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98" r:id="rId5"/>
    <p:sldId id="290" r:id="rId6"/>
    <p:sldId id="299" r:id="rId7"/>
    <p:sldId id="300" r:id="rId8"/>
    <p:sldId id="303" r:id="rId9"/>
    <p:sldId id="304" r:id="rId10"/>
    <p:sldId id="301" r:id="rId11"/>
    <p:sldId id="302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276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3399"/>
    <a:srgbClr val="008000"/>
    <a:srgbClr val="CC0099"/>
    <a:srgbClr val="EAEAEA"/>
    <a:srgbClr val="B2B2B2"/>
    <a:srgbClr val="969696"/>
    <a:srgbClr val="6CA5D8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98" autoAdjust="0"/>
    <p:restoredTop sz="91695" autoAdjust="0"/>
  </p:normalViewPr>
  <p:slideViewPr>
    <p:cSldViewPr>
      <p:cViewPr varScale="1">
        <p:scale>
          <a:sx n="72" d="100"/>
          <a:sy n="72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457200" y="2057400"/>
            <a:ext cx="7543800" cy="1066800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168275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168275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168275"/>
          </a:xfrm>
        </p:spPr>
        <p:txBody>
          <a:bodyPr/>
          <a:lstStyle>
            <a:lvl1pPr algn="r">
              <a:defRPr sz="1400"/>
            </a:lvl1pPr>
          </a:lstStyle>
          <a:p>
            <a:fld id="{798FC7B7-FD82-4F59-8E7C-4B8837A1C05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3048000"/>
            <a:ext cx="5562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gray">
          <a:xfrm>
            <a:off x="7391400" y="5867400"/>
            <a:ext cx="1384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gray">
          <a:xfrm>
            <a:off x="5257800" y="5973763"/>
            <a:ext cx="2209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 </a:t>
            </a:r>
          </a:p>
        </p:txBody>
      </p:sp>
      <p:grpSp>
        <p:nvGrpSpPr>
          <p:cNvPr id="3122" name="Group 50"/>
          <p:cNvGrpSpPr>
            <a:grpSpLocks/>
          </p:cNvGrpSpPr>
          <p:nvPr/>
        </p:nvGrpSpPr>
        <p:grpSpPr bwMode="auto">
          <a:xfrm>
            <a:off x="0" y="2971800"/>
            <a:ext cx="7010400" cy="76200"/>
            <a:chOff x="0" y="528"/>
            <a:chExt cx="5232" cy="48"/>
          </a:xfrm>
        </p:grpSpPr>
        <p:sp>
          <p:nvSpPr>
            <p:cNvPr id="3123" name="Line 51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4" name="Line 52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C9BBCB-5CBC-45D7-A52E-07CFFB542A7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3389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1DC6E5-49E2-4C46-A0F4-2F8A99B3D5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2638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2755ED-07AB-44F0-A33A-B53A68A69A7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82746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A477FE-1066-4CFE-8FFC-70575FE014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6628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71228F-2C9B-48C7-9161-28F8D8BB5DE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40591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572D25-FFEE-44B3-A736-F04932D8DF6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02132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225826-BCCA-4A87-995B-DC78BA8FEA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69148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0ABA8D-A5C6-4745-9CDC-14FC1FE953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689180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DCA552-FACD-42B5-9323-C96CB4B3DF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7083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57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57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9E8640-193F-4D19-8450-426FE30E07B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15546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96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66800"/>
            <a:ext cx="8229600" cy="51720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8850" y="6434138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196850" y="6434138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4A3AAA32-AECE-493B-998D-86959BB94DC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430963"/>
            <a:ext cx="22860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856471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643413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381000"/>
            <a:ext cx="7696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2296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96850" y="6434138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83BE0BE3-4CE4-4F5A-9837-2101BD9D4EFD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078" name="Group 54"/>
          <p:cNvGrpSpPr>
            <a:grpSpLocks/>
          </p:cNvGrpSpPr>
          <p:nvPr/>
        </p:nvGrpSpPr>
        <p:grpSpPr bwMode="auto">
          <a:xfrm>
            <a:off x="152400" y="838200"/>
            <a:ext cx="8153400" cy="76200"/>
            <a:chOff x="0" y="528"/>
            <a:chExt cx="5232" cy="48"/>
          </a:xfrm>
        </p:grpSpPr>
        <p:sp>
          <p:nvSpPr>
            <p:cNvPr id="1079" name="Line 55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81" name="Rectangle 5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82" name="Text Box 58"/>
          <p:cNvSpPr txBox="1">
            <a:spLocks noChangeArrowheads="1"/>
          </p:cNvSpPr>
          <p:nvPr/>
        </p:nvSpPr>
        <p:spPr bwMode="black">
          <a:xfrm>
            <a:off x="7499350" y="6357938"/>
            <a:ext cx="1384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2000" b="1" i="1">
                <a:solidFill>
                  <a:schemeClr val="bg1"/>
                </a:solidFill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5.wmf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21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0"/>
            <a:ext cx="72390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TRƯỜNG CAO ĐẲNG LÝ TỰ TRỌNG TP.HCM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81000" y="1066800"/>
            <a:ext cx="8305800" cy="1600200"/>
          </a:xfrm>
        </p:spPr>
        <p:txBody>
          <a:bodyPr/>
          <a:lstStyle/>
          <a:p>
            <a:r>
              <a:rPr lang="nl-NL" dirty="0"/>
              <a:t>Chương 4:  </a:t>
            </a:r>
            <a:r>
              <a:rPr lang="en-US" dirty="0"/>
              <a:t>GIA CÔNG KHOAN - KHOÉT - DOA</a:t>
            </a:r>
            <a:r>
              <a:rPr lang="en-US" b="0" dirty="0"/>
              <a:t> </a:t>
            </a:r>
            <a:r>
              <a:rPr lang="en-US" dirty="0"/>
              <a:t>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black">
          <a:xfrm>
            <a:off x="1447800" y="5257800"/>
            <a:ext cx="6324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400" b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rgbClr val="00B050"/>
                </a:solidFill>
              </a:rPr>
              <a:t>GV: </a:t>
            </a:r>
            <a:r>
              <a:rPr lang="en-US" sz="2800" b="1" dirty="0" smtClean="0">
                <a:solidFill>
                  <a:srgbClr val="00B050"/>
                </a:solidFill>
              </a:rPr>
              <a:t>ĐỖ THỊ PHƯƠNG KHANH</a:t>
            </a:r>
            <a:endParaRPr lang="en-US" sz="2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049963"/>
            <a:ext cx="2286000" cy="244475"/>
          </a:xfrm>
        </p:spPr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3128433" y="304800"/>
            <a:ext cx="3429000" cy="563563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NỘI DUNG</a:t>
            </a:r>
            <a:endParaRPr lang="en-US" dirty="0">
              <a:solidFill>
                <a:srgbClr val="C00000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974661" y="1008327"/>
            <a:ext cx="6824133" cy="990600"/>
            <a:chOff x="974661" y="1447800"/>
            <a:chExt cx="6824133" cy="990600"/>
          </a:xfrm>
        </p:grpSpPr>
        <p:grpSp>
          <p:nvGrpSpPr>
            <p:cNvPr id="3" name="Group 2"/>
            <p:cNvGrpSpPr/>
            <p:nvPr/>
          </p:nvGrpSpPr>
          <p:grpSpPr>
            <a:xfrm>
              <a:off x="974661" y="1447800"/>
              <a:ext cx="6824133" cy="990600"/>
              <a:chOff x="974661" y="1447800"/>
              <a:chExt cx="6824133" cy="990600"/>
            </a:xfrm>
          </p:grpSpPr>
          <p:grpSp>
            <p:nvGrpSpPr>
              <p:cNvPr id="90195" name="Group 83"/>
              <p:cNvGrpSpPr>
                <a:grpSpLocks/>
              </p:cNvGrpSpPr>
              <p:nvPr/>
            </p:nvGrpSpPr>
            <p:grpSpPr bwMode="auto">
              <a:xfrm>
                <a:off x="974661" y="1447800"/>
                <a:ext cx="6824133" cy="990600"/>
                <a:chOff x="1296" y="1824"/>
                <a:chExt cx="2976" cy="432"/>
              </a:xfrm>
            </p:grpSpPr>
            <p:sp>
              <p:nvSpPr>
                <p:cNvPr id="90196" name="AutoShape 8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2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7" name="AutoShape 8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tx2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8" name="Text Box 8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160" cy="16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9" name="Text Box 8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>
                      <a:solidFill>
                        <a:srgbClr val="FFFF00"/>
                      </a:solidFill>
                    </a:rPr>
                    <a:t>1</a:t>
                  </a:r>
                </a:p>
              </p:txBody>
            </p:sp>
          </p:grpSp>
          <p:sp>
            <p:nvSpPr>
              <p:cNvPr id="2" name="Rectangle 1"/>
              <p:cNvSpPr/>
              <p:nvPr/>
            </p:nvSpPr>
            <p:spPr>
              <a:xfrm>
                <a:off x="1905000" y="1700036"/>
                <a:ext cx="55185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2800" b="1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871133" y="1776980"/>
              <a:ext cx="58494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FF00"/>
                  </a:solidFill>
                </a:rPr>
                <a:t>CÔNG DỤNG VÀ ĐẶC ĐIỂM</a:t>
              </a:r>
              <a:r>
                <a:rPr lang="en-US" dirty="0">
                  <a:solidFill>
                    <a:srgbClr val="FFFF00"/>
                  </a:solidFill>
                </a:rPr>
                <a:t> </a:t>
              </a:r>
              <a:r>
                <a:rPr lang="en-US" b="1" dirty="0">
                  <a:solidFill>
                    <a:srgbClr val="FFFF00"/>
                  </a:solidFill>
                </a:rPr>
                <a:t>KHOAN – KHOÉT - DOA</a:t>
              </a:r>
              <a:endParaRPr lang="en-US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90600" y="2362200"/>
            <a:ext cx="7239000" cy="990600"/>
            <a:chOff x="990600" y="2743200"/>
            <a:chExt cx="7239000" cy="990600"/>
          </a:xfrm>
        </p:grpSpPr>
        <p:grpSp>
          <p:nvGrpSpPr>
            <p:cNvPr id="9" name="Group 8"/>
            <p:cNvGrpSpPr/>
            <p:nvPr/>
          </p:nvGrpSpPr>
          <p:grpSpPr>
            <a:xfrm>
              <a:off x="990600" y="2743200"/>
              <a:ext cx="7239000" cy="990600"/>
              <a:chOff x="990600" y="2743200"/>
              <a:chExt cx="7239000" cy="990600"/>
            </a:xfrm>
          </p:grpSpPr>
          <p:grpSp>
            <p:nvGrpSpPr>
              <p:cNvPr id="90205" name="Group 93"/>
              <p:cNvGrpSpPr>
                <a:grpSpLocks/>
              </p:cNvGrpSpPr>
              <p:nvPr/>
            </p:nvGrpSpPr>
            <p:grpSpPr bwMode="auto">
              <a:xfrm>
                <a:off x="990600" y="2743200"/>
                <a:ext cx="6824133" cy="990600"/>
                <a:chOff x="1296" y="1824"/>
                <a:chExt cx="2976" cy="432"/>
              </a:xfrm>
            </p:grpSpPr>
            <p:sp>
              <p:nvSpPr>
                <p:cNvPr id="90206" name="AutoShape 9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hlink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7" name="AutoShape 9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hlink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8" name="Text Box 9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592" cy="2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endParaRPr lang="en-US" sz="2800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9" name="Text Box 9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>
                      <a:solidFill>
                        <a:srgbClr val="FFFF00"/>
                      </a:solidFill>
                    </a:rPr>
                    <a:t>3</a:t>
                  </a:r>
                </a:p>
              </p:txBody>
            </p:sp>
          </p:grpSp>
          <p:sp>
            <p:nvSpPr>
              <p:cNvPr id="5" name="Rectangle 4"/>
              <p:cNvSpPr/>
              <p:nvPr/>
            </p:nvSpPr>
            <p:spPr>
              <a:xfrm>
                <a:off x="1850656" y="2971800"/>
                <a:ext cx="637894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11" name="Rectangle 10"/>
            <p:cNvSpPr/>
            <p:nvPr/>
          </p:nvSpPr>
          <p:spPr>
            <a:xfrm>
              <a:off x="2166537" y="3082094"/>
              <a:ext cx="225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GIA CÔNG KHOAN</a:t>
              </a:r>
              <a:endParaRPr lang="en-US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022445" y="3634581"/>
            <a:ext cx="6792288" cy="937419"/>
            <a:chOff x="1022445" y="4015581"/>
            <a:chExt cx="6792288" cy="937419"/>
          </a:xfrm>
        </p:grpSpPr>
        <p:grpSp>
          <p:nvGrpSpPr>
            <p:cNvPr id="10" name="Group 9"/>
            <p:cNvGrpSpPr/>
            <p:nvPr/>
          </p:nvGrpSpPr>
          <p:grpSpPr>
            <a:xfrm>
              <a:off x="1022445" y="4015581"/>
              <a:ext cx="6792288" cy="937419"/>
              <a:chOff x="1022445" y="4015581"/>
              <a:chExt cx="6792288" cy="937419"/>
            </a:xfrm>
          </p:grpSpPr>
          <p:grpSp>
            <p:nvGrpSpPr>
              <p:cNvPr id="90210" name="Group 98"/>
              <p:cNvGrpSpPr>
                <a:grpSpLocks/>
              </p:cNvGrpSpPr>
              <p:nvPr/>
            </p:nvGrpSpPr>
            <p:grpSpPr bwMode="auto">
              <a:xfrm>
                <a:off x="1022445" y="4015581"/>
                <a:ext cx="6749955" cy="937419"/>
                <a:chOff x="1296" y="1824"/>
                <a:chExt cx="2976" cy="432"/>
              </a:xfrm>
            </p:grpSpPr>
            <p:sp>
              <p:nvSpPr>
                <p:cNvPr id="90211" name="AutoShape 99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folHlink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212" name="AutoShape 100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folHlink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213" name="Text Box 101"/>
                <p:cNvSpPr txBox="1">
                  <a:spLocks noChangeArrowheads="1"/>
                </p:cNvSpPr>
                <p:nvPr/>
              </p:nvSpPr>
              <p:spPr bwMode="gray">
                <a:xfrm>
                  <a:off x="1714" y="1945"/>
                  <a:ext cx="2160" cy="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fol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sz="28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0214" name="Text Box 102"/>
                <p:cNvSpPr txBox="1">
                  <a:spLocks noChangeArrowheads="1"/>
                </p:cNvSpPr>
                <p:nvPr/>
              </p:nvSpPr>
              <p:spPr bwMode="gray">
                <a:xfrm>
                  <a:off x="1393" y="1886"/>
                  <a:ext cx="22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fol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  <p:sp>
            <p:nvSpPr>
              <p:cNvPr id="7" name="Rectangle 6"/>
              <p:cNvSpPr/>
              <p:nvPr/>
            </p:nvSpPr>
            <p:spPr>
              <a:xfrm>
                <a:off x="1970523" y="4191000"/>
                <a:ext cx="584421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 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2155651" y="4372059"/>
              <a:ext cx="22150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GIA CÔNG KHOÉT</a:t>
              </a:r>
              <a:endParaRPr lang="en-US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74661" y="4800600"/>
            <a:ext cx="6824133" cy="990600"/>
            <a:chOff x="974661" y="1447800"/>
            <a:chExt cx="6824133" cy="990600"/>
          </a:xfrm>
        </p:grpSpPr>
        <p:grpSp>
          <p:nvGrpSpPr>
            <p:cNvPr id="34" name="Group 33"/>
            <p:cNvGrpSpPr/>
            <p:nvPr/>
          </p:nvGrpSpPr>
          <p:grpSpPr>
            <a:xfrm>
              <a:off x="974661" y="1447800"/>
              <a:ext cx="6824133" cy="990600"/>
              <a:chOff x="974661" y="1447800"/>
              <a:chExt cx="6824133" cy="990600"/>
            </a:xfrm>
          </p:grpSpPr>
          <p:grpSp>
            <p:nvGrpSpPr>
              <p:cNvPr id="36" name="Group 83"/>
              <p:cNvGrpSpPr>
                <a:grpSpLocks/>
              </p:cNvGrpSpPr>
              <p:nvPr/>
            </p:nvGrpSpPr>
            <p:grpSpPr bwMode="auto">
              <a:xfrm>
                <a:off x="974661" y="1447800"/>
                <a:ext cx="6824133" cy="990600"/>
                <a:chOff x="1296" y="1824"/>
                <a:chExt cx="2976" cy="432"/>
              </a:xfrm>
            </p:grpSpPr>
            <p:sp>
              <p:nvSpPr>
                <p:cNvPr id="38" name="AutoShape 8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2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39" name="AutoShape 8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tx2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40" name="Text Box 8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160" cy="16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41" name="Text Box 8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 smtClean="0">
                      <a:solidFill>
                        <a:srgbClr val="FFFF00"/>
                      </a:solidFill>
                    </a:rPr>
                    <a:t>5</a:t>
                  </a:r>
                  <a:endParaRPr lang="en-US" sz="2400" dirty="0">
                    <a:solidFill>
                      <a:srgbClr val="FFFF00"/>
                    </a:solidFill>
                  </a:endParaRPr>
                </a:p>
              </p:txBody>
            </p:sp>
          </p:grpSp>
          <p:sp>
            <p:nvSpPr>
              <p:cNvPr id="37" name="Rectangle 36"/>
              <p:cNvSpPr/>
              <p:nvPr/>
            </p:nvSpPr>
            <p:spPr>
              <a:xfrm>
                <a:off x="1905000" y="1700036"/>
                <a:ext cx="55185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2800" b="1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1871133" y="1776980"/>
              <a:ext cx="58494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rgbClr val="FFFF00"/>
                </a:solidFill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66537" y="5173221"/>
            <a:ext cx="1920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GIA </a:t>
            </a:r>
            <a:r>
              <a:rPr lang="en-US" b="1" dirty="0">
                <a:solidFill>
                  <a:srgbClr val="FFFF00"/>
                </a:solidFill>
              </a:rPr>
              <a:t>CÔNG DOA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2062" y="48944"/>
            <a:ext cx="8663338" cy="1045354"/>
            <a:chOff x="1261" y="1345"/>
            <a:chExt cx="3040" cy="698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61" y="1345"/>
              <a:ext cx="339" cy="440"/>
              <a:chOff x="744" y="785"/>
              <a:chExt cx="634" cy="809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69" y="826"/>
                <a:ext cx="609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44" y="785"/>
                <a:ext cx="578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573" cy="5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DỤNG VÀ ĐẶC ĐIỂM KHOAN-KHOET-DOA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89" y="1363"/>
              <a:ext cx="211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3" name="Group 3"/>
          <p:cNvGrpSpPr>
            <a:grpSpLocks/>
          </p:cNvGrpSpPr>
          <p:nvPr/>
        </p:nvGrpSpPr>
        <p:grpSpPr bwMode="auto">
          <a:xfrm>
            <a:off x="457200" y="995460"/>
            <a:ext cx="2630783" cy="5405339"/>
            <a:chOff x="720" y="1296"/>
            <a:chExt cx="1367" cy="2542"/>
          </a:xfrm>
        </p:grpSpPr>
        <p:sp>
          <p:nvSpPr>
            <p:cNvPr id="124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6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8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9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30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33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4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5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6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7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31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1</a:t>
              </a: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2" name="Text Box 17"/>
            <p:cNvSpPr txBox="1">
              <a:spLocks noChangeArrowheads="1"/>
            </p:cNvSpPr>
            <p:nvPr/>
          </p:nvSpPr>
          <p:spPr bwMode="gray">
            <a:xfrm>
              <a:off x="779" y="1495"/>
              <a:ext cx="1296" cy="4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1850" dirty="0" smtClean="0">
                <a:latin typeface="Times New Roman"/>
                <a:ea typeface="Times New Roman"/>
              </a:endParaRPr>
            </a:p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8" name="Group 18"/>
          <p:cNvGrpSpPr>
            <a:grpSpLocks/>
          </p:cNvGrpSpPr>
          <p:nvPr/>
        </p:nvGrpSpPr>
        <p:grpSpPr bwMode="auto">
          <a:xfrm>
            <a:off x="3220153" y="990600"/>
            <a:ext cx="2418646" cy="5330029"/>
            <a:chOff x="2208" y="1296"/>
            <a:chExt cx="1365" cy="2542"/>
          </a:xfrm>
        </p:grpSpPr>
        <p:sp>
          <p:nvSpPr>
            <p:cNvPr id="139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1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2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3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6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7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8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2</a:t>
              </a: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7" name="Text Box 29"/>
            <p:cNvSpPr txBox="1">
              <a:spLocks noChangeArrowheads="1"/>
            </p:cNvSpPr>
            <p:nvPr/>
          </p:nvSpPr>
          <p:spPr bwMode="gray">
            <a:xfrm>
              <a:off x="2256" y="1713"/>
              <a:ext cx="1296" cy="1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8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83287" y="958771"/>
            <a:ext cx="2575890" cy="5265405"/>
            <a:chOff x="5542665" y="958772"/>
            <a:chExt cx="2170113" cy="4035425"/>
          </a:xfrm>
        </p:grpSpPr>
        <p:grpSp>
          <p:nvGrpSpPr>
            <p:cNvPr id="160" name="Group 32"/>
            <p:cNvGrpSpPr>
              <a:grpSpLocks/>
            </p:cNvGrpSpPr>
            <p:nvPr/>
          </p:nvGrpSpPr>
          <p:grpSpPr bwMode="auto">
            <a:xfrm>
              <a:off x="5542665" y="958772"/>
              <a:ext cx="2170113" cy="4035425"/>
              <a:chOff x="3692" y="1296"/>
              <a:chExt cx="1367" cy="2542"/>
            </a:xfrm>
          </p:grpSpPr>
          <p:sp>
            <p:nvSpPr>
              <p:cNvPr id="161" name="AutoShape 33"/>
              <p:cNvSpPr>
                <a:spLocks noChangeArrowheads="1"/>
              </p:cNvSpPr>
              <p:nvPr/>
            </p:nvSpPr>
            <p:spPr bwMode="gray">
              <a:xfrm>
                <a:off x="3696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B59F43"/>
                  </a:gs>
                  <a:gs pos="100000">
                    <a:srgbClr val="8F884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2" name="AutoShape 34"/>
              <p:cNvSpPr>
                <a:spLocks noChangeArrowheads="1"/>
              </p:cNvSpPr>
              <p:nvPr/>
            </p:nvSpPr>
            <p:spPr bwMode="gray">
              <a:xfrm>
                <a:off x="3717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E9E06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3" name="AutoShape 35"/>
              <p:cNvSpPr>
                <a:spLocks noChangeArrowheads="1"/>
              </p:cNvSpPr>
              <p:nvPr/>
            </p:nvSpPr>
            <p:spPr bwMode="gray">
              <a:xfrm>
                <a:off x="3728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/>
                  </a:gs>
                  <a:gs pos="100000">
                    <a:srgbClr val="E9E065">
                      <a:gamma/>
                      <a:tint val="57647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4" name="AutoShape 36"/>
              <p:cNvSpPr>
                <a:spLocks noChangeArrowheads="1"/>
              </p:cNvSpPr>
              <p:nvPr/>
            </p:nvSpPr>
            <p:spPr bwMode="gray">
              <a:xfrm>
                <a:off x="3728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>
                      <a:gamma/>
                      <a:tint val="33333"/>
                      <a:invGamma/>
                    </a:srgbClr>
                  </a:gs>
                  <a:gs pos="100000">
                    <a:srgbClr val="E9E06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165" name="Group 37"/>
              <p:cNvGrpSpPr>
                <a:grpSpLocks/>
              </p:cNvGrpSpPr>
              <p:nvPr/>
            </p:nvGrpSpPr>
            <p:grpSpPr bwMode="auto">
              <a:xfrm>
                <a:off x="4165" y="1296"/>
                <a:ext cx="405" cy="405"/>
                <a:chOff x="1289" y="582"/>
                <a:chExt cx="668" cy="668"/>
              </a:xfrm>
            </p:grpSpPr>
            <p:sp>
              <p:nvSpPr>
                <p:cNvPr id="170" name="Oval 38"/>
                <p:cNvSpPr>
                  <a:spLocks noChangeArrowheads="1"/>
                </p:cNvSpPr>
                <p:nvPr/>
              </p:nvSpPr>
              <p:spPr bwMode="gray"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1" name="Oval 39"/>
                <p:cNvSpPr>
                  <a:spLocks noChangeArrowheads="1"/>
                </p:cNvSpPr>
                <p:nvPr/>
              </p:nvSpPr>
              <p:spPr bwMode="gray"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2" name="Oval 40"/>
                <p:cNvSpPr>
                  <a:spLocks noChangeArrowheads="1"/>
                </p:cNvSpPr>
                <p:nvPr/>
              </p:nvSpPr>
              <p:spPr bwMode="gray"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3" name="Oval 41"/>
                <p:cNvSpPr>
                  <a:spLocks noChangeArrowheads="1"/>
                </p:cNvSpPr>
                <p:nvPr/>
              </p:nvSpPr>
              <p:spPr bwMode="gray"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4" name="Oval 42"/>
                <p:cNvSpPr>
                  <a:spLocks noChangeArrowheads="1"/>
                </p:cNvSpPr>
                <p:nvPr/>
              </p:nvSpPr>
              <p:spPr bwMode="gray"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6" name="Text Box 43"/>
              <p:cNvSpPr txBox="1">
                <a:spLocks noChangeArrowheads="1"/>
              </p:cNvSpPr>
              <p:nvPr/>
            </p:nvSpPr>
            <p:spPr bwMode="gray">
              <a:xfrm>
                <a:off x="4252" y="1354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3</a:t>
                </a: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Text Box 44"/>
              <p:cNvSpPr txBox="1">
                <a:spLocks noChangeArrowheads="1"/>
              </p:cNvSpPr>
              <p:nvPr/>
            </p:nvSpPr>
            <p:spPr bwMode="gray">
              <a:xfrm>
                <a:off x="3744" y="1776"/>
                <a:ext cx="1296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8" name="AutoShape 45"/>
              <p:cNvSpPr>
                <a:spLocks noChangeArrowheads="1"/>
              </p:cNvSpPr>
              <p:nvPr/>
            </p:nvSpPr>
            <p:spPr bwMode="gray">
              <a:xfrm>
                <a:off x="3692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99BACC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9" name="AutoShape 46"/>
              <p:cNvSpPr>
                <a:spLocks noChangeArrowheads="1"/>
              </p:cNvSpPr>
              <p:nvPr/>
            </p:nvSpPr>
            <p:spPr bwMode="gray">
              <a:xfrm>
                <a:off x="3720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C8DAD4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5637915" y="1449638"/>
              <a:ext cx="2019300" cy="2909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17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619923" y="1631364"/>
            <a:ext cx="238283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Khoan</a:t>
            </a:r>
            <a:r>
              <a:rPr lang="en-US" dirty="0"/>
              <a:t> là </a:t>
            </a:r>
            <a:r>
              <a:rPr lang="en-US" dirty="0" smtClean="0"/>
              <a:t>PPGC </a:t>
            </a:r>
            <a:r>
              <a:rPr lang="en-US" dirty="0" err="1" smtClean="0"/>
              <a:t>lô</a:t>
            </a:r>
            <a:r>
              <a:rPr lang="en-US" dirty="0" smtClean="0"/>
              <a:t>̃ </a:t>
            </a:r>
            <a:r>
              <a:rPr lang="en-US" dirty="0" err="1"/>
              <a:t>phô</a:t>
            </a:r>
            <a:r>
              <a:rPr lang="en-US" dirty="0"/>
              <a:t>̉ </a:t>
            </a:r>
            <a:r>
              <a:rPr lang="en-US" dirty="0" err="1"/>
              <a:t>biến</a:t>
            </a:r>
            <a:r>
              <a:rPr lang="en-US" dirty="0"/>
              <a:t> </a:t>
            </a:r>
            <a:r>
              <a:rPr lang="en-US" dirty="0" err="1"/>
              <a:t>hiện</a:t>
            </a:r>
            <a:r>
              <a:rPr lang="en-US" dirty="0"/>
              <a:t> nay. </a:t>
            </a:r>
            <a:r>
              <a:rPr lang="en-US" dirty="0" err="1"/>
              <a:t>Khoan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có </a:t>
            </a:r>
            <a:r>
              <a:rPr lang="en-US" dirty="0" err="1"/>
              <a:t>đường</a:t>
            </a:r>
            <a:r>
              <a:rPr lang="en-US" dirty="0"/>
              <a:t> </a:t>
            </a:r>
            <a:r>
              <a:rPr lang="en-US" dirty="0" err="1"/>
              <a:t>kính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̀ 0,25 </a:t>
            </a:r>
            <a:r>
              <a:rPr lang="en-US" dirty="0" err="1"/>
              <a:t>đến</a:t>
            </a:r>
            <a:r>
              <a:rPr lang="en-US" dirty="0"/>
              <a:t> 80mm.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 </a:t>
            </a:r>
            <a:r>
              <a:rPr lang="en-US" dirty="0" err="1"/>
              <a:t>bằng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pháp</a:t>
            </a:r>
            <a:r>
              <a:rPr lang="en-US" dirty="0"/>
              <a:t> </a:t>
            </a:r>
            <a:r>
              <a:rPr lang="en-US" dirty="0" err="1"/>
              <a:t>khoan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12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11,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nhám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̀ </a:t>
            </a:r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3 (R</a:t>
            </a:r>
            <a:r>
              <a:rPr lang="en-US" baseline="-25000" dirty="0"/>
              <a:t>z</a:t>
            </a:r>
            <a:r>
              <a:rPr lang="en-US" dirty="0"/>
              <a:t>80)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4 (R</a:t>
            </a:r>
            <a:r>
              <a:rPr lang="en-US" baseline="-25000" dirty="0"/>
              <a:t>z</a:t>
            </a:r>
            <a:r>
              <a:rPr lang="en-US" dirty="0"/>
              <a:t>40).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50128" y="1555454"/>
            <a:ext cx="23886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Khoét</a:t>
            </a:r>
            <a:r>
              <a:rPr lang="en-US" dirty="0"/>
              <a:t> </a:t>
            </a:r>
            <a:r>
              <a:rPr lang="en-US" dirty="0" err="1"/>
              <a:t>dùng</a:t>
            </a:r>
            <a:r>
              <a:rPr lang="en-US" dirty="0"/>
              <a:t> </a:t>
            </a:r>
            <a:r>
              <a:rPr lang="en-US" dirty="0" err="1"/>
              <a:t>đê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đa</a:t>
            </a:r>
            <a:r>
              <a:rPr lang="en-US" dirty="0"/>
              <a:t>̃ có </a:t>
            </a:r>
            <a:r>
              <a:rPr lang="en-US" dirty="0" err="1"/>
              <a:t>sẵn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̀ 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đúc</a:t>
            </a:r>
            <a:r>
              <a:rPr lang="en-US" dirty="0"/>
              <a:t>, </a:t>
            </a:r>
            <a:r>
              <a:rPr lang="en-US" dirty="0" err="1"/>
              <a:t>rèn</a:t>
            </a:r>
            <a:r>
              <a:rPr lang="en-US" dirty="0"/>
              <a:t>, </a:t>
            </a:r>
            <a:r>
              <a:rPr lang="en-US" dirty="0" err="1"/>
              <a:t>dập</a:t>
            </a:r>
            <a:r>
              <a:rPr lang="en-US" dirty="0"/>
              <a:t> </a:t>
            </a:r>
            <a:r>
              <a:rPr lang="en-US" dirty="0" err="1"/>
              <a:t>v.v</a:t>
            </a:r>
            <a:r>
              <a:rPr lang="en-US" dirty="0"/>
              <a:t>…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bằng</a:t>
            </a:r>
            <a:r>
              <a:rPr lang="en-US" dirty="0"/>
              <a:t> </a:t>
            </a:r>
            <a:r>
              <a:rPr lang="en-US" dirty="0" err="1"/>
              <a:t>mũi</a:t>
            </a:r>
            <a:r>
              <a:rPr lang="en-US" dirty="0"/>
              <a:t> </a:t>
            </a:r>
            <a:r>
              <a:rPr lang="en-US" dirty="0" err="1"/>
              <a:t>khoét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9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8,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5 (R</a:t>
            </a:r>
            <a:r>
              <a:rPr lang="en-US" baseline="-25000" dirty="0"/>
              <a:t>z</a:t>
            </a:r>
            <a:r>
              <a:rPr lang="en-US" dirty="0"/>
              <a:t>20)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6 (R</a:t>
            </a:r>
            <a:r>
              <a:rPr lang="en-US" baseline="-25000" dirty="0"/>
              <a:t>a</a:t>
            </a:r>
            <a:r>
              <a:rPr lang="en-US" dirty="0"/>
              <a:t>2,5). </a:t>
            </a:r>
            <a:r>
              <a:rPr lang="en-US" dirty="0" err="1"/>
              <a:t>Mũi</a:t>
            </a:r>
            <a:r>
              <a:rPr lang="en-US" dirty="0"/>
              <a:t> </a:t>
            </a:r>
            <a:r>
              <a:rPr lang="en-US" dirty="0" err="1"/>
              <a:t>khoét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sửa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vị trí </a:t>
            </a:r>
            <a:r>
              <a:rPr lang="en-US" dirty="0" err="1"/>
              <a:t>đường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80888" y="1600200"/>
            <a:ext cx="23590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dùng</a:t>
            </a:r>
            <a:r>
              <a:rPr lang="en-US" dirty="0"/>
              <a:t> </a:t>
            </a:r>
            <a:r>
              <a:rPr lang="en-US" dirty="0" err="1"/>
              <a:t>đê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lần</a:t>
            </a:r>
            <a:r>
              <a:rPr lang="en-US" dirty="0"/>
              <a:t> </a:t>
            </a:r>
            <a:r>
              <a:rPr lang="en-US" dirty="0" err="1"/>
              <a:t>cuối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̀ </a:t>
            </a:r>
            <a:r>
              <a:rPr lang="en-US" dirty="0" err="1"/>
              <a:t>đô</a:t>
            </a:r>
            <a:r>
              <a:rPr lang="en-US" dirty="0"/>
              <a:t>̣ 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̀ </a:t>
            </a:r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. </a:t>
            </a:r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7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6,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8 (R</a:t>
            </a:r>
            <a:r>
              <a:rPr lang="en-US" baseline="-25000" dirty="0"/>
              <a:t>a</a:t>
            </a:r>
            <a:r>
              <a:rPr lang="en-US" dirty="0"/>
              <a:t> 0,63)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9 (R</a:t>
            </a:r>
            <a:r>
              <a:rPr lang="en-US" baseline="-25000" dirty="0"/>
              <a:t>a</a:t>
            </a:r>
            <a:r>
              <a:rPr lang="en-US" dirty="0"/>
              <a:t>0,32), </a:t>
            </a:r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mỏng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nhẵn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đến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11 (R</a:t>
            </a:r>
            <a:r>
              <a:rPr lang="en-US" baseline="-25000" dirty="0"/>
              <a:t>a</a:t>
            </a:r>
            <a:r>
              <a:rPr lang="en-US" dirty="0"/>
              <a:t>0,16).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4214826" cy="646981"/>
            <a:chOff x="1248" y="1440"/>
            <a:chExt cx="3053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573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5" name="Rectangle 243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990600" y="1877141"/>
            <a:ext cx="7054845" cy="4676059"/>
            <a:chOff x="1688" y="1440"/>
            <a:chExt cx="9691" cy="6664"/>
          </a:xfrm>
        </p:grpSpPr>
        <p:grpSp>
          <p:nvGrpSpPr>
            <p:cNvPr id="7" name="Group 1880"/>
            <p:cNvGrpSpPr>
              <a:grpSpLocks/>
            </p:cNvGrpSpPr>
            <p:nvPr/>
          </p:nvGrpSpPr>
          <p:grpSpPr bwMode="auto">
            <a:xfrm>
              <a:off x="3462" y="1440"/>
              <a:ext cx="6384" cy="2366"/>
              <a:chOff x="3237" y="975"/>
              <a:chExt cx="6384" cy="2366"/>
            </a:xfrm>
          </p:grpSpPr>
          <p:sp>
            <p:nvSpPr>
              <p:cNvPr id="1990" name="Text Box 2433"/>
              <p:cNvSpPr txBox="1">
                <a:spLocks noChangeArrowheads="1"/>
              </p:cNvSpPr>
              <p:nvPr/>
            </p:nvSpPr>
            <p:spPr bwMode="auto">
              <a:xfrm>
                <a:off x="8241" y="975"/>
                <a:ext cx="1380" cy="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Phần vát ở</a:t>
                </a:r>
                <a:endParaRPr kumimoji="0" lang="en-US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chuôi côn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991" name="Group 1893"/>
              <p:cNvGrpSpPr>
                <a:grpSpLocks/>
              </p:cNvGrpSpPr>
              <p:nvPr/>
            </p:nvGrpSpPr>
            <p:grpSpPr bwMode="auto">
              <a:xfrm>
                <a:off x="3237" y="1299"/>
                <a:ext cx="6359" cy="1464"/>
                <a:chOff x="3237" y="1299"/>
                <a:chExt cx="6359" cy="1464"/>
              </a:xfrm>
            </p:grpSpPr>
            <p:grpSp>
              <p:nvGrpSpPr>
                <p:cNvPr id="2004" name="Group 1915"/>
                <p:cNvGrpSpPr>
                  <a:grpSpLocks/>
                </p:cNvGrpSpPr>
                <p:nvPr/>
              </p:nvGrpSpPr>
              <p:grpSpPr bwMode="auto">
                <a:xfrm>
                  <a:off x="3662" y="1929"/>
                  <a:ext cx="5565" cy="834"/>
                  <a:chOff x="1427" y="1704"/>
                  <a:chExt cx="9810" cy="1314"/>
                </a:xfrm>
              </p:grpSpPr>
              <p:sp>
                <p:nvSpPr>
                  <p:cNvPr id="2026" name="AutoShape 2432"/>
                  <p:cNvSpPr>
                    <a:spLocks noChangeAspect="1" noChangeArrowheads="1" noTextEdit="1"/>
                  </p:cNvSpPr>
                  <p:nvPr/>
                </p:nvSpPr>
                <p:spPr bwMode="auto">
                  <a:xfrm>
                    <a:off x="1427" y="1704"/>
                    <a:ext cx="9810" cy="131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027" name="Group 2231"/>
                  <p:cNvGrpSpPr>
                    <a:grpSpLocks/>
                  </p:cNvGrpSpPr>
                  <p:nvPr/>
                </p:nvGrpSpPr>
                <p:grpSpPr bwMode="auto">
                  <a:xfrm>
                    <a:off x="1456" y="1704"/>
                    <a:ext cx="9614" cy="1314"/>
                    <a:chOff x="29" y="2059"/>
                    <a:chExt cx="9614" cy="1314"/>
                  </a:xfrm>
                </p:grpSpPr>
                <p:sp>
                  <p:nvSpPr>
                    <p:cNvPr id="2343" name="Freeform 2431"/>
                    <p:cNvSpPr>
                      <a:spLocks/>
                    </p:cNvSpPr>
                    <p:nvPr/>
                  </p:nvSpPr>
                  <p:spPr bwMode="auto">
                    <a:xfrm>
                      <a:off x="693" y="2072"/>
                      <a:ext cx="26" cy="28"/>
                    </a:xfrm>
                    <a:custGeom>
                      <a:avLst/>
                      <a:gdLst>
                        <a:gd name="T0" fmla="*/ 43 w 107"/>
                        <a:gd name="T1" fmla="*/ 64 h 112"/>
                        <a:gd name="T2" fmla="*/ 0 w 107"/>
                        <a:gd name="T3" fmla="*/ 16 h 112"/>
                        <a:gd name="T4" fmla="*/ 11 w 107"/>
                        <a:gd name="T5" fmla="*/ 9 h 112"/>
                        <a:gd name="T6" fmla="*/ 23 w 107"/>
                        <a:gd name="T7" fmla="*/ 3 h 112"/>
                        <a:gd name="T8" fmla="*/ 36 w 107"/>
                        <a:gd name="T9" fmla="*/ 0 h 112"/>
                        <a:gd name="T10" fmla="*/ 49 w 107"/>
                        <a:gd name="T11" fmla="*/ 0 h 112"/>
                        <a:gd name="T12" fmla="*/ 63 w 107"/>
                        <a:gd name="T13" fmla="*/ 3 h 112"/>
                        <a:gd name="T14" fmla="*/ 76 w 107"/>
                        <a:gd name="T15" fmla="*/ 9 h 112"/>
                        <a:gd name="T16" fmla="*/ 87 w 107"/>
                        <a:gd name="T17" fmla="*/ 16 h 112"/>
                        <a:gd name="T18" fmla="*/ 95 w 107"/>
                        <a:gd name="T19" fmla="*/ 26 h 112"/>
                        <a:gd name="T20" fmla="*/ 102 w 107"/>
                        <a:gd name="T21" fmla="*/ 38 h 112"/>
                        <a:gd name="T22" fmla="*/ 106 w 107"/>
                        <a:gd name="T23" fmla="*/ 51 h 112"/>
                        <a:gd name="T24" fmla="*/ 107 w 107"/>
                        <a:gd name="T25" fmla="*/ 64 h 112"/>
                        <a:gd name="T26" fmla="*/ 106 w 107"/>
                        <a:gd name="T27" fmla="*/ 77 h 112"/>
                        <a:gd name="T28" fmla="*/ 102 w 107"/>
                        <a:gd name="T29" fmla="*/ 90 h 112"/>
                        <a:gd name="T30" fmla="*/ 95 w 107"/>
                        <a:gd name="T31" fmla="*/ 101 h 112"/>
                        <a:gd name="T32" fmla="*/ 87 w 107"/>
                        <a:gd name="T33" fmla="*/ 112 h 112"/>
                        <a:gd name="T34" fmla="*/ 43 w 107"/>
                        <a:gd name="T35" fmla="*/ 64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7" h="112">
                          <a:moveTo>
                            <a:pt x="43" y="64"/>
                          </a:moveTo>
                          <a:lnTo>
                            <a:pt x="0" y="16"/>
                          </a:lnTo>
                          <a:lnTo>
                            <a:pt x="11" y="9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3" y="3"/>
                          </a:lnTo>
                          <a:lnTo>
                            <a:pt x="76" y="9"/>
                          </a:lnTo>
                          <a:lnTo>
                            <a:pt x="87" y="16"/>
                          </a:lnTo>
                          <a:lnTo>
                            <a:pt x="95" y="26"/>
                          </a:lnTo>
                          <a:lnTo>
                            <a:pt x="102" y="38"/>
                          </a:lnTo>
                          <a:lnTo>
                            <a:pt x="106" y="51"/>
                          </a:lnTo>
                          <a:lnTo>
                            <a:pt x="107" y="64"/>
                          </a:lnTo>
                          <a:lnTo>
                            <a:pt x="106" y="77"/>
                          </a:lnTo>
                          <a:lnTo>
                            <a:pt x="102" y="90"/>
                          </a:lnTo>
                          <a:lnTo>
                            <a:pt x="95" y="101"/>
                          </a:lnTo>
                          <a:lnTo>
                            <a:pt x="87" y="112"/>
                          </a:lnTo>
                          <a:lnTo>
                            <a:pt x="4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4" name="Freeform 2430"/>
                    <p:cNvSpPr>
                      <a:spLocks/>
                    </p:cNvSpPr>
                    <p:nvPr/>
                  </p:nvSpPr>
                  <p:spPr bwMode="auto">
                    <a:xfrm>
                      <a:off x="693" y="2072"/>
                      <a:ext cx="26" cy="28"/>
                    </a:xfrm>
                    <a:custGeom>
                      <a:avLst/>
                      <a:gdLst>
                        <a:gd name="T0" fmla="*/ 0 w 107"/>
                        <a:gd name="T1" fmla="*/ 16 h 112"/>
                        <a:gd name="T2" fmla="*/ 11 w 107"/>
                        <a:gd name="T3" fmla="*/ 9 h 112"/>
                        <a:gd name="T4" fmla="*/ 23 w 107"/>
                        <a:gd name="T5" fmla="*/ 3 h 112"/>
                        <a:gd name="T6" fmla="*/ 36 w 107"/>
                        <a:gd name="T7" fmla="*/ 0 h 112"/>
                        <a:gd name="T8" fmla="*/ 49 w 107"/>
                        <a:gd name="T9" fmla="*/ 0 h 112"/>
                        <a:gd name="T10" fmla="*/ 63 w 107"/>
                        <a:gd name="T11" fmla="*/ 3 h 112"/>
                        <a:gd name="T12" fmla="*/ 76 w 107"/>
                        <a:gd name="T13" fmla="*/ 9 h 112"/>
                        <a:gd name="T14" fmla="*/ 87 w 107"/>
                        <a:gd name="T15" fmla="*/ 16 h 112"/>
                        <a:gd name="T16" fmla="*/ 95 w 107"/>
                        <a:gd name="T17" fmla="*/ 26 h 112"/>
                        <a:gd name="T18" fmla="*/ 102 w 107"/>
                        <a:gd name="T19" fmla="*/ 38 h 112"/>
                        <a:gd name="T20" fmla="*/ 106 w 107"/>
                        <a:gd name="T21" fmla="*/ 51 h 112"/>
                        <a:gd name="T22" fmla="*/ 107 w 107"/>
                        <a:gd name="T23" fmla="*/ 64 h 112"/>
                        <a:gd name="T24" fmla="*/ 106 w 107"/>
                        <a:gd name="T25" fmla="*/ 77 h 112"/>
                        <a:gd name="T26" fmla="*/ 102 w 107"/>
                        <a:gd name="T27" fmla="*/ 90 h 112"/>
                        <a:gd name="T28" fmla="*/ 95 w 107"/>
                        <a:gd name="T29" fmla="*/ 101 h 112"/>
                        <a:gd name="T30" fmla="*/ 87 w 107"/>
                        <a:gd name="T31" fmla="*/ 112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7" h="112">
                          <a:moveTo>
                            <a:pt x="0" y="16"/>
                          </a:moveTo>
                          <a:lnTo>
                            <a:pt x="11" y="9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3" y="3"/>
                          </a:lnTo>
                          <a:lnTo>
                            <a:pt x="76" y="9"/>
                          </a:lnTo>
                          <a:lnTo>
                            <a:pt x="87" y="16"/>
                          </a:lnTo>
                          <a:lnTo>
                            <a:pt x="95" y="26"/>
                          </a:lnTo>
                          <a:lnTo>
                            <a:pt x="102" y="38"/>
                          </a:lnTo>
                          <a:lnTo>
                            <a:pt x="106" y="51"/>
                          </a:lnTo>
                          <a:lnTo>
                            <a:pt x="107" y="64"/>
                          </a:lnTo>
                          <a:lnTo>
                            <a:pt x="106" y="77"/>
                          </a:lnTo>
                          <a:lnTo>
                            <a:pt x="102" y="90"/>
                          </a:lnTo>
                          <a:lnTo>
                            <a:pt x="95" y="101"/>
                          </a:lnTo>
                          <a:lnTo>
                            <a:pt x="87" y="11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5" name="Freeform 2429"/>
                    <p:cNvSpPr>
                      <a:spLocks/>
                    </p:cNvSpPr>
                    <p:nvPr/>
                  </p:nvSpPr>
                  <p:spPr bwMode="auto">
                    <a:xfrm>
                      <a:off x="34" y="2076"/>
                      <a:ext cx="680" cy="621"/>
                    </a:xfrm>
                    <a:custGeom>
                      <a:avLst/>
                      <a:gdLst>
                        <a:gd name="T0" fmla="*/ 2721 w 2721"/>
                        <a:gd name="T1" fmla="*/ 96 h 2483"/>
                        <a:gd name="T2" fmla="*/ 2677 w 2721"/>
                        <a:gd name="T3" fmla="*/ 48 h 2483"/>
                        <a:gd name="T4" fmla="*/ 2634 w 2721"/>
                        <a:gd name="T5" fmla="*/ 0 h 2483"/>
                        <a:gd name="T6" fmla="*/ 0 w 2721"/>
                        <a:gd name="T7" fmla="*/ 2387 h 2483"/>
                        <a:gd name="T8" fmla="*/ 43 w 2721"/>
                        <a:gd name="T9" fmla="*/ 2435 h 2483"/>
                        <a:gd name="T10" fmla="*/ 86 w 2721"/>
                        <a:gd name="T11" fmla="*/ 2483 h 2483"/>
                        <a:gd name="T12" fmla="*/ 2721 w 2721"/>
                        <a:gd name="T13" fmla="*/ 96 h 24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721" h="2483">
                          <a:moveTo>
                            <a:pt x="2721" y="96"/>
                          </a:moveTo>
                          <a:lnTo>
                            <a:pt x="2677" y="48"/>
                          </a:lnTo>
                          <a:lnTo>
                            <a:pt x="2634" y="0"/>
                          </a:lnTo>
                          <a:lnTo>
                            <a:pt x="0" y="2387"/>
                          </a:lnTo>
                          <a:lnTo>
                            <a:pt x="43" y="2435"/>
                          </a:lnTo>
                          <a:lnTo>
                            <a:pt x="86" y="2483"/>
                          </a:lnTo>
                          <a:lnTo>
                            <a:pt x="2721" y="9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6" name="Freeform 2428"/>
                    <p:cNvSpPr>
                      <a:spLocks/>
                    </p:cNvSpPr>
                    <p:nvPr/>
                  </p:nvSpPr>
                  <p:spPr bwMode="auto">
                    <a:xfrm>
                      <a:off x="34" y="2076"/>
                      <a:ext cx="680" cy="621"/>
                    </a:xfrm>
                    <a:custGeom>
                      <a:avLst/>
                      <a:gdLst>
                        <a:gd name="T0" fmla="*/ 2721 w 2721"/>
                        <a:gd name="T1" fmla="*/ 96 h 2483"/>
                        <a:gd name="T2" fmla="*/ 2677 w 2721"/>
                        <a:gd name="T3" fmla="*/ 48 h 2483"/>
                        <a:gd name="T4" fmla="*/ 2634 w 2721"/>
                        <a:gd name="T5" fmla="*/ 0 h 2483"/>
                        <a:gd name="T6" fmla="*/ 0 w 2721"/>
                        <a:gd name="T7" fmla="*/ 2387 h 2483"/>
                        <a:gd name="T8" fmla="*/ 43 w 2721"/>
                        <a:gd name="T9" fmla="*/ 2435 h 2483"/>
                        <a:gd name="T10" fmla="*/ 86 w 2721"/>
                        <a:gd name="T11" fmla="*/ 2483 h 2483"/>
                        <a:gd name="T12" fmla="*/ 2721 w 2721"/>
                        <a:gd name="T13" fmla="*/ 96 h 24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721" h="2483">
                          <a:moveTo>
                            <a:pt x="2721" y="96"/>
                          </a:moveTo>
                          <a:lnTo>
                            <a:pt x="2677" y="48"/>
                          </a:lnTo>
                          <a:lnTo>
                            <a:pt x="2634" y="0"/>
                          </a:lnTo>
                          <a:lnTo>
                            <a:pt x="0" y="2387"/>
                          </a:lnTo>
                          <a:lnTo>
                            <a:pt x="43" y="2435"/>
                          </a:lnTo>
                          <a:lnTo>
                            <a:pt x="86" y="2483"/>
                          </a:lnTo>
                          <a:lnTo>
                            <a:pt x="2721" y="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7" name="Freeform 2427"/>
                    <p:cNvSpPr>
                      <a:spLocks/>
                    </p:cNvSpPr>
                    <p:nvPr/>
                  </p:nvSpPr>
                  <p:spPr bwMode="auto">
                    <a:xfrm>
                      <a:off x="29" y="2673"/>
                      <a:ext cx="27" cy="28"/>
                    </a:xfrm>
                    <a:custGeom>
                      <a:avLst/>
                      <a:gdLst>
                        <a:gd name="T0" fmla="*/ 64 w 107"/>
                        <a:gd name="T1" fmla="*/ 48 h 111"/>
                        <a:gd name="T2" fmla="*/ 107 w 107"/>
                        <a:gd name="T3" fmla="*/ 96 h 111"/>
                        <a:gd name="T4" fmla="*/ 96 w 107"/>
                        <a:gd name="T5" fmla="*/ 103 h 111"/>
                        <a:gd name="T6" fmla="*/ 84 w 107"/>
                        <a:gd name="T7" fmla="*/ 109 h 111"/>
                        <a:gd name="T8" fmla="*/ 71 w 107"/>
                        <a:gd name="T9" fmla="*/ 111 h 111"/>
                        <a:gd name="T10" fmla="*/ 58 w 107"/>
                        <a:gd name="T11" fmla="*/ 111 h 111"/>
                        <a:gd name="T12" fmla="*/ 45 w 107"/>
                        <a:gd name="T13" fmla="*/ 109 h 111"/>
                        <a:gd name="T14" fmla="*/ 31 w 107"/>
                        <a:gd name="T15" fmla="*/ 103 h 111"/>
                        <a:gd name="T16" fmla="*/ 21 w 107"/>
                        <a:gd name="T17" fmla="*/ 96 h 111"/>
                        <a:gd name="T18" fmla="*/ 12 w 107"/>
                        <a:gd name="T19" fmla="*/ 86 h 111"/>
                        <a:gd name="T20" fmla="*/ 5 w 107"/>
                        <a:gd name="T21" fmla="*/ 74 h 111"/>
                        <a:gd name="T22" fmla="*/ 2 w 107"/>
                        <a:gd name="T23" fmla="*/ 61 h 111"/>
                        <a:gd name="T24" fmla="*/ 0 w 107"/>
                        <a:gd name="T25" fmla="*/ 48 h 111"/>
                        <a:gd name="T26" fmla="*/ 2 w 107"/>
                        <a:gd name="T27" fmla="*/ 34 h 111"/>
                        <a:gd name="T28" fmla="*/ 5 w 107"/>
                        <a:gd name="T29" fmla="*/ 21 h 111"/>
                        <a:gd name="T30" fmla="*/ 12 w 107"/>
                        <a:gd name="T31" fmla="*/ 10 h 111"/>
                        <a:gd name="T32" fmla="*/ 21 w 107"/>
                        <a:gd name="T33" fmla="*/ 0 h 111"/>
                        <a:gd name="T34" fmla="*/ 64 w 107"/>
                        <a:gd name="T35" fmla="*/ 48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7" h="111">
                          <a:moveTo>
                            <a:pt x="64" y="48"/>
                          </a:moveTo>
                          <a:lnTo>
                            <a:pt x="107" y="96"/>
                          </a:lnTo>
                          <a:lnTo>
                            <a:pt x="96" y="103"/>
                          </a:lnTo>
                          <a:lnTo>
                            <a:pt x="84" y="109"/>
                          </a:lnTo>
                          <a:lnTo>
                            <a:pt x="71" y="111"/>
                          </a:lnTo>
                          <a:lnTo>
                            <a:pt x="58" y="111"/>
                          </a:lnTo>
                          <a:lnTo>
                            <a:pt x="45" y="109"/>
                          </a:lnTo>
                          <a:lnTo>
                            <a:pt x="31" y="103"/>
                          </a:lnTo>
                          <a:lnTo>
                            <a:pt x="21" y="96"/>
                          </a:lnTo>
                          <a:lnTo>
                            <a:pt x="12" y="86"/>
                          </a:lnTo>
                          <a:lnTo>
                            <a:pt x="5" y="74"/>
                          </a:lnTo>
                          <a:lnTo>
                            <a:pt x="2" y="61"/>
                          </a:lnTo>
                          <a:lnTo>
                            <a:pt x="0" y="48"/>
                          </a:lnTo>
                          <a:lnTo>
                            <a:pt x="2" y="34"/>
                          </a:lnTo>
                          <a:lnTo>
                            <a:pt x="5" y="21"/>
                          </a:lnTo>
                          <a:lnTo>
                            <a:pt x="12" y="10"/>
                          </a:lnTo>
                          <a:lnTo>
                            <a:pt x="21" y="0"/>
                          </a:lnTo>
                          <a:lnTo>
                            <a:pt x="64" y="4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8" name="Freeform 2426"/>
                    <p:cNvSpPr>
                      <a:spLocks/>
                    </p:cNvSpPr>
                    <p:nvPr/>
                  </p:nvSpPr>
                  <p:spPr bwMode="auto">
                    <a:xfrm>
                      <a:off x="29" y="2673"/>
                      <a:ext cx="27" cy="28"/>
                    </a:xfrm>
                    <a:custGeom>
                      <a:avLst/>
                      <a:gdLst>
                        <a:gd name="T0" fmla="*/ 107 w 107"/>
                        <a:gd name="T1" fmla="*/ 96 h 111"/>
                        <a:gd name="T2" fmla="*/ 96 w 107"/>
                        <a:gd name="T3" fmla="*/ 103 h 111"/>
                        <a:gd name="T4" fmla="*/ 84 w 107"/>
                        <a:gd name="T5" fmla="*/ 109 h 111"/>
                        <a:gd name="T6" fmla="*/ 71 w 107"/>
                        <a:gd name="T7" fmla="*/ 111 h 111"/>
                        <a:gd name="T8" fmla="*/ 58 w 107"/>
                        <a:gd name="T9" fmla="*/ 111 h 111"/>
                        <a:gd name="T10" fmla="*/ 45 w 107"/>
                        <a:gd name="T11" fmla="*/ 109 h 111"/>
                        <a:gd name="T12" fmla="*/ 31 w 107"/>
                        <a:gd name="T13" fmla="*/ 103 h 111"/>
                        <a:gd name="T14" fmla="*/ 21 w 107"/>
                        <a:gd name="T15" fmla="*/ 96 h 111"/>
                        <a:gd name="T16" fmla="*/ 12 w 107"/>
                        <a:gd name="T17" fmla="*/ 86 h 111"/>
                        <a:gd name="T18" fmla="*/ 5 w 107"/>
                        <a:gd name="T19" fmla="*/ 74 h 111"/>
                        <a:gd name="T20" fmla="*/ 2 w 107"/>
                        <a:gd name="T21" fmla="*/ 61 h 111"/>
                        <a:gd name="T22" fmla="*/ 0 w 107"/>
                        <a:gd name="T23" fmla="*/ 48 h 111"/>
                        <a:gd name="T24" fmla="*/ 2 w 107"/>
                        <a:gd name="T25" fmla="*/ 34 h 111"/>
                        <a:gd name="T26" fmla="*/ 5 w 107"/>
                        <a:gd name="T27" fmla="*/ 21 h 111"/>
                        <a:gd name="T28" fmla="*/ 12 w 107"/>
                        <a:gd name="T29" fmla="*/ 10 h 111"/>
                        <a:gd name="T30" fmla="*/ 21 w 107"/>
                        <a:gd name="T31" fmla="*/ 0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7" h="111">
                          <a:moveTo>
                            <a:pt x="107" y="96"/>
                          </a:moveTo>
                          <a:lnTo>
                            <a:pt x="96" y="103"/>
                          </a:lnTo>
                          <a:lnTo>
                            <a:pt x="84" y="109"/>
                          </a:lnTo>
                          <a:lnTo>
                            <a:pt x="71" y="111"/>
                          </a:lnTo>
                          <a:lnTo>
                            <a:pt x="58" y="111"/>
                          </a:lnTo>
                          <a:lnTo>
                            <a:pt x="45" y="109"/>
                          </a:lnTo>
                          <a:lnTo>
                            <a:pt x="31" y="103"/>
                          </a:lnTo>
                          <a:lnTo>
                            <a:pt x="21" y="96"/>
                          </a:lnTo>
                          <a:lnTo>
                            <a:pt x="12" y="86"/>
                          </a:lnTo>
                          <a:lnTo>
                            <a:pt x="5" y="74"/>
                          </a:lnTo>
                          <a:lnTo>
                            <a:pt x="2" y="61"/>
                          </a:lnTo>
                          <a:lnTo>
                            <a:pt x="0" y="48"/>
                          </a:lnTo>
                          <a:lnTo>
                            <a:pt x="2" y="34"/>
                          </a:lnTo>
                          <a:lnTo>
                            <a:pt x="5" y="21"/>
                          </a:lnTo>
                          <a:lnTo>
                            <a:pt x="12" y="10"/>
                          </a:lnTo>
                          <a:lnTo>
                            <a:pt x="21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9" name="Freeform 2425"/>
                    <p:cNvSpPr>
                      <a:spLocks/>
                    </p:cNvSpPr>
                    <p:nvPr/>
                  </p:nvSpPr>
                  <p:spPr bwMode="auto">
                    <a:xfrm>
                      <a:off x="29" y="2743"/>
                      <a:ext cx="28" cy="27"/>
                    </a:xfrm>
                    <a:custGeom>
                      <a:avLst/>
                      <a:gdLst>
                        <a:gd name="T0" fmla="*/ 64 w 111"/>
                        <a:gd name="T1" fmla="*/ 63 h 108"/>
                        <a:gd name="T2" fmla="*/ 17 w 111"/>
                        <a:gd name="T3" fmla="*/ 108 h 108"/>
                        <a:gd name="T4" fmla="*/ 9 w 111"/>
                        <a:gd name="T5" fmla="*/ 97 h 108"/>
                        <a:gd name="T6" fmla="*/ 3 w 111"/>
                        <a:gd name="T7" fmla="*/ 85 h 108"/>
                        <a:gd name="T8" fmla="*/ 0 w 111"/>
                        <a:gd name="T9" fmla="*/ 72 h 108"/>
                        <a:gd name="T10" fmla="*/ 0 w 111"/>
                        <a:gd name="T11" fmla="*/ 58 h 108"/>
                        <a:gd name="T12" fmla="*/ 3 w 111"/>
                        <a:gd name="T13" fmla="*/ 45 h 108"/>
                        <a:gd name="T14" fmla="*/ 8 w 111"/>
                        <a:gd name="T15" fmla="*/ 32 h 108"/>
                        <a:gd name="T16" fmla="*/ 15 w 111"/>
                        <a:gd name="T17" fmla="*/ 21 h 108"/>
                        <a:gd name="T18" fmla="*/ 25 w 111"/>
                        <a:gd name="T19" fmla="*/ 12 h 108"/>
                        <a:gd name="T20" fmla="*/ 36 w 111"/>
                        <a:gd name="T21" fmla="*/ 6 h 108"/>
                        <a:gd name="T22" fmla="*/ 49 w 111"/>
                        <a:gd name="T23" fmla="*/ 1 h 108"/>
                        <a:gd name="T24" fmla="*/ 63 w 111"/>
                        <a:gd name="T25" fmla="*/ 0 h 108"/>
                        <a:gd name="T26" fmla="*/ 76 w 111"/>
                        <a:gd name="T27" fmla="*/ 0 h 108"/>
                        <a:gd name="T28" fmla="*/ 89 w 111"/>
                        <a:gd name="T29" fmla="*/ 5 h 108"/>
                        <a:gd name="T30" fmla="*/ 101 w 111"/>
                        <a:gd name="T31" fmla="*/ 11 h 108"/>
                        <a:gd name="T32" fmla="*/ 111 w 111"/>
                        <a:gd name="T33" fmla="*/ 19 h 108"/>
                        <a:gd name="T34" fmla="*/ 64 w 111"/>
                        <a:gd name="T35" fmla="*/ 63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64" y="63"/>
                          </a:moveTo>
                          <a:lnTo>
                            <a:pt x="17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5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3" y="0"/>
                          </a:lnTo>
                          <a:lnTo>
                            <a:pt x="76" y="0"/>
                          </a:lnTo>
                          <a:lnTo>
                            <a:pt x="89" y="5"/>
                          </a:lnTo>
                          <a:lnTo>
                            <a:pt x="101" y="11"/>
                          </a:lnTo>
                          <a:lnTo>
                            <a:pt x="111" y="19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0" name="Freeform 2424"/>
                    <p:cNvSpPr>
                      <a:spLocks/>
                    </p:cNvSpPr>
                    <p:nvPr/>
                  </p:nvSpPr>
                  <p:spPr bwMode="auto">
                    <a:xfrm>
                      <a:off x="29" y="2743"/>
                      <a:ext cx="28" cy="27"/>
                    </a:xfrm>
                    <a:custGeom>
                      <a:avLst/>
                      <a:gdLst>
                        <a:gd name="T0" fmla="*/ 17 w 111"/>
                        <a:gd name="T1" fmla="*/ 108 h 108"/>
                        <a:gd name="T2" fmla="*/ 9 w 111"/>
                        <a:gd name="T3" fmla="*/ 97 h 108"/>
                        <a:gd name="T4" fmla="*/ 3 w 111"/>
                        <a:gd name="T5" fmla="*/ 85 h 108"/>
                        <a:gd name="T6" fmla="*/ 0 w 111"/>
                        <a:gd name="T7" fmla="*/ 72 h 108"/>
                        <a:gd name="T8" fmla="*/ 0 w 111"/>
                        <a:gd name="T9" fmla="*/ 58 h 108"/>
                        <a:gd name="T10" fmla="*/ 3 w 111"/>
                        <a:gd name="T11" fmla="*/ 45 h 108"/>
                        <a:gd name="T12" fmla="*/ 8 w 111"/>
                        <a:gd name="T13" fmla="*/ 32 h 108"/>
                        <a:gd name="T14" fmla="*/ 15 w 111"/>
                        <a:gd name="T15" fmla="*/ 21 h 108"/>
                        <a:gd name="T16" fmla="*/ 25 w 111"/>
                        <a:gd name="T17" fmla="*/ 12 h 108"/>
                        <a:gd name="T18" fmla="*/ 36 w 111"/>
                        <a:gd name="T19" fmla="*/ 6 h 108"/>
                        <a:gd name="T20" fmla="*/ 49 w 111"/>
                        <a:gd name="T21" fmla="*/ 1 h 108"/>
                        <a:gd name="T22" fmla="*/ 63 w 111"/>
                        <a:gd name="T23" fmla="*/ 0 h 108"/>
                        <a:gd name="T24" fmla="*/ 76 w 111"/>
                        <a:gd name="T25" fmla="*/ 0 h 108"/>
                        <a:gd name="T26" fmla="*/ 89 w 111"/>
                        <a:gd name="T27" fmla="*/ 5 h 108"/>
                        <a:gd name="T28" fmla="*/ 101 w 111"/>
                        <a:gd name="T29" fmla="*/ 11 h 108"/>
                        <a:gd name="T30" fmla="*/ 111 w 111"/>
                        <a:gd name="T31" fmla="*/ 19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17" y="108"/>
                          </a:move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5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3" y="0"/>
                          </a:lnTo>
                          <a:lnTo>
                            <a:pt x="76" y="0"/>
                          </a:lnTo>
                          <a:lnTo>
                            <a:pt x="89" y="5"/>
                          </a:lnTo>
                          <a:lnTo>
                            <a:pt x="101" y="11"/>
                          </a:lnTo>
                          <a:lnTo>
                            <a:pt x="111" y="1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1" name="Freeform 2423"/>
                    <p:cNvSpPr>
                      <a:spLocks/>
                    </p:cNvSpPr>
                    <p:nvPr/>
                  </p:nvSpPr>
                  <p:spPr bwMode="auto">
                    <a:xfrm>
                      <a:off x="33" y="2748"/>
                      <a:ext cx="585" cy="620"/>
                    </a:xfrm>
                    <a:custGeom>
                      <a:avLst/>
                      <a:gdLst>
                        <a:gd name="T0" fmla="*/ 94 w 2341"/>
                        <a:gd name="T1" fmla="*/ 0 h 2480"/>
                        <a:gd name="T2" fmla="*/ 47 w 2341"/>
                        <a:gd name="T3" fmla="*/ 44 h 2480"/>
                        <a:gd name="T4" fmla="*/ 0 w 2341"/>
                        <a:gd name="T5" fmla="*/ 89 h 2480"/>
                        <a:gd name="T6" fmla="*/ 2247 w 2341"/>
                        <a:gd name="T7" fmla="*/ 2480 h 2480"/>
                        <a:gd name="T8" fmla="*/ 2294 w 2341"/>
                        <a:gd name="T9" fmla="*/ 2436 h 2480"/>
                        <a:gd name="T10" fmla="*/ 2341 w 2341"/>
                        <a:gd name="T11" fmla="*/ 2391 h 2480"/>
                        <a:gd name="T12" fmla="*/ 94 w 2341"/>
                        <a:gd name="T13" fmla="*/ 0 h 24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2480">
                          <a:moveTo>
                            <a:pt x="94" y="0"/>
                          </a:moveTo>
                          <a:lnTo>
                            <a:pt x="47" y="44"/>
                          </a:lnTo>
                          <a:lnTo>
                            <a:pt x="0" y="89"/>
                          </a:lnTo>
                          <a:lnTo>
                            <a:pt x="2247" y="2480"/>
                          </a:lnTo>
                          <a:lnTo>
                            <a:pt x="2294" y="2436"/>
                          </a:lnTo>
                          <a:lnTo>
                            <a:pt x="2341" y="2391"/>
                          </a:lnTo>
                          <a:lnTo>
                            <a:pt x="9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2" name="Freeform 2422"/>
                    <p:cNvSpPr>
                      <a:spLocks/>
                    </p:cNvSpPr>
                    <p:nvPr/>
                  </p:nvSpPr>
                  <p:spPr bwMode="auto">
                    <a:xfrm>
                      <a:off x="33" y="2748"/>
                      <a:ext cx="585" cy="620"/>
                    </a:xfrm>
                    <a:custGeom>
                      <a:avLst/>
                      <a:gdLst>
                        <a:gd name="T0" fmla="*/ 94 w 2341"/>
                        <a:gd name="T1" fmla="*/ 0 h 2480"/>
                        <a:gd name="T2" fmla="*/ 47 w 2341"/>
                        <a:gd name="T3" fmla="*/ 44 h 2480"/>
                        <a:gd name="T4" fmla="*/ 0 w 2341"/>
                        <a:gd name="T5" fmla="*/ 89 h 2480"/>
                        <a:gd name="T6" fmla="*/ 2247 w 2341"/>
                        <a:gd name="T7" fmla="*/ 2480 h 2480"/>
                        <a:gd name="T8" fmla="*/ 2294 w 2341"/>
                        <a:gd name="T9" fmla="*/ 2436 h 2480"/>
                        <a:gd name="T10" fmla="*/ 2341 w 2341"/>
                        <a:gd name="T11" fmla="*/ 2391 h 2480"/>
                        <a:gd name="T12" fmla="*/ 94 w 2341"/>
                        <a:gd name="T13" fmla="*/ 0 h 24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2480">
                          <a:moveTo>
                            <a:pt x="94" y="0"/>
                          </a:moveTo>
                          <a:lnTo>
                            <a:pt x="47" y="44"/>
                          </a:lnTo>
                          <a:lnTo>
                            <a:pt x="0" y="89"/>
                          </a:lnTo>
                          <a:lnTo>
                            <a:pt x="2247" y="2480"/>
                          </a:lnTo>
                          <a:lnTo>
                            <a:pt x="2294" y="2436"/>
                          </a:lnTo>
                          <a:lnTo>
                            <a:pt x="2341" y="2391"/>
                          </a:lnTo>
                          <a:lnTo>
                            <a:pt x="9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3" name="Freeform 2421"/>
                    <p:cNvSpPr>
                      <a:spLocks/>
                    </p:cNvSpPr>
                    <p:nvPr/>
                  </p:nvSpPr>
                  <p:spPr bwMode="auto">
                    <a:xfrm>
                      <a:off x="595" y="3346"/>
                      <a:ext cx="28" cy="27"/>
                    </a:xfrm>
                    <a:custGeom>
                      <a:avLst/>
                      <a:gdLst>
                        <a:gd name="T0" fmla="*/ 47 w 111"/>
                        <a:gd name="T1" fmla="*/ 45 h 108"/>
                        <a:gd name="T2" fmla="*/ 94 w 111"/>
                        <a:gd name="T3" fmla="*/ 0 h 108"/>
                        <a:gd name="T4" fmla="*/ 102 w 111"/>
                        <a:gd name="T5" fmla="*/ 11 h 108"/>
                        <a:gd name="T6" fmla="*/ 108 w 111"/>
                        <a:gd name="T7" fmla="*/ 23 h 108"/>
                        <a:gd name="T8" fmla="*/ 111 w 111"/>
                        <a:gd name="T9" fmla="*/ 36 h 108"/>
                        <a:gd name="T10" fmla="*/ 111 w 111"/>
                        <a:gd name="T11" fmla="*/ 50 h 108"/>
                        <a:gd name="T12" fmla="*/ 108 w 111"/>
                        <a:gd name="T13" fmla="*/ 63 h 108"/>
                        <a:gd name="T14" fmla="*/ 103 w 111"/>
                        <a:gd name="T15" fmla="*/ 76 h 108"/>
                        <a:gd name="T16" fmla="*/ 96 w 111"/>
                        <a:gd name="T17" fmla="*/ 87 h 108"/>
                        <a:gd name="T18" fmla="*/ 85 w 111"/>
                        <a:gd name="T19" fmla="*/ 96 h 108"/>
                        <a:gd name="T20" fmla="*/ 75 w 111"/>
                        <a:gd name="T21" fmla="*/ 102 h 108"/>
                        <a:gd name="T22" fmla="*/ 61 w 111"/>
                        <a:gd name="T23" fmla="*/ 107 h 108"/>
                        <a:gd name="T24" fmla="*/ 48 w 111"/>
                        <a:gd name="T25" fmla="*/ 108 h 108"/>
                        <a:gd name="T26" fmla="*/ 35 w 111"/>
                        <a:gd name="T27" fmla="*/ 108 h 108"/>
                        <a:gd name="T28" fmla="*/ 22 w 111"/>
                        <a:gd name="T29" fmla="*/ 103 h 108"/>
                        <a:gd name="T30" fmla="*/ 10 w 111"/>
                        <a:gd name="T31" fmla="*/ 97 h 108"/>
                        <a:gd name="T32" fmla="*/ 0 w 111"/>
                        <a:gd name="T33" fmla="*/ 89 h 108"/>
                        <a:gd name="T34" fmla="*/ 47 w 111"/>
                        <a:gd name="T35" fmla="*/ 45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47" y="45"/>
                          </a:moveTo>
                          <a:lnTo>
                            <a:pt x="94" y="0"/>
                          </a:lnTo>
                          <a:lnTo>
                            <a:pt x="102" y="11"/>
                          </a:lnTo>
                          <a:lnTo>
                            <a:pt x="108" y="23"/>
                          </a:lnTo>
                          <a:lnTo>
                            <a:pt x="111" y="36"/>
                          </a:lnTo>
                          <a:lnTo>
                            <a:pt x="111" y="50"/>
                          </a:lnTo>
                          <a:lnTo>
                            <a:pt x="108" y="63"/>
                          </a:lnTo>
                          <a:lnTo>
                            <a:pt x="103" y="76"/>
                          </a:lnTo>
                          <a:lnTo>
                            <a:pt x="96" y="87"/>
                          </a:lnTo>
                          <a:lnTo>
                            <a:pt x="85" y="96"/>
                          </a:lnTo>
                          <a:lnTo>
                            <a:pt x="75" y="102"/>
                          </a:lnTo>
                          <a:lnTo>
                            <a:pt x="61" y="107"/>
                          </a:lnTo>
                          <a:lnTo>
                            <a:pt x="48" y="108"/>
                          </a:lnTo>
                          <a:lnTo>
                            <a:pt x="35" y="108"/>
                          </a:lnTo>
                          <a:lnTo>
                            <a:pt x="22" y="103"/>
                          </a:lnTo>
                          <a:lnTo>
                            <a:pt x="10" y="97"/>
                          </a:lnTo>
                          <a:lnTo>
                            <a:pt x="0" y="89"/>
                          </a:lnTo>
                          <a:lnTo>
                            <a:pt x="47" y="4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4" name="Freeform 2420"/>
                    <p:cNvSpPr>
                      <a:spLocks/>
                    </p:cNvSpPr>
                    <p:nvPr/>
                  </p:nvSpPr>
                  <p:spPr bwMode="auto">
                    <a:xfrm>
                      <a:off x="595" y="3346"/>
                      <a:ext cx="28" cy="27"/>
                    </a:xfrm>
                    <a:custGeom>
                      <a:avLst/>
                      <a:gdLst>
                        <a:gd name="T0" fmla="*/ 94 w 111"/>
                        <a:gd name="T1" fmla="*/ 0 h 108"/>
                        <a:gd name="T2" fmla="*/ 102 w 111"/>
                        <a:gd name="T3" fmla="*/ 11 h 108"/>
                        <a:gd name="T4" fmla="*/ 108 w 111"/>
                        <a:gd name="T5" fmla="*/ 23 h 108"/>
                        <a:gd name="T6" fmla="*/ 111 w 111"/>
                        <a:gd name="T7" fmla="*/ 36 h 108"/>
                        <a:gd name="T8" fmla="*/ 111 w 111"/>
                        <a:gd name="T9" fmla="*/ 50 h 108"/>
                        <a:gd name="T10" fmla="*/ 108 w 111"/>
                        <a:gd name="T11" fmla="*/ 63 h 108"/>
                        <a:gd name="T12" fmla="*/ 103 w 111"/>
                        <a:gd name="T13" fmla="*/ 76 h 108"/>
                        <a:gd name="T14" fmla="*/ 96 w 111"/>
                        <a:gd name="T15" fmla="*/ 87 h 108"/>
                        <a:gd name="T16" fmla="*/ 85 w 111"/>
                        <a:gd name="T17" fmla="*/ 96 h 108"/>
                        <a:gd name="T18" fmla="*/ 75 w 111"/>
                        <a:gd name="T19" fmla="*/ 102 h 108"/>
                        <a:gd name="T20" fmla="*/ 61 w 111"/>
                        <a:gd name="T21" fmla="*/ 107 h 108"/>
                        <a:gd name="T22" fmla="*/ 48 w 111"/>
                        <a:gd name="T23" fmla="*/ 108 h 108"/>
                        <a:gd name="T24" fmla="*/ 35 w 111"/>
                        <a:gd name="T25" fmla="*/ 108 h 108"/>
                        <a:gd name="T26" fmla="*/ 22 w 111"/>
                        <a:gd name="T27" fmla="*/ 103 h 108"/>
                        <a:gd name="T28" fmla="*/ 10 w 111"/>
                        <a:gd name="T29" fmla="*/ 97 h 108"/>
                        <a:gd name="T30" fmla="*/ 0 w 111"/>
                        <a:gd name="T31" fmla="*/ 89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94" y="0"/>
                          </a:moveTo>
                          <a:lnTo>
                            <a:pt x="102" y="11"/>
                          </a:lnTo>
                          <a:lnTo>
                            <a:pt x="108" y="23"/>
                          </a:lnTo>
                          <a:lnTo>
                            <a:pt x="111" y="36"/>
                          </a:lnTo>
                          <a:lnTo>
                            <a:pt x="111" y="50"/>
                          </a:lnTo>
                          <a:lnTo>
                            <a:pt x="108" y="63"/>
                          </a:lnTo>
                          <a:lnTo>
                            <a:pt x="103" y="76"/>
                          </a:lnTo>
                          <a:lnTo>
                            <a:pt x="96" y="87"/>
                          </a:lnTo>
                          <a:lnTo>
                            <a:pt x="85" y="96"/>
                          </a:lnTo>
                          <a:lnTo>
                            <a:pt x="75" y="102"/>
                          </a:lnTo>
                          <a:lnTo>
                            <a:pt x="61" y="107"/>
                          </a:lnTo>
                          <a:lnTo>
                            <a:pt x="48" y="108"/>
                          </a:lnTo>
                          <a:lnTo>
                            <a:pt x="35" y="108"/>
                          </a:lnTo>
                          <a:lnTo>
                            <a:pt x="22" y="103"/>
                          </a:lnTo>
                          <a:lnTo>
                            <a:pt x="10" y="97"/>
                          </a:lnTo>
                          <a:lnTo>
                            <a:pt x="0" y="8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5" name="Freeform 2419"/>
                    <p:cNvSpPr>
                      <a:spLocks/>
                    </p:cNvSpPr>
                    <p:nvPr/>
                  </p:nvSpPr>
                  <p:spPr bwMode="auto">
                    <a:xfrm>
                      <a:off x="591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5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8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8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8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2 h 128"/>
                        <a:gd name="T26" fmla="*/ 27 w 64"/>
                        <a:gd name="T27" fmla="*/ 13 h 128"/>
                        <a:gd name="T28" fmla="*/ 38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5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8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2"/>
                          </a:lnTo>
                          <a:lnTo>
                            <a:pt x="27" y="13"/>
                          </a:lnTo>
                          <a:lnTo>
                            <a:pt x="38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6" name="Freeform 2418"/>
                    <p:cNvSpPr>
                      <a:spLocks/>
                    </p:cNvSpPr>
                    <p:nvPr/>
                  </p:nvSpPr>
                  <p:spPr bwMode="auto">
                    <a:xfrm>
                      <a:off x="591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8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8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8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2 h 128"/>
                        <a:gd name="T24" fmla="*/ 27 w 64"/>
                        <a:gd name="T25" fmla="*/ 13 h 128"/>
                        <a:gd name="T26" fmla="*/ 38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8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2"/>
                          </a:lnTo>
                          <a:lnTo>
                            <a:pt x="27" y="13"/>
                          </a:lnTo>
                          <a:lnTo>
                            <a:pt x="38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7" name="Freeform 2417"/>
                    <p:cNvSpPr>
                      <a:spLocks/>
                    </p:cNvSpPr>
                    <p:nvPr/>
                  </p:nvSpPr>
                  <p:spPr bwMode="auto">
                    <a:xfrm>
                      <a:off x="607" y="3341"/>
                      <a:ext cx="736" cy="32"/>
                    </a:xfrm>
                    <a:custGeom>
                      <a:avLst/>
                      <a:gdLst>
                        <a:gd name="T0" fmla="*/ 0 w 2946"/>
                        <a:gd name="T1" fmla="*/ 0 h 128"/>
                        <a:gd name="T2" fmla="*/ 0 w 2946"/>
                        <a:gd name="T3" fmla="*/ 65 h 128"/>
                        <a:gd name="T4" fmla="*/ 0 w 2946"/>
                        <a:gd name="T5" fmla="*/ 128 h 128"/>
                        <a:gd name="T6" fmla="*/ 2946 w 2946"/>
                        <a:gd name="T7" fmla="*/ 128 h 128"/>
                        <a:gd name="T8" fmla="*/ 2946 w 2946"/>
                        <a:gd name="T9" fmla="*/ 65 h 128"/>
                        <a:gd name="T10" fmla="*/ 2946 w 2946"/>
                        <a:gd name="T11" fmla="*/ 0 h 128"/>
                        <a:gd name="T12" fmla="*/ 0 w 29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4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2946" y="128"/>
                          </a:lnTo>
                          <a:lnTo>
                            <a:pt x="2946" y="65"/>
                          </a:lnTo>
                          <a:lnTo>
                            <a:pt x="294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8" name="Freeform 2416"/>
                    <p:cNvSpPr>
                      <a:spLocks/>
                    </p:cNvSpPr>
                    <p:nvPr/>
                  </p:nvSpPr>
                  <p:spPr bwMode="auto">
                    <a:xfrm>
                      <a:off x="607" y="3341"/>
                      <a:ext cx="736" cy="32"/>
                    </a:xfrm>
                    <a:custGeom>
                      <a:avLst/>
                      <a:gdLst>
                        <a:gd name="T0" fmla="*/ 0 w 2946"/>
                        <a:gd name="T1" fmla="*/ 0 h 128"/>
                        <a:gd name="T2" fmla="*/ 0 w 2946"/>
                        <a:gd name="T3" fmla="*/ 65 h 128"/>
                        <a:gd name="T4" fmla="*/ 0 w 2946"/>
                        <a:gd name="T5" fmla="*/ 128 h 128"/>
                        <a:gd name="T6" fmla="*/ 2946 w 2946"/>
                        <a:gd name="T7" fmla="*/ 128 h 128"/>
                        <a:gd name="T8" fmla="*/ 2946 w 2946"/>
                        <a:gd name="T9" fmla="*/ 65 h 128"/>
                        <a:gd name="T10" fmla="*/ 2946 w 2946"/>
                        <a:gd name="T11" fmla="*/ 0 h 128"/>
                        <a:gd name="T12" fmla="*/ 0 w 29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4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2946" y="128"/>
                          </a:lnTo>
                          <a:lnTo>
                            <a:pt x="2946" y="65"/>
                          </a:lnTo>
                          <a:lnTo>
                            <a:pt x="294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9" name="Freeform 2415"/>
                    <p:cNvSpPr>
                      <a:spLocks/>
                    </p:cNvSpPr>
                    <p:nvPr/>
                  </p:nvSpPr>
                  <p:spPr bwMode="auto">
                    <a:xfrm>
                      <a:off x="1343" y="3341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8"/>
                        <a:gd name="T2" fmla="*/ 0 w 64"/>
                        <a:gd name="T3" fmla="*/ 0 h 128"/>
                        <a:gd name="T4" fmla="*/ 13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2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8 h 128"/>
                        <a:gd name="T18" fmla="*/ 64 w 64"/>
                        <a:gd name="T19" fmla="*/ 72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8 h 128"/>
                        <a:gd name="T26" fmla="*/ 37 w 64"/>
                        <a:gd name="T27" fmla="*/ 116 h 128"/>
                        <a:gd name="T28" fmla="*/ 27 w 64"/>
                        <a:gd name="T29" fmla="*/ 123 h 128"/>
                        <a:gd name="T30" fmla="*/ 13 w 64"/>
                        <a:gd name="T31" fmla="*/ 127 h 128"/>
                        <a:gd name="T32" fmla="*/ 0 w 64"/>
                        <a:gd name="T33" fmla="*/ 128 h 128"/>
                        <a:gd name="T34" fmla="*/ 0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0" name="Freeform 2414"/>
                    <p:cNvSpPr>
                      <a:spLocks/>
                    </p:cNvSpPr>
                    <p:nvPr/>
                  </p:nvSpPr>
                  <p:spPr bwMode="auto">
                    <a:xfrm>
                      <a:off x="1343" y="3341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3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2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8 h 128"/>
                        <a:gd name="T16" fmla="*/ 64 w 64"/>
                        <a:gd name="T17" fmla="*/ 72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8 h 128"/>
                        <a:gd name="T24" fmla="*/ 37 w 64"/>
                        <a:gd name="T25" fmla="*/ 116 h 128"/>
                        <a:gd name="T26" fmla="*/ 27 w 64"/>
                        <a:gd name="T27" fmla="*/ 123 h 128"/>
                        <a:gd name="T28" fmla="*/ 13 w 64"/>
                        <a:gd name="T29" fmla="*/ 127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1" name="Freeform 2413"/>
                    <p:cNvSpPr>
                      <a:spLocks/>
                    </p:cNvSpPr>
                    <p:nvPr/>
                  </p:nvSpPr>
                  <p:spPr bwMode="auto">
                    <a:xfrm>
                      <a:off x="1327" y="3341"/>
                      <a:ext cx="17" cy="32"/>
                    </a:xfrm>
                    <a:custGeom>
                      <a:avLst/>
                      <a:gdLst>
                        <a:gd name="T0" fmla="*/ 63 w 67"/>
                        <a:gd name="T1" fmla="*/ 64 h 127"/>
                        <a:gd name="T2" fmla="*/ 67 w 67"/>
                        <a:gd name="T3" fmla="*/ 127 h 127"/>
                        <a:gd name="T4" fmla="*/ 52 w 67"/>
                        <a:gd name="T5" fmla="*/ 127 h 127"/>
                        <a:gd name="T6" fmla="*/ 40 w 67"/>
                        <a:gd name="T7" fmla="*/ 124 h 127"/>
                        <a:gd name="T8" fmla="*/ 28 w 67"/>
                        <a:gd name="T9" fmla="*/ 118 h 127"/>
                        <a:gd name="T10" fmla="*/ 18 w 67"/>
                        <a:gd name="T11" fmla="*/ 109 h 127"/>
                        <a:gd name="T12" fmla="*/ 9 w 67"/>
                        <a:gd name="T13" fmla="*/ 98 h 127"/>
                        <a:gd name="T14" fmla="*/ 3 w 67"/>
                        <a:gd name="T15" fmla="*/ 86 h 127"/>
                        <a:gd name="T16" fmla="*/ 0 w 67"/>
                        <a:gd name="T17" fmla="*/ 73 h 127"/>
                        <a:gd name="T18" fmla="*/ 0 w 67"/>
                        <a:gd name="T19" fmla="*/ 60 h 127"/>
                        <a:gd name="T20" fmla="*/ 1 w 67"/>
                        <a:gd name="T21" fmla="*/ 47 h 127"/>
                        <a:gd name="T22" fmla="*/ 6 w 67"/>
                        <a:gd name="T23" fmla="*/ 34 h 127"/>
                        <a:gd name="T24" fmla="*/ 14 w 67"/>
                        <a:gd name="T25" fmla="*/ 23 h 127"/>
                        <a:gd name="T26" fmla="*/ 24 w 67"/>
                        <a:gd name="T27" fmla="*/ 13 h 127"/>
                        <a:gd name="T28" fmla="*/ 34 w 67"/>
                        <a:gd name="T29" fmla="*/ 6 h 127"/>
                        <a:gd name="T30" fmla="*/ 46 w 67"/>
                        <a:gd name="T31" fmla="*/ 1 h 127"/>
                        <a:gd name="T32" fmla="*/ 60 w 67"/>
                        <a:gd name="T33" fmla="*/ 0 h 127"/>
                        <a:gd name="T34" fmla="*/ 63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4"/>
                          </a:moveTo>
                          <a:lnTo>
                            <a:pt x="67" y="127"/>
                          </a:lnTo>
                          <a:lnTo>
                            <a:pt x="52" y="127"/>
                          </a:lnTo>
                          <a:lnTo>
                            <a:pt x="40" y="124"/>
                          </a:lnTo>
                          <a:lnTo>
                            <a:pt x="28" y="118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2" name="Freeform 2412"/>
                    <p:cNvSpPr>
                      <a:spLocks/>
                    </p:cNvSpPr>
                    <p:nvPr/>
                  </p:nvSpPr>
                  <p:spPr bwMode="auto">
                    <a:xfrm>
                      <a:off x="1327" y="3341"/>
                      <a:ext cx="17" cy="32"/>
                    </a:xfrm>
                    <a:custGeom>
                      <a:avLst/>
                      <a:gdLst>
                        <a:gd name="T0" fmla="*/ 67 w 67"/>
                        <a:gd name="T1" fmla="*/ 127 h 127"/>
                        <a:gd name="T2" fmla="*/ 52 w 67"/>
                        <a:gd name="T3" fmla="*/ 127 h 127"/>
                        <a:gd name="T4" fmla="*/ 40 w 67"/>
                        <a:gd name="T5" fmla="*/ 124 h 127"/>
                        <a:gd name="T6" fmla="*/ 28 w 67"/>
                        <a:gd name="T7" fmla="*/ 118 h 127"/>
                        <a:gd name="T8" fmla="*/ 18 w 67"/>
                        <a:gd name="T9" fmla="*/ 109 h 127"/>
                        <a:gd name="T10" fmla="*/ 9 w 67"/>
                        <a:gd name="T11" fmla="*/ 98 h 127"/>
                        <a:gd name="T12" fmla="*/ 3 w 67"/>
                        <a:gd name="T13" fmla="*/ 86 h 127"/>
                        <a:gd name="T14" fmla="*/ 0 w 67"/>
                        <a:gd name="T15" fmla="*/ 73 h 127"/>
                        <a:gd name="T16" fmla="*/ 0 w 67"/>
                        <a:gd name="T17" fmla="*/ 60 h 127"/>
                        <a:gd name="T18" fmla="*/ 1 w 67"/>
                        <a:gd name="T19" fmla="*/ 47 h 127"/>
                        <a:gd name="T20" fmla="*/ 6 w 67"/>
                        <a:gd name="T21" fmla="*/ 34 h 127"/>
                        <a:gd name="T22" fmla="*/ 14 w 67"/>
                        <a:gd name="T23" fmla="*/ 23 h 127"/>
                        <a:gd name="T24" fmla="*/ 24 w 67"/>
                        <a:gd name="T25" fmla="*/ 13 h 127"/>
                        <a:gd name="T26" fmla="*/ 34 w 67"/>
                        <a:gd name="T27" fmla="*/ 6 h 127"/>
                        <a:gd name="T28" fmla="*/ 46 w 67"/>
                        <a:gd name="T29" fmla="*/ 1 h 127"/>
                        <a:gd name="T30" fmla="*/ 60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7" y="127"/>
                          </a:moveTo>
                          <a:lnTo>
                            <a:pt x="52" y="127"/>
                          </a:lnTo>
                          <a:lnTo>
                            <a:pt x="40" y="124"/>
                          </a:lnTo>
                          <a:lnTo>
                            <a:pt x="28" y="118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3" name="Freeform 2411"/>
                    <p:cNvSpPr>
                      <a:spLocks/>
                    </p:cNvSpPr>
                    <p:nvPr/>
                  </p:nvSpPr>
                  <p:spPr bwMode="auto">
                    <a:xfrm>
                      <a:off x="1342" y="3326"/>
                      <a:ext cx="320" cy="47"/>
                    </a:xfrm>
                    <a:custGeom>
                      <a:avLst/>
                      <a:gdLst>
                        <a:gd name="T0" fmla="*/ 0 w 1279"/>
                        <a:gd name="T1" fmla="*/ 60 h 187"/>
                        <a:gd name="T2" fmla="*/ 3 w 1279"/>
                        <a:gd name="T3" fmla="*/ 124 h 187"/>
                        <a:gd name="T4" fmla="*/ 7 w 1279"/>
                        <a:gd name="T5" fmla="*/ 187 h 187"/>
                        <a:gd name="T6" fmla="*/ 1279 w 1279"/>
                        <a:gd name="T7" fmla="*/ 127 h 187"/>
                        <a:gd name="T8" fmla="*/ 1276 w 1279"/>
                        <a:gd name="T9" fmla="*/ 64 h 187"/>
                        <a:gd name="T10" fmla="*/ 1272 w 1279"/>
                        <a:gd name="T11" fmla="*/ 0 h 187"/>
                        <a:gd name="T12" fmla="*/ 0 w 1279"/>
                        <a:gd name="T13" fmla="*/ 60 h 18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9" h="187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7"/>
                          </a:lnTo>
                          <a:lnTo>
                            <a:pt x="1279" y="127"/>
                          </a:lnTo>
                          <a:lnTo>
                            <a:pt x="1276" y="64"/>
                          </a:lnTo>
                          <a:lnTo>
                            <a:pt x="1272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4" name="Freeform 2410"/>
                    <p:cNvSpPr>
                      <a:spLocks/>
                    </p:cNvSpPr>
                    <p:nvPr/>
                  </p:nvSpPr>
                  <p:spPr bwMode="auto">
                    <a:xfrm>
                      <a:off x="1342" y="3326"/>
                      <a:ext cx="320" cy="47"/>
                    </a:xfrm>
                    <a:custGeom>
                      <a:avLst/>
                      <a:gdLst>
                        <a:gd name="T0" fmla="*/ 0 w 1279"/>
                        <a:gd name="T1" fmla="*/ 60 h 187"/>
                        <a:gd name="T2" fmla="*/ 3 w 1279"/>
                        <a:gd name="T3" fmla="*/ 124 h 187"/>
                        <a:gd name="T4" fmla="*/ 7 w 1279"/>
                        <a:gd name="T5" fmla="*/ 187 h 187"/>
                        <a:gd name="T6" fmla="*/ 1279 w 1279"/>
                        <a:gd name="T7" fmla="*/ 127 h 187"/>
                        <a:gd name="T8" fmla="*/ 1276 w 1279"/>
                        <a:gd name="T9" fmla="*/ 64 h 187"/>
                        <a:gd name="T10" fmla="*/ 1272 w 1279"/>
                        <a:gd name="T11" fmla="*/ 0 h 187"/>
                        <a:gd name="T12" fmla="*/ 0 w 1279"/>
                        <a:gd name="T13" fmla="*/ 60 h 18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9" h="187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7"/>
                          </a:lnTo>
                          <a:lnTo>
                            <a:pt x="1279" y="127"/>
                          </a:lnTo>
                          <a:lnTo>
                            <a:pt x="1276" y="64"/>
                          </a:lnTo>
                          <a:lnTo>
                            <a:pt x="1272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5" name="Freeform 2409"/>
                    <p:cNvSpPr>
                      <a:spLocks/>
                    </p:cNvSpPr>
                    <p:nvPr/>
                  </p:nvSpPr>
                  <p:spPr bwMode="auto">
                    <a:xfrm>
                      <a:off x="1661" y="3342"/>
                      <a:ext cx="4" cy="16"/>
                    </a:xfrm>
                    <a:custGeom>
                      <a:avLst/>
                      <a:gdLst>
                        <a:gd name="T0" fmla="*/ 0 w 14"/>
                        <a:gd name="T1" fmla="*/ 0 h 63"/>
                        <a:gd name="T2" fmla="*/ 3 w 14"/>
                        <a:gd name="T3" fmla="*/ 63 h 63"/>
                        <a:gd name="T4" fmla="*/ 14 w 14"/>
                        <a:gd name="T5" fmla="*/ 62 h 63"/>
                        <a:gd name="T6" fmla="*/ 0 w 14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" h="63">
                          <a:moveTo>
                            <a:pt x="0" y="0"/>
                          </a:moveTo>
                          <a:lnTo>
                            <a:pt x="3" y="63"/>
                          </a:lnTo>
                          <a:lnTo>
                            <a:pt x="14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6" name="Line 240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62" y="3358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7" name="Freeform 2407"/>
                    <p:cNvSpPr>
                      <a:spLocks/>
                    </p:cNvSpPr>
                    <p:nvPr/>
                  </p:nvSpPr>
                  <p:spPr bwMode="auto">
                    <a:xfrm>
                      <a:off x="1658" y="3253"/>
                      <a:ext cx="318" cy="105"/>
                    </a:xfrm>
                    <a:custGeom>
                      <a:avLst/>
                      <a:gdLst>
                        <a:gd name="T0" fmla="*/ 0 w 1272"/>
                        <a:gd name="T1" fmla="*/ 293 h 418"/>
                        <a:gd name="T2" fmla="*/ 15 w 1272"/>
                        <a:gd name="T3" fmla="*/ 356 h 418"/>
                        <a:gd name="T4" fmla="*/ 29 w 1272"/>
                        <a:gd name="T5" fmla="*/ 418 h 418"/>
                        <a:gd name="T6" fmla="*/ 1272 w 1272"/>
                        <a:gd name="T7" fmla="*/ 124 h 418"/>
                        <a:gd name="T8" fmla="*/ 1258 w 1272"/>
                        <a:gd name="T9" fmla="*/ 62 h 418"/>
                        <a:gd name="T10" fmla="*/ 1244 w 1272"/>
                        <a:gd name="T11" fmla="*/ 0 h 418"/>
                        <a:gd name="T12" fmla="*/ 0 w 1272"/>
                        <a:gd name="T13" fmla="*/ 293 h 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2" h="418">
                          <a:moveTo>
                            <a:pt x="0" y="293"/>
                          </a:moveTo>
                          <a:lnTo>
                            <a:pt x="15" y="356"/>
                          </a:lnTo>
                          <a:lnTo>
                            <a:pt x="29" y="418"/>
                          </a:lnTo>
                          <a:lnTo>
                            <a:pt x="1272" y="124"/>
                          </a:lnTo>
                          <a:lnTo>
                            <a:pt x="1258" y="62"/>
                          </a:lnTo>
                          <a:lnTo>
                            <a:pt x="1244" y="0"/>
                          </a:lnTo>
                          <a:lnTo>
                            <a:pt x="0" y="29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8" name="Freeform 2406"/>
                    <p:cNvSpPr>
                      <a:spLocks/>
                    </p:cNvSpPr>
                    <p:nvPr/>
                  </p:nvSpPr>
                  <p:spPr bwMode="auto">
                    <a:xfrm>
                      <a:off x="1658" y="3253"/>
                      <a:ext cx="318" cy="105"/>
                    </a:xfrm>
                    <a:custGeom>
                      <a:avLst/>
                      <a:gdLst>
                        <a:gd name="T0" fmla="*/ 0 w 1272"/>
                        <a:gd name="T1" fmla="*/ 293 h 418"/>
                        <a:gd name="T2" fmla="*/ 15 w 1272"/>
                        <a:gd name="T3" fmla="*/ 356 h 418"/>
                        <a:gd name="T4" fmla="*/ 29 w 1272"/>
                        <a:gd name="T5" fmla="*/ 418 h 418"/>
                        <a:gd name="T6" fmla="*/ 1272 w 1272"/>
                        <a:gd name="T7" fmla="*/ 124 h 418"/>
                        <a:gd name="T8" fmla="*/ 1258 w 1272"/>
                        <a:gd name="T9" fmla="*/ 62 h 418"/>
                        <a:gd name="T10" fmla="*/ 1244 w 1272"/>
                        <a:gd name="T11" fmla="*/ 0 h 418"/>
                        <a:gd name="T12" fmla="*/ 0 w 1272"/>
                        <a:gd name="T13" fmla="*/ 293 h 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2" h="418">
                          <a:moveTo>
                            <a:pt x="0" y="293"/>
                          </a:moveTo>
                          <a:lnTo>
                            <a:pt x="15" y="356"/>
                          </a:lnTo>
                          <a:lnTo>
                            <a:pt x="29" y="418"/>
                          </a:lnTo>
                          <a:lnTo>
                            <a:pt x="1272" y="124"/>
                          </a:lnTo>
                          <a:lnTo>
                            <a:pt x="1258" y="62"/>
                          </a:lnTo>
                          <a:lnTo>
                            <a:pt x="1244" y="0"/>
                          </a:lnTo>
                          <a:lnTo>
                            <a:pt x="0" y="293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9" name="Freeform 2405"/>
                    <p:cNvSpPr>
                      <a:spLocks/>
                    </p:cNvSpPr>
                    <p:nvPr/>
                  </p:nvSpPr>
                  <p:spPr bwMode="auto">
                    <a:xfrm>
                      <a:off x="1969" y="3253"/>
                      <a:ext cx="19" cy="31"/>
                    </a:xfrm>
                    <a:custGeom>
                      <a:avLst/>
                      <a:gdLst>
                        <a:gd name="T0" fmla="*/ 14 w 78"/>
                        <a:gd name="T1" fmla="*/ 64 h 126"/>
                        <a:gd name="T2" fmla="*/ 0 w 78"/>
                        <a:gd name="T3" fmla="*/ 2 h 126"/>
                        <a:gd name="T4" fmla="*/ 13 w 78"/>
                        <a:gd name="T5" fmla="*/ 0 h 126"/>
                        <a:gd name="T6" fmla="*/ 26 w 78"/>
                        <a:gd name="T7" fmla="*/ 0 h 126"/>
                        <a:gd name="T8" fmla="*/ 39 w 78"/>
                        <a:gd name="T9" fmla="*/ 5 h 126"/>
                        <a:gd name="T10" fmla="*/ 50 w 78"/>
                        <a:gd name="T11" fmla="*/ 11 h 126"/>
                        <a:gd name="T12" fmla="*/ 61 w 78"/>
                        <a:gd name="T13" fmla="*/ 20 h 126"/>
                        <a:gd name="T14" fmla="*/ 69 w 78"/>
                        <a:gd name="T15" fmla="*/ 30 h 126"/>
                        <a:gd name="T16" fmla="*/ 74 w 78"/>
                        <a:gd name="T17" fmla="*/ 42 h 126"/>
                        <a:gd name="T18" fmla="*/ 78 w 78"/>
                        <a:gd name="T19" fmla="*/ 56 h 126"/>
                        <a:gd name="T20" fmla="*/ 78 w 78"/>
                        <a:gd name="T21" fmla="*/ 69 h 126"/>
                        <a:gd name="T22" fmla="*/ 75 w 78"/>
                        <a:gd name="T23" fmla="*/ 82 h 126"/>
                        <a:gd name="T24" fmla="*/ 70 w 78"/>
                        <a:gd name="T25" fmla="*/ 95 h 126"/>
                        <a:gd name="T26" fmla="*/ 63 w 78"/>
                        <a:gd name="T27" fmla="*/ 106 h 126"/>
                        <a:gd name="T28" fmla="*/ 52 w 78"/>
                        <a:gd name="T29" fmla="*/ 115 h 126"/>
                        <a:gd name="T30" fmla="*/ 42 w 78"/>
                        <a:gd name="T31" fmla="*/ 121 h 126"/>
                        <a:gd name="T32" fmla="*/ 28 w 78"/>
                        <a:gd name="T33" fmla="*/ 126 h 126"/>
                        <a:gd name="T34" fmla="*/ 14 w 78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8" h="126">
                          <a:moveTo>
                            <a:pt x="14" y="64"/>
                          </a:moveTo>
                          <a:lnTo>
                            <a:pt x="0" y="2"/>
                          </a:lnTo>
                          <a:lnTo>
                            <a:pt x="13" y="0"/>
                          </a:lnTo>
                          <a:lnTo>
                            <a:pt x="26" y="0"/>
                          </a:lnTo>
                          <a:lnTo>
                            <a:pt x="39" y="5"/>
                          </a:lnTo>
                          <a:lnTo>
                            <a:pt x="50" y="11"/>
                          </a:lnTo>
                          <a:lnTo>
                            <a:pt x="61" y="20"/>
                          </a:lnTo>
                          <a:lnTo>
                            <a:pt x="69" y="30"/>
                          </a:lnTo>
                          <a:lnTo>
                            <a:pt x="74" y="42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5"/>
                          </a:lnTo>
                          <a:lnTo>
                            <a:pt x="63" y="106"/>
                          </a:lnTo>
                          <a:lnTo>
                            <a:pt x="52" y="115"/>
                          </a:lnTo>
                          <a:lnTo>
                            <a:pt x="42" y="121"/>
                          </a:lnTo>
                          <a:lnTo>
                            <a:pt x="28" y="126"/>
                          </a:lnTo>
                          <a:lnTo>
                            <a:pt x="1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0" name="Freeform 2404"/>
                    <p:cNvSpPr>
                      <a:spLocks/>
                    </p:cNvSpPr>
                    <p:nvPr/>
                  </p:nvSpPr>
                  <p:spPr bwMode="auto">
                    <a:xfrm>
                      <a:off x="1969" y="3253"/>
                      <a:ext cx="19" cy="31"/>
                    </a:xfrm>
                    <a:custGeom>
                      <a:avLst/>
                      <a:gdLst>
                        <a:gd name="T0" fmla="*/ 0 w 78"/>
                        <a:gd name="T1" fmla="*/ 2 h 126"/>
                        <a:gd name="T2" fmla="*/ 13 w 78"/>
                        <a:gd name="T3" fmla="*/ 0 h 126"/>
                        <a:gd name="T4" fmla="*/ 26 w 78"/>
                        <a:gd name="T5" fmla="*/ 0 h 126"/>
                        <a:gd name="T6" fmla="*/ 39 w 78"/>
                        <a:gd name="T7" fmla="*/ 5 h 126"/>
                        <a:gd name="T8" fmla="*/ 50 w 78"/>
                        <a:gd name="T9" fmla="*/ 11 h 126"/>
                        <a:gd name="T10" fmla="*/ 61 w 78"/>
                        <a:gd name="T11" fmla="*/ 20 h 126"/>
                        <a:gd name="T12" fmla="*/ 69 w 78"/>
                        <a:gd name="T13" fmla="*/ 30 h 126"/>
                        <a:gd name="T14" fmla="*/ 74 w 78"/>
                        <a:gd name="T15" fmla="*/ 42 h 126"/>
                        <a:gd name="T16" fmla="*/ 78 w 78"/>
                        <a:gd name="T17" fmla="*/ 56 h 126"/>
                        <a:gd name="T18" fmla="*/ 78 w 78"/>
                        <a:gd name="T19" fmla="*/ 69 h 126"/>
                        <a:gd name="T20" fmla="*/ 75 w 78"/>
                        <a:gd name="T21" fmla="*/ 82 h 126"/>
                        <a:gd name="T22" fmla="*/ 70 w 78"/>
                        <a:gd name="T23" fmla="*/ 95 h 126"/>
                        <a:gd name="T24" fmla="*/ 63 w 78"/>
                        <a:gd name="T25" fmla="*/ 106 h 126"/>
                        <a:gd name="T26" fmla="*/ 52 w 78"/>
                        <a:gd name="T27" fmla="*/ 115 h 126"/>
                        <a:gd name="T28" fmla="*/ 42 w 78"/>
                        <a:gd name="T29" fmla="*/ 121 h 126"/>
                        <a:gd name="T30" fmla="*/ 28 w 78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8" h="126">
                          <a:moveTo>
                            <a:pt x="0" y="2"/>
                          </a:moveTo>
                          <a:lnTo>
                            <a:pt x="13" y="0"/>
                          </a:lnTo>
                          <a:lnTo>
                            <a:pt x="26" y="0"/>
                          </a:lnTo>
                          <a:lnTo>
                            <a:pt x="39" y="5"/>
                          </a:lnTo>
                          <a:lnTo>
                            <a:pt x="50" y="11"/>
                          </a:lnTo>
                          <a:lnTo>
                            <a:pt x="61" y="20"/>
                          </a:lnTo>
                          <a:lnTo>
                            <a:pt x="69" y="30"/>
                          </a:lnTo>
                          <a:lnTo>
                            <a:pt x="74" y="42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5"/>
                          </a:lnTo>
                          <a:lnTo>
                            <a:pt x="63" y="106"/>
                          </a:lnTo>
                          <a:lnTo>
                            <a:pt x="52" y="115"/>
                          </a:lnTo>
                          <a:lnTo>
                            <a:pt x="42" y="121"/>
                          </a:lnTo>
                          <a:lnTo>
                            <a:pt x="28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1" name="Freeform 2403"/>
                    <p:cNvSpPr>
                      <a:spLocks/>
                    </p:cNvSpPr>
                    <p:nvPr/>
                  </p:nvSpPr>
                  <p:spPr bwMode="auto">
                    <a:xfrm>
                      <a:off x="29" y="2669"/>
                      <a:ext cx="21" cy="32"/>
                    </a:xfrm>
                    <a:custGeom>
                      <a:avLst/>
                      <a:gdLst>
                        <a:gd name="T0" fmla="*/ 64 w 83"/>
                        <a:gd name="T1" fmla="*/ 62 h 125"/>
                        <a:gd name="T2" fmla="*/ 83 w 83"/>
                        <a:gd name="T3" fmla="*/ 123 h 125"/>
                        <a:gd name="T4" fmla="*/ 70 w 83"/>
                        <a:gd name="T5" fmla="*/ 125 h 125"/>
                        <a:gd name="T6" fmla="*/ 57 w 83"/>
                        <a:gd name="T7" fmla="*/ 125 h 125"/>
                        <a:gd name="T8" fmla="*/ 43 w 83"/>
                        <a:gd name="T9" fmla="*/ 123 h 125"/>
                        <a:gd name="T10" fmla="*/ 31 w 83"/>
                        <a:gd name="T11" fmla="*/ 117 h 125"/>
                        <a:gd name="T12" fmla="*/ 21 w 83"/>
                        <a:gd name="T13" fmla="*/ 108 h 125"/>
                        <a:gd name="T14" fmla="*/ 11 w 83"/>
                        <a:gd name="T15" fmla="*/ 99 h 125"/>
                        <a:gd name="T16" fmla="*/ 5 w 83"/>
                        <a:gd name="T17" fmla="*/ 87 h 125"/>
                        <a:gd name="T18" fmla="*/ 2 w 83"/>
                        <a:gd name="T19" fmla="*/ 74 h 125"/>
                        <a:gd name="T20" fmla="*/ 0 w 83"/>
                        <a:gd name="T21" fmla="*/ 60 h 125"/>
                        <a:gd name="T22" fmla="*/ 2 w 83"/>
                        <a:gd name="T23" fmla="*/ 47 h 125"/>
                        <a:gd name="T24" fmla="*/ 5 w 83"/>
                        <a:gd name="T25" fmla="*/ 35 h 125"/>
                        <a:gd name="T26" fmla="*/ 12 w 83"/>
                        <a:gd name="T27" fmla="*/ 23 h 125"/>
                        <a:gd name="T28" fmla="*/ 22 w 83"/>
                        <a:gd name="T29" fmla="*/ 14 h 125"/>
                        <a:gd name="T30" fmla="*/ 33 w 83"/>
                        <a:gd name="T31" fmla="*/ 5 h 125"/>
                        <a:gd name="T32" fmla="*/ 45 w 83"/>
                        <a:gd name="T33" fmla="*/ 0 h 125"/>
                        <a:gd name="T34" fmla="*/ 64 w 83"/>
                        <a:gd name="T35" fmla="*/ 62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5">
                          <a:moveTo>
                            <a:pt x="64" y="62"/>
                          </a:moveTo>
                          <a:lnTo>
                            <a:pt x="83" y="123"/>
                          </a:lnTo>
                          <a:lnTo>
                            <a:pt x="70" y="125"/>
                          </a:lnTo>
                          <a:lnTo>
                            <a:pt x="57" y="125"/>
                          </a:lnTo>
                          <a:lnTo>
                            <a:pt x="43" y="123"/>
                          </a:lnTo>
                          <a:lnTo>
                            <a:pt x="31" y="117"/>
                          </a:lnTo>
                          <a:lnTo>
                            <a:pt x="21" y="108"/>
                          </a:lnTo>
                          <a:lnTo>
                            <a:pt x="11" y="99"/>
                          </a:lnTo>
                          <a:lnTo>
                            <a:pt x="5" y="87"/>
                          </a:lnTo>
                          <a:lnTo>
                            <a:pt x="2" y="74"/>
                          </a:lnTo>
                          <a:lnTo>
                            <a:pt x="0" y="60"/>
                          </a:lnTo>
                          <a:lnTo>
                            <a:pt x="2" y="47"/>
                          </a:lnTo>
                          <a:lnTo>
                            <a:pt x="5" y="35"/>
                          </a:lnTo>
                          <a:lnTo>
                            <a:pt x="12" y="23"/>
                          </a:lnTo>
                          <a:lnTo>
                            <a:pt x="22" y="14"/>
                          </a:lnTo>
                          <a:lnTo>
                            <a:pt x="33" y="5"/>
                          </a:lnTo>
                          <a:lnTo>
                            <a:pt x="45" y="0"/>
                          </a:lnTo>
                          <a:lnTo>
                            <a:pt x="64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2" name="Freeform 2402"/>
                    <p:cNvSpPr>
                      <a:spLocks/>
                    </p:cNvSpPr>
                    <p:nvPr/>
                  </p:nvSpPr>
                  <p:spPr bwMode="auto">
                    <a:xfrm>
                      <a:off x="29" y="2669"/>
                      <a:ext cx="21" cy="32"/>
                    </a:xfrm>
                    <a:custGeom>
                      <a:avLst/>
                      <a:gdLst>
                        <a:gd name="T0" fmla="*/ 83 w 83"/>
                        <a:gd name="T1" fmla="*/ 123 h 125"/>
                        <a:gd name="T2" fmla="*/ 70 w 83"/>
                        <a:gd name="T3" fmla="*/ 125 h 125"/>
                        <a:gd name="T4" fmla="*/ 57 w 83"/>
                        <a:gd name="T5" fmla="*/ 125 h 125"/>
                        <a:gd name="T6" fmla="*/ 43 w 83"/>
                        <a:gd name="T7" fmla="*/ 123 h 125"/>
                        <a:gd name="T8" fmla="*/ 31 w 83"/>
                        <a:gd name="T9" fmla="*/ 117 h 125"/>
                        <a:gd name="T10" fmla="*/ 21 w 83"/>
                        <a:gd name="T11" fmla="*/ 108 h 125"/>
                        <a:gd name="T12" fmla="*/ 11 w 83"/>
                        <a:gd name="T13" fmla="*/ 99 h 125"/>
                        <a:gd name="T14" fmla="*/ 5 w 83"/>
                        <a:gd name="T15" fmla="*/ 87 h 125"/>
                        <a:gd name="T16" fmla="*/ 2 w 83"/>
                        <a:gd name="T17" fmla="*/ 74 h 125"/>
                        <a:gd name="T18" fmla="*/ 0 w 83"/>
                        <a:gd name="T19" fmla="*/ 60 h 125"/>
                        <a:gd name="T20" fmla="*/ 2 w 83"/>
                        <a:gd name="T21" fmla="*/ 47 h 125"/>
                        <a:gd name="T22" fmla="*/ 5 w 83"/>
                        <a:gd name="T23" fmla="*/ 35 h 125"/>
                        <a:gd name="T24" fmla="*/ 12 w 83"/>
                        <a:gd name="T25" fmla="*/ 23 h 125"/>
                        <a:gd name="T26" fmla="*/ 22 w 83"/>
                        <a:gd name="T27" fmla="*/ 14 h 125"/>
                        <a:gd name="T28" fmla="*/ 33 w 83"/>
                        <a:gd name="T29" fmla="*/ 5 h 125"/>
                        <a:gd name="T30" fmla="*/ 45 w 83"/>
                        <a:gd name="T31" fmla="*/ 0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5">
                          <a:moveTo>
                            <a:pt x="83" y="123"/>
                          </a:moveTo>
                          <a:lnTo>
                            <a:pt x="70" y="125"/>
                          </a:lnTo>
                          <a:lnTo>
                            <a:pt x="57" y="125"/>
                          </a:lnTo>
                          <a:lnTo>
                            <a:pt x="43" y="123"/>
                          </a:lnTo>
                          <a:lnTo>
                            <a:pt x="31" y="117"/>
                          </a:lnTo>
                          <a:lnTo>
                            <a:pt x="21" y="108"/>
                          </a:lnTo>
                          <a:lnTo>
                            <a:pt x="11" y="99"/>
                          </a:lnTo>
                          <a:lnTo>
                            <a:pt x="5" y="87"/>
                          </a:lnTo>
                          <a:lnTo>
                            <a:pt x="2" y="74"/>
                          </a:lnTo>
                          <a:lnTo>
                            <a:pt x="0" y="60"/>
                          </a:lnTo>
                          <a:lnTo>
                            <a:pt x="2" y="47"/>
                          </a:lnTo>
                          <a:lnTo>
                            <a:pt x="5" y="35"/>
                          </a:lnTo>
                          <a:lnTo>
                            <a:pt x="12" y="23"/>
                          </a:lnTo>
                          <a:lnTo>
                            <a:pt x="22" y="14"/>
                          </a:lnTo>
                          <a:lnTo>
                            <a:pt x="33" y="5"/>
                          </a:lnTo>
                          <a:lnTo>
                            <a:pt x="45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3" name="Freeform 2401"/>
                    <p:cNvSpPr>
                      <a:spLocks/>
                    </p:cNvSpPr>
                    <p:nvPr/>
                  </p:nvSpPr>
                  <p:spPr bwMode="auto">
                    <a:xfrm>
                      <a:off x="40" y="2579"/>
                      <a:ext cx="298" cy="121"/>
                    </a:xfrm>
                    <a:custGeom>
                      <a:avLst/>
                      <a:gdLst>
                        <a:gd name="T0" fmla="*/ 0 w 1193"/>
                        <a:gd name="T1" fmla="*/ 359 h 482"/>
                        <a:gd name="T2" fmla="*/ 19 w 1193"/>
                        <a:gd name="T3" fmla="*/ 421 h 482"/>
                        <a:gd name="T4" fmla="*/ 38 w 1193"/>
                        <a:gd name="T5" fmla="*/ 482 h 482"/>
                        <a:gd name="T6" fmla="*/ 1193 w 1193"/>
                        <a:gd name="T7" fmla="*/ 122 h 482"/>
                        <a:gd name="T8" fmla="*/ 1174 w 1193"/>
                        <a:gd name="T9" fmla="*/ 61 h 482"/>
                        <a:gd name="T10" fmla="*/ 1154 w 1193"/>
                        <a:gd name="T11" fmla="*/ 0 h 482"/>
                        <a:gd name="T12" fmla="*/ 0 w 1193"/>
                        <a:gd name="T13" fmla="*/ 359 h 4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3" h="482">
                          <a:moveTo>
                            <a:pt x="0" y="359"/>
                          </a:moveTo>
                          <a:lnTo>
                            <a:pt x="19" y="421"/>
                          </a:lnTo>
                          <a:lnTo>
                            <a:pt x="38" y="482"/>
                          </a:lnTo>
                          <a:lnTo>
                            <a:pt x="1193" y="122"/>
                          </a:lnTo>
                          <a:lnTo>
                            <a:pt x="1174" y="61"/>
                          </a:lnTo>
                          <a:lnTo>
                            <a:pt x="1154" y="0"/>
                          </a:lnTo>
                          <a:lnTo>
                            <a:pt x="0" y="3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4" name="Freeform 2400"/>
                    <p:cNvSpPr>
                      <a:spLocks/>
                    </p:cNvSpPr>
                    <p:nvPr/>
                  </p:nvSpPr>
                  <p:spPr bwMode="auto">
                    <a:xfrm>
                      <a:off x="40" y="2579"/>
                      <a:ext cx="298" cy="121"/>
                    </a:xfrm>
                    <a:custGeom>
                      <a:avLst/>
                      <a:gdLst>
                        <a:gd name="T0" fmla="*/ 0 w 1193"/>
                        <a:gd name="T1" fmla="*/ 359 h 482"/>
                        <a:gd name="T2" fmla="*/ 19 w 1193"/>
                        <a:gd name="T3" fmla="*/ 421 h 482"/>
                        <a:gd name="T4" fmla="*/ 38 w 1193"/>
                        <a:gd name="T5" fmla="*/ 482 h 482"/>
                        <a:gd name="T6" fmla="*/ 1193 w 1193"/>
                        <a:gd name="T7" fmla="*/ 122 h 482"/>
                        <a:gd name="T8" fmla="*/ 1174 w 1193"/>
                        <a:gd name="T9" fmla="*/ 61 h 482"/>
                        <a:gd name="T10" fmla="*/ 1154 w 1193"/>
                        <a:gd name="T11" fmla="*/ 0 h 482"/>
                        <a:gd name="T12" fmla="*/ 0 w 1193"/>
                        <a:gd name="T13" fmla="*/ 359 h 4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3" h="482">
                          <a:moveTo>
                            <a:pt x="0" y="359"/>
                          </a:moveTo>
                          <a:lnTo>
                            <a:pt x="19" y="421"/>
                          </a:lnTo>
                          <a:lnTo>
                            <a:pt x="38" y="482"/>
                          </a:lnTo>
                          <a:lnTo>
                            <a:pt x="1193" y="122"/>
                          </a:lnTo>
                          <a:lnTo>
                            <a:pt x="1174" y="61"/>
                          </a:lnTo>
                          <a:lnTo>
                            <a:pt x="1154" y="0"/>
                          </a:lnTo>
                          <a:lnTo>
                            <a:pt x="0" y="35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5" name="Freeform 2399"/>
                    <p:cNvSpPr>
                      <a:spLocks/>
                    </p:cNvSpPr>
                    <p:nvPr/>
                  </p:nvSpPr>
                  <p:spPr bwMode="auto">
                    <a:xfrm>
                      <a:off x="329" y="2579"/>
                      <a:ext cx="6" cy="16"/>
                    </a:xfrm>
                    <a:custGeom>
                      <a:avLst/>
                      <a:gdLst>
                        <a:gd name="T0" fmla="*/ 20 w 26"/>
                        <a:gd name="T1" fmla="*/ 64 h 64"/>
                        <a:gd name="T2" fmla="*/ 0 w 26"/>
                        <a:gd name="T3" fmla="*/ 3 h 64"/>
                        <a:gd name="T4" fmla="*/ 8 w 26"/>
                        <a:gd name="T5" fmla="*/ 0 h 64"/>
                        <a:gd name="T6" fmla="*/ 14 w 26"/>
                        <a:gd name="T7" fmla="*/ 0 h 64"/>
                        <a:gd name="T8" fmla="*/ 26 w 26"/>
                        <a:gd name="T9" fmla="*/ 0 h 64"/>
                        <a:gd name="T10" fmla="*/ 20 w 26"/>
                        <a:gd name="T11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6" h="64">
                          <a:moveTo>
                            <a:pt x="20" y="64"/>
                          </a:moveTo>
                          <a:lnTo>
                            <a:pt x="0" y="3"/>
                          </a:lnTo>
                          <a:lnTo>
                            <a:pt x="8" y="0"/>
                          </a:lnTo>
                          <a:lnTo>
                            <a:pt x="14" y="0"/>
                          </a:lnTo>
                          <a:lnTo>
                            <a:pt x="26" y="0"/>
                          </a:lnTo>
                          <a:lnTo>
                            <a:pt x="2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6" name="Freeform 2398"/>
                    <p:cNvSpPr>
                      <a:spLocks/>
                    </p:cNvSpPr>
                    <p:nvPr/>
                  </p:nvSpPr>
                  <p:spPr bwMode="auto">
                    <a:xfrm>
                      <a:off x="329" y="2579"/>
                      <a:ext cx="6" cy="1"/>
                    </a:xfrm>
                    <a:custGeom>
                      <a:avLst/>
                      <a:gdLst>
                        <a:gd name="T0" fmla="*/ 0 w 26"/>
                        <a:gd name="T1" fmla="*/ 3 h 3"/>
                        <a:gd name="T2" fmla="*/ 8 w 26"/>
                        <a:gd name="T3" fmla="*/ 0 h 3"/>
                        <a:gd name="T4" fmla="*/ 14 w 26"/>
                        <a:gd name="T5" fmla="*/ 0 h 3"/>
                        <a:gd name="T6" fmla="*/ 26 w 26"/>
                        <a:gd name="T7" fmla="*/ 0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6" h="3">
                          <a:moveTo>
                            <a:pt x="0" y="3"/>
                          </a:moveTo>
                          <a:lnTo>
                            <a:pt x="8" y="0"/>
                          </a:lnTo>
                          <a:lnTo>
                            <a:pt x="14" y="0"/>
                          </a:lnTo>
                          <a:lnTo>
                            <a:pt x="26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7" name="Freeform 2397"/>
                    <p:cNvSpPr>
                      <a:spLocks/>
                    </p:cNvSpPr>
                    <p:nvPr/>
                  </p:nvSpPr>
                  <p:spPr bwMode="auto">
                    <a:xfrm>
                      <a:off x="332" y="2579"/>
                      <a:ext cx="307" cy="62"/>
                    </a:xfrm>
                    <a:custGeom>
                      <a:avLst/>
                      <a:gdLst>
                        <a:gd name="T0" fmla="*/ 12 w 1225"/>
                        <a:gd name="T1" fmla="*/ 0 h 251"/>
                        <a:gd name="T2" fmla="*/ 6 w 1225"/>
                        <a:gd name="T3" fmla="*/ 64 h 251"/>
                        <a:gd name="T4" fmla="*/ 0 w 1225"/>
                        <a:gd name="T5" fmla="*/ 127 h 251"/>
                        <a:gd name="T6" fmla="*/ 1213 w 1225"/>
                        <a:gd name="T7" fmla="*/ 251 h 251"/>
                        <a:gd name="T8" fmla="*/ 1219 w 1225"/>
                        <a:gd name="T9" fmla="*/ 187 h 251"/>
                        <a:gd name="T10" fmla="*/ 1225 w 1225"/>
                        <a:gd name="T11" fmla="*/ 124 h 251"/>
                        <a:gd name="T12" fmla="*/ 12 w 1225"/>
                        <a:gd name="T13" fmla="*/ 0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25" h="251">
                          <a:moveTo>
                            <a:pt x="12" y="0"/>
                          </a:moveTo>
                          <a:lnTo>
                            <a:pt x="6" y="64"/>
                          </a:lnTo>
                          <a:lnTo>
                            <a:pt x="0" y="127"/>
                          </a:lnTo>
                          <a:lnTo>
                            <a:pt x="1213" y="251"/>
                          </a:lnTo>
                          <a:lnTo>
                            <a:pt x="1219" y="187"/>
                          </a:lnTo>
                          <a:lnTo>
                            <a:pt x="1225" y="124"/>
                          </a:ln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8" name="Freeform 2396"/>
                    <p:cNvSpPr>
                      <a:spLocks/>
                    </p:cNvSpPr>
                    <p:nvPr/>
                  </p:nvSpPr>
                  <p:spPr bwMode="auto">
                    <a:xfrm>
                      <a:off x="332" y="2579"/>
                      <a:ext cx="307" cy="62"/>
                    </a:xfrm>
                    <a:custGeom>
                      <a:avLst/>
                      <a:gdLst>
                        <a:gd name="T0" fmla="*/ 12 w 1225"/>
                        <a:gd name="T1" fmla="*/ 0 h 251"/>
                        <a:gd name="T2" fmla="*/ 6 w 1225"/>
                        <a:gd name="T3" fmla="*/ 64 h 251"/>
                        <a:gd name="T4" fmla="*/ 0 w 1225"/>
                        <a:gd name="T5" fmla="*/ 127 h 251"/>
                        <a:gd name="T6" fmla="*/ 1213 w 1225"/>
                        <a:gd name="T7" fmla="*/ 251 h 251"/>
                        <a:gd name="T8" fmla="*/ 1219 w 1225"/>
                        <a:gd name="T9" fmla="*/ 187 h 251"/>
                        <a:gd name="T10" fmla="*/ 1225 w 1225"/>
                        <a:gd name="T11" fmla="*/ 124 h 251"/>
                        <a:gd name="T12" fmla="*/ 12 w 1225"/>
                        <a:gd name="T13" fmla="*/ 0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25" h="251">
                          <a:moveTo>
                            <a:pt x="12" y="0"/>
                          </a:moveTo>
                          <a:lnTo>
                            <a:pt x="6" y="64"/>
                          </a:lnTo>
                          <a:lnTo>
                            <a:pt x="0" y="127"/>
                          </a:lnTo>
                          <a:lnTo>
                            <a:pt x="1213" y="251"/>
                          </a:lnTo>
                          <a:lnTo>
                            <a:pt x="1219" y="187"/>
                          </a:lnTo>
                          <a:lnTo>
                            <a:pt x="1225" y="124"/>
                          </a:ln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9" name="Freeform 2395"/>
                    <p:cNvSpPr>
                      <a:spLocks/>
                    </p:cNvSpPr>
                    <p:nvPr/>
                  </p:nvSpPr>
                  <p:spPr bwMode="auto">
                    <a:xfrm>
                      <a:off x="637" y="2610"/>
                      <a:ext cx="6" cy="16"/>
                    </a:xfrm>
                    <a:custGeom>
                      <a:avLst/>
                      <a:gdLst>
                        <a:gd name="T0" fmla="*/ 0 w 23"/>
                        <a:gd name="T1" fmla="*/ 63 h 63"/>
                        <a:gd name="T2" fmla="*/ 6 w 23"/>
                        <a:gd name="T3" fmla="*/ 0 h 63"/>
                        <a:gd name="T4" fmla="*/ 13 w 23"/>
                        <a:gd name="T5" fmla="*/ 1 h 63"/>
                        <a:gd name="T6" fmla="*/ 23 w 23"/>
                        <a:gd name="T7" fmla="*/ 3 h 63"/>
                        <a:gd name="T8" fmla="*/ 0 w 23"/>
                        <a:gd name="T9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63">
                          <a:moveTo>
                            <a:pt x="0" y="63"/>
                          </a:moveTo>
                          <a:lnTo>
                            <a:pt x="6" y="0"/>
                          </a:lnTo>
                          <a:lnTo>
                            <a:pt x="13" y="1"/>
                          </a:lnTo>
                          <a:lnTo>
                            <a:pt x="23" y="3"/>
                          </a:lnTo>
                          <a:lnTo>
                            <a:pt x="0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0" name="Freeform 2394"/>
                    <p:cNvSpPr>
                      <a:spLocks/>
                    </p:cNvSpPr>
                    <p:nvPr/>
                  </p:nvSpPr>
                  <p:spPr bwMode="auto">
                    <a:xfrm>
                      <a:off x="639" y="2610"/>
                      <a:ext cx="4" cy="1"/>
                    </a:xfrm>
                    <a:custGeom>
                      <a:avLst/>
                      <a:gdLst>
                        <a:gd name="T0" fmla="*/ 0 w 17"/>
                        <a:gd name="T1" fmla="*/ 0 h 3"/>
                        <a:gd name="T2" fmla="*/ 7 w 17"/>
                        <a:gd name="T3" fmla="*/ 1 h 3"/>
                        <a:gd name="T4" fmla="*/ 17 w 17"/>
                        <a:gd name="T5" fmla="*/ 3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7" h="3">
                          <a:moveTo>
                            <a:pt x="0" y="0"/>
                          </a:moveTo>
                          <a:lnTo>
                            <a:pt x="7" y="1"/>
                          </a:lnTo>
                          <a:lnTo>
                            <a:pt x="17" y="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1" name="Freeform 2393"/>
                    <p:cNvSpPr>
                      <a:spLocks/>
                    </p:cNvSpPr>
                    <p:nvPr/>
                  </p:nvSpPr>
                  <p:spPr bwMode="auto">
                    <a:xfrm>
                      <a:off x="631" y="2611"/>
                      <a:ext cx="294" cy="138"/>
                    </a:xfrm>
                    <a:custGeom>
                      <a:avLst/>
                      <a:gdLst>
                        <a:gd name="T0" fmla="*/ 46 w 1177"/>
                        <a:gd name="T1" fmla="*/ 0 h 553"/>
                        <a:gd name="T2" fmla="*/ 23 w 1177"/>
                        <a:gd name="T3" fmla="*/ 60 h 553"/>
                        <a:gd name="T4" fmla="*/ 0 w 1177"/>
                        <a:gd name="T5" fmla="*/ 120 h 553"/>
                        <a:gd name="T6" fmla="*/ 1131 w 1177"/>
                        <a:gd name="T7" fmla="*/ 553 h 553"/>
                        <a:gd name="T8" fmla="*/ 1154 w 1177"/>
                        <a:gd name="T9" fmla="*/ 493 h 553"/>
                        <a:gd name="T10" fmla="*/ 1177 w 1177"/>
                        <a:gd name="T11" fmla="*/ 433 h 553"/>
                        <a:gd name="T12" fmla="*/ 46 w 1177"/>
                        <a:gd name="T13" fmla="*/ 0 h 5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7" h="5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1131" y="553"/>
                          </a:lnTo>
                          <a:lnTo>
                            <a:pt x="1154" y="493"/>
                          </a:lnTo>
                          <a:lnTo>
                            <a:pt x="1177" y="4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2" name="Freeform 2392"/>
                    <p:cNvSpPr>
                      <a:spLocks/>
                    </p:cNvSpPr>
                    <p:nvPr/>
                  </p:nvSpPr>
                  <p:spPr bwMode="auto">
                    <a:xfrm>
                      <a:off x="631" y="2611"/>
                      <a:ext cx="294" cy="138"/>
                    </a:xfrm>
                    <a:custGeom>
                      <a:avLst/>
                      <a:gdLst>
                        <a:gd name="T0" fmla="*/ 46 w 1177"/>
                        <a:gd name="T1" fmla="*/ 0 h 553"/>
                        <a:gd name="T2" fmla="*/ 23 w 1177"/>
                        <a:gd name="T3" fmla="*/ 60 h 553"/>
                        <a:gd name="T4" fmla="*/ 0 w 1177"/>
                        <a:gd name="T5" fmla="*/ 120 h 553"/>
                        <a:gd name="T6" fmla="*/ 1131 w 1177"/>
                        <a:gd name="T7" fmla="*/ 553 h 553"/>
                        <a:gd name="T8" fmla="*/ 1154 w 1177"/>
                        <a:gd name="T9" fmla="*/ 493 h 553"/>
                        <a:gd name="T10" fmla="*/ 1177 w 1177"/>
                        <a:gd name="T11" fmla="*/ 433 h 553"/>
                        <a:gd name="T12" fmla="*/ 46 w 1177"/>
                        <a:gd name="T13" fmla="*/ 0 h 5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7" h="5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1131" y="553"/>
                          </a:lnTo>
                          <a:lnTo>
                            <a:pt x="1154" y="493"/>
                          </a:lnTo>
                          <a:lnTo>
                            <a:pt x="1177" y="4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3" name="Freeform 2391"/>
                    <p:cNvSpPr>
                      <a:spLocks/>
                    </p:cNvSpPr>
                    <p:nvPr/>
                  </p:nvSpPr>
                  <p:spPr bwMode="auto">
                    <a:xfrm>
                      <a:off x="920" y="2719"/>
                      <a:ext cx="8" cy="15"/>
                    </a:xfrm>
                    <a:custGeom>
                      <a:avLst/>
                      <a:gdLst>
                        <a:gd name="T0" fmla="*/ 0 w 31"/>
                        <a:gd name="T1" fmla="*/ 60 h 60"/>
                        <a:gd name="T2" fmla="*/ 23 w 31"/>
                        <a:gd name="T3" fmla="*/ 0 h 60"/>
                        <a:gd name="T4" fmla="*/ 31 w 31"/>
                        <a:gd name="T5" fmla="*/ 4 h 60"/>
                        <a:gd name="T6" fmla="*/ 0 w 31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0" y="60"/>
                          </a:moveTo>
                          <a:lnTo>
                            <a:pt x="23" y="0"/>
                          </a:lnTo>
                          <a:lnTo>
                            <a:pt x="31" y="4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4" name="Line 239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5" y="2719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5" name="Freeform 2389"/>
                    <p:cNvSpPr>
                      <a:spLocks/>
                    </p:cNvSpPr>
                    <p:nvPr/>
                  </p:nvSpPr>
                  <p:spPr bwMode="auto">
                    <a:xfrm>
                      <a:off x="912" y="2720"/>
                      <a:ext cx="284" cy="179"/>
                    </a:xfrm>
                    <a:custGeom>
                      <a:avLst/>
                      <a:gdLst>
                        <a:gd name="T0" fmla="*/ 62 w 1134"/>
                        <a:gd name="T1" fmla="*/ 0 h 717"/>
                        <a:gd name="T2" fmla="*/ 31 w 1134"/>
                        <a:gd name="T3" fmla="*/ 56 h 717"/>
                        <a:gd name="T4" fmla="*/ 0 w 1134"/>
                        <a:gd name="T5" fmla="*/ 113 h 717"/>
                        <a:gd name="T6" fmla="*/ 1072 w 1134"/>
                        <a:gd name="T7" fmla="*/ 717 h 717"/>
                        <a:gd name="T8" fmla="*/ 1103 w 1134"/>
                        <a:gd name="T9" fmla="*/ 661 h 717"/>
                        <a:gd name="T10" fmla="*/ 1134 w 1134"/>
                        <a:gd name="T11" fmla="*/ 604 h 717"/>
                        <a:gd name="T12" fmla="*/ 62 w 1134"/>
                        <a:gd name="T13" fmla="*/ 0 h 7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34" h="71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3"/>
                          </a:lnTo>
                          <a:lnTo>
                            <a:pt x="1072" y="717"/>
                          </a:lnTo>
                          <a:lnTo>
                            <a:pt x="1103" y="661"/>
                          </a:lnTo>
                          <a:lnTo>
                            <a:pt x="1134" y="60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6" name="Freeform 2388"/>
                    <p:cNvSpPr>
                      <a:spLocks/>
                    </p:cNvSpPr>
                    <p:nvPr/>
                  </p:nvSpPr>
                  <p:spPr bwMode="auto">
                    <a:xfrm>
                      <a:off x="912" y="2720"/>
                      <a:ext cx="284" cy="179"/>
                    </a:xfrm>
                    <a:custGeom>
                      <a:avLst/>
                      <a:gdLst>
                        <a:gd name="T0" fmla="*/ 62 w 1134"/>
                        <a:gd name="T1" fmla="*/ 0 h 717"/>
                        <a:gd name="T2" fmla="*/ 31 w 1134"/>
                        <a:gd name="T3" fmla="*/ 56 h 717"/>
                        <a:gd name="T4" fmla="*/ 0 w 1134"/>
                        <a:gd name="T5" fmla="*/ 113 h 717"/>
                        <a:gd name="T6" fmla="*/ 1072 w 1134"/>
                        <a:gd name="T7" fmla="*/ 717 h 717"/>
                        <a:gd name="T8" fmla="*/ 1103 w 1134"/>
                        <a:gd name="T9" fmla="*/ 661 h 717"/>
                        <a:gd name="T10" fmla="*/ 1134 w 1134"/>
                        <a:gd name="T11" fmla="*/ 604 h 717"/>
                        <a:gd name="T12" fmla="*/ 62 w 1134"/>
                        <a:gd name="T13" fmla="*/ 0 h 7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34" h="71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3"/>
                          </a:lnTo>
                          <a:lnTo>
                            <a:pt x="1072" y="717"/>
                          </a:lnTo>
                          <a:lnTo>
                            <a:pt x="1103" y="661"/>
                          </a:lnTo>
                          <a:lnTo>
                            <a:pt x="1134" y="60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7" name="Freeform 2387"/>
                    <p:cNvSpPr>
                      <a:spLocks/>
                    </p:cNvSpPr>
                    <p:nvPr/>
                  </p:nvSpPr>
                  <p:spPr bwMode="auto">
                    <a:xfrm>
                      <a:off x="1180" y="2885"/>
                      <a:ext cx="8" cy="14"/>
                    </a:xfrm>
                    <a:custGeom>
                      <a:avLst/>
                      <a:gdLst>
                        <a:gd name="T0" fmla="*/ 31 w 31"/>
                        <a:gd name="T1" fmla="*/ 0 h 56"/>
                        <a:gd name="T2" fmla="*/ 0 w 31"/>
                        <a:gd name="T3" fmla="*/ 56 h 56"/>
                        <a:gd name="T4" fmla="*/ 0 w 31"/>
                        <a:gd name="T5" fmla="*/ 56 h 56"/>
                        <a:gd name="T6" fmla="*/ 31 w 31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56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8" name="Line 23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80" y="289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9" name="Freeform 2385"/>
                    <p:cNvSpPr>
                      <a:spLocks/>
                    </p:cNvSpPr>
                    <p:nvPr/>
                  </p:nvSpPr>
                  <p:spPr bwMode="auto">
                    <a:xfrm>
                      <a:off x="1180" y="2871"/>
                      <a:ext cx="551" cy="321"/>
                    </a:xfrm>
                    <a:custGeom>
                      <a:avLst/>
                      <a:gdLst>
                        <a:gd name="T0" fmla="*/ 62 w 2204"/>
                        <a:gd name="T1" fmla="*/ 0 h 1286"/>
                        <a:gd name="T2" fmla="*/ 31 w 2204"/>
                        <a:gd name="T3" fmla="*/ 57 h 1286"/>
                        <a:gd name="T4" fmla="*/ 0 w 2204"/>
                        <a:gd name="T5" fmla="*/ 113 h 1286"/>
                        <a:gd name="T6" fmla="*/ 2141 w 2204"/>
                        <a:gd name="T7" fmla="*/ 1286 h 1286"/>
                        <a:gd name="T8" fmla="*/ 2173 w 2204"/>
                        <a:gd name="T9" fmla="*/ 1230 h 1286"/>
                        <a:gd name="T10" fmla="*/ 2204 w 2204"/>
                        <a:gd name="T11" fmla="*/ 1173 h 1286"/>
                        <a:gd name="T12" fmla="*/ 62 w 2204"/>
                        <a:gd name="T13" fmla="*/ 0 h 128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04" h="1286">
                          <a:moveTo>
                            <a:pt x="62" y="0"/>
                          </a:moveTo>
                          <a:lnTo>
                            <a:pt x="31" y="57"/>
                          </a:lnTo>
                          <a:lnTo>
                            <a:pt x="0" y="113"/>
                          </a:lnTo>
                          <a:lnTo>
                            <a:pt x="2141" y="1286"/>
                          </a:lnTo>
                          <a:lnTo>
                            <a:pt x="2173" y="1230"/>
                          </a:lnTo>
                          <a:lnTo>
                            <a:pt x="2204" y="117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0" name="Freeform 2384"/>
                    <p:cNvSpPr>
                      <a:spLocks/>
                    </p:cNvSpPr>
                    <p:nvPr/>
                  </p:nvSpPr>
                  <p:spPr bwMode="auto">
                    <a:xfrm>
                      <a:off x="1180" y="2871"/>
                      <a:ext cx="551" cy="321"/>
                    </a:xfrm>
                    <a:custGeom>
                      <a:avLst/>
                      <a:gdLst>
                        <a:gd name="T0" fmla="*/ 62 w 2204"/>
                        <a:gd name="T1" fmla="*/ 0 h 1286"/>
                        <a:gd name="T2" fmla="*/ 31 w 2204"/>
                        <a:gd name="T3" fmla="*/ 57 h 1286"/>
                        <a:gd name="T4" fmla="*/ 0 w 2204"/>
                        <a:gd name="T5" fmla="*/ 113 h 1286"/>
                        <a:gd name="T6" fmla="*/ 2141 w 2204"/>
                        <a:gd name="T7" fmla="*/ 1286 h 1286"/>
                        <a:gd name="T8" fmla="*/ 2173 w 2204"/>
                        <a:gd name="T9" fmla="*/ 1230 h 1286"/>
                        <a:gd name="T10" fmla="*/ 2204 w 2204"/>
                        <a:gd name="T11" fmla="*/ 1173 h 1286"/>
                        <a:gd name="T12" fmla="*/ 62 w 2204"/>
                        <a:gd name="T13" fmla="*/ 0 h 128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04" h="1286">
                          <a:moveTo>
                            <a:pt x="62" y="0"/>
                          </a:moveTo>
                          <a:lnTo>
                            <a:pt x="31" y="57"/>
                          </a:lnTo>
                          <a:lnTo>
                            <a:pt x="0" y="113"/>
                          </a:lnTo>
                          <a:lnTo>
                            <a:pt x="2141" y="1286"/>
                          </a:lnTo>
                          <a:lnTo>
                            <a:pt x="2173" y="1230"/>
                          </a:lnTo>
                          <a:lnTo>
                            <a:pt x="2204" y="117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1" name="Freeform 2383"/>
                    <p:cNvSpPr>
                      <a:spLocks/>
                    </p:cNvSpPr>
                    <p:nvPr/>
                  </p:nvSpPr>
                  <p:spPr bwMode="auto">
                    <a:xfrm>
                      <a:off x="1715" y="3178"/>
                      <a:ext cx="8" cy="15"/>
                    </a:xfrm>
                    <a:custGeom>
                      <a:avLst/>
                      <a:gdLst>
                        <a:gd name="T0" fmla="*/ 32 w 32"/>
                        <a:gd name="T1" fmla="*/ 0 h 61"/>
                        <a:gd name="T2" fmla="*/ 0 w 32"/>
                        <a:gd name="T3" fmla="*/ 56 h 61"/>
                        <a:gd name="T4" fmla="*/ 12 w 32"/>
                        <a:gd name="T5" fmla="*/ 61 h 61"/>
                        <a:gd name="T6" fmla="*/ 32 w 32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61">
                          <a:moveTo>
                            <a:pt x="32" y="0"/>
                          </a:moveTo>
                          <a:lnTo>
                            <a:pt x="0" y="56"/>
                          </a:lnTo>
                          <a:lnTo>
                            <a:pt x="12" y="61"/>
                          </a:lnTo>
                          <a:lnTo>
                            <a:pt x="3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2" name="Line 23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15" y="3192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3" name="Freeform 2381"/>
                    <p:cNvSpPr>
                      <a:spLocks/>
                    </p:cNvSpPr>
                    <p:nvPr/>
                  </p:nvSpPr>
                  <p:spPr bwMode="auto">
                    <a:xfrm>
                      <a:off x="1718" y="3163"/>
                      <a:ext cx="591" cy="209"/>
                    </a:xfrm>
                    <a:custGeom>
                      <a:avLst/>
                      <a:gdLst>
                        <a:gd name="T0" fmla="*/ 39 w 2363"/>
                        <a:gd name="T1" fmla="*/ 0 h 838"/>
                        <a:gd name="T2" fmla="*/ 20 w 2363"/>
                        <a:gd name="T3" fmla="*/ 61 h 838"/>
                        <a:gd name="T4" fmla="*/ 0 w 2363"/>
                        <a:gd name="T5" fmla="*/ 122 h 838"/>
                        <a:gd name="T6" fmla="*/ 2324 w 2363"/>
                        <a:gd name="T7" fmla="*/ 838 h 838"/>
                        <a:gd name="T8" fmla="*/ 2343 w 2363"/>
                        <a:gd name="T9" fmla="*/ 777 h 838"/>
                        <a:gd name="T10" fmla="*/ 2363 w 2363"/>
                        <a:gd name="T11" fmla="*/ 716 h 838"/>
                        <a:gd name="T12" fmla="*/ 39 w 2363"/>
                        <a:gd name="T13" fmla="*/ 0 h 8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63" h="838">
                          <a:moveTo>
                            <a:pt x="39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2324" y="838"/>
                          </a:lnTo>
                          <a:lnTo>
                            <a:pt x="2343" y="777"/>
                          </a:lnTo>
                          <a:lnTo>
                            <a:pt x="2363" y="716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4" name="Freeform 2380"/>
                    <p:cNvSpPr>
                      <a:spLocks/>
                    </p:cNvSpPr>
                    <p:nvPr/>
                  </p:nvSpPr>
                  <p:spPr bwMode="auto">
                    <a:xfrm>
                      <a:off x="1718" y="3163"/>
                      <a:ext cx="591" cy="209"/>
                    </a:xfrm>
                    <a:custGeom>
                      <a:avLst/>
                      <a:gdLst>
                        <a:gd name="T0" fmla="*/ 39 w 2363"/>
                        <a:gd name="T1" fmla="*/ 0 h 838"/>
                        <a:gd name="T2" fmla="*/ 20 w 2363"/>
                        <a:gd name="T3" fmla="*/ 61 h 838"/>
                        <a:gd name="T4" fmla="*/ 0 w 2363"/>
                        <a:gd name="T5" fmla="*/ 122 h 838"/>
                        <a:gd name="T6" fmla="*/ 2324 w 2363"/>
                        <a:gd name="T7" fmla="*/ 838 h 838"/>
                        <a:gd name="T8" fmla="*/ 2343 w 2363"/>
                        <a:gd name="T9" fmla="*/ 777 h 838"/>
                        <a:gd name="T10" fmla="*/ 2363 w 2363"/>
                        <a:gd name="T11" fmla="*/ 716 h 838"/>
                        <a:gd name="T12" fmla="*/ 39 w 2363"/>
                        <a:gd name="T13" fmla="*/ 0 h 8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63" h="838">
                          <a:moveTo>
                            <a:pt x="39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2324" y="838"/>
                          </a:lnTo>
                          <a:lnTo>
                            <a:pt x="2343" y="777"/>
                          </a:lnTo>
                          <a:lnTo>
                            <a:pt x="2363" y="716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5" name="Freeform 2379"/>
                    <p:cNvSpPr>
                      <a:spLocks/>
                    </p:cNvSpPr>
                    <p:nvPr/>
                  </p:nvSpPr>
                  <p:spPr bwMode="auto">
                    <a:xfrm>
                      <a:off x="2299" y="3342"/>
                      <a:ext cx="21" cy="31"/>
                    </a:xfrm>
                    <a:custGeom>
                      <a:avLst/>
                      <a:gdLst>
                        <a:gd name="T0" fmla="*/ 19 w 83"/>
                        <a:gd name="T1" fmla="*/ 61 h 124"/>
                        <a:gd name="T2" fmla="*/ 39 w 83"/>
                        <a:gd name="T3" fmla="*/ 0 h 124"/>
                        <a:gd name="T4" fmla="*/ 51 w 83"/>
                        <a:gd name="T5" fmla="*/ 4 h 124"/>
                        <a:gd name="T6" fmla="*/ 61 w 83"/>
                        <a:gd name="T7" fmla="*/ 13 h 124"/>
                        <a:gd name="T8" fmla="*/ 71 w 83"/>
                        <a:gd name="T9" fmla="*/ 22 h 124"/>
                        <a:gd name="T10" fmla="*/ 78 w 83"/>
                        <a:gd name="T11" fmla="*/ 33 h 124"/>
                        <a:gd name="T12" fmla="*/ 82 w 83"/>
                        <a:gd name="T13" fmla="*/ 46 h 124"/>
                        <a:gd name="T14" fmla="*/ 83 w 83"/>
                        <a:gd name="T15" fmla="*/ 60 h 124"/>
                        <a:gd name="T16" fmla="*/ 82 w 83"/>
                        <a:gd name="T17" fmla="*/ 73 h 124"/>
                        <a:gd name="T18" fmla="*/ 78 w 83"/>
                        <a:gd name="T19" fmla="*/ 86 h 124"/>
                        <a:gd name="T20" fmla="*/ 72 w 83"/>
                        <a:gd name="T21" fmla="*/ 98 h 124"/>
                        <a:gd name="T22" fmla="*/ 63 w 83"/>
                        <a:gd name="T23" fmla="*/ 107 h 124"/>
                        <a:gd name="T24" fmla="*/ 52 w 83"/>
                        <a:gd name="T25" fmla="*/ 116 h 124"/>
                        <a:gd name="T26" fmla="*/ 40 w 83"/>
                        <a:gd name="T27" fmla="*/ 122 h 124"/>
                        <a:gd name="T28" fmla="*/ 27 w 83"/>
                        <a:gd name="T29" fmla="*/ 124 h 124"/>
                        <a:gd name="T30" fmla="*/ 13 w 83"/>
                        <a:gd name="T31" fmla="*/ 124 h 124"/>
                        <a:gd name="T32" fmla="*/ 0 w 83"/>
                        <a:gd name="T33" fmla="*/ 122 h 124"/>
                        <a:gd name="T34" fmla="*/ 19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19" y="61"/>
                          </a:moveTo>
                          <a:lnTo>
                            <a:pt x="39" y="0"/>
                          </a:ln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8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2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9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6" name="Freeform 2378"/>
                    <p:cNvSpPr>
                      <a:spLocks/>
                    </p:cNvSpPr>
                    <p:nvPr/>
                  </p:nvSpPr>
                  <p:spPr bwMode="auto">
                    <a:xfrm>
                      <a:off x="2299" y="3342"/>
                      <a:ext cx="21" cy="31"/>
                    </a:xfrm>
                    <a:custGeom>
                      <a:avLst/>
                      <a:gdLst>
                        <a:gd name="T0" fmla="*/ 39 w 83"/>
                        <a:gd name="T1" fmla="*/ 0 h 124"/>
                        <a:gd name="T2" fmla="*/ 51 w 83"/>
                        <a:gd name="T3" fmla="*/ 4 h 124"/>
                        <a:gd name="T4" fmla="*/ 61 w 83"/>
                        <a:gd name="T5" fmla="*/ 13 h 124"/>
                        <a:gd name="T6" fmla="*/ 71 w 83"/>
                        <a:gd name="T7" fmla="*/ 22 h 124"/>
                        <a:gd name="T8" fmla="*/ 78 w 83"/>
                        <a:gd name="T9" fmla="*/ 33 h 124"/>
                        <a:gd name="T10" fmla="*/ 82 w 83"/>
                        <a:gd name="T11" fmla="*/ 46 h 124"/>
                        <a:gd name="T12" fmla="*/ 83 w 83"/>
                        <a:gd name="T13" fmla="*/ 60 h 124"/>
                        <a:gd name="T14" fmla="*/ 82 w 83"/>
                        <a:gd name="T15" fmla="*/ 73 h 124"/>
                        <a:gd name="T16" fmla="*/ 78 w 83"/>
                        <a:gd name="T17" fmla="*/ 86 h 124"/>
                        <a:gd name="T18" fmla="*/ 72 w 83"/>
                        <a:gd name="T19" fmla="*/ 98 h 124"/>
                        <a:gd name="T20" fmla="*/ 63 w 83"/>
                        <a:gd name="T21" fmla="*/ 107 h 124"/>
                        <a:gd name="T22" fmla="*/ 52 w 83"/>
                        <a:gd name="T23" fmla="*/ 116 h 124"/>
                        <a:gd name="T24" fmla="*/ 40 w 83"/>
                        <a:gd name="T25" fmla="*/ 122 h 124"/>
                        <a:gd name="T26" fmla="*/ 27 w 83"/>
                        <a:gd name="T27" fmla="*/ 124 h 124"/>
                        <a:gd name="T28" fmla="*/ 13 w 83"/>
                        <a:gd name="T29" fmla="*/ 124 h 124"/>
                        <a:gd name="T30" fmla="*/ 0 w 83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39" y="0"/>
                          </a:move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8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2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7" name="Freeform 2377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9" cy="24"/>
                    </a:xfrm>
                    <a:custGeom>
                      <a:avLst/>
                      <a:gdLst>
                        <a:gd name="T0" fmla="*/ 63 w 118"/>
                        <a:gd name="T1" fmla="*/ 64 h 96"/>
                        <a:gd name="T2" fmla="*/ 8 w 118"/>
                        <a:gd name="T3" fmla="*/ 96 h 96"/>
                        <a:gd name="T4" fmla="*/ 2 w 118"/>
                        <a:gd name="T5" fmla="*/ 84 h 96"/>
                        <a:gd name="T6" fmla="*/ 0 w 118"/>
                        <a:gd name="T7" fmla="*/ 71 h 96"/>
                        <a:gd name="T8" fmla="*/ 0 w 118"/>
                        <a:gd name="T9" fmla="*/ 58 h 96"/>
                        <a:gd name="T10" fmla="*/ 2 w 118"/>
                        <a:gd name="T11" fmla="*/ 45 h 96"/>
                        <a:gd name="T12" fmla="*/ 7 w 118"/>
                        <a:gd name="T13" fmla="*/ 33 h 96"/>
                        <a:gd name="T14" fmla="*/ 15 w 118"/>
                        <a:gd name="T15" fmla="*/ 21 h 96"/>
                        <a:gd name="T16" fmla="*/ 25 w 118"/>
                        <a:gd name="T17" fmla="*/ 12 h 96"/>
                        <a:gd name="T18" fmla="*/ 37 w 118"/>
                        <a:gd name="T19" fmla="*/ 5 h 96"/>
                        <a:gd name="T20" fmla="*/ 50 w 118"/>
                        <a:gd name="T21" fmla="*/ 2 h 96"/>
                        <a:gd name="T22" fmla="*/ 63 w 118"/>
                        <a:gd name="T23" fmla="*/ 0 h 96"/>
                        <a:gd name="T24" fmla="*/ 77 w 118"/>
                        <a:gd name="T25" fmla="*/ 2 h 96"/>
                        <a:gd name="T26" fmla="*/ 89 w 118"/>
                        <a:gd name="T27" fmla="*/ 5 h 96"/>
                        <a:gd name="T28" fmla="*/ 101 w 118"/>
                        <a:gd name="T29" fmla="*/ 12 h 96"/>
                        <a:gd name="T30" fmla="*/ 111 w 118"/>
                        <a:gd name="T31" fmla="*/ 21 h 96"/>
                        <a:gd name="T32" fmla="*/ 118 w 118"/>
                        <a:gd name="T33" fmla="*/ 32 h 96"/>
                        <a:gd name="T34" fmla="*/ 63 w 118"/>
                        <a:gd name="T35" fmla="*/ 64 h 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8" h="96">
                          <a:moveTo>
                            <a:pt x="63" y="64"/>
                          </a:move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77" y="2"/>
                          </a:lnTo>
                          <a:lnTo>
                            <a:pt x="89" y="5"/>
                          </a:lnTo>
                          <a:lnTo>
                            <a:pt x="101" y="12"/>
                          </a:lnTo>
                          <a:lnTo>
                            <a:pt x="111" y="21"/>
                          </a:lnTo>
                          <a:lnTo>
                            <a:pt x="118" y="32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8" name="Freeform 2376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9" cy="24"/>
                    </a:xfrm>
                    <a:custGeom>
                      <a:avLst/>
                      <a:gdLst>
                        <a:gd name="T0" fmla="*/ 8 w 118"/>
                        <a:gd name="T1" fmla="*/ 96 h 96"/>
                        <a:gd name="T2" fmla="*/ 2 w 118"/>
                        <a:gd name="T3" fmla="*/ 84 h 96"/>
                        <a:gd name="T4" fmla="*/ 0 w 118"/>
                        <a:gd name="T5" fmla="*/ 71 h 96"/>
                        <a:gd name="T6" fmla="*/ 0 w 118"/>
                        <a:gd name="T7" fmla="*/ 58 h 96"/>
                        <a:gd name="T8" fmla="*/ 2 w 118"/>
                        <a:gd name="T9" fmla="*/ 45 h 96"/>
                        <a:gd name="T10" fmla="*/ 7 w 118"/>
                        <a:gd name="T11" fmla="*/ 33 h 96"/>
                        <a:gd name="T12" fmla="*/ 15 w 118"/>
                        <a:gd name="T13" fmla="*/ 21 h 96"/>
                        <a:gd name="T14" fmla="*/ 25 w 118"/>
                        <a:gd name="T15" fmla="*/ 12 h 96"/>
                        <a:gd name="T16" fmla="*/ 37 w 118"/>
                        <a:gd name="T17" fmla="*/ 5 h 96"/>
                        <a:gd name="T18" fmla="*/ 50 w 118"/>
                        <a:gd name="T19" fmla="*/ 2 h 96"/>
                        <a:gd name="T20" fmla="*/ 63 w 118"/>
                        <a:gd name="T21" fmla="*/ 0 h 96"/>
                        <a:gd name="T22" fmla="*/ 77 w 118"/>
                        <a:gd name="T23" fmla="*/ 2 h 96"/>
                        <a:gd name="T24" fmla="*/ 89 w 118"/>
                        <a:gd name="T25" fmla="*/ 5 h 96"/>
                        <a:gd name="T26" fmla="*/ 101 w 118"/>
                        <a:gd name="T27" fmla="*/ 12 h 96"/>
                        <a:gd name="T28" fmla="*/ 111 w 118"/>
                        <a:gd name="T29" fmla="*/ 21 h 96"/>
                        <a:gd name="T30" fmla="*/ 118 w 118"/>
                        <a:gd name="T31" fmla="*/ 32 h 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8" h="96">
                          <a:moveTo>
                            <a:pt x="8" y="96"/>
                          </a:move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77" y="2"/>
                          </a:lnTo>
                          <a:lnTo>
                            <a:pt x="89" y="5"/>
                          </a:lnTo>
                          <a:lnTo>
                            <a:pt x="101" y="12"/>
                          </a:lnTo>
                          <a:lnTo>
                            <a:pt x="111" y="21"/>
                          </a:lnTo>
                          <a:lnTo>
                            <a:pt x="118" y="3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9" name="Freeform 2375"/>
                    <p:cNvSpPr>
                      <a:spLocks/>
                    </p:cNvSpPr>
                    <p:nvPr/>
                  </p:nvSpPr>
                  <p:spPr bwMode="auto">
                    <a:xfrm>
                      <a:off x="690" y="2080"/>
                      <a:ext cx="214" cy="334"/>
                    </a:xfrm>
                    <a:custGeom>
                      <a:avLst/>
                      <a:gdLst>
                        <a:gd name="T0" fmla="*/ 110 w 855"/>
                        <a:gd name="T1" fmla="*/ 0 h 1334"/>
                        <a:gd name="T2" fmla="*/ 55 w 855"/>
                        <a:gd name="T3" fmla="*/ 32 h 1334"/>
                        <a:gd name="T4" fmla="*/ 0 w 855"/>
                        <a:gd name="T5" fmla="*/ 64 h 1334"/>
                        <a:gd name="T6" fmla="*/ 745 w 855"/>
                        <a:gd name="T7" fmla="*/ 1334 h 1334"/>
                        <a:gd name="T8" fmla="*/ 800 w 855"/>
                        <a:gd name="T9" fmla="*/ 1302 h 1334"/>
                        <a:gd name="T10" fmla="*/ 855 w 855"/>
                        <a:gd name="T11" fmla="*/ 1270 h 1334"/>
                        <a:gd name="T12" fmla="*/ 110 w 855"/>
                        <a:gd name="T13" fmla="*/ 0 h 13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55" h="1334">
                          <a:moveTo>
                            <a:pt x="110" y="0"/>
                          </a:moveTo>
                          <a:lnTo>
                            <a:pt x="55" y="32"/>
                          </a:lnTo>
                          <a:lnTo>
                            <a:pt x="0" y="64"/>
                          </a:lnTo>
                          <a:lnTo>
                            <a:pt x="745" y="1334"/>
                          </a:lnTo>
                          <a:lnTo>
                            <a:pt x="800" y="1302"/>
                          </a:lnTo>
                          <a:lnTo>
                            <a:pt x="855" y="1270"/>
                          </a:lnTo>
                          <a:lnTo>
                            <a:pt x="11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0" name="Freeform 2374"/>
                    <p:cNvSpPr>
                      <a:spLocks/>
                    </p:cNvSpPr>
                    <p:nvPr/>
                  </p:nvSpPr>
                  <p:spPr bwMode="auto">
                    <a:xfrm>
                      <a:off x="690" y="2080"/>
                      <a:ext cx="214" cy="334"/>
                    </a:xfrm>
                    <a:custGeom>
                      <a:avLst/>
                      <a:gdLst>
                        <a:gd name="T0" fmla="*/ 110 w 855"/>
                        <a:gd name="T1" fmla="*/ 0 h 1334"/>
                        <a:gd name="T2" fmla="*/ 55 w 855"/>
                        <a:gd name="T3" fmla="*/ 32 h 1334"/>
                        <a:gd name="T4" fmla="*/ 0 w 855"/>
                        <a:gd name="T5" fmla="*/ 64 h 1334"/>
                        <a:gd name="T6" fmla="*/ 745 w 855"/>
                        <a:gd name="T7" fmla="*/ 1334 h 1334"/>
                        <a:gd name="T8" fmla="*/ 800 w 855"/>
                        <a:gd name="T9" fmla="*/ 1302 h 1334"/>
                        <a:gd name="T10" fmla="*/ 855 w 855"/>
                        <a:gd name="T11" fmla="*/ 1270 h 1334"/>
                        <a:gd name="T12" fmla="*/ 110 w 855"/>
                        <a:gd name="T13" fmla="*/ 0 h 13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55" h="1334">
                          <a:moveTo>
                            <a:pt x="110" y="0"/>
                          </a:moveTo>
                          <a:lnTo>
                            <a:pt x="55" y="32"/>
                          </a:lnTo>
                          <a:lnTo>
                            <a:pt x="0" y="64"/>
                          </a:lnTo>
                          <a:lnTo>
                            <a:pt x="745" y="1334"/>
                          </a:lnTo>
                          <a:lnTo>
                            <a:pt x="800" y="1302"/>
                          </a:lnTo>
                          <a:lnTo>
                            <a:pt x="855" y="1270"/>
                          </a:lnTo>
                          <a:lnTo>
                            <a:pt x="11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1" name="Freeform 2373"/>
                    <p:cNvSpPr>
                      <a:spLocks/>
                    </p:cNvSpPr>
                    <p:nvPr/>
                  </p:nvSpPr>
                  <p:spPr bwMode="auto">
                    <a:xfrm>
                      <a:off x="890" y="2397"/>
                      <a:ext cx="15" cy="9"/>
                    </a:xfrm>
                    <a:custGeom>
                      <a:avLst/>
                      <a:gdLst>
                        <a:gd name="T0" fmla="*/ 0 w 62"/>
                        <a:gd name="T1" fmla="*/ 32 h 32"/>
                        <a:gd name="T2" fmla="*/ 55 w 62"/>
                        <a:gd name="T3" fmla="*/ 0 h 32"/>
                        <a:gd name="T4" fmla="*/ 59 w 62"/>
                        <a:gd name="T5" fmla="*/ 6 h 32"/>
                        <a:gd name="T6" fmla="*/ 62 w 62"/>
                        <a:gd name="T7" fmla="*/ 16 h 32"/>
                        <a:gd name="T8" fmla="*/ 0 w 62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2" h="32">
                          <a:moveTo>
                            <a:pt x="0" y="32"/>
                          </a:moveTo>
                          <a:lnTo>
                            <a:pt x="55" y="0"/>
                          </a:lnTo>
                          <a:lnTo>
                            <a:pt x="59" y="6"/>
                          </a:lnTo>
                          <a:lnTo>
                            <a:pt x="62" y="16"/>
                          </a:ln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2" name="Freeform 2372"/>
                    <p:cNvSpPr>
                      <a:spLocks/>
                    </p:cNvSpPr>
                    <p:nvPr/>
                  </p:nvSpPr>
                  <p:spPr bwMode="auto">
                    <a:xfrm>
                      <a:off x="904" y="2397"/>
                      <a:ext cx="1" cy="5"/>
                    </a:xfrm>
                    <a:custGeom>
                      <a:avLst/>
                      <a:gdLst>
                        <a:gd name="T0" fmla="*/ 0 w 7"/>
                        <a:gd name="T1" fmla="*/ 0 h 16"/>
                        <a:gd name="T2" fmla="*/ 4 w 7"/>
                        <a:gd name="T3" fmla="*/ 6 h 16"/>
                        <a:gd name="T4" fmla="*/ 7 w 7"/>
                        <a:gd name="T5" fmla="*/ 16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7" h="16">
                          <a:moveTo>
                            <a:pt x="0" y="0"/>
                          </a:moveTo>
                          <a:lnTo>
                            <a:pt x="4" y="6"/>
                          </a:lnTo>
                          <a:lnTo>
                            <a:pt x="7" y="1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3" name="Freeform 2371"/>
                    <p:cNvSpPr>
                      <a:spLocks/>
                    </p:cNvSpPr>
                    <p:nvPr/>
                  </p:nvSpPr>
                  <p:spPr bwMode="auto">
                    <a:xfrm>
                      <a:off x="874" y="2402"/>
                      <a:ext cx="118" cy="365"/>
                    </a:xfrm>
                    <a:custGeom>
                      <a:avLst/>
                      <a:gdLst>
                        <a:gd name="T0" fmla="*/ 124 w 472"/>
                        <a:gd name="T1" fmla="*/ 0 h 1462"/>
                        <a:gd name="T2" fmla="*/ 62 w 472"/>
                        <a:gd name="T3" fmla="*/ 16 h 1462"/>
                        <a:gd name="T4" fmla="*/ 0 w 472"/>
                        <a:gd name="T5" fmla="*/ 32 h 1462"/>
                        <a:gd name="T6" fmla="*/ 347 w 472"/>
                        <a:gd name="T7" fmla="*/ 1462 h 1462"/>
                        <a:gd name="T8" fmla="*/ 410 w 472"/>
                        <a:gd name="T9" fmla="*/ 1447 h 1462"/>
                        <a:gd name="T10" fmla="*/ 472 w 472"/>
                        <a:gd name="T11" fmla="*/ 1431 h 1462"/>
                        <a:gd name="T12" fmla="*/ 124 w 472"/>
                        <a:gd name="T13" fmla="*/ 0 h 14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72" h="1462">
                          <a:moveTo>
                            <a:pt x="124" y="0"/>
                          </a:moveTo>
                          <a:lnTo>
                            <a:pt x="62" y="16"/>
                          </a:lnTo>
                          <a:lnTo>
                            <a:pt x="0" y="32"/>
                          </a:lnTo>
                          <a:lnTo>
                            <a:pt x="347" y="1462"/>
                          </a:lnTo>
                          <a:lnTo>
                            <a:pt x="410" y="1447"/>
                          </a:lnTo>
                          <a:lnTo>
                            <a:pt x="472" y="1431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4" name="Freeform 2370"/>
                    <p:cNvSpPr>
                      <a:spLocks/>
                    </p:cNvSpPr>
                    <p:nvPr/>
                  </p:nvSpPr>
                  <p:spPr bwMode="auto">
                    <a:xfrm>
                      <a:off x="874" y="2402"/>
                      <a:ext cx="118" cy="365"/>
                    </a:xfrm>
                    <a:custGeom>
                      <a:avLst/>
                      <a:gdLst>
                        <a:gd name="T0" fmla="*/ 124 w 472"/>
                        <a:gd name="T1" fmla="*/ 0 h 1462"/>
                        <a:gd name="T2" fmla="*/ 62 w 472"/>
                        <a:gd name="T3" fmla="*/ 16 h 1462"/>
                        <a:gd name="T4" fmla="*/ 0 w 472"/>
                        <a:gd name="T5" fmla="*/ 32 h 1462"/>
                        <a:gd name="T6" fmla="*/ 347 w 472"/>
                        <a:gd name="T7" fmla="*/ 1462 h 1462"/>
                        <a:gd name="T8" fmla="*/ 410 w 472"/>
                        <a:gd name="T9" fmla="*/ 1447 h 1462"/>
                        <a:gd name="T10" fmla="*/ 472 w 472"/>
                        <a:gd name="T11" fmla="*/ 1431 h 1462"/>
                        <a:gd name="T12" fmla="*/ 124 w 472"/>
                        <a:gd name="T13" fmla="*/ 0 h 14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72" h="1462">
                          <a:moveTo>
                            <a:pt x="124" y="0"/>
                          </a:moveTo>
                          <a:lnTo>
                            <a:pt x="62" y="16"/>
                          </a:lnTo>
                          <a:lnTo>
                            <a:pt x="0" y="32"/>
                          </a:lnTo>
                          <a:lnTo>
                            <a:pt x="347" y="1462"/>
                          </a:lnTo>
                          <a:lnTo>
                            <a:pt x="410" y="1447"/>
                          </a:lnTo>
                          <a:lnTo>
                            <a:pt x="472" y="1431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5" name="Freeform 2369"/>
                    <p:cNvSpPr>
                      <a:spLocks/>
                    </p:cNvSpPr>
                    <p:nvPr/>
                  </p:nvSpPr>
                  <p:spPr bwMode="auto">
                    <a:xfrm>
                      <a:off x="961" y="2759"/>
                      <a:ext cx="32" cy="20"/>
                    </a:xfrm>
                    <a:custGeom>
                      <a:avLst/>
                      <a:gdLst>
                        <a:gd name="T0" fmla="*/ 63 w 126"/>
                        <a:gd name="T1" fmla="*/ 16 h 79"/>
                        <a:gd name="T2" fmla="*/ 125 w 126"/>
                        <a:gd name="T3" fmla="*/ 0 h 79"/>
                        <a:gd name="T4" fmla="*/ 126 w 126"/>
                        <a:gd name="T5" fmla="*/ 13 h 79"/>
                        <a:gd name="T6" fmla="*/ 126 w 126"/>
                        <a:gd name="T7" fmla="*/ 28 h 79"/>
                        <a:gd name="T8" fmla="*/ 121 w 126"/>
                        <a:gd name="T9" fmla="*/ 40 h 79"/>
                        <a:gd name="T10" fmla="*/ 115 w 126"/>
                        <a:gd name="T11" fmla="*/ 52 h 79"/>
                        <a:gd name="T12" fmla="*/ 107 w 126"/>
                        <a:gd name="T13" fmla="*/ 63 h 79"/>
                        <a:gd name="T14" fmla="*/ 96 w 126"/>
                        <a:gd name="T15" fmla="*/ 71 h 79"/>
                        <a:gd name="T16" fmla="*/ 84 w 126"/>
                        <a:gd name="T17" fmla="*/ 76 h 79"/>
                        <a:gd name="T18" fmla="*/ 71 w 126"/>
                        <a:gd name="T19" fmla="*/ 79 h 79"/>
                        <a:gd name="T20" fmla="*/ 58 w 126"/>
                        <a:gd name="T21" fmla="*/ 79 h 79"/>
                        <a:gd name="T22" fmla="*/ 45 w 126"/>
                        <a:gd name="T23" fmla="*/ 77 h 79"/>
                        <a:gd name="T24" fmla="*/ 33 w 126"/>
                        <a:gd name="T25" fmla="*/ 72 h 79"/>
                        <a:gd name="T26" fmla="*/ 21 w 126"/>
                        <a:gd name="T27" fmla="*/ 65 h 79"/>
                        <a:gd name="T28" fmla="*/ 12 w 126"/>
                        <a:gd name="T29" fmla="*/ 55 h 79"/>
                        <a:gd name="T30" fmla="*/ 5 w 126"/>
                        <a:gd name="T31" fmla="*/ 43 h 79"/>
                        <a:gd name="T32" fmla="*/ 0 w 126"/>
                        <a:gd name="T33" fmla="*/ 31 h 79"/>
                        <a:gd name="T34" fmla="*/ 63 w 126"/>
                        <a:gd name="T35" fmla="*/ 16 h 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6" h="79">
                          <a:moveTo>
                            <a:pt x="63" y="16"/>
                          </a:moveTo>
                          <a:lnTo>
                            <a:pt x="125" y="0"/>
                          </a:lnTo>
                          <a:lnTo>
                            <a:pt x="126" y="13"/>
                          </a:lnTo>
                          <a:lnTo>
                            <a:pt x="126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7" y="63"/>
                          </a:lnTo>
                          <a:lnTo>
                            <a:pt x="96" y="71"/>
                          </a:lnTo>
                          <a:lnTo>
                            <a:pt x="84" y="76"/>
                          </a:lnTo>
                          <a:lnTo>
                            <a:pt x="71" y="79"/>
                          </a:lnTo>
                          <a:lnTo>
                            <a:pt x="58" y="79"/>
                          </a:lnTo>
                          <a:lnTo>
                            <a:pt x="45" y="77"/>
                          </a:lnTo>
                          <a:lnTo>
                            <a:pt x="33" y="72"/>
                          </a:lnTo>
                          <a:lnTo>
                            <a:pt x="21" y="65"/>
                          </a:lnTo>
                          <a:lnTo>
                            <a:pt x="12" y="55"/>
                          </a:lnTo>
                          <a:lnTo>
                            <a:pt x="5" y="43"/>
                          </a:lnTo>
                          <a:lnTo>
                            <a:pt x="0" y="31"/>
                          </a:lnTo>
                          <a:lnTo>
                            <a:pt x="63" y="1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6" name="Freeform 2368"/>
                    <p:cNvSpPr>
                      <a:spLocks/>
                    </p:cNvSpPr>
                    <p:nvPr/>
                  </p:nvSpPr>
                  <p:spPr bwMode="auto">
                    <a:xfrm>
                      <a:off x="961" y="2759"/>
                      <a:ext cx="32" cy="20"/>
                    </a:xfrm>
                    <a:custGeom>
                      <a:avLst/>
                      <a:gdLst>
                        <a:gd name="T0" fmla="*/ 125 w 126"/>
                        <a:gd name="T1" fmla="*/ 0 h 79"/>
                        <a:gd name="T2" fmla="*/ 126 w 126"/>
                        <a:gd name="T3" fmla="*/ 13 h 79"/>
                        <a:gd name="T4" fmla="*/ 126 w 126"/>
                        <a:gd name="T5" fmla="*/ 28 h 79"/>
                        <a:gd name="T6" fmla="*/ 121 w 126"/>
                        <a:gd name="T7" fmla="*/ 40 h 79"/>
                        <a:gd name="T8" fmla="*/ 115 w 126"/>
                        <a:gd name="T9" fmla="*/ 52 h 79"/>
                        <a:gd name="T10" fmla="*/ 107 w 126"/>
                        <a:gd name="T11" fmla="*/ 63 h 79"/>
                        <a:gd name="T12" fmla="*/ 96 w 126"/>
                        <a:gd name="T13" fmla="*/ 71 h 79"/>
                        <a:gd name="T14" fmla="*/ 84 w 126"/>
                        <a:gd name="T15" fmla="*/ 76 h 79"/>
                        <a:gd name="T16" fmla="*/ 71 w 126"/>
                        <a:gd name="T17" fmla="*/ 79 h 79"/>
                        <a:gd name="T18" fmla="*/ 58 w 126"/>
                        <a:gd name="T19" fmla="*/ 79 h 79"/>
                        <a:gd name="T20" fmla="*/ 45 w 126"/>
                        <a:gd name="T21" fmla="*/ 77 h 79"/>
                        <a:gd name="T22" fmla="*/ 33 w 126"/>
                        <a:gd name="T23" fmla="*/ 72 h 79"/>
                        <a:gd name="T24" fmla="*/ 21 w 126"/>
                        <a:gd name="T25" fmla="*/ 65 h 79"/>
                        <a:gd name="T26" fmla="*/ 12 w 126"/>
                        <a:gd name="T27" fmla="*/ 55 h 79"/>
                        <a:gd name="T28" fmla="*/ 5 w 126"/>
                        <a:gd name="T29" fmla="*/ 43 h 79"/>
                        <a:gd name="T30" fmla="*/ 0 w 126"/>
                        <a:gd name="T31" fmla="*/ 31 h 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6" h="79">
                          <a:moveTo>
                            <a:pt x="125" y="0"/>
                          </a:moveTo>
                          <a:lnTo>
                            <a:pt x="126" y="13"/>
                          </a:lnTo>
                          <a:lnTo>
                            <a:pt x="126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7" y="63"/>
                          </a:lnTo>
                          <a:lnTo>
                            <a:pt x="96" y="71"/>
                          </a:lnTo>
                          <a:lnTo>
                            <a:pt x="84" y="76"/>
                          </a:lnTo>
                          <a:lnTo>
                            <a:pt x="71" y="79"/>
                          </a:lnTo>
                          <a:lnTo>
                            <a:pt x="58" y="79"/>
                          </a:lnTo>
                          <a:lnTo>
                            <a:pt x="45" y="77"/>
                          </a:lnTo>
                          <a:lnTo>
                            <a:pt x="33" y="72"/>
                          </a:lnTo>
                          <a:lnTo>
                            <a:pt x="21" y="65"/>
                          </a:lnTo>
                          <a:lnTo>
                            <a:pt x="12" y="55"/>
                          </a:lnTo>
                          <a:lnTo>
                            <a:pt x="5" y="43"/>
                          </a:lnTo>
                          <a:lnTo>
                            <a:pt x="0" y="31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7" name="Freeform 2367"/>
                    <p:cNvSpPr>
                      <a:spLocks/>
                    </p:cNvSpPr>
                    <p:nvPr/>
                  </p:nvSpPr>
                  <p:spPr bwMode="auto">
                    <a:xfrm>
                      <a:off x="1438" y="2277"/>
                      <a:ext cx="20" cy="31"/>
                    </a:xfrm>
                    <a:custGeom>
                      <a:avLst/>
                      <a:gdLst>
                        <a:gd name="T0" fmla="*/ 17 w 81"/>
                        <a:gd name="T1" fmla="*/ 62 h 126"/>
                        <a:gd name="T2" fmla="*/ 34 w 81"/>
                        <a:gd name="T3" fmla="*/ 0 h 126"/>
                        <a:gd name="T4" fmla="*/ 47 w 81"/>
                        <a:gd name="T5" fmla="*/ 6 h 126"/>
                        <a:gd name="T6" fmla="*/ 58 w 81"/>
                        <a:gd name="T7" fmla="*/ 13 h 126"/>
                        <a:gd name="T8" fmla="*/ 67 w 81"/>
                        <a:gd name="T9" fmla="*/ 22 h 126"/>
                        <a:gd name="T10" fmla="*/ 75 w 81"/>
                        <a:gd name="T11" fmla="*/ 33 h 126"/>
                        <a:gd name="T12" fmla="*/ 79 w 81"/>
                        <a:gd name="T13" fmla="*/ 46 h 126"/>
                        <a:gd name="T14" fmla="*/ 81 w 81"/>
                        <a:gd name="T15" fmla="*/ 60 h 126"/>
                        <a:gd name="T16" fmla="*/ 81 w 81"/>
                        <a:gd name="T17" fmla="*/ 73 h 126"/>
                        <a:gd name="T18" fmla="*/ 77 w 81"/>
                        <a:gd name="T19" fmla="*/ 86 h 126"/>
                        <a:gd name="T20" fmla="*/ 71 w 81"/>
                        <a:gd name="T21" fmla="*/ 98 h 126"/>
                        <a:gd name="T22" fmla="*/ 63 w 81"/>
                        <a:gd name="T23" fmla="*/ 108 h 126"/>
                        <a:gd name="T24" fmla="*/ 52 w 81"/>
                        <a:gd name="T25" fmla="*/ 116 h 126"/>
                        <a:gd name="T26" fmla="*/ 40 w 81"/>
                        <a:gd name="T27" fmla="*/ 122 h 126"/>
                        <a:gd name="T28" fmla="*/ 27 w 81"/>
                        <a:gd name="T29" fmla="*/ 126 h 126"/>
                        <a:gd name="T30" fmla="*/ 13 w 81"/>
                        <a:gd name="T31" fmla="*/ 126 h 126"/>
                        <a:gd name="T32" fmla="*/ 0 w 81"/>
                        <a:gd name="T33" fmla="*/ 124 h 126"/>
                        <a:gd name="T34" fmla="*/ 17 w 81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17" y="62"/>
                          </a:moveTo>
                          <a:lnTo>
                            <a:pt x="34" y="0"/>
                          </a:lnTo>
                          <a:lnTo>
                            <a:pt x="47" y="6"/>
                          </a:lnTo>
                          <a:lnTo>
                            <a:pt x="58" y="13"/>
                          </a:lnTo>
                          <a:lnTo>
                            <a:pt x="67" y="22"/>
                          </a:lnTo>
                          <a:lnTo>
                            <a:pt x="75" y="33"/>
                          </a:lnTo>
                          <a:lnTo>
                            <a:pt x="79" y="46"/>
                          </a:lnTo>
                          <a:lnTo>
                            <a:pt x="81" y="60"/>
                          </a:lnTo>
                          <a:lnTo>
                            <a:pt x="81" y="73"/>
                          </a:lnTo>
                          <a:lnTo>
                            <a:pt x="77" y="86"/>
                          </a:lnTo>
                          <a:lnTo>
                            <a:pt x="71" y="98"/>
                          </a:lnTo>
                          <a:lnTo>
                            <a:pt x="63" y="108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  <a:lnTo>
                            <a:pt x="17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8" name="Freeform 2366"/>
                    <p:cNvSpPr>
                      <a:spLocks/>
                    </p:cNvSpPr>
                    <p:nvPr/>
                  </p:nvSpPr>
                  <p:spPr bwMode="auto">
                    <a:xfrm>
                      <a:off x="1438" y="2277"/>
                      <a:ext cx="20" cy="31"/>
                    </a:xfrm>
                    <a:custGeom>
                      <a:avLst/>
                      <a:gdLst>
                        <a:gd name="T0" fmla="*/ 34 w 81"/>
                        <a:gd name="T1" fmla="*/ 0 h 126"/>
                        <a:gd name="T2" fmla="*/ 47 w 81"/>
                        <a:gd name="T3" fmla="*/ 6 h 126"/>
                        <a:gd name="T4" fmla="*/ 58 w 81"/>
                        <a:gd name="T5" fmla="*/ 13 h 126"/>
                        <a:gd name="T6" fmla="*/ 67 w 81"/>
                        <a:gd name="T7" fmla="*/ 22 h 126"/>
                        <a:gd name="T8" fmla="*/ 75 w 81"/>
                        <a:gd name="T9" fmla="*/ 33 h 126"/>
                        <a:gd name="T10" fmla="*/ 79 w 81"/>
                        <a:gd name="T11" fmla="*/ 46 h 126"/>
                        <a:gd name="T12" fmla="*/ 81 w 81"/>
                        <a:gd name="T13" fmla="*/ 60 h 126"/>
                        <a:gd name="T14" fmla="*/ 81 w 81"/>
                        <a:gd name="T15" fmla="*/ 73 h 126"/>
                        <a:gd name="T16" fmla="*/ 77 w 81"/>
                        <a:gd name="T17" fmla="*/ 86 h 126"/>
                        <a:gd name="T18" fmla="*/ 71 w 81"/>
                        <a:gd name="T19" fmla="*/ 98 h 126"/>
                        <a:gd name="T20" fmla="*/ 63 w 81"/>
                        <a:gd name="T21" fmla="*/ 108 h 126"/>
                        <a:gd name="T22" fmla="*/ 52 w 81"/>
                        <a:gd name="T23" fmla="*/ 116 h 126"/>
                        <a:gd name="T24" fmla="*/ 40 w 81"/>
                        <a:gd name="T25" fmla="*/ 122 h 126"/>
                        <a:gd name="T26" fmla="*/ 27 w 81"/>
                        <a:gd name="T27" fmla="*/ 126 h 126"/>
                        <a:gd name="T28" fmla="*/ 13 w 81"/>
                        <a:gd name="T29" fmla="*/ 126 h 126"/>
                        <a:gd name="T30" fmla="*/ 0 w 81"/>
                        <a:gd name="T31" fmla="*/ 12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34" y="0"/>
                          </a:moveTo>
                          <a:lnTo>
                            <a:pt x="47" y="6"/>
                          </a:lnTo>
                          <a:lnTo>
                            <a:pt x="58" y="13"/>
                          </a:lnTo>
                          <a:lnTo>
                            <a:pt x="67" y="22"/>
                          </a:lnTo>
                          <a:lnTo>
                            <a:pt x="75" y="33"/>
                          </a:lnTo>
                          <a:lnTo>
                            <a:pt x="79" y="46"/>
                          </a:lnTo>
                          <a:lnTo>
                            <a:pt x="81" y="60"/>
                          </a:lnTo>
                          <a:lnTo>
                            <a:pt x="81" y="73"/>
                          </a:lnTo>
                          <a:lnTo>
                            <a:pt x="77" y="86"/>
                          </a:lnTo>
                          <a:lnTo>
                            <a:pt x="71" y="98"/>
                          </a:lnTo>
                          <a:lnTo>
                            <a:pt x="63" y="108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9" name="Freeform 2365"/>
                    <p:cNvSpPr>
                      <a:spLocks/>
                    </p:cNvSpPr>
                    <p:nvPr/>
                  </p:nvSpPr>
                  <p:spPr bwMode="auto">
                    <a:xfrm>
                      <a:off x="699" y="2072"/>
                      <a:ext cx="747" cy="236"/>
                    </a:xfrm>
                    <a:custGeom>
                      <a:avLst/>
                      <a:gdLst>
                        <a:gd name="T0" fmla="*/ 2954 w 2988"/>
                        <a:gd name="T1" fmla="*/ 942 h 942"/>
                        <a:gd name="T2" fmla="*/ 2971 w 2988"/>
                        <a:gd name="T3" fmla="*/ 880 h 942"/>
                        <a:gd name="T4" fmla="*/ 2988 w 2988"/>
                        <a:gd name="T5" fmla="*/ 818 h 942"/>
                        <a:gd name="T6" fmla="*/ 33 w 2988"/>
                        <a:gd name="T7" fmla="*/ 0 h 942"/>
                        <a:gd name="T8" fmla="*/ 16 w 2988"/>
                        <a:gd name="T9" fmla="*/ 62 h 942"/>
                        <a:gd name="T10" fmla="*/ 0 w 2988"/>
                        <a:gd name="T11" fmla="*/ 124 h 942"/>
                        <a:gd name="T12" fmla="*/ 2954 w 2988"/>
                        <a:gd name="T13" fmla="*/ 942 h 94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88" h="942">
                          <a:moveTo>
                            <a:pt x="2954" y="942"/>
                          </a:moveTo>
                          <a:lnTo>
                            <a:pt x="2971" y="880"/>
                          </a:lnTo>
                          <a:lnTo>
                            <a:pt x="2988" y="818"/>
                          </a:lnTo>
                          <a:lnTo>
                            <a:pt x="33" y="0"/>
                          </a:lnTo>
                          <a:lnTo>
                            <a:pt x="16" y="62"/>
                          </a:lnTo>
                          <a:lnTo>
                            <a:pt x="0" y="124"/>
                          </a:lnTo>
                          <a:lnTo>
                            <a:pt x="2954" y="94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0" name="Freeform 2364"/>
                    <p:cNvSpPr>
                      <a:spLocks/>
                    </p:cNvSpPr>
                    <p:nvPr/>
                  </p:nvSpPr>
                  <p:spPr bwMode="auto">
                    <a:xfrm>
                      <a:off x="699" y="2072"/>
                      <a:ext cx="747" cy="236"/>
                    </a:xfrm>
                    <a:custGeom>
                      <a:avLst/>
                      <a:gdLst>
                        <a:gd name="T0" fmla="*/ 2954 w 2988"/>
                        <a:gd name="T1" fmla="*/ 942 h 942"/>
                        <a:gd name="T2" fmla="*/ 2971 w 2988"/>
                        <a:gd name="T3" fmla="*/ 880 h 942"/>
                        <a:gd name="T4" fmla="*/ 2988 w 2988"/>
                        <a:gd name="T5" fmla="*/ 818 h 942"/>
                        <a:gd name="T6" fmla="*/ 33 w 2988"/>
                        <a:gd name="T7" fmla="*/ 0 h 942"/>
                        <a:gd name="T8" fmla="*/ 16 w 2988"/>
                        <a:gd name="T9" fmla="*/ 62 h 942"/>
                        <a:gd name="T10" fmla="*/ 0 w 2988"/>
                        <a:gd name="T11" fmla="*/ 124 h 942"/>
                        <a:gd name="T12" fmla="*/ 2954 w 2988"/>
                        <a:gd name="T13" fmla="*/ 942 h 94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88" h="942">
                          <a:moveTo>
                            <a:pt x="2954" y="942"/>
                          </a:moveTo>
                          <a:lnTo>
                            <a:pt x="2971" y="880"/>
                          </a:lnTo>
                          <a:lnTo>
                            <a:pt x="2988" y="818"/>
                          </a:lnTo>
                          <a:lnTo>
                            <a:pt x="33" y="0"/>
                          </a:lnTo>
                          <a:lnTo>
                            <a:pt x="16" y="62"/>
                          </a:lnTo>
                          <a:lnTo>
                            <a:pt x="0" y="124"/>
                          </a:lnTo>
                          <a:lnTo>
                            <a:pt x="2954" y="94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1" name="Freeform 2363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0" cy="32"/>
                    </a:xfrm>
                    <a:custGeom>
                      <a:avLst/>
                      <a:gdLst>
                        <a:gd name="T0" fmla="*/ 63 w 80"/>
                        <a:gd name="T1" fmla="*/ 64 h 126"/>
                        <a:gd name="T2" fmla="*/ 47 w 80"/>
                        <a:gd name="T3" fmla="*/ 126 h 126"/>
                        <a:gd name="T4" fmla="*/ 33 w 80"/>
                        <a:gd name="T5" fmla="*/ 120 h 126"/>
                        <a:gd name="T6" fmla="*/ 23 w 80"/>
                        <a:gd name="T7" fmla="*/ 113 h 126"/>
                        <a:gd name="T8" fmla="*/ 13 w 80"/>
                        <a:gd name="T9" fmla="*/ 104 h 126"/>
                        <a:gd name="T10" fmla="*/ 6 w 80"/>
                        <a:gd name="T11" fmla="*/ 93 h 126"/>
                        <a:gd name="T12" fmla="*/ 1 w 80"/>
                        <a:gd name="T13" fmla="*/ 80 h 126"/>
                        <a:gd name="T14" fmla="*/ 0 w 80"/>
                        <a:gd name="T15" fmla="*/ 66 h 126"/>
                        <a:gd name="T16" fmla="*/ 0 w 80"/>
                        <a:gd name="T17" fmla="*/ 53 h 126"/>
                        <a:gd name="T18" fmla="*/ 3 w 80"/>
                        <a:gd name="T19" fmla="*/ 40 h 126"/>
                        <a:gd name="T20" fmla="*/ 9 w 80"/>
                        <a:gd name="T21" fmla="*/ 28 h 126"/>
                        <a:gd name="T22" fmla="*/ 18 w 80"/>
                        <a:gd name="T23" fmla="*/ 18 h 126"/>
                        <a:gd name="T24" fmla="*/ 29 w 80"/>
                        <a:gd name="T25" fmla="*/ 10 h 126"/>
                        <a:gd name="T26" fmla="*/ 41 w 80"/>
                        <a:gd name="T27" fmla="*/ 4 h 126"/>
                        <a:gd name="T28" fmla="*/ 54 w 80"/>
                        <a:gd name="T29" fmla="*/ 0 h 126"/>
                        <a:gd name="T30" fmla="*/ 67 w 80"/>
                        <a:gd name="T31" fmla="*/ 0 h 126"/>
                        <a:gd name="T32" fmla="*/ 80 w 80"/>
                        <a:gd name="T33" fmla="*/ 2 h 126"/>
                        <a:gd name="T34" fmla="*/ 63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63" y="64"/>
                          </a:moveTo>
                          <a:lnTo>
                            <a:pt x="47" y="126"/>
                          </a:lnTo>
                          <a:lnTo>
                            <a:pt x="33" y="120"/>
                          </a:lnTo>
                          <a:lnTo>
                            <a:pt x="23" y="113"/>
                          </a:lnTo>
                          <a:lnTo>
                            <a:pt x="13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6"/>
                          </a:lnTo>
                          <a:lnTo>
                            <a:pt x="0" y="53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4" y="0"/>
                          </a:lnTo>
                          <a:lnTo>
                            <a:pt x="67" y="0"/>
                          </a:lnTo>
                          <a:lnTo>
                            <a:pt x="80" y="2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2" name="Freeform 2362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0" cy="32"/>
                    </a:xfrm>
                    <a:custGeom>
                      <a:avLst/>
                      <a:gdLst>
                        <a:gd name="T0" fmla="*/ 47 w 80"/>
                        <a:gd name="T1" fmla="*/ 126 h 126"/>
                        <a:gd name="T2" fmla="*/ 33 w 80"/>
                        <a:gd name="T3" fmla="*/ 120 h 126"/>
                        <a:gd name="T4" fmla="*/ 23 w 80"/>
                        <a:gd name="T5" fmla="*/ 113 h 126"/>
                        <a:gd name="T6" fmla="*/ 13 w 80"/>
                        <a:gd name="T7" fmla="*/ 104 h 126"/>
                        <a:gd name="T8" fmla="*/ 6 w 80"/>
                        <a:gd name="T9" fmla="*/ 93 h 126"/>
                        <a:gd name="T10" fmla="*/ 1 w 80"/>
                        <a:gd name="T11" fmla="*/ 80 h 126"/>
                        <a:gd name="T12" fmla="*/ 0 w 80"/>
                        <a:gd name="T13" fmla="*/ 66 h 126"/>
                        <a:gd name="T14" fmla="*/ 0 w 80"/>
                        <a:gd name="T15" fmla="*/ 53 h 126"/>
                        <a:gd name="T16" fmla="*/ 3 w 80"/>
                        <a:gd name="T17" fmla="*/ 40 h 126"/>
                        <a:gd name="T18" fmla="*/ 9 w 80"/>
                        <a:gd name="T19" fmla="*/ 28 h 126"/>
                        <a:gd name="T20" fmla="*/ 18 w 80"/>
                        <a:gd name="T21" fmla="*/ 18 h 126"/>
                        <a:gd name="T22" fmla="*/ 29 w 80"/>
                        <a:gd name="T23" fmla="*/ 10 h 126"/>
                        <a:gd name="T24" fmla="*/ 41 w 80"/>
                        <a:gd name="T25" fmla="*/ 4 h 126"/>
                        <a:gd name="T26" fmla="*/ 54 w 80"/>
                        <a:gd name="T27" fmla="*/ 0 h 126"/>
                        <a:gd name="T28" fmla="*/ 67 w 80"/>
                        <a:gd name="T29" fmla="*/ 0 h 126"/>
                        <a:gd name="T30" fmla="*/ 80 w 80"/>
                        <a:gd name="T31" fmla="*/ 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47" y="126"/>
                          </a:moveTo>
                          <a:lnTo>
                            <a:pt x="33" y="120"/>
                          </a:lnTo>
                          <a:lnTo>
                            <a:pt x="23" y="113"/>
                          </a:lnTo>
                          <a:lnTo>
                            <a:pt x="13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6"/>
                          </a:lnTo>
                          <a:lnTo>
                            <a:pt x="0" y="53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4" y="0"/>
                          </a:lnTo>
                          <a:lnTo>
                            <a:pt x="67" y="0"/>
                          </a:lnTo>
                          <a:lnTo>
                            <a:pt x="80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3" name="Freeform 2361"/>
                    <p:cNvSpPr>
                      <a:spLocks/>
                    </p:cNvSpPr>
                    <p:nvPr/>
                  </p:nvSpPr>
                  <p:spPr bwMode="auto">
                    <a:xfrm>
                      <a:off x="1426" y="2277"/>
                      <a:ext cx="24" cy="30"/>
                    </a:xfrm>
                    <a:custGeom>
                      <a:avLst/>
                      <a:gdLst>
                        <a:gd name="T0" fmla="*/ 64 w 95"/>
                        <a:gd name="T1" fmla="*/ 64 h 120"/>
                        <a:gd name="T2" fmla="*/ 33 w 95"/>
                        <a:gd name="T3" fmla="*/ 120 h 120"/>
                        <a:gd name="T4" fmla="*/ 22 w 95"/>
                        <a:gd name="T5" fmla="*/ 113 h 120"/>
                        <a:gd name="T6" fmla="*/ 12 w 95"/>
                        <a:gd name="T7" fmla="*/ 102 h 120"/>
                        <a:gd name="T8" fmla="*/ 6 w 95"/>
                        <a:gd name="T9" fmla="*/ 92 h 120"/>
                        <a:gd name="T10" fmla="*/ 2 w 95"/>
                        <a:gd name="T11" fmla="*/ 78 h 120"/>
                        <a:gd name="T12" fmla="*/ 0 w 95"/>
                        <a:gd name="T13" fmla="*/ 65 h 120"/>
                        <a:gd name="T14" fmla="*/ 0 w 95"/>
                        <a:gd name="T15" fmla="*/ 52 h 120"/>
                        <a:gd name="T16" fmla="*/ 5 w 95"/>
                        <a:gd name="T17" fmla="*/ 39 h 120"/>
                        <a:gd name="T18" fmla="*/ 11 w 95"/>
                        <a:gd name="T19" fmla="*/ 28 h 120"/>
                        <a:gd name="T20" fmla="*/ 20 w 95"/>
                        <a:gd name="T21" fmla="*/ 17 h 120"/>
                        <a:gd name="T22" fmla="*/ 30 w 95"/>
                        <a:gd name="T23" fmla="*/ 9 h 120"/>
                        <a:gd name="T24" fmla="*/ 42 w 95"/>
                        <a:gd name="T25" fmla="*/ 4 h 120"/>
                        <a:gd name="T26" fmla="*/ 56 w 95"/>
                        <a:gd name="T27" fmla="*/ 0 h 120"/>
                        <a:gd name="T28" fmla="*/ 69 w 95"/>
                        <a:gd name="T29" fmla="*/ 0 h 120"/>
                        <a:gd name="T30" fmla="*/ 82 w 95"/>
                        <a:gd name="T31" fmla="*/ 3 h 120"/>
                        <a:gd name="T32" fmla="*/ 95 w 95"/>
                        <a:gd name="T33" fmla="*/ 8 h 120"/>
                        <a:gd name="T34" fmla="*/ 64 w 95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64" y="64"/>
                          </a:moveTo>
                          <a:lnTo>
                            <a:pt x="33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2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5" y="8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4" name="Freeform 2360"/>
                    <p:cNvSpPr>
                      <a:spLocks/>
                    </p:cNvSpPr>
                    <p:nvPr/>
                  </p:nvSpPr>
                  <p:spPr bwMode="auto">
                    <a:xfrm>
                      <a:off x="1426" y="2277"/>
                      <a:ext cx="24" cy="30"/>
                    </a:xfrm>
                    <a:custGeom>
                      <a:avLst/>
                      <a:gdLst>
                        <a:gd name="T0" fmla="*/ 33 w 95"/>
                        <a:gd name="T1" fmla="*/ 120 h 120"/>
                        <a:gd name="T2" fmla="*/ 22 w 95"/>
                        <a:gd name="T3" fmla="*/ 113 h 120"/>
                        <a:gd name="T4" fmla="*/ 12 w 95"/>
                        <a:gd name="T5" fmla="*/ 102 h 120"/>
                        <a:gd name="T6" fmla="*/ 6 w 95"/>
                        <a:gd name="T7" fmla="*/ 92 h 120"/>
                        <a:gd name="T8" fmla="*/ 2 w 95"/>
                        <a:gd name="T9" fmla="*/ 78 h 120"/>
                        <a:gd name="T10" fmla="*/ 0 w 95"/>
                        <a:gd name="T11" fmla="*/ 65 h 120"/>
                        <a:gd name="T12" fmla="*/ 0 w 95"/>
                        <a:gd name="T13" fmla="*/ 52 h 120"/>
                        <a:gd name="T14" fmla="*/ 5 w 95"/>
                        <a:gd name="T15" fmla="*/ 39 h 120"/>
                        <a:gd name="T16" fmla="*/ 11 w 95"/>
                        <a:gd name="T17" fmla="*/ 28 h 120"/>
                        <a:gd name="T18" fmla="*/ 20 w 95"/>
                        <a:gd name="T19" fmla="*/ 17 h 120"/>
                        <a:gd name="T20" fmla="*/ 30 w 95"/>
                        <a:gd name="T21" fmla="*/ 9 h 120"/>
                        <a:gd name="T22" fmla="*/ 42 w 95"/>
                        <a:gd name="T23" fmla="*/ 4 h 120"/>
                        <a:gd name="T24" fmla="*/ 56 w 95"/>
                        <a:gd name="T25" fmla="*/ 0 h 120"/>
                        <a:gd name="T26" fmla="*/ 69 w 95"/>
                        <a:gd name="T27" fmla="*/ 0 h 120"/>
                        <a:gd name="T28" fmla="*/ 82 w 95"/>
                        <a:gd name="T29" fmla="*/ 3 h 120"/>
                        <a:gd name="T30" fmla="*/ 95 w 95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33" y="120"/>
                          </a:move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2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5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5" name="Freeform 2359"/>
                    <p:cNvSpPr>
                      <a:spLocks/>
                    </p:cNvSpPr>
                    <p:nvPr/>
                  </p:nvSpPr>
                  <p:spPr bwMode="auto">
                    <a:xfrm>
                      <a:off x="1434" y="2278"/>
                      <a:ext cx="1064" cy="602"/>
                    </a:xfrm>
                    <a:custGeom>
                      <a:avLst/>
                      <a:gdLst>
                        <a:gd name="T0" fmla="*/ 62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3 w 4255"/>
                        <a:gd name="T7" fmla="*/ 2405 h 2405"/>
                        <a:gd name="T8" fmla="*/ 4224 w 4255"/>
                        <a:gd name="T9" fmla="*/ 2349 h 2405"/>
                        <a:gd name="T10" fmla="*/ 4255 w 4255"/>
                        <a:gd name="T11" fmla="*/ 2293 h 2405"/>
                        <a:gd name="T12" fmla="*/ 62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3" y="2405"/>
                          </a:lnTo>
                          <a:lnTo>
                            <a:pt x="4224" y="2349"/>
                          </a:lnTo>
                          <a:lnTo>
                            <a:pt x="4255" y="229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6" name="Freeform 2358"/>
                    <p:cNvSpPr>
                      <a:spLocks/>
                    </p:cNvSpPr>
                    <p:nvPr/>
                  </p:nvSpPr>
                  <p:spPr bwMode="auto">
                    <a:xfrm>
                      <a:off x="1434" y="2278"/>
                      <a:ext cx="1064" cy="602"/>
                    </a:xfrm>
                    <a:custGeom>
                      <a:avLst/>
                      <a:gdLst>
                        <a:gd name="T0" fmla="*/ 62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3 w 4255"/>
                        <a:gd name="T7" fmla="*/ 2405 h 2405"/>
                        <a:gd name="T8" fmla="*/ 4224 w 4255"/>
                        <a:gd name="T9" fmla="*/ 2349 h 2405"/>
                        <a:gd name="T10" fmla="*/ 4255 w 4255"/>
                        <a:gd name="T11" fmla="*/ 2293 h 2405"/>
                        <a:gd name="T12" fmla="*/ 62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3" y="2405"/>
                          </a:lnTo>
                          <a:lnTo>
                            <a:pt x="4224" y="2349"/>
                          </a:lnTo>
                          <a:lnTo>
                            <a:pt x="4255" y="229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7" name="Freeform 2357"/>
                    <p:cNvSpPr>
                      <a:spLocks/>
                    </p:cNvSpPr>
                    <p:nvPr/>
                  </p:nvSpPr>
                  <p:spPr bwMode="auto">
                    <a:xfrm>
                      <a:off x="2491" y="2852"/>
                      <a:ext cx="7" cy="14"/>
                    </a:xfrm>
                    <a:custGeom>
                      <a:avLst/>
                      <a:gdLst>
                        <a:gd name="T0" fmla="*/ 0 w 31"/>
                        <a:gd name="T1" fmla="*/ 56 h 56"/>
                        <a:gd name="T2" fmla="*/ 31 w 31"/>
                        <a:gd name="T3" fmla="*/ 0 h 56"/>
                        <a:gd name="T4" fmla="*/ 31 w 31"/>
                        <a:gd name="T5" fmla="*/ 0 h 56"/>
                        <a:gd name="T6" fmla="*/ 0 w 31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56">
                          <a:moveTo>
                            <a:pt x="0" y="56"/>
                          </a:moveTo>
                          <a:lnTo>
                            <a:pt x="31" y="0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8" name="Line 23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98" y="285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9" name="Freeform 2355"/>
                    <p:cNvSpPr>
                      <a:spLocks/>
                    </p:cNvSpPr>
                    <p:nvPr/>
                  </p:nvSpPr>
                  <p:spPr bwMode="auto">
                    <a:xfrm>
                      <a:off x="2483" y="2852"/>
                      <a:ext cx="536" cy="319"/>
                    </a:xfrm>
                    <a:custGeom>
                      <a:avLst/>
                      <a:gdLst>
                        <a:gd name="T0" fmla="*/ 62 w 2147"/>
                        <a:gd name="T1" fmla="*/ 0 h 1277"/>
                        <a:gd name="T2" fmla="*/ 31 w 2147"/>
                        <a:gd name="T3" fmla="*/ 56 h 1277"/>
                        <a:gd name="T4" fmla="*/ 0 w 2147"/>
                        <a:gd name="T5" fmla="*/ 112 h 1277"/>
                        <a:gd name="T6" fmla="*/ 2084 w 2147"/>
                        <a:gd name="T7" fmla="*/ 1277 h 1277"/>
                        <a:gd name="T8" fmla="*/ 2115 w 2147"/>
                        <a:gd name="T9" fmla="*/ 1221 h 1277"/>
                        <a:gd name="T10" fmla="*/ 2147 w 2147"/>
                        <a:gd name="T11" fmla="*/ 1164 h 1277"/>
                        <a:gd name="T12" fmla="*/ 62 w 2147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7" h="127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4" y="1277"/>
                          </a:lnTo>
                          <a:lnTo>
                            <a:pt x="2115" y="1221"/>
                          </a:lnTo>
                          <a:lnTo>
                            <a:pt x="2147" y="116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0" name="Freeform 2354"/>
                    <p:cNvSpPr>
                      <a:spLocks/>
                    </p:cNvSpPr>
                    <p:nvPr/>
                  </p:nvSpPr>
                  <p:spPr bwMode="auto">
                    <a:xfrm>
                      <a:off x="2483" y="2852"/>
                      <a:ext cx="536" cy="319"/>
                    </a:xfrm>
                    <a:custGeom>
                      <a:avLst/>
                      <a:gdLst>
                        <a:gd name="T0" fmla="*/ 62 w 2147"/>
                        <a:gd name="T1" fmla="*/ 0 h 1277"/>
                        <a:gd name="T2" fmla="*/ 31 w 2147"/>
                        <a:gd name="T3" fmla="*/ 56 h 1277"/>
                        <a:gd name="T4" fmla="*/ 0 w 2147"/>
                        <a:gd name="T5" fmla="*/ 112 h 1277"/>
                        <a:gd name="T6" fmla="*/ 2084 w 2147"/>
                        <a:gd name="T7" fmla="*/ 1277 h 1277"/>
                        <a:gd name="T8" fmla="*/ 2115 w 2147"/>
                        <a:gd name="T9" fmla="*/ 1221 h 1277"/>
                        <a:gd name="T10" fmla="*/ 2147 w 2147"/>
                        <a:gd name="T11" fmla="*/ 1164 h 1277"/>
                        <a:gd name="T12" fmla="*/ 62 w 2147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7" h="127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4" y="1277"/>
                          </a:lnTo>
                          <a:lnTo>
                            <a:pt x="2115" y="1221"/>
                          </a:lnTo>
                          <a:lnTo>
                            <a:pt x="2147" y="116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1" name="Freeform 2353"/>
                    <p:cNvSpPr>
                      <a:spLocks/>
                    </p:cNvSpPr>
                    <p:nvPr/>
                  </p:nvSpPr>
                  <p:spPr bwMode="auto">
                    <a:xfrm>
                      <a:off x="3004" y="3157"/>
                      <a:ext cx="8" cy="15"/>
                    </a:xfrm>
                    <a:custGeom>
                      <a:avLst/>
                      <a:gdLst>
                        <a:gd name="T0" fmla="*/ 31 w 31"/>
                        <a:gd name="T1" fmla="*/ 0 h 60"/>
                        <a:gd name="T2" fmla="*/ 0 w 31"/>
                        <a:gd name="T3" fmla="*/ 56 h 60"/>
                        <a:gd name="T4" fmla="*/ 10 w 31"/>
                        <a:gd name="T5" fmla="*/ 60 h 60"/>
                        <a:gd name="T6" fmla="*/ 31 w 31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10" y="60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2" name="Line 23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004" y="3171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3" name="Freeform 2351"/>
                    <p:cNvSpPr>
                      <a:spLocks/>
                    </p:cNvSpPr>
                    <p:nvPr/>
                  </p:nvSpPr>
                  <p:spPr bwMode="auto">
                    <a:xfrm>
                      <a:off x="3006" y="3142"/>
                      <a:ext cx="573" cy="230"/>
                    </a:xfrm>
                    <a:custGeom>
                      <a:avLst/>
                      <a:gdLst>
                        <a:gd name="T0" fmla="*/ 43 w 2291"/>
                        <a:gd name="T1" fmla="*/ 0 h 921"/>
                        <a:gd name="T2" fmla="*/ 21 w 2291"/>
                        <a:gd name="T3" fmla="*/ 60 h 921"/>
                        <a:gd name="T4" fmla="*/ 0 w 2291"/>
                        <a:gd name="T5" fmla="*/ 120 h 921"/>
                        <a:gd name="T6" fmla="*/ 2248 w 2291"/>
                        <a:gd name="T7" fmla="*/ 921 h 921"/>
                        <a:gd name="T8" fmla="*/ 2270 w 2291"/>
                        <a:gd name="T9" fmla="*/ 861 h 921"/>
                        <a:gd name="T10" fmla="*/ 2291 w 2291"/>
                        <a:gd name="T11" fmla="*/ 801 h 921"/>
                        <a:gd name="T12" fmla="*/ 43 w 2291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1" h="921">
                          <a:moveTo>
                            <a:pt x="43" y="0"/>
                          </a:moveTo>
                          <a:lnTo>
                            <a:pt x="21" y="60"/>
                          </a:lnTo>
                          <a:lnTo>
                            <a:pt x="0" y="120"/>
                          </a:lnTo>
                          <a:lnTo>
                            <a:pt x="2248" y="921"/>
                          </a:lnTo>
                          <a:lnTo>
                            <a:pt x="2270" y="861"/>
                          </a:lnTo>
                          <a:lnTo>
                            <a:pt x="2291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4" name="Freeform 2350"/>
                    <p:cNvSpPr>
                      <a:spLocks/>
                    </p:cNvSpPr>
                    <p:nvPr/>
                  </p:nvSpPr>
                  <p:spPr bwMode="auto">
                    <a:xfrm>
                      <a:off x="3006" y="3142"/>
                      <a:ext cx="573" cy="230"/>
                    </a:xfrm>
                    <a:custGeom>
                      <a:avLst/>
                      <a:gdLst>
                        <a:gd name="T0" fmla="*/ 43 w 2291"/>
                        <a:gd name="T1" fmla="*/ 0 h 921"/>
                        <a:gd name="T2" fmla="*/ 21 w 2291"/>
                        <a:gd name="T3" fmla="*/ 60 h 921"/>
                        <a:gd name="T4" fmla="*/ 0 w 2291"/>
                        <a:gd name="T5" fmla="*/ 120 h 921"/>
                        <a:gd name="T6" fmla="*/ 2248 w 2291"/>
                        <a:gd name="T7" fmla="*/ 921 h 921"/>
                        <a:gd name="T8" fmla="*/ 2270 w 2291"/>
                        <a:gd name="T9" fmla="*/ 861 h 921"/>
                        <a:gd name="T10" fmla="*/ 2291 w 2291"/>
                        <a:gd name="T11" fmla="*/ 801 h 921"/>
                        <a:gd name="T12" fmla="*/ 43 w 2291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1" h="921">
                          <a:moveTo>
                            <a:pt x="43" y="0"/>
                          </a:moveTo>
                          <a:lnTo>
                            <a:pt x="21" y="60"/>
                          </a:lnTo>
                          <a:lnTo>
                            <a:pt x="0" y="120"/>
                          </a:lnTo>
                          <a:lnTo>
                            <a:pt x="2248" y="921"/>
                          </a:lnTo>
                          <a:lnTo>
                            <a:pt x="2270" y="861"/>
                          </a:lnTo>
                          <a:lnTo>
                            <a:pt x="2291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5" name="Freeform 2349"/>
                    <p:cNvSpPr>
                      <a:spLocks/>
                    </p:cNvSpPr>
                    <p:nvPr/>
                  </p:nvSpPr>
                  <p:spPr bwMode="auto">
                    <a:xfrm>
                      <a:off x="3568" y="3342"/>
                      <a:ext cx="22" cy="31"/>
                    </a:xfrm>
                    <a:custGeom>
                      <a:avLst/>
                      <a:gdLst>
                        <a:gd name="T0" fmla="*/ 22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6 w 85"/>
                        <a:gd name="T7" fmla="*/ 13 h 123"/>
                        <a:gd name="T8" fmla="*/ 74 w 85"/>
                        <a:gd name="T9" fmla="*/ 24 h 123"/>
                        <a:gd name="T10" fmla="*/ 80 w 85"/>
                        <a:gd name="T11" fmla="*/ 36 h 123"/>
                        <a:gd name="T12" fmla="*/ 85 w 85"/>
                        <a:gd name="T13" fmla="*/ 48 h 123"/>
                        <a:gd name="T14" fmla="*/ 85 w 85"/>
                        <a:gd name="T15" fmla="*/ 62 h 123"/>
                        <a:gd name="T16" fmla="*/ 84 w 85"/>
                        <a:gd name="T17" fmla="*/ 75 h 123"/>
                        <a:gd name="T18" fmla="*/ 79 w 85"/>
                        <a:gd name="T19" fmla="*/ 87 h 123"/>
                        <a:gd name="T20" fmla="*/ 72 w 85"/>
                        <a:gd name="T21" fmla="*/ 99 h 123"/>
                        <a:gd name="T22" fmla="*/ 64 w 85"/>
                        <a:gd name="T23" fmla="*/ 109 h 123"/>
                        <a:gd name="T24" fmla="*/ 52 w 85"/>
                        <a:gd name="T25" fmla="*/ 116 h 123"/>
                        <a:gd name="T26" fmla="*/ 40 w 85"/>
                        <a:gd name="T27" fmla="*/ 121 h 123"/>
                        <a:gd name="T28" fmla="*/ 27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2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2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4" y="75"/>
                          </a:lnTo>
                          <a:lnTo>
                            <a:pt x="79" y="87"/>
                          </a:lnTo>
                          <a:lnTo>
                            <a:pt x="72" y="99"/>
                          </a:lnTo>
                          <a:lnTo>
                            <a:pt x="64" y="109"/>
                          </a:lnTo>
                          <a:lnTo>
                            <a:pt x="52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2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6" name="Freeform 2348"/>
                    <p:cNvSpPr>
                      <a:spLocks/>
                    </p:cNvSpPr>
                    <p:nvPr/>
                  </p:nvSpPr>
                  <p:spPr bwMode="auto">
                    <a:xfrm>
                      <a:off x="3568" y="3342"/>
                      <a:ext cx="22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6 w 85"/>
                        <a:gd name="T5" fmla="*/ 13 h 123"/>
                        <a:gd name="T6" fmla="*/ 74 w 85"/>
                        <a:gd name="T7" fmla="*/ 24 h 123"/>
                        <a:gd name="T8" fmla="*/ 80 w 85"/>
                        <a:gd name="T9" fmla="*/ 36 h 123"/>
                        <a:gd name="T10" fmla="*/ 85 w 85"/>
                        <a:gd name="T11" fmla="*/ 48 h 123"/>
                        <a:gd name="T12" fmla="*/ 85 w 85"/>
                        <a:gd name="T13" fmla="*/ 62 h 123"/>
                        <a:gd name="T14" fmla="*/ 84 w 85"/>
                        <a:gd name="T15" fmla="*/ 75 h 123"/>
                        <a:gd name="T16" fmla="*/ 79 w 85"/>
                        <a:gd name="T17" fmla="*/ 87 h 123"/>
                        <a:gd name="T18" fmla="*/ 72 w 85"/>
                        <a:gd name="T19" fmla="*/ 99 h 123"/>
                        <a:gd name="T20" fmla="*/ 64 w 85"/>
                        <a:gd name="T21" fmla="*/ 109 h 123"/>
                        <a:gd name="T22" fmla="*/ 52 w 85"/>
                        <a:gd name="T23" fmla="*/ 116 h 123"/>
                        <a:gd name="T24" fmla="*/ 40 w 85"/>
                        <a:gd name="T25" fmla="*/ 121 h 123"/>
                        <a:gd name="T26" fmla="*/ 27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4" y="75"/>
                          </a:lnTo>
                          <a:lnTo>
                            <a:pt x="79" y="87"/>
                          </a:lnTo>
                          <a:lnTo>
                            <a:pt x="72" y="99"/>
                          </a:lnTo>
                          <a:lnTo>
                            <a:pt x="64" y="109"/>
                          </a:lnTo>
                          <a:lnTo>
                            <a:pt x="52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7" name="Freeform 2347"/>
                    <p:cNvSpPr>
                      <a:spLocks/>
                    </p:cNvSpPr>
                    <p:nvPr/>
                  </p:nvSpPr>
                  <p:spPr bwMode="auto">
                    <a:xfrm>
                      <a:off x="1273" y="2219"/>
                      <a:ext cx="22" cy="31"/>
                    </a:xfrm>
                    <a:custGeom>
                      <a:avLst/>
                      <a:gdLst>
                        <a:gd name="T0" fmla="*/ 64 w 89"/>
                        <a:gd name="T1" fmla="*/ 59 h 123"/>
                        <a:gd name="T2" fmla="*/ 89 w 89"/>
                        <a:gd name="T3" fmla="*/ 118 h 123"/>
                        <a:gd name="T4" fmla="*/ 76 w 89"/>
                        <a:gd name="T5" fmla="*/ 123 h 123"/>
                        <a:gd name="T6" fmla="*/ 63 w 89"/>
                        <a:gd name="T7" fmla="*/ 123 h 123"/>
                        <a:gd name="T8" fmla="*/ 50 w 89"/>
                        <a:gd name="T9" fmla="*/ 121 h 123"/>
                        <a:gd name="T10" fmla="*/ 36 w 89"/>
                        <a:gd name="T11" fmla="*/ 118 h 123"/>
                        <a:gd name="T12" fmla="*/ 26 w 89"/>
                        <a:gd name="T13" fmla="*/ 111 h 123"/>
                        <a:gd name="T14" fmla="*/ 16 w 89"/>
                        <a:gd name="T15" fmla="*/ 101 h 123"/>
                        <a:gd name="T16" fmla="*/ 8 w 89"/>
                        <a:gd name="T17" fmla="*/ 90 h 123"/>
                        <a:gd name="T18" fmla="*/ 3 w 89"/>
                        <a:gd name="T19" fmla="*/ 78 h 123"/>
                        <a:gd name="T20" fmla="*/ 0 w 89"/>
                        <a:gd name="T21" fmla="*/ 65 h 123"/>
                        <a:gd name="T22" fmla="*/ 0 w 89"/>
                        <a:gd name="T23" fmla="*/ 52 h 123"/>
                        <a:gd name="T24" fmla="*/ 3 w 89"/>
                        <a:gd name="T25" fmla="*/ 39 h 123"/>
                        <a:gd name="T26" fmla="*/ 9 w 89"/>
                        <a:gd name="T27" fmla="*/ 25 h 123"/>
                        <a:gd name="T28" fmla="*/ 17 w 89"/>
                        <a:gd name="T29" fmla="*/ 16 h 123"/>
                        <a:gd name="T30" fmla="*/ 27 w 89"/>
                        <a:gd name="T31" fmla="*/ 6 h 123"/>
                        <a:gd name="T32" fmla="*/ 39 w 89"/>
                        <a:gd name="T33" fmla="*/ 0 h 123"/>
                        <a:gd name="T34" fmla="*/ 64 w 89"/>
                        <a:gd name="T35" fmla="*/ 59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9" h="123">
                          <a:moveTo>
                            <a:pt x="64" y="59"/>
                          </a:moveTo>
                          <a:lnTo>
                            <a:pt x="89" y="118"/>
                          </a:lnTo>
                          <a:lnTo>
                            <a:pt x="76" y="123"/>
                          </a:lnTo>
                          <a:lnTo>
                            <a:pt x="63" y="123"/>
                          </a:lnTo>
                          <a:lnTo>
                            <a:pt x="50" y="121"/>
                          </a:lnTo>
                          <a:lnTo>
                            <a:pt x="36" y="118"/>
                          </a:lnTo>
                          <a:lnTo>
                            <a:pt x="26" y="111"/>
                          </a:lnTo>
                          <a:lnTo>
                            <a:pt x="16" y="101"/>
                          </a:lnTo>
                          <a:lnTo>
                            <a:pt x="8" y="90"/>
                          </a:lnTo>
                          <a:lnTo>
                            <a:pt x="3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9" y="25"/>
                          </a:lnTo>
                          <a:lnTo>
                            <a:pt x="17" y="16"/>
                          </a:lnTo>
                          <a:lnTo>
                            <a:pt x="27" y="6"/>
                          </a:lnTo>
                          <a:lnTo>
                            <a:pt x="39" y="0"/>
                          </a:lnTo>
                          <a:lnTo>
                            <a:pt x="64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8" name="Freeform 2346"/>
                    <p:cNvSpPr>
                      <a:spLocks/>
                    </p:cNvSpPr>
                    <p:nvPr/>
                  </p:nvSpPr>
                  <p:spPr bwMode="auto">
                    <a:xfrm>
                      <a:off x="1273" y="2219"/>
                      <a:ext cx="22" cy="31"/>
                    </a:xfrm>
                    <a:custGeom>
                      <a:avLst/>
                      <a:gdLst>
                        <a:gd name="T0" fmla="*/ 89 w 89"/>
                        <a:gd name="T1" fmla="*/ 118 h 123"/>
                        <a:gd name="T2" fmla="*/ 76 w 89"/>
                        <a:gd name="T3" fmla="*/ 123 h 123"/>
                        <a:gd name="T4" fmla="*/ 63 w 89"/>
                        <a:gd name="T5" fmla="*/ 123 h 123"/>
                        <a:gd name="T6" fmla="*/ 50 w 89"/>
                        <a:gd name="T7" fmla="*/ 121 h 123"/>
                        <a:gd name="T8" fmla="*/ 36 w 89"/>
                        <a:gd name="T9" fmla="*/ 118 h 123"/>
                        <a:gd name="T10" fmla="*/ 26 w 89"/>
                        <a:gd name="T11" fmla="*/ 111 h 123"/>
                        <a:gd name="T12" fmla="*/ 16 w 89"/>
                        <a:gd name="T13" fmla="*/ 101 h 123"/>
                        <a:gd name="T14" fmla="*/ 8 w 89"/>
                        <a:gd name="T15" fmla="*/ 90 h 123"/>
                        <a:gd name="T16" fmla="*/ 3 w 89"/>
                        <a:gd name="T17" fmla="*/ 78 h 123"/>
                        <a:gd name="T18" fmla="*/ 0 w 89"/>
                        <a:gd name="T19" fmla="*/ 65 h 123"/>
                        <a:gd name="T20" fmla="*/ 0 w 89"/>
                        <a:gd name="T21" fmla="*/ 52 h 123"/>
                        <a:gd name="T22" fmla="*/ 3 w 89"/>
                        <a:gd name="T23" fmla="*/ 39 h 123"/>
                        <a:gd name="T24" fmla="*/ 9 w 89"/>
                        <a:gd name="T25" fmla="*/ 25 h 123"/>
                        <a:gd name="T26" fmla="*/ 17 w 89"/>
                        <a:gd name="T27" fmla="*/ 16 h 123"/>
                        <a:gd name="T28" fmla="*/ 27 w 89"/>
                        <a:gd name="T29" fmla="*/ 6 h 123"/>
                        <a:gd name="T30" fmla="*/ 39 w 89"/>
                        <a:gd name="T31" fmla="*/ 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9" h="123">
                          <a:moveTo>
                            <a:pt x="89" y="118"/>
                          </a:moveTo>
                          <a:lnTo>
                            <a:pt x="76" y="123"/>
                          </a:lnTo>
                          <a:lnTo>
                            <a:pt x="63" y="123"/>
                          </a:lnTo>
                          <a:lnTo>
                            <a:pt x="50" y="121"/>
                          </a:lnTo>
                          <a:lnTo>
                            <a:pt x="36" y="118"/>
                          </a:lnTo>
                          <a:lnTo>
                            <a:pt x="26" y="111"/>
                          </a:lnTo>
                          <a:lnTo>
                            <a:pt x="16" y="101"/>
                          </a:lnTo>
                          <a:lnTo>
                            <a:pt x="8" y="90"/>
                          </a:lnTo>
                          <a:lnTo>
                            <a:pt x="3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9" y="25"/>
                          </a:lnTo>
                          <a:lnTo>
                            <a:pt x="17" y="16"/>
                          </a:lnTo>
                          <a:lnTo>
                            <a:pt x="27" y="6"/>
                          </a:lnTo>
                          <a:lnTo>
                            <a:pt x="3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9" name="Freeform 2345"/>
                    <p:cNvSpPr>
                      <a:spLocks/>
                    </p:cNvSpPr>
                    <p:nvPr/>
                  </p:nvSpPr>
                  <p:spPr bwMode="auto">
                    <a:xfrm>
                      <a:off x="1282" y="2148"/>
                      <a:ext cx="182" cy="101"/>
                    </a:xfrm>
                    <a:custGeom>
                      <a:avLst/>
                      <a:gdLst>
                        <a:gd name="T0" fmla="*/ 0 w 724"/>
                        <a:gd name="T1" fmla="*/ 286 h 404"/>
                        <a:gd name="T2" fmla="*/ 25 w 724"/>
                        <a:gd name="T3" fmla="*/ 345 h 404"/>
                        <a:gd name="T4" fmla="*/ 50 w 724"/>
                        <a:gd name="T5" fmla="*/ 404 h 404"/>
                        <a:gd name="T6" fmla="*/ 724 w 724"/>
                        <a:gd name="T7" fmla="*/ 117 h 404"/>
                        <a:gd name="T8" fmla="*/ 699 w 724"/>
                        <a:gd name="T9" fmla="*/ 58 h 404"/>
                        <a:gd name="T10" fmla="*/ 674 w 724"/>
                        <a:gd name="T11" fmla="*/ 0 h 404"/>
                        <a:gd name="T12" fmla="*/ 0 w 724"/>
                        <a:gd name="T13" fmla="*/ 286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24" h="404">
                          <a:moveTo>
                            <a:pt x="0" y="286"/>
                          </a:moveTo>
                          <a:lnTo>
                            <a:pt x="25" y="345"/>
                          </a:lnTo>
                          <a:lnTo>
                            <a:pt x="50" y="404"/>
                          </a:lnTo>
                          <a:lnTo>
                            <a:pt x="724" y="117"/>
                          </a:lnTo>
                          <a:lnTo>
                            <a:pt x="699" y="58"/>
                          </a:lnTo>
                          <a:lnTo>
                            <a:pt x="674" y="0"/>
                          </a:lnTo>
                          <a:lnTo>
                            <a:pt x="0" y="28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0" name="Freeform 2344"/>
                    <p:cNvSpPr>
                      <a:spLocks/>
                    </p:cNvSpPr>
                    <p:nvPr/>
                  </p:nvSpPr>
                  <p:spPr bwMode="auto">
                    <a:xfrm>
                      <a:off x="1282" y="2148"/>
                      <a:ext cx="182" cy="101"/>
                    </a:xfrm>
                    <a:custGeom>
                      <a:avLst/>
                      <a:gdLst>
                        <a:gd name="T0" fmla="*/ 0 w 724"/>
                        <a:gd name="T1" fmla="*/ 286 h 404"/>
                        <a:gd name="T2" fmla="*/ 25 w 724"/>
                        <a:gd name="T3" fmla="*/ 345 h 404"/>
                        <a:gd name="T4" fmla="*/ 50 w 724"/>
                        <a:gd name="T5" fmla="*/ 404 h 404"/>
                        <a:gd name="T6" fmla="*/ 724 w 724"/>
                        <a:gd name="T7" fmla="*/ 117 h 404"/>
                        <a:gd name="T8" fmla="*/ 699 w 724"/>
                        <a:gd name="T9" fmla="*/ 58 h 404"/>
                        <a:gd name="T10" fmla="*/ 674 w 724"/>
                        <a:gd name="T11" fmla="*/ 0 h 404"/>
                        <a:gd name="T12" fmla="*/ 0 w 724"/>
                        <a:gd name="T13" fmla="*/ 286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24" h="404">
                          <a:moveTo>
                            <a:pt x="0" y="286"/>
                          </a:moveTo>
                          <a:lnTo>
                            <a:pt x="25" y="345"/>
                          </a:lnTo>
                          <a:lnTo>
                            <a:pt x="50" y="404"/>
                          </a:lnTo>
                          <a:lnTo>
                            <a:pt x="724" y="117"/>
                          </a:lnTo>
                          <a:lnTo>
                            <a:pt x="699" y="58"/>
                          </a:lnTo>
                          <a:lnTo>
                            <a:pt x="674" y="0"/>
                          </a:lnTo>
                          <a:lnTo>
                            <a:pt x="0" y="28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1" name="Freeform 2343"/>
                    <p:cNvSpPr>
                      <a:spLocks/>
                    </p:cNvSpPr>
                    <p:nvPr/>
                  </p:nvSpPr>
                  <p:spPr bwMode="auto">
                    <a:xfrm>
                      <a:off x="1451" y="2147"/>
                      <a:ext cx="6" cy="15"/>
                    </a:xfrm>
                    <a:custGeom>
                      <a:avLst/>
                      <a:gdLst>
                        <a:gd name="T0" fmla="*/ 25 w 25"/>
                        <a:gd name="T1" fmla="*/ 60 h 60"/>
                        <a:gd name="T2" fmla="*/ 0 w 25"/>
                        <a:gd name="T3" fmla="*/ 2 h 60"/>
                        <a:gd name="T4" fmla="*/ 1 w 25"/>
                        <a:gd name="T5" fmla="*/ 0 h 60"/>
                        <a:gd name="T6" fmla="*/ 25 w 25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60">
                          <a:moveTo>
                            <a:pt x="25" y="60"/>
                          </a:moveTo>
                          <a:lnTo>
                            <a:pt x="0" y="2"/>
                          </a:lnTo>
                          <a:lnTo>
                            <a:pt x="1" y="0"/>
                          </a:lnTo>
                          <a:lnTo>
                            <a:pt x="25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2" name="Line 234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51" y="214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3" name="Freeform 2341"/>
                    <p:cNvSpPr>
                      <a:spLocks/>
                    </p:cNvSpPr>
                    <p:nvPr/>
                  </p:nvSpPr>
                  <p:spPr bwMode="auto">
                    <a:xfrm>
                      <a:off x="1451" y="2108"/>
                      <a:ext cx="111" cy="69"/>
                    </a:xfrm>
                    <a:custGeom>
                      <a:avLst/>
                      <a:gdLst>
                        <a:gd name="T0" fmla="*/ 0 w 445"/>
                        <a:gd name="T1" fmla="*/ 157 h 277"/>
                        <a:gd name="T2" fmla="*/ 24 w 445"/>
                        <a:gd name="T3" fmla="*/ 217 h 277"/>
                        <a:gd name="T4" fmla="*/ 48 w 445"/>
                        <a:gd name="T5" fmla="*/ 277 h 277"/>
                        <a:gd name="T6" fmla="*/ 445 w 445"/>
                        <a:gd name="T7" fmla="*/ 120 h 277"/>
                        <a:gd name="T8" fmla="*/ 421 w 445"/>
                        <a:gd name="T9" fmla="*/ 60 h 277"/>
                        <a:gd name="T10" fmla="*/ 397 w 445"/>
                        <a:gd name="T11" fmla="*/ 0 h 277"/>
                        <a:gd name="T12" fmla="*/ 0 w 445"/>
                        <a:gd name="T13" fmla="*/ 157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45" h="277">
                          <a:moveTo>
                            <a:pt x="0" y="157"/>
                          </a:moveTo>
                          <a:lnTo>
                            <a:pt x="24" y="217"/>
                          </a:lnTo>
                          <a:lnTo>
                            <a:pt x="48" y="277"/>
                          </a:lnTo>
                          <a:lnTo>
                            <a:pt x="445" y="120"/>
                          </a:lnTo>
                          <a:lnTo>
                            <a:pt x="421" y="60"/>
                          </a:lnTo>
                          <a:lnTo>
                            <a:pt x="397" y="0"/>
                          </a:lnTo>
                          <a:lnTo>
                            <a:pt x="0" y="15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4" name="Freeform 2340"/>
                    <p:cNvSpPr>
                      <a:spLocks/>
                    </p:cNvSpPr>
                    <p:nvPr/>
                  </p:nvSpPr>
                  <p:spPr bwMode="auto">
                    <a:xfrm>
                      <a:off x="1451" y="2108"/>
                      <a:ext cx="111" cy="69"/>
                    </a:xfrm>
                    <a:custGeom>
                      <a:avLst/>
                      <a:gdLst>
                        <a:gd name="T0" fmla="*/ 0 w 445"/>
                        <a:gd name="T1" fmla="*/ 157 h 277"/>
                        <a:gd name="T2" fmla="*/ 24 w 445"/>
                        <a:gd name="T3" fmla="*/ 217 h 277"/>
                        <a:gd name="T4" fmla="*/ 48 w 445"/>
                        <a:gd name="T5" fmla="*/ 277 h 277"/>
                        <a:gd name="T6" fmla="*/ 445 w 445"/>
                        <a:gd name="T7" fmla="*/ 120 h 277"/>
                        <a:gd name="T8" fmla="*/ 421 w 445"/>
                        <a:gd name="T9" fmla="*/ 60 h 277"/>
                        <a:gd name="T10" fmla="*/ 397 w 445"/>
                        <a:gd name="T11" fmla="*/ 0 h 277"/>
                        <a:gd name="T12" fmla="*/ 0 w 445"/>
                        <a:gd name="T13" fmla="*/ 157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45" h="277">
                          <a:moveTo>
                            <a:pt x="0" y="157"/>
                          </a:moveTo>
                          <a:lnTo>
                            <a:pt x="24" y="217"/>
                          </a:lnTo>
                          <a:lnTo>
                            <a:pt x="48" y="277"/>
                          </a:lnTo>
                          <a:lnTo>
                            <a:pt x="445" y="120"/>
                          </a:lnTo>
                          <a:lnTo>
                            <a:pt x="421" y="60"/>
                          </a:lnTo>
                          <a:lnTo>
                            <a:pt x="397" y="0"/>
                          </a:lnTo>
                          <a:lnTo>
                            <a:pt x="0" y="15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5" name="Freeform 2339"/>
                    <p:cNvSpPr>
                      <a:spLocks/>
                    </p:cNvSpPr>
                    <p:nvPr/>
                  </p:nvSpPr>
                  <p:spPr bwMode="auto">
                    <a:xfrm>
                      <a:off x="1550" y="2107"/>
                      <a:ext cx="6" cy="16"/>
                    </a:xfrm>
                    <a:custGeom>
                      <a:avLst/>
                      <a:gdLst>
                        <a:gd name="T0" fmla="*/ 24 w 24"/>
                        <a:gd name="T1" fmla="*/ 62 h 62"/>
                        <a:gd name="T2" fmla="*/ 0 w 24"/>
                        <a:gd name="T3" fmla="*/ 2 h 62"/>
                        <a:gd name="T4" fmla="*/ 7 w 24"/>
                        <a:gd name="T5" fmla="*/ 0 h 62"/>
                        <a:gd name="T6" fmla="*/ 24 w 24"/>
                        <a:gd name="T7" fmla="*/ 62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4" h="62">
                          <a:moveTo>
                            <a:pt x="24" y="62"/>
                          </a:moveTo>
                          <a:lnTo>
                            <a:pt x="0" y="2"/>
                          </a:lnTo>
                          <a:lnTo>
                            <a:pt x="7" y="0"/>
                          </a:lnTo>
                          <a:lnTo>
                            <a:pt x="24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6" name="Line 233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550" y="2107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7" name="Freeform 2337"/>
                    <p:cNvSpPr>
                      <a:spLocks/>
                    </p:cNvSpPr>
                    <p:nvPr/>
                  </p:nvSpPr>
                  <p:spPr bwMode="auto">
                    <a:xfrm>
                      <a:off x="1552" y="2074"/>
                      <a:ext cx="136" cy="65"/>
                    </a:xfrm>
                    <a:custGeom>
                      <a:avLst/>
                      <a:gdLst>
                        <a:gd name="T0" fmla="*/ 0 w 542"/>
                        <a:gd name="T1" fmla="*/ 134 h 259"/>
                        <a:gd name="T2" fmla="*/ 17 w 542"/>
                        <a:gd name="T3" fmla="*/ 196 h 259"/>
                        <a:gd name="T4" fmla="*/ 34 w 542"/>
                        <a:gd name="T5" fmla="*/ 259 h 259"/>
                        <a:gd name="T6" fmla="*/ 542 w 542"/>
                        <a:gd name="T7" fmla="*/ 124 h 259"/>
                        <a:gd name="T8" fmla="*/ 525 w 542"/>
                        <a:gd name="T9" fmla="*/ 62 h 259"/>
                        <a:gd name="T10" fmla="*/ 508 w 542"/>
                        <a:gd name="T11" fmla="*/ 0 h 259"/>
                        <a:gd name="T12" fmla="*/ 0 w 542"/>
                        <a:gd name="T13" fmla="*/ 134 h 2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2" h="259">
                          <a:moveTo>
                            <a:pt x="0" y="134"/>
                          </a:moveTo>
                          <a:lnTo>
                            <a:pt x="17" y="196"/>
                          </a:lnTo>
                          <a:lnTo>
                            <a:pt x="34" y="259"/>
                          </a:lnTo>
                          <a:lnTo>
                            <a:pt x="542" y="124"/>
                          </a:lnTo>
                          <a:lnTo>
                            <a:pt x="525" y="62"/>
                          </a:lnTo>
                          <a:lnTo>
                            <a:pt x="508" y="0"/>
                          </a:lnTo>
                          <a:lnTo>
                            <a:pt x="0" y="13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8" name="Freeform 2336"/>
                    <p:cNvSpPr>
                      <a:spLocks/>
                    </p:cNvSpPr>
                    <p:nvPr/>
                  </p:nvSpPr>
                  <p:spPr bwMode="auto">
                    <a:xfrm>
                      <a:off x="1552" y="2074"/>
                      <a:ext cx="136" cy="65"/>
                    </a:xfrm>
                    <a:custGeom>
                      <a:avLst/>
                      <a:gdLst>
                        <a:gd name="T0" fmla="*/ 0 w 542"/>
                        <a:gd name="T1" fmla="*/ 134 h 259"/>
                        <a:gd name="T2" fmla="*/ 17 w 542"/>
                        <a:gd name="T3" fmla="*/ 196 h 259"/>
                        <a:gd name="T4" fmla="*/ 34 w 542"/>
                        <a:gd name="T5" fmla="*/ 259 h 259"/>
                        <a:gd name="T6" fmla="*/ 542 w 542"/>
                        <a:gd name="T7" fmla="*/ 124 h 259"/>
                        <a:gd name="T8" fmla="*/ 525 w 542"/>
                        <a:gd name="T9" fmla="*/ 62 h 259"/>
                        <a:gd name="T10" fmla="*/ 508 w 542"/>
                        <a:gd name="T11" fmla="*/ 0 h 259"/>
                        <a:gd name="T12" fmla="*/ 0 w 542"/>
                        <a:gd name="T13" fmla="*/ 134 h 2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2" h="259">
                          <a:moveTo>
                            <a:pt x="0" y="134"/>
                          </a:moveTo>
                          <a:lnTo>
                            <a:pt x="17" y="196"/>
                          </a:lnTo>
                          <a:lnTo>
                            <a:pt x="34" y="259"/>
                          </a:lnTo>
                          <a:lnTo>
                            <a:pt x="542" y="124"/>
                          </a:lnTo>
                          <a:lnTo>
                            <a:pt x="525" y="62"/>
                          </a:lnTo>
                          <a:lnTo>
                            <a:pt x="508" y="0"/>
                          </a:lnTo>
                          <a:lnTo>
                            <a:pt x="0" y="134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9" name="Freeform 2335"/>
                    <p:cNvSpPr>
                      <a:spLocks/>
                    </p:cNvSpPr>
                    <p:nvPr/>
                  </p:nvSpPr>
                  <p:spPr bwMode="auto">
                    <a:xfrm>
                      <a:off x="1679" y="2074"/>
                      <a:ext cx="5" cy="16"/>
                    </a:xfrm>
                    <a:custGeom>
                      <a:avLst/>
                      <a:gdLst>
                        <a:gd name="T0" fmla="*/ 17 w 17"/>
                        <a:gd name="T1" fmla="*/ 64 h 64"/>
                        <a:gd name="T2" fmla="*/ 0 w 17"/>
                        <a:gd name="T3" fmla="*/ 2 h 64"/>
                        <a:gd name="T4" fmla="*/ 14 w 17"/>
                        <a:gd name="T5" fmla="*/ 0 h 64"/>
                        <a:gd name="T6" fmla="*/ 17 w 17"/>
                        <a:gd name="T7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7" h="64">
                          <a:moveTo>
                            <a:pt x="17" y="64"/>
                          </a:moveTo>
                          <a:lnTo>
                            <a:pt x="0" y="2"/>
                          </a:lnTo>
                          <a:lnTo>
                            <a:pt x="14" y="0"/>
                          </a:lnTo>
                          <a:lnTo>
                            <a:pt x="17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0" name="Line 233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79" y="2074"/>
                      <a:ext cx="4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1" name="Freeform 2333"/>
                    <p:cNvSpPr>
                      <a:spLocks/>
                    </p:cNvSpPr>
                    <p:nvPr/>
                  </p:nvSpPr>
                  <p:spPr bwMode="auto">
                    <a:xfrm>
                      <a:off x="1683" y="2059"/>
                      <a:ext cx="254" cy="46"/>
                    </a:xfrm>
                    <a:custGeom>
                      <a:avLst/>
                      <a:gdLst>
                        <a:gd name="T0" fmla="*/ 0 w 1017"/>
                        <a:gd name="T1" fmla="*/ 60 h 188"/>
                        <a:gd name="T2" fmla="*/ 3 w 1017"/>
                        <a:gd name="T3" fmla="*/ 124 h 188"/>
                        <a:gd name="T4" fmla="*/ 7 w 1017"/>
                        <a:gd name="T5" fmla="*/ 188 h 188"/>
                        <a:gd name="T6" fmla="*/ 1017 w 1017"/>
                        <a:gd name="T7" fmla="*/ 128 h 188"/>
                        <a:gd name="T8" fmla="*/ 1013 w 1017"/>
                        <a:gd name="T9" fmla="*/ 64 h 188"/>
                        <a:gd name="T10" fmla="*/ 1009 w 1017"/>
                        <a:gd name="T11" fmla="*/ 0 h 188"/>
                        <a:gd name="T12" fmla="*/ 0 w 1017"/>
                        <a:gd name="T13" fmla="*/ 60 h 1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7" h="188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8"/>
                          </a:lnTo>
                          <a:lnTo>
                            <a:pt x="1017" y="128"/>
                          </a:lnTo>
                          <a:lnTo>
                            <a:pt x="1013" y="64"/>
                          </a:lnTo>
                          <a:lnTo>
                            <a:pt x="1009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2" name="Freeform 2332"/>
                    <p:cNvSpPr>
                      <a:spLocks/>
                    </p:cNvSpPr>
                    <p:nvPr/>
                  </p:nvSpPr>
                  <p:spPr bwMode="auto">
                    <a:xfrm>
                      <a:off x="1683" y="2059"/>
                      <a:ext cx="254" cy="46"/>
                    </a:xfrm>
                    <a:custGeom>
                      <a:avLst/>
                      <a:gdLst>
                        <a:gd name="T0" fmla="*/ 0 w 1017"/>
                        <a:gd name="T1" fmla="*/ 60 h 188"/>
                        <a:gd name="T2" fmla="*/ 3 w 1017"/>
                        <a:gd name="T3" fmla="*/ 124 h 188"/>
                        <a:gd name="T4" fmla="*/ 7 w 1017"/>
                        <a:gd name="T5" fmla="*/ 188 h 188"/>
                        <a:gd name="T6" fmla="*/ 1017 w 1017"/>
                        <a:gd name="T7" fmla="*/ 128 h 188"/>
                        <a:gd name="T8" fmla="*/ 1013 w 1017"/>
                        <a:gd name="T9" fmla="*/ 64 h 188"/>
                        <a:gd name="T10" fmla="*/ 1009 w 1017"/>
                        <a:gd name="T11" fmla="*/ 0 h 188"/>
                        <a:gd name="T12" fmla="*/ 0 w 1017"/>
                        <a:gd name="T13" fmla="*/ 60 h 1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7" h="188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8"/>
                          </a:lnTo>
                          <a:lnTo>
                            <a:pt x="1017" y="128"/>
                          </a:lnTo>
                          <a:lnTo>
                            <a:pt x="1013" y="64"/>
                          </a:lnTo>
                          <a:lnTo>
                            <a:pt x="1009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3" name="Freeform 2331"/>
                    <p:cNvSpPr>
                      <a:spLocks/>
                    </p:cNvSpPr>
                    <p:nvPr/>
                  </p:nvSpPr>
                  <p:spPr bwMode="auto">
                    <a:xfrm>
                      <a:off x="1935" y="2059"/>
                      <a:ext cx="1" cy="16"/>
                    </a:xfrm>
                    <a:custGeom>
                      <a:avLst/>
                      <a:gdLst>
                        <a:gd name="T0" fmla="*/ 4 w 5"/>
                        <a:gd name="T1" fmla="*/ 64 h 64"/>
                        <a:gd name="T2" fmla="*/ 0 w 5"/>
                        <a:gd name="T3" fmla="*/ 0 h 64"/>
                        <a:gd name="T4" fmla="*/ 5 w 5"/>
                        <a:gd name="T5" fmla="*/ 0 h 64"/>
                        <a:gd name="T6" fmla="*/ 4 w 5"/>
                        <a:gd name="T7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5" h="64">
                          <a:moveTo>
                            <a:pt x="4" y="64"/>
                          </a:moveTo>
                          <a:lnTo>
                            <a:pt x="0" y="0"/>
                          </a:lnTo>
                          <a:lnTo>
                            <a:pt x="5" y="0"/>
                          </a:lnTo>
                          <a:lnTo>
                            <a:pt x="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4" name="Line 23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35" y="205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5" name="Freeform 2329"/>
                    <p:cNvSpPr>
                      <a:spLocks/>
                    </p:cNvSpPr>
                    <p:nvPr/>
                  </p:nvSpPr>
                  <p:spPr bwMode="auto">
                    <a:xfrm>
                      <a:off x="1936" y="2059"/>
                      <a:ext cx="516" cy="45"/>
                    </a:xfrm>
                    <a:custGeom>
                      <a:avLst/>
                      <a:gdLst>
                        <a:gd name="T0" fmla="*/ 2 w 2063"/>
                        <a:gd name="T1" fmla="*/ 0 h 182"/>
                        <a:gd name="T2" fmla="*/ 1 w 2063"/>
                        <a:gd name="T3" fmla="*/ 64 h 182"/>
                        <a:gd name="T4" fmla="*/ 0 w 2063"/>
                        <a:gd name="T5" fmla="*/ 128 h 182"/>
                        <a:gd name="T6" fmla="*/ 2061 w 2063"/>
                        <a:gd name="T7" fmla="*/ 182 h 182"/>
                        <a:gd name="T8" fmla="*/ 2062 w 2063"/>
                        <a:gd name="T9" fmla="*/ 118 h 182"/>
                        <a:gd name="T10" fmla="*/ 2063 w 2063"/>
                        <a:gd name="T11" fmla="*/ 54 h 182"/>
                        <a:gd name="T12" fmla="*/ 2 w 2063"/>
                        <a:gd name="T13" fmla="*/ 0 h 1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63" h="182">
                          <a:moveTo>
                            <a:pt x="2" y="0"/>
                          </a:moveTo>
                          <a:lnTo>
                            <a:pt x="1" y="64"/>
                          </a:lnTo>
                          <a:lnTo>
                            <a:pt x="0" y="128"/>
                          </a:lnTo>
                          <a:lnTo>
                            <a:pt x="2061" y="182"/>
                          </a:lnTo>
                          <a:lnTo>
                            <a:pt x="2062" y="118"/>
                          </a:lnTo>
                          <a:lnTo>
                            <a:pt x="2063" y="54"/>
                          </a:ln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6" name="Freeform 2328"/>
                    <p:cNvSpPr>
                      <a:spLocks/>
                    </p:cNvSpPr>
                    <p:nvPr/>
                  </p:nvSpPr>
                  <p:spPr bwMode="auto">
                    <a:xfrm>
                      <a:off x="1936" y="2059"/>
                      <a:ext cx="516" cy="45"/>
                    </a:xfrm>
                    <a:custGeom>
                      <a:avLst/>
                      <a:gdLst>
                        <a:gd name="T0" fmla="*/ 2 w 2063"/>
                        <a:gd name="T1" fmla="*/ 0 h 182"/>
                        <a:gd name="T2" fmla="*/ 1 w 2063"/>
                        <a:gd name="T3" fmla="*/ 64 h 182"/>
                        <a:gd name="T4" fmla="*/ 0 w 2063"/>
                        <a:gd name="T5" fmla="*/ 128 h 182"/>
                        <a:gd name="T6" fmla="*/ 2061 w 2063"/>
                        <a:gd name="T7" fmla="*/ 182 h 182"/>
                        <a:gd name="T8" fmla="*/ 2062 w 2063"/>
                        <a:gd name="T9" fmla="*/ 118 h 182"/>
                        <a:gd name="T10" fmla="*/ 2063 w 2063"/>
                        <a:gd name="T11" fmla="*/ 54 h 182"/>
                        <a:gd name="T12" fmla="*/ 2 w 2063"/>
                        <a:gd name="T13" fmla="*/ 0 h 1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63" h="182">
                          <a:moveTo>
                            <a:pt x="2" y="0"/>
                          </a:moveTo>
                          <a:lnTo>
                            <a:pt x="1" y="64"/>
                          </a:lnTo>
                          <a:lnTo>
                            <a:pt x="0" y="128"/>
                          </a:lnTo>
                          <a:lnTo>
                            <a:pt x="2061" y="182"/>
                          </a:lnTo>
                          <a:lnTo>
                            <a:pt x="2062" y="118"/>
                          </a:lnTo>
                          <a:lnTo>
                            <a:pt x="2063" y="54"/>
                          </a:ln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7" name="Freeform 2327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16" cy="32"/>
                    </a:xfrm>
                    <a:custGeom>
                      <a:avLst/>
                      <a:gdLst>
                        <a:gd name="T0" fmla="*/ 1 w 65"/>
                        <a:gd name="T1" fmla="*/ 64 h 128"/>
                        <a:gd name="T2" fmla="*/ 2 w 65"/>
                        <a:gd name="T3" fmla="*/ 0 h 128"/>
                        <a:gd name="T4" fmla="*/ 16 w 65"/>
                        <a:gd name="T5" fmla="*/ 2 h 128"/>
                        <a:gd name="T6" fmla="*/ 29 w 65"/>
                        <a:gd name="T7" fmla="*/ 6 h 128"/>
                        <a:gd name="T8" fmla="*/ 41 w 65"/>
                        <a:gd name="T9" fmla="*/ 14 h 128"/>
                        <a:gd name="T10" fmla="*/ 50 w 65"/>
                        <a:gd name="T11" fmla="*/ 22 h 128"/>
                        <a:gd name="T12" fmla="*/ 58 w 65"/>
                        <a:gd name="T13" fmla="*/ 33 h 128"/>
                        <a:gd name="T14" fmla="*/ 62 w 65"/>
                        <a:gd name="T15" fmla="*/ 46 h 128"/>
                        <a:gd name="T16" fmla="*/ 65 w 65"/>
                        <a:gd name="T17" fmla="*/ 59 h 128"/>
                        <a:gd name="T18" fmla="*/ 65 w 65"/>
                        <a:gd name="T19" fmla="*/ 72 h 128"/>
                        <a:gd name="T20" fmla="*/ 61 w 65"/>
                        <a:gd name="T21" fmla="*/ 86 h 128"/>
                        <a:gd name="T22" fmla="*/ 56 w 65"/>
                        <a:gd name="T23" fmla="*/ 98 h 128"/>
                        <a:gd name="T24" fmla="*/ 48 w 65"/>
                        <a:gd name="T25" fmla="*/ 108 h 128"/>
                        <a:gd name="T26" fmla="*/ 37 w 65"/>
                        <a:gd name="T27" fmla="*/ 117 h 128"/>
                        <a:gd name="T28" fmla="*/ 25 w 65"/>
                        <a:gd name="T29" fmla="*/ 123 h 128"/>
                        <a:gd name="T30" fmla="*/ 13 w 65"/>
                        <a:gd name="T31" fmla="*/ 128 h 128"/>
                        <a:gd name="T32" fmla="*/ 0 w 65"/>
                        <a:gd name="T33" fmla="*/ 128 h 128"/>
                        <a:gd name="T34" fmla="*/ 1 w 65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5" h="128">
                          <a:moveTo>
                            <a:pt x="1" y="64"/>
                          </a:moveTo>
                          <a:lnTo>
                            <a:pt x="2" y="0"/>
                          </a:lnTo>
                          <a:lnTo>
                            <a:pt x="16" y="2"/>
                          </a:lnTo>
                          <a:lnTo>
                            <a:pt x="29" y="6"/>
                          </a:lnTo>
                          <a:lnTo>
                            <a:pt x="41" y="14"/>
                          </a:lnTo>
                          <a:lnTo>
                            <a:pt x="50" y="22"/>
                          </a:lnTo>
                          <a:lnTo>
                            <a:pt x="58" y="33"/>
                          </a:lnTo>
                          <a:lnTo>
                            <a:pt x="62" y="46"/>
                          </a:lnTo>
                          <a:lnTo>
                            <a:pt x="65" y="59"/>
                          </a:lnTo>
                          <a:lnTo>
                            <a:pt x="65" y="72"/>
                          </a:lnTo>
                          <a:lnTo>
                            <a:pt x="61" y="86"/>
                          </a:lnTo>
                          <a:lnTo>
                            <a:pt x="56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5" y="123"/>
                          </a:lnTo>
                          <a:lnTo>
                            <a:pt x="13" y="128"/>
                          </a:lnTo>
                          <a:lnTo>
                            <a:pt x="0" y="128"/>
                          </a:lnTo>
                          <a:lnTo>
                            <a:pt x="1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8" name="Freeform 2326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16" cy="32"/>
                    </a:xfrm>
                    <a:custGeom>
                      <a:avLst/>
                      <a:gdLst>
                        <a:gd name="T0" fmla="*/ 2 w 65"/>
                        <a:gd name="T1" fmla="*/ 0 h 128"/>
                        <a:gd name="T2" fmla="*/ 16 w 65"/>
                        <a:gd name="T3" fmla="*/ 2 h 128"/>
                        <a:gd name="T4" fmla="*/ 29 w 65"/>
                        <a:gd name="T5" fmla="*/ 6 h 128"/>
                        <a:gd name="T6" fmla="*/ 41 w 65"/>
                        <a:gd name="T7" fmla="*/ 14 h 128"/>
                        <a:gd name="T8" fmla="*/ 50 w 65"/>
                        <a:gd name="T9" fmla="*/ 22 h 128"/>
                        <a:gd name="T10" fmla="*/ 58 w 65"/>
                        <a:gd name="T11" fmla="*/ 33 h 128"/>
                        <a:gd name="T12" fmla="*/ 62 w 65"/>
                        <a:gd name="T13" fmla="*/ 46 h 128"/>
                        <a:gd name="T14" fmla="*/ 65 w 65"/>
                        <a:gd name="T15" fmla="*/ 59 h 128"/>
                        <a:gd name="T16" fmla="*/ 65 w 65"/>
                        <a:gd name="T17" fmla="*/ 72 h 128"/>
                        <a:gd name="T18" fmla="*/ 61 w 65"/>
                        <a:gd name="T19" fmla="*/ 86 h 128"/>
                        <a:gd name="T20" fmla="*/ 56 w 65"/>
                        <a:gd name="T21" fmla="*/ 98 h 128"/>
                        <a:gd name="T22" fmla="*/ 48 w 65"/>
                        <a:gd name="T23" fmla="*/ 108 h 128"/>
                        <a:gd name="T24" fmla="*/ 37 w 65"/>
                        <a:gd name="T25" fmla="*/ 117 h 128"/>
                        <a:gd name="T26" fmla="*/ 25 w 65"/>
                        <a:gd name="T27" fmla="*/ 123 h 128"/>
                        <a:gd name="T28" fmla="*/ 13 w 65"/>
                        <a:gd name="T29" fmla="*/ 128 h 128"/>
                        <a:gd name="T30" fmla="*/ 0 w 65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5" h="128">
                          <a:moveTo>
                            <a:pt x="2" y="0"/>
                          </a:moveTo>
                          <a:lnTo>
                            <a:pt x="16" y="2"/>
                          </a:lnTo>
                          <a:lnTo>
                            <a:pt x="29" y="6"/>
                          </a:lnTo>
                          <a:lnTo>
                            <a:pt x="41" y="14"/>
                          </a:lnTo>
                          <a:lnTo>
                            <a:pt x="50" y="22"/>
                          </a:lnTo>
                          <a:lnTo>
                            <a:pt x="58" y="33"/>
                          </a:lnTo>
                          <a:lnTo>
                            <a:pt x="62" y="46"/>
                          </a:lnTo>
                          <a:lnTo>
                            <a:pt x="65" y="59"/>
                          </a:lnTo>
                          <a:lnTo>
                            <a:pt x="65" y="72"/>
                          </a:lnTo>
                          <a:lnTo>
                            <a:pt x="61" y="86"/>
                          </a:lnTo>
                          <a:lnTo>
                            <a:pt x="56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5" y="123"/>
                          </a:lnTo>
                          <a:lnTo>
                            <a:pt x="13" y="128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9" name="Freeform 2325"/>
                    <p:cNvSpPr>
                      <a:spLocks/>
                    </p:cNvSpPr>
                    <p:nvPr/>
                  </p:nvSpPr>
                  <p:spPr bwMode="auto">
                    <a:xfrm>
                      <a:off x="2288" y="3341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3 h 128"/>
                        <a:gd name="T8" fmla="*/ 26 w 63"/>
                        <a:gd name="T9" fmla="*/ 116 h 128"/>
                        <a:gd name="T10" fmla="*/ 15 w 63"/>
                        <a:gd name="T11" fmla="*/ 108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2 h 128"/>
                        <a:gd name="T18" fmla="*/ 0 w 63"/>
                        <a:gd name="T19" fmla="*/ 58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5 w 63"/>
                        <a:gd name="T25" fmla="*/ 22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5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0" name="Freeform 2324"/>
                    <p:cNvSpPr>
                      <a:spLocks/>
                    </p:cNvSpPr>
                    <p:nvPr/>
                  </p:nvSpPr>
                  <p:spPr bwMode="auto">
                    <a:xfrm>
                      <a:off x="2288" y="3341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3 h 128"/>
                        <a:gd name="T6" fmla="*/ 26 w 63"/>
                        <a:gd name="T7" fmla="*/ 116 h 128"/>
                        <a:gd name="T8" fmla="*/ 15 w 63"/>
                        <a:gd name="T9" fmla="*/ 108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2 h 128"/>
                        <a:gd name="T16" fmla="*/ 0 w 63"/>
                        <a:gd name="T17" fmla="*/ 58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5 w 63"/>
                        <a:gd name="T23" fmla="*/ 22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1" name="Freeform 2323"/>
                    <p:cNvSpPr>
                      <a:spLocks/>
                    </p:cNvSpPr>
                    <p:nvPr/>
                  </p:nvSpPr>
                  <p:spPr bwMode="auto">
                    <a:xfrm>
                      <a:off x="2304" y="3341"/>
                      <a:ext cx="1339" cy="32"/>
                    </a:xfrm>
                    <a:custGeom>
                      <a:avLst/>
                      <a:gdLst>
                        <a:gd name="T0" fmla="*/ 0 w 5356"/>
                        <a:gd name="T1" fmla="*/ 0 h 128"/>
                        <a:gd name="T2" fmla="*/ 0 w 5356"/>
                        <a:gd name="T3" fmla="*/ 65 h 128"/>
                        <a:gd name="T4" fmla="*/ 0 w 5356"/>
                        <a:gd name="T5" fmla="*/ 128 h 128"/>
                        <a:gd name="T6" fmla="*/ 5356 w 5356"/>
                        <a:gd name="T7" fmla="*/ 128 h 128"/>
                        <a:gd name="T8" fmla="*/ 5356 w 5356"/>
                        <a:gd name="T9" fmla="*/ 65 h 128"/>
                        <a:gd name="T10" fmla="*/ 5356 w 5356"/>
                        <a:gd name="T11" fmla="*/ 0 h 128"/>
                        <a:gd name="T12" fmla="*/ 0 w 535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35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5356" y="128"/>
                          </a:lnTo>
                          <a:lnTo>
                            <a:pt x="5356" y="65"/>
                          </a:lnTo>
                          <a:lnTo>
                            <a:pt x="535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2" name="Freeform 2322"/>
                    <p:cNvSpPr>
                      <a:spLocks/>
                    </p:cNvSpPr>
                    <p:nvPr/>
                  </p:nvSpPr>
                  <p:spPr bwMode="auto">
                    <a:xfrm>
                      <a:off x="2304" y="3341"/>
                      <a:ext cx="1339" cy="32"/>
                    </a:xfrm>
                    <a:custGeom>
                      <a:avLst/>
                      <a:gdLst>
                        <a:gd name="T0" fmla="*/ 0 w 5356"/>
                        <a:gd name="T1" fmla="*/ 0 h 128"/>
                        <a:gd name="T2" fmla="*/ 0 w 5356"/>
                        <a:gd name="T3" fmla="*/ 65 h 128"/>
                        <a:gd name="T4" fmla="*/ 0 w 5356"/>
                        <a:gd name="T5" fmla="*/ 128 h 128"/>
                        <a:gd name="T6" fmla="*/ 5356 w 5356"/>
                        <a:gd name="T7" fmla="*/ 128 h 128"/>
                        <a:gd name="T8" fmla="*/ 5356 w 5356"/>
                        <a:gd name="T9" fmla="*/ 65 h 128"/>
                        <a:gd name="T10" fmla="*/ 5356 w 5356"/>
                        <a:gd name="T11" fmla="*/ 0 h 128"/>
                        <a:gd name="T12" fmla="*/ 0 w 535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35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5356" y="128"/>
                          </a:lnTo>
                          <a:lnTo>
                            <a:pt x="5356" y="65"/>
                          </a:lnTo>
                          <a:lnTo>
                            <a:pt x="535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3" name="Freeform 2321"/>
                    <p:cNvSpPr>
                      <a:spLocks/>
                    </p:cNvSpPr>
                    <p:nvPr/>
                  </p:nvSpPr>
                  <p:spPr bwMode="auto">
                    <a:xfrm>
                      <a:off x="3643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5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2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8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4" name="Freeform 2320"/>
                    <p:cNvSpPr>
                      <a:spLocks/>
                    </p:cNvSpPr>
                    <p:nvPr/>
                  </p:nvSpPr>
                  <p:spPr bwMode="auto">
                    <a:xfrm>
                      <a:off x="3643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2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8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5" name="Freeform 2319"/>
                    <p:cNvSpPr>
                      <a:spLocks/>
                    </p:cNvSpPr>
                    <p:nvPr/>
                  </p:nvSpPr>
                  <p:spPr bwMode="auto">
                    <a:xfrm>
                      <a:off x="3694" y="2209"/>
                      <a:ext cx="18" cy="31"/>
                    </a:xfrm>
                    <a:custGeom>
                      <a:avLst/>
                      <a:gdLst>
                        <a:gd name="T0" fmla="*/ 63 w 74"/>
                        <a:gd name="T1" fmla="*/ 64 h 127"/>
                        <a:gd name="T2" fmla="*/ 74 w 74"/>
                        <a:gd name="T3" fmla="*/ 127 h 127"/>
                        <a:gd name="T4" fmla="*/ 61 w 74"/>
                        <a:gd name="T5" fmla="*/ 127 h 127"/>
                        <a:gd name="T6" fmla="*/ 48 w 74"/>
                        <a:gd name="T7" fmla="*/ 126 h 127"/>
                        <a:gd name="T8" fmla="*/ 36 w 74"/>
                        <a:gd name="T9" fmla="*/ 121 h 127"/>
                        <a:gd name="T10" fmla="*/ 24 w 74"/>
                        <a:gd name="T11" fmla="*/ 114 h 127"/>
                        <a:gd name="T12" fmla="*/ 14 w 74"/>
                        <a:gd name="T13" fmla="*/ 104 h 127"/>
                        <a:gd name="T14" fmla="*/ 7 w 74"/>
                        <a:gd name="T15" fmla="*/ 94 h 127"/>
                        <a:gd name="T16" fmla="*/ 2 w 74"/>
                        <a:gd name="T17" fmla="*/ 82 h 127"/>
                        <a:gd name="T18" fmla="*/ 0 w 74"/>
                        <a:gd name="T19" fmla="*/ 68 h 127"/>
                        <a:gd name="T20" fmla="*/ 0 w 74"/>
                        <a:gd name="T21" fmla="*/ 55 h 127"/>
                        <a:gd name="T22" fmla="*/ 3 w 74"/>
                        <a:gd name="T23" fmla="*/ 42 h 127"/>
                        <a:gd name="T24" fmla="*/ 9 w 74"/>
                        <a:gd name="T25" fmla="*/ 30 h 127"/>
                        <a:gd name="T26" fmla="*/ 18 w 74"/>
                        <a:gd name="T27" fmla="*/ 19 h 127"/>
                        <a:gd name="T28" fmla="*/ 27 w 74"/>
                        <a:gd name="T29" fmla="*/ 11 h 127"/>
                        <a:gd name="T30" fmla="*/ 39 w 74"/>
                        <a:gd name="T31" fmla="*/ 4 h 127"/>
                        <a:gd name="T32" fmla="*/ 52 w 74"/>
                        <a:gd name="T33" fmla="*/ 0 h 127"/>
                        <a:gd name="T34" fmla="*/ 63 w 74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63" y="64"/>
                          </a:moveTo>
                          <a:lnTo>
                            <a:pt x="74" y="127"/>
                          </a:lnTo>
                          <a:lnTo>
                            <a:pt x="61" y="127"/>
                          </a:lnTo>
                          <a:lnTo>
                            <a:pt x="48" y="126"/>
                          </a:lnTo>
                          <a:lnTo>
                            <a:pt x="36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7" y="94"/>
                          </a:lnTo>
                          <a:lnTo>
                            <a:pt x="2" y="82"/>
                          </a:lnTo>
                          <a:lnTo>
                            <a:pt x="0" y="68"/>
                          </a:lnTo>
                          <a:lnTo>
                            <a:pt x="0" y="55"/>
                          </a:lnTo>
                          <a:lnTo>
                            <a:pt x="3" y="42"/>
                          </a:lnTo>
                          <a:lnTo>
                            <a:pt x="9" y="30"/>
                          </a:lnTo>
                          <a:lnTo>
                            <a:pt x="18" y="19"/>
                          </a:lnTo>
                          <a:lnTo>
                            <a:pt x="27" y="11"/>
                          </a:lnTo>
                          <a:lnTo>
                            <a:pt x="39" y="4"/>
                          </a:lnTo>
                          <a:lnTo>
                            <a:pt x="52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6" name="Freeform 2318"/>
                    <p:cNvSpPr>
                      <a:spLocks/>
                    </p:cNvSpPr>
                    <p:nvPr/>
                  </p:nvSpPr>
                  <p:spPr bwMode="auto">
                    <a:xfrm>
                      <a:off x="3694" y="2209"/>
                      <a:ext cx="18" cy="31"/>
                    </a:xfrm>
                    <a:custGeom>
                      <a:avLst/>
                      <a:gdLst>
                        <a:gd name="T0" fmla="*/ 74 w 74"/>
                        <a:gd name="T1" fmla="*/ 127 h 127"/>
                        <a:gd name="T2" fmla="*/ 61 w 74"/>
                        <a:gd name="T3" fmla="*/ 127 h 127"/>
                        <a:gd name="T4" fmla="*/ 48 w 74"/>
                        <a:gd name="T5" fmla="*/ 126 h 127"/>
                        <a:gd name="T6" fmla="*/ 36 w 74"/>
                        <a:gd name="T7" fmla="*/ 121 h 127"/>
                        <a:gd name="T8" fmla="*/ 24 w 74"/>
                        <a:gd name="T9" fmla="*/ 114 h 127"/>
                        <a:gd name="T10" fmla="*/ 14 w 74"/>
                        <a:gd name="T11" fmla="*/ 104 h 127"/>
                        <a:gd name="T12" fmla="*/ 7 w 74"/>
                        <a:gd name="T13" fmla="*/ 94 h 127"/>
                        <a:gd name="T14" fmla="*/ 2 w 74"/>
                        <a:gd name="T15" fmla="*/ 82 h 127"/>
                        <a:gd name="T16" fmla="*/ 0 w 74"/>
                        <a:gd name="T17" fmla="*/ 68 h 127"/>
                        <a:gd name="T18" fmla="*/ 0 w 74"/>
                        <a:gd name="T19" fmla="*/ 55 h 127"/>
                        <a:gd name="T20" fmla="*/ 3 w 74"/>
                        <a:gd name="T21" fmla="*/ 42 h 127"/>
                        <a:gd name="T22" fmla="*/ 9 w 74"/>
                        <a:gd name="T23" fmla="*/ 30 h 127"/>
                        <a:gd name="T24" fmla="*/ 18 w 74"/>
                        <a:gd name="T25" fmla="*/ 19 h 127"/>
                        <a:gd name="T26" fmla="*/ 27 w 74"/>
                        <a:gd name="T27" fmla="*/ 11 h 127"/>
                        <a:gd name="T28" fmla="*/ 39 w 74"/>
                        <a:gd name="T29" fmla="*/ 4 h 127"/>
                        <a:gd name="T30" fmla="*/ 52 w 74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74" y="127"/>
                          </a:moveTo>
                          <a:lnTo>
                            <a:pt x="61" y="127"/>
                          </a:lnTo>
                          <a:lnTo>
                            <a:pt x="48" y="126"/>
                          </a:lnTo>
                          <a:lnTo>
                            <a:pt x="36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7" y="94"/>
                          </a:lnTo>
                          <a:lnTo>
                            <a:pt x="2" y="82"/>
                          </a:lnTo>
                          <a:lnTo>
                            <a:pt x="0" y="68"/>
                          </a:lnTo>
                          <a:lnTo>
                            <a:pt x="0" y="55"/>
                          </a:lnTo>
                          <a:lnTo>
                            <a:pt x="3" y="42"/>
                          </a:lnTo>
                          <a:lnTo>
                            <a:pt x="9" y="30"/>
                          </a:lnTo>
                          <a:lnTo>
                            <a:pt x="18" y="19"/>
                          </a:lnTo>
                          <a:lnTo>
                            <a:pt x="27" y="11"/>
                          </a:lnTo>
                          <a:lnTo>
                            <a:pt x="39" y="4"/>
                          </a:lnTo>
                          <a:lnTo>
                            <a:pt x="52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7" name="Freeform 2317"/>
                    <p:cNvSpPr>
                      <a:spLocks/>
                    </p:cNvSpPr>
                    <p:nvPr/>
                  </p:nvSpPr>
                  <p:spPr bwMode="auto">
                    <a:xfrm>
                      <a:off x="3707" y="2165"/>
                      <a:ext cx="255" cy="75"/>
                    </a:xfrm>
                    <a:custGeom>
                      <a:avLst/>
                      <a:gdLst>
                        <a:gd name="T0" fmla="*/ 0 w 1018"/>
                        <a:gd name="T1" fmla="*/ 175 h 302"/>
                        <a:gd name="T2" fmla="*/ 11 w 1018"/>
                        <a:gd name="T3" fmla="*/ 239 h 302"/>
                        <a:gd name="T4" fmla="*/ 22 w 1018"/>
                        <a:gd name="T5" fmla="*/ 302 h 302"/>
                        <a:gd name="T6" fmla="*/ 1018 w 1018"/>
                        <a:gd name="T7" fmla="*/ 127 h 302"/>
                        <a:gd name="T8" fmla="*/ 1008 w 1018"/>
                        <a:gd name="T9" fmla="*/ 64 h 302"/>
                        <a:gd name="T10" fmla="*/ 997 w 1018"/>
                        <a:gd name="T11" fmla="*/ 0 h 302"/>
                        <a:gd name="T12" fmla="*/ 0 w 1018"/>
                        <a:gd name="T13" fmla="*/ 175 h 3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8" h="302">
                          <a:moveTo>
                            <a:pt x="0" y="175"/>
                          </a:moveTo>
                          <a:lnTo>
                            <a:pt x="11" y="239"/>
                          </a:lnTo>
                          <a:lnTo>
                            <a:pt x="22" y="302"/>
                          </a:lnTo>
                          <a:lnTo>
                            <a:pt x="1018" y="127"/>
                          </a:lnTo>
                          <a:lnTo>
                            <a:pt x="1008" y="64"/>
                          </a:lnTo>
                          <a:lnTo>
                            <a:pt x="997" y="0"/>
                          </a:lnTo>
                          <a:lnTo>
                            <a:pt x="0" y="17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8" name="Freeform 2316"/>
                    <p:cNvSpPr>
                      <a:spLocks/>
                    </p:cNvSpPr>
                    <p:nvPr/>
                  </p:nvSpPr>
                  <p:spPr bwMode="auto">
                    <a:xfrm>
                      <a:off x="3707" y="2165"/>
                      <a:ext cx="255" cy="75"/>
                    </a:xfrm>
                    <a:custGeom>
                      <a:avLst/>
                      <a:gdLst>
                        <a:gd name="T0" fmla="*/ 0 w 1018"/>
                        <a:gd name="T1" fmla="*/ 175 h 302"/>
                        <a:gd name="T2" fmla="*/ 11 w 1018"/>
                        <a:gd name="T3" fmla="*/ 239 h 302"/>
                        <a:gd name="T4" fmla="*/ 22 w 1018"/>
                        <a:gd name="T5" fmla="*/ 302 h 302"/>
                        <a:gd name="T6" fmla="*/ 1018 w 1018"/>
                        <a:gd name="T7" fmla="*/ 127 h 302"/>
                        <a:gd name="T8" fmla="*/ 1008 w 1018"/>
                        <a:gd name="T9" fmla="*/ 64 h 302"/>
                        <a:gd name="T10" fmla="*/ 997 w 1018"/>
                        <a:gd name="T11" fmla="*/ 0 h 302"/>
                        <a:gd name="T12" fmla="*/ 0 w 1018"/>
                        <a:gd name="T13" fmla="*/ 175 h 3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8" h="302">
                          <a:moveTo>
                            <a:pt x="0" y="175"/>
                          </a:moveTo>
                          <a:lnTo>
                            <a:pt x="11" y="239"/>
                          </a:lnTo>
                          <a:lnTo>
                            <a:pt x="22" y="302"/>
                          </a:lnTo>
                          <a:lnTo>
                            <a:pt x="1018" y="127"/>
                          </a:lnTo>
                          <a:lnTo>
                            <a:pt x="1008" y="64"/>
                          </a:lnTo>
                          <a:lnTo>
                            <a:pt x="997" y="0"/>
                          </a:lnTo>
                          <a:lnTo>
                            <a:pt x="0" y="17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9" name="Freeform 2315"/>
                    <p:cNvSpPr>
                      <a:spLocks/>
                    </p:cNvSpPr>
                    <p:nvPr/>
                  </p:nvSpPr>
                  <p:spPr bwMode="auto">
                    <a:xfrm>
                      <a:off x="3959" y="2181"/>
                      <a:ext cx="3" cy="16"/>
                    </a:xfrm>
                    <a:custGeom>
                      <a:avLst/>
                      <a:gdLst>
                        <a:gd name="T0" fmla="*/ 0 w 13"/>
                        <a:gd name="T1" fmla="*/ 0 h 63"/>
                        <a:gd name="T2" fmla="*/ 10 w 13"/>
                        <a:gd name="T3" fmla="*/ 63 h 63"/>
                        <a:gd name="T4" fmla="*/ 13 w 13"/>
                        <a:gd name="T5" fmla="*/ 62 h 63"/>
                        <a:gd name="T6" fmla="*/ 0 w 13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3">
                          <a:moveTo>
                            <a:pt x="0" y="0"/>
                          </a:moveTo>
                          <a:lnTo>
                            <a:pt x="10" y="63"/>
                          </a:lnTo>
                          <a:lnTo>
                            <a:pt x="13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0" name="Line 231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62" y="2196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1" name="Freeform 2313"/>
                    <p:cNvSpPr>
                      <a:spLocks/>
                    </p:cNvSpPr>
                    <p:nvPr/>
                  </p:nvSpPr>
                  <p:spPr bwMode="auto">
                    <a:xfrm>
                      <a:off x="3956" y="2131"/>
                      <a:ext cx="173" cy="65"/>
                    </a:xfrm>
                    <a:custGeom>
                      <a:avLst/>
                      <a:gdLst>
                        <a:gd name="T0" fmla="*/ 0 w 693"/>
                        <a:gd name="T1" fmla="*/ 135 h 260"/>
                        <a:gd name="T2" fmla="*/ 14 w 693"/>
                        <a:gd name="T3" fmla="*/ 198 h 260"/>
                        <a:gd name="T4" fmla="*/ 27 w 693"/>
                        <a:gd name="T5" fmla="*/ 260 h 260"/>
                        <a:gd name="T6" fmla="*/ 693 w 693"/>
                        <a:gd name="T7" fmla="*/ 124 h 260"/>
                        <a:gd name="T8" fmla="*/ 680 w 693"/>
                        <a:gd name="T9" fmla="*/ 62 h 260"/>
                        <a:gd name="T10" fmla="*/ 667 w 693"/>
                        <a:gd name="T11" fmla="*/ 0 h 260"/>
                        <a:gd name="T12" fmla="*/ 0 w 693"/>
                        <a:gd name="T13" fmla="*/ 135 h 2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93" h="260">
                          <a:moveTo>
                            <a:pt x="0" y="135"/>
                          </a:moveTo>
                          <a:lnTo>
                            <a:pt x="14" y="198"/>
                          </a:lnTo>
                          <a:lnTo>
                            <a:pt x="27" y="260"/>
                          </a:lnTo>
                          <a:lnTo>
                            <a:pt x="693" y="124"/>
                          </a:lnTo>
                          <a:lnTo>
                            <a:pt x="680" y="62"/>
                          </a:lnTo>
                          <a:lnTo>
                            <a:pt x="667" y="0"/>
                          </a:lnTo>
                          <a:lnTo>
                            <a:pt x="0" y="13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2" name="Freeform 2312"/>
                    <p:cNvSpPr>
                      <a:spLocks/>
                    </p:cNvSpPr>
                    <p:nvPr/>
                  </p:nvSpPr>
                  <p:spPr bwMode="auto">
                    <a:xfrm>
                      <a:off x="3956" y="2131"/>
                      <a:ext cx="173" cy="65"/>
                    </a:xfrm>
                    <a:custGeom>
                      <a:avLst/>
                      <a:gdLst>
                        <a:gd name="T0" fmla="*/ 0 w 693"/>
                        <a:gd name="T1" fmla="*/ 135 h 260"/>
                        <a:gd name="T2" fmla="*/ 14 w 693"/>
                        <a:gd name="T3" fmla="*/ 198 h 260"/>
                        <a:gd name="T4" fmla="*/ 27 w 693"/>
                        <a:gd name="T5" fmla="*/ 260 h 260"/>
                        <a:gd name="T6" fmla="*/ 693 w 693"/>
                        <a:gd name="T7" fmla="*/ 124 h 260"/>
                        <a:gd name="T8" fmla="*/ 680 w 693"/>
                        <a:gd name="T9" fmla="*/ 62 h 260"/>
                        <a:gd name="T10" fmla="*/ 667 w 693"/>
                        <a:gd name="T11" fmla="*/ 0 h 260"/>
                        <a:gd name="T12" fmla="*/ 0 w 693"/>
                        <a:gd name="T13" fmla="*/ 135 h 2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93" h="260">
                          <a:moveTo>
                            <a:pt x="0" y="135"/>
                          </a:moveTo>
                          <a:lnTo>
                            <a:pt x="14" y="198"/>
                          </a:lnTo>
                          <a:lnTo>
                            <a:pt x="27" y="260"/>
                          </a:lnTo>
                          <a:lnTo>
                            <a:pt x="693" y="124"/>
                          </a:lnTo>
                          <a:lnTo>
                            <a:pt x="680" y="62"/>
                          </a:lnTo>
                          <a:lnTo>
                            <a:pt x="667" y="0"/>
                          </a:lnTo>
                          <a:lnTo>
                            <a:pt x="0" y="13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3" name="Freeform 2311"/>
                    <p:cNvSpPr>
                      <a:spLocks/>
                    </p:cNvSpPr>
                    <p:nvPr/>
                  </p:nvSpPr>
                  <p:spPr bwMode="auto">
                    <a:xfrm>
                      <a:off x="4126" y="2147"/>
                      <a:ext cx="3" cy="15"/>
                    </a:xfrm>
                    <a:custGeom>
                      <a:avLst/>
                      <a:gdLst>
                        <a:gd name="T0" fmla="*/ 0 w 13"/>
                        <a:gd name="T1" fmla="*/ 0 h 62"/>
                        <a:gd name="T2" fmla="*/ 13 w 13"/>
                        <a:gd name="T3" fmla="*/ 62 h 62"/>
                        <a:gd name="T4" fmla="*/ 13 w 13"/>
                        <a:gd name="T5" fmla="*/ 62 h 62"/>
                        <a:gd name="T6" fmla="*/ 0 w 13"/>
                        <a:gd name="T7" fmla="*/ 0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2">
                          <a:moveTo>
                            <a:pt x="0" y="0"/>
                          </a:moveTo>
                          <a:lnTo>
                            <a:pt x="13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4" name="Line 23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9" y="216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5" name="Freeform 2309"/>
                    <p:cNvSpPr>
                      <a:spLocks/>
                    </p:cNvSpPr>
                    <p:nvPr/>
                  </p:nvSpPr>
                  <p:spPr bwMode="auto">
                    <a:xfrm>
                      <a:off x="4122" y="2090"/>
                      <a:ext cx="198" cy="72"/>
                    </a:xfrm>
                    <a:custGeom>
                      <a:avLst/>
                      <a:gdLst>
                        <a:gd name="T0" fmla="*/ 0 w 790"/>
                        <a:gd name="T1" fmla="*/ 167 h 291"/>
                        <a:gd name="T2" fmla="*/ 13 w 790"/>
                        <a:gd name="T3" fmla="*/ 229 h 291"/>
                        <a:gd name="T4" fmla="*/ 26 w 790"/>
                        <a:gd name="T5" fmla="*/ 291 h 291"/>
                        <a:gd name="T6" fmla="*/ 790 w 790"/>
                        <a:gd name="T7" fmla="*/ 125 h 291"/>
                        <a:gd name="T8" fmla="*/ 777 w 790"/>
                        <a:gd name="T9" fmla="*/ 62 h 291"/>
                        <a:gd name="T10" fmla="*/ 764 w 790"/>
                        <a:gd name="T11" fmla="*/ 0 h 291"/>
                        <a:gd name="T12" fmla="*/ 0 w 790"/>
                        <a:gd name="T13" fmla="*/ 167 h 2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0" h="291">
                          <a:moveTo>
                            <a:pt x="0" y="167"/>
                          </a:moveTo>
                          <a:lnTo>
                            <a:pt x="13" y="229"/>
                          </a:lnTo>
                          <a:lnTo>
                            <a:pt x="26" y="291"/>
                          </a:lnTo>
                          <a:lnTo>
                            <a:pt x="790" y="125"/>
                          </a:lnTo>
                          <a:lnTo>
                            <a:pt x="777" y="62"/>
                          </a:lnTo>
                          <a:lnTo>
                            <a:pt x="764" y="0"/>
                          </a:lnTo>
                          <a:lnTo>
                            <a:pt x="0" y="16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6" name="Freeform 2308"/>
                    <p:cNvSpPr>
                      <a:spLocks/>
                    </p:cNvSpPr>
                    <p:nvPr/>
                  </p:nvSpPr>
                  <p:spPr bwMode="auto">
                    <a:xfrm>
                      <a:off x="4122" y="2090"/>
                      <a:ext cx="198" cy="72"/>
                    </a:xfrm>
                    <a:custGeom>
                      <a:avLst/>
                      <a:gdLst>
                        <a:gd name="T0" fmla="*/ 0 w 790"/>
                        <a:gd name="T1" fmla="*/ 167 h 291"/>
                        <a:gd name="T2" fmla="*/ 13 w 790"/>
                        <a:gd name="T3" fmla="*/ 229 h 291"/>
                        <a:gd name="T4" fmla="*/ 26 w 790"/>
                        <a:gd name="T5" fmla="*/ 291 h 291"/>
                        <a:gd name="T6" fmla="*/ 790 w 790"/>
                        <a:gd name="T7" fmla="*/ 125 h 291"/>
                        <a:gd name="T8" fmla="*/ 777 w 790"/>
                        <a:gd name="T9" fmla="*/ 62 h 291"/>
                        <a:gd name="T10" fmla="*/ 764 w 790"/>
                        <a:gd name="T11" fmla="*/ 0 h 291"/>
                        <a:gd name="T12" fmla="*/ 0 w 790"/>
                        <a:gd name="T13" fmla="*/ 167 h 2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0" h="291">
                          <a:moveTo>
                            <a:pt x="0" y="167"/>
                          </a:moveTo>
                          <a:lnTo>
                            <a:pt x="13" y="229"/>
                          </a:lnTo>
                          <a:lnTo>
                            <a:pt x="26" y="291"/>
                          </a:lnTo>
                          <a:lnTo>
                            <a:pt x="790" y="125"/>
                          </a:lnTo>
                          <a:lnTo>
                            <a:pt x="777" y="62"/>
                          </a:lnTo>
                          <a:lnTo>
                            <a:pt x="764" y="0"/>
                          </a:lnTo>
                          <a:lnTo>
                            <a:pt x="0" y="1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7" name="Freeform 2307"/>
                    <p:cNvSpPr>
                      <a:spLocks/>
                    </p:cNvSpPr>
                    <p:nvPr/>
                  </p:nvSpPr>
                  <p:spPr bwMode="auto">
                    <a:xfrm>
                      <a:off x="4313" y="2089"/>
                      <a:ext cx="4" cy="16"/>
                    </a:xfrm>
                    <a:custGeom>
                      <a:avLst/>
                      <a:gdLst>
                        <a:gd name="T0" fmla="*/ 13 w 13"/>
                        <a:gd name="T1" fmla="*/ 63 h 63"/>
                        <a:gd name="T2" fmla="*/ 0 w 13"/>
                        <a:gd name="T3" fmla="*/ 1 h 63"/>
                        <a:gd name="T4" fmla="*/ 10 w 13"/>
                        <a:gd name="T5" fmla="*/ 0 h 63"/>
                        <a:gd name="T6" fmla="*/ 13 w 13"/>
                        <a:gd name="T7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3">
                          <a:moveTo>
                            <a:pt x="13" y="63"/>
                          </a:moveTo>
                          <a:lnTo>
                            <a:pt x="0" y="1"/>
                          </a:lnTo>
                          <a:lnTo>
                            <a:pt x="10" y="0"/>
                          </a:lnTo>
                          <a:lnTo>
                            <a:pt x="1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8" name="Line 230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313" y="2089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9" name="Freeform 2305"/>
                    <p:cNvSpPr>
                      <a:spLocks/>
                    </p:cNvSpPr>
                    <p:nvPr/>
                  </p:nvSpPr>
                  <p:spPr bwMode="auto">
                    <a:xfrm>
                      <a:off x="4316" y="2072"/>
                      <a:ext cx="293" cy="49"/>
                    </a:xfrm>
                    <a:custGeom>
                      <a:avLst/>
                      <a:gdLst>
                        <a:gd name="T0" fmla="*/ 0 w 1171"/>
                        <a:gd name="T1" fmla="*/ 69 h 196"/>
                        <a:gd name="T2" fmla="*/ 3 w 1171"/>
                        <a:gd name="T3" fmla="*/ 132 h 196"/>
                        <a:gd name="T4" fmla="*/ 7 w 1171"/>
                        <a:gd name="T5" fmla="*/ 196 h 196"/>
                        <a:gd name="T6" fmla="*/ 1171 w 1171"/>
                        <a:gd name="T7" fmla="*/ 128 h 196"/>
                        <a:gd name="T8" fmla="*/ 1167 w 1171"/>
                        <a:gd name="T9" fmla="*/ 64 h 196"/>
                        <a:gd name="T10" fmla="*/ 1164 w 1171"/>
                        <a:gd name="T11" fmla="*/ 0 h 196"/>
                        <a:gd name="T12" fmla="*/ 0 w 1171"/>
                        <a:gd name="T13" fmla="*/ 69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1" h="196">
                          <a:moveTo>
                            <a:pt x="0" y="69"/>
                          </a:moveTo>
                          <a:lnTo>
                            <a:pt x="3" y="132"/>
                          </a:lnTo>
                          <a:lnTo>
                            <a:pt x="7" y="196"/>
                          </a:lnTo>
                          <a:lnTo>
                            <a:pt x="1171" y="128"/>
                          </a:lnTo>
                          <a:lnTo>
                            <a:pt x="1167" y="64"/>
                          </a:lnTo>
                          <a:lnTo>
                            <a:pt x="1164" y="0"/>
                          </a:lnTo>
                          <a:lnTo>
                            <a:pt x="0" y="6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0" name="Freeform 2304"/>
                    <p:cNvSpPr>
                      <a:spLocks/>
                    </p:cNvSpPr>
                    <p:nvPr/>
                  </p:nvSpPr>
                  <p:spPr bwMode="auto">
                    <a:xfrm>
                      <a:off x="4316" y="2072"/>
                      <a:ext cx="293" cy="49"/>
                    </a:xfrm>
                    <a:custGeom>
                      <a:avLst/>
                      <a:gdLst>
                        <a:gd name="T0" fmla="*/ 0 w 1171"/>
                        <a:gd name="T1" fmla="*/ 69 h 196"/>
                        <a:gd name="T2" fmla="*/ 3 w 1171"/>
                        <a:gd name="T3" fmla="*/ 132 h 196"/>
                        <a:gd name="T4" fmla="*/ 7 w 1171"/>
                        <a:gd name="T5" fmla="*/ 196 h 196"/>
                        <a:gd name="T6" fmla="*/ 1171 w 1171"/>
                        <a:gd name="T7" fmla="*/ 128 h 196"/>
                        <a:gd name="T8" fmla="*/ 1167 w 1171"/>
                        <a:gd name="T9" fmla="*/ 64 h 196"/>
                        <a:gd name="T10" fmla="*/ 1164 w 1171"/>
                        <a:gd name="T11" fmla="*/ 0 h 196"/>
                        <a:gd name="T12" fmla="*/ 0 w 1171"/>
                        <a:gd name="T13" fmla="*/ 69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1" h="196">
                          <a:moveTo>
                            <a:pt x="0" y="69"/>
                          </a:moveTo>
                          <a:lnTo>
                            <a:pt x="3" y="132"/>
                          </a:lnTo>
                          <a:lnTo>
                            <a:pt x="7" y="196"/>
                          </a:lnTo>
                          <a:lnTo>
                            <a:pt x="1171" y="128"/>
                          </a:lnTo>
                          <a:lnTo>
                            <a:pt x="1167" y="64"/>
                          </a:lnTo>
                          <a:lnTo>
                            <a:pt x="1164" y="0"/>
                          </a:lnTo>
                          <a:lnTo>
                            <a:pt x="0" y="6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1" name="Freeform 2303"/>
                    <p:cNvSpPr>
                      <a:spLocks/>
                    </p:cNvSpPr>
                    <p:nvPr/>
                  </p:nvSpPr>
                  <p:spPr bwMode="auto">
                    <a:xfrm>
                      <a:off x="4607" y="2072"/>
                      <a:ext cx="17" cy="32"/>
                    </a:xfrm>
                    <a:custGeom>
                      <a:avLst/>
                      <a:gdLst>
                        <a:gd name="T0" fmla="*/ 3 w 67"/>
                        <a:gd name="T1" fmla="*/ 64 h 128"/>
                        <a:gd name="T2" fmla="*/ 0 w 67"/>
                        <a:gd name="T3" fmla="*/ 0 h 128"/>
                        <a:gd name="T4" fmla="*/ 13 w 67"/>
                        <a:gd name="T5" fmla="*/ 0 h 128"/>
                        <a:gd name="T6" fmla="*/ 26 w 67"/>
                        <a:gd name="T7" fmla="*/ 4 h 128"/>
                        <a:gd name="T8" fmla="*/ 38 w 67"/>
                        <a:gd name="T9" fmla="*/ 10 h 128"/>
                        <a:gd name="T10" fmla="*/ 49 w 67"/>
                        <a:gd name="T11" fmla="*/ 18 h 128"/>
                        <a:gd name="T12" fmla="*/ 57 w 67"/>
                        <a:gd name="T13" fmla="*/ 29 h 128"/>
                        <a:gd name="T14" fmla="*/ 63 w 67"/>
                        <a:gd name="T15" fmla="*/ 41 h 128"/>
                        <a:gd name="T16" fmla="*/ 67 w 67"/>
                        <a:gd name="T17" fmla="*/ 53 h 128"/>
                        <a:gd name="T18" fmla="*/ 67 w 67"/>
                        <a:gd name="T19" fmla="*/ 66 h 128"/>
                        <a:gd name="T20" fmla="*/ 66 w 67"/>
                        <a:gd name="T21" fmla="*/ 81 h 128"/>
                        <a:gd name="T22" fmla="*/ 61 w 67"/>
                        <a:gd name="T23" fmla="*/ 93 h 128"/>
                        <a:gd name="T24" fmla="*/ 54 w 67"/>
                        <a:gd name="T25" fmla="*/ 104 h 128"/>
                        <a:gd name="T26" fmla="*/ 44 w 67"/>
                        <a:gd name="T27" fmla="*/ 113 h 128"/>
                        <a:gd name="T28" fmla="*/ 33 w 67"/>
                        <a:gd name="T29" fmla="*/ 122 h 128"/>
                        <a:gd name="T30" fmla="*/ 20 w 67"/>
                        <a:gd name="T31" fmla="*/ 126 h 128"/>
                        <a:gd name="T32" fmla="*/ 7 w 67"/>
                        <a:gd name="T33" fmla="*/ 128 h 128"/>
                        <a:gd name="T34" fmla="*/ 3 w 67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8">
                          <a:moveTo>
                            <a:pt x="3" y="64"/>
                          </a:moveTo>
                          <a:lnTo>
                            <a:pt x="0" y="0"/>
                          </a:lnTo>
                          <a:lnTo>
                            <a:pt x="13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7" y="29"/>
                          </a:lnTo>
                          <a:lnTo>
                            <a:pt x="63" y="41"/>
                          </a:lnTo>
                          <a:lnTo>
                            <a:pt x="67" y="53"/>
                          </a:lnTo>
                          <a:lnTo>
                            <a:pt x="67" y="66"/>
                          </a:lnTo>
                          <a:lnTo>
                            <a:pt x="66" y="81"/>
                          </a:lnTo>
                          <a:lnTo>
                            <a:pt x="61" y="93"/>
                          </a:lnTo>
                          <a:lnTo>
                            <a:pt x="54" y="104"/>
                          </a:lnTo>
                          <a:lnTo>
                            <a:pt x="44" y="113"/>
                          </a:lnTo>
                          <a:lnTo>
                            <a:pt x="33" y="122"/>
                          </a:lnTo>
                          <a:lnTo>
                            <a:pt x="20" y="126"/>
                          </a:lnTo>
                          <a:lnTo>
                            <a:pt x="7" y="128"/>
                          </a:lnTo>
                          <a:lnTo>
                            <a:pt x="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2" name="Freeform 2302"/>
                    <p:cNvSpPr>
                      <a:spLocks/>
                    </p:cNvSpPr>
                    <p:nvPr/>
                  </p:nvSpPr>
                  <p:spPr bwMode="auto">
                    <a:xfrm>
                      <a:off x="4607" y="2072"/>
                      <a:ext cx="17" cy="32"/>
                    </a:xfrm>
                    <a:custGeom>
                      <a:avLst/>
                      <a:gdLst>
                        <a:gd name="T0" fmla="*/ 0 w 67"/>
                        <a:gd name="T1" fmla="*/ 0 h 128"/>
                        <a:gd name="T2" fmla="*/ 13 w 67"/>
                        <a:gd name="T3" fmla="*/ 0 h 128"/>
                        <a:gd name="T4" fmla="*/ 26 w 67"/>
                        <a:gd name="T5" fmla="*/ 4 h 128"/>
                        <a:gd name="T6" fmla="*/ 38 w 67"/>
                        <a:gd name="T7" fmla="*/ 10 h 128"/>
                        <a:gd name="T8" fmla="*/ 49 w 67"/>
                        <a:gd name="T9" fmla="*/ 18 h 128"/>
                        <a:gd name="T10" fmla="*/ 57 w 67"/>
                        <a:gd name="T11" fmla="*/ 29 h 128"/>
                        <a:gd name="T12" fmla="*/ 63 w 67"/>
                        <a:gd name="T13" fmla="*/ 41 h 128"/>
                        <a:gd name="T14" fmla="*/ 67 w 67"/>
                        <a:gd name="T15" fmla="*/ 53 h 128"/>
                        <a:gd name="T16" fmla="*/ 67 w 67"/>
                        <a:gd name="T17" fmla="*/ 66 h 128"/>
                        <a:gd name="T18" fmla="*/ 66 w 67"/>
                        <a:gd name="T19" fmla="*/ 81 h 128"/>
                        <a:gd name="T20" fmla="*/ 61 w 67"/>
                        <a:gd name="T21" fmla="*/ 93 h 128"/>
                        <a:gd name="T22" fmla="*/ 54 w 67"/>
                        <a:gd name="T23" fmla="*/ 104 h 128"/>
                        <a:gd name="T24" fmla="*/ 44 w 67"/>
                        <a:gd name="T25" fmla="*/ 113 h 128"/>
                        <a:gd name="T26" fmla="*/ 33 w 67"/>
                        <a:gd name="T27" fmla="*/ 122 h 128"/>
                        <a:gd name="T28" fmla="*/ 20 w 67"/>
                        <a:gd name="T29" fmla="*/ 126 h 128"/>
                        <a:gd name="T30" fmla="*/ 7 w 67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8">
                          <a:moveTo>
                            <a:pt x="0" y="0"/>
                          </a:moveTo>
                          <a:lnTo>
                            <a:pt x="13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7" y="29"/>
                          </a:lnTo>
                          <a:lnTo>
                            <a:pt x="63" y="41"/>
                          </a:lnTo>
                          <a:lnTo>
                            <a:pt x="67" y="53"/>
                          </a:lnTo>
                          <a:lnTo>
                            <a:pt x="67" y="66"/>
                          </a:lnTo>
                          <a:lnTo>
                            <a:pt x="66" y="81"/>
                          </a:lnTo>
                          <a:lnTo>
                            <a:pt x="61" y="93"/>
                          </a:lnTo>
                          <a:lnTo>
                            <a:pt x="54" y="104"/>
                          </a:lnTo>
                          <a:lnTo>
                            <a:pt x="44" y="113"/>
                          </a:lnTo>
                          <a:lnTo>
                            <a:pt x="33" y="122"/>
                          </a:lnTo>
                          <a:lnTo>
                            <a:pt x="20" y="126"/>
                          </a:lnTo>
                          <a:lnTo>
                            <a:pt x="7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3" name="Freeform 2301"/>
                    <p:cNvSpPr>
                      <a:spLocks/>
                    </p:cNvSpPr>
                    <p:nvPr/>
                  </p:nvSpPr>
                  <p:spPr bwMode="auto">
                    <a:xfrm>
                      <a:off x="4838" y="2072"/>
                      <a:ext cx="22" cy="31"/>
                    </a:xfrm>
                    <a:custGeom>
                      <a:avLst/>
                      <a:gdLst>
                        <a:gd name="T0" fmla="*/ 63 w 88"/>
                        <a:gd name="T1" fmla="*/ 64 h 123"/>
                        <a:gd name="T2" fmla="*/ 38 w 88"/>
                        <a:gd name="T3" fmla="*/ 123 h 123"/>
                        <a:gd name="T4" fmla="*/ 26 w 88"/>
                        <a:gd name="T5" fmla="*/ 117 h 123"/>
                        <a:gd name="T6" fmla="*/ 16 w 88"/>
                        <a:gd name="T7" fmla="*/ 107 h 123"/>
                        <a:gd name="T8" fmla="*/ 8 w 88"/>
                        <a:gd name="T9" fmla="*/ 96 h 123"/>
                        <a:gd name="T10" fmla="*/ 2 w 88"/>
                        <a:gd name="T11" fmla="*/ 84 h 123"/>
                        <a:gd name="T12" fmla="*/ 0 w 88"/>
                        <a:gd name="T13" fmla="*/ 71 h 123"/>
                        <a:gd name="T14" fmla="*/ 0 w 88"/>
                        <a:gd name="T15" fmla="*/ 58 h 123"/>
                        <a:gd name="T16" fmla="*/ 2 w 88"/>
                        <a:gd name="T17" fmla="*/ 45 h 123"/>
                        <a:gd name="T18" fmla="*/ 7 w 88"/>
                        <a:gd name="T19" fmla="*/ 33 h 123"/>
                        <a:gd name="T20" fmla="*/ 15 w 88"/>
                        <a:gd name="T21" fmla="*/ 22 h 123"/>
                        <a:gd name="T22" fmla="*/ 25 w 88"/>
                        <a:gd name="T23" fmla="*/ 12 h 123"/>
                        <a:gd name="T24" fmla="*/ 37 w 88"/>
                        <a:gd name="T25" fmla="*/ 5 h 123"/>
                        <a:gd name="T26" fmla="*/ 49 w 88"/>
                        <a:gd name="T27" fmla="*/ 2 h 123"/>
                        <a:gd name="T28" fmla="*/ 62 w 88"/>
                        <a:gd name="T29" fmla="*/ 0 h 123"/>
                        <a:gd name="T30" fmla="*/ 76 w 88"/>
                        <a:gd name="T31" fmla="*/ 2 h 123"/>
                        <a:gd name="T32" fmla="*/ 88 w 88"/>
                        <a:gd name="T33" fmla="*/ 5 h 123"/>
                        <a:gd name="T34" fmla="*/ 63 w 88"/>
                        <a:gd name="T35" fmla="*/ 64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8" h="123">
                          <a:moveTo>
                            <a:pt x="63" y="64"/>
                          </a:moveTo>
                          <a:lnTo>
                            <a:pt x="38" y="123"/>
                          </a:lnTo>
                          <a:lnTo>
                            <a:pt x="26" y="117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2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49" y="2"/>
                          </a:lnTo>
                          <a:lnTo>
                            <a:pt x="62" y="0"/>
                          </a:lnTo>
                          <a:lnTo>
                            <a:pt x="76" y="2"/>
                          </a:lnTo>
                          <a:lnTo>
                            <a:pt x="88" y="5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4" name="Freeform 2300"/>
                    <p:cNvSpPr>
                      <a:spLocks/>
                    </p:cNvSpPr>
                    <p:nvPr/>
                  </p:nvSpPr>
                  <p:spPr bwMode="auto">
                    <a:xfrm>
                      <a:off x="4838" y="2072"/>
                      <a:ext cx="22" cy="31"/>
                    </a:xfrm>
                    <a:custGeom>
                      <a:avLst/>
                      <a:gdLst>
                        <a:gd name="T0" fmla="*/ 38 w 88"/>
                        <a:gd name="T1" fmla="*/ 123 h 123"/>
                        <a:gd name="T2" fmla="*/ 26 w 88"/>
                        <a:gd name="T3" fmla="*/ 117 h 123"/>
                        <a:gd name="T4" fmla="*/ 16 w 88"/>
                        <a:gd name="T5" fmla="*/ 107 h 123"/>
                        <a:gd name="T6" fmla="*/ 8 w 88"/>
                        <a:gd name="T7" fmla="*/ 96 h 123"/>
                        <a:gd name="T8" fmla="*/ 2 w 88"/>
                        <a:gd name="T9" fmla="*/ 84 h 123"/>
                        <a:gd name="T10" fmla="*/ 0 w 88"/>
                        <a:gd name="T11" fmla="*/ 71 h 123"/>
                        <a:gd name="T12" fmla="*/ 0 w 88"/>
                        <a:gd name="T13" fmla="*/ 58 h 123"/>
                        <a:gd name="T14" fmla="*/ 2 w 88"/>
                        <a:gd name="T15" fmla="*/ 45 h 123"/>
                        <a:gd name="T16" fmla="*/ 7 w 88"/>
                        <a:gd name="T17" fmla="*/ 33 h 123"/>
                        <a:gd name="T18" fmla="*/ 15 w 88"/>
                        <a:gd name="T19" fmla="*/ 22 h 123"/>
                        <a:gd name="T20" fmla="*/ 25 w 88"/>
                        <a:gd name="T21" fmla="*/ 12 h 123"/>
                        <a:gd name="T22" fmla="*/ 37 w 88"/>
                        <a:gd name="T23" fmla="*/ 5 h 123"/>
                        <a:gd name="T24" fmla="*/ 49 w 88"/>
                        <a:gd name="T25" fmla="*/ 2 h 123"/>
                        <a:gd name="T26" fmla="*/ 62 w 88"/>
                        <a:gd name="T27" fmla="*/ 0 h 123"/>
                        <a:gd name="T28" fmla="*/ 76 w 88"/>
                        <a:gd name="T29" fmla="*/ 2 h 123"/>
                        <a:gd name="T30" fmla="*/ 88 w 88"/>
                        <a:gd name="T31" fmla="*/ 5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8" h="123">
                          <a:moveTo>
                            <a:pt x="38" y="123"/>
                          </a:moveTo>
                          <a:lnTo>
                            <a:pt x="26" y="117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2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49" y="2"/>
                          </a:lnTo>
                          <a:lnTo>
                            <a:pt x="62" y="0"/>
                          </a:lnTo>
                          <a:lnTo>
                            <a:pt x="76" y="2"/>
                          </a:lnTo>
                          <a:lnTo>
                            <a:pt x="88" y="5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5" name="Freeform 2299"/>
                    <p:cNvSpPr>
                      <a:spLocks/>
                    </p:cNvSpPr>
                    <p:nvPr/>
                  </p:nvSpPr>
                  <p:spPr bwMode="auto">
                    <a:xfrm>
                      <a:off x="4848" y="2073"/>
                      <a:ext cx="199" cy="110"/>
                    </a:xfrm>
                    <a:custGeom>
                      <a:avLst/>
                      <a:gdLst>
                        <a:gd name="T0" fmla="*/ 50 w 796"/>
                        <a:gd name="T1" fmla="*/ 0 h 440"/>
                        <a:gd name="T2" fmla="*/ 25 w 796"/>
                        <a:gd name="T3" fmla="*/ 59 h 440"/>
                        <a:gd name="T4" fmla="*/ 0 w 796"/>
                        <a:gd name="T5" fmla="*/ 118 h 440"/>
                        <a:gd name="T6" fmla="*/ 746 w 796"/>
                        <a:gd name="T7" fmla="*/ 440 h 440"/>
                        <a:gd name="T8" fmla="*/ 771 w 796"/>
                        <a:gd name="T9" fmla="*/ 382 h 440"/>
                        <a:gd name="T10" fmla="*/ 796 w 796"/>
                        <a:gd name="T11" fmla="*/ 323 h 440"/>
                        <a:gd name="T12" fmla="*/ 50 w 796"/>
                        <a:gd name="T13" fmla="*/ 0 h 4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6" h="44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8"/>
                          </a:lnTo>
                          <a:lnTo>
                            <a:pt x="746" y="440"/>
                          </a:lnTo>
                          <a:lnTo>
                            <a:pt x="771" y="382"/>
                          </a:lnTo>
                          <a:lnTo>
                            <a:pt x="796" y="32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6" name="Freeform 2298"/>
                    <p:cNvSpPr>
                      <a:spLocks/>
                    </p:cNvSpPr>
                    <p:nvPr/>
                  </p:nvSpPr>
                  <p:spPr bwMode="auto">
                    <a:xfrm>
                      <a:off x="4848" y="2073"/>
                      <a:ext cx="199" cy="110"/>
                    </a:xfrm>
                    <a:custGeom>
                      <a:avLst/>
                      <a:gdLst>
                        <a:gd name="T0" fmla="*/ 50 w 796"/>
                        <a:gd name="T1" fmla="*/ 0 h 440"/>
                        <a:gd name="T2" fmla="*/ 25 w 796"/>
                        <a:gd name="T3" fmla="*/ 59 h 440"/>
                        <a:gd name="T4" fmla="*/ 0 w 796"/>
                        <a:gd name="T5" fmla="*/ 118 h 440"/>
                        <a:gd name="T6" fmla="*/ 746 w 796"/>
                        <a:gd name="T7" fmla="*/ 440 h 440"/>
                        <a:gd name="T8" fmla="*/ 771 w 796"/>
                        <a:gd name="T9" fmla="*/ 382 h 440"/>
                        <a:gd name="T10" fmla="*/ 796 w 796"/>
                        <a:gd name="T11" fmla="*/ 323 h 440"/>
                        <a:gd name="T12" fmla="*/ 50 w 796"/>
                        <a:gd name="T13" fmla="*/ 0 h 4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6" h="44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8"/>
                          </a:lnTo>
                          <a:lnTo>
                            <a:pt x="746" y="440"/>
                          </a:lnTo>
                          <a:lnTo>
                            <a:pt x="771" y="382"/>
                          </a:lnTo>
                          <a:lnTo>
                            <a:pt x="796" y="32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7" name="Freeform 2297"/>
                    <p:cNvSpPr>
                      <a:spLocks/>
                    </p:cNvSpPr>
                    <p:nvPr/>
                  </p:nvSpPr>
                  <p:spPr bwMode="auto">
                    <a:xfrm>
                      <a:off x="5034" y="2169"/>
                      <a:ext cx="7" cy="14"/>
                    </a:xfrm>
                    <a:custGeom>
                      <a:avLst/>
                      <a:gdLst>
                        <a:gd name="T0" fmla="*/ 25 w 25"/>
                        <a:gd name="T1" fmla="*/ 0 h 58"/>
                        <a:gd name="T2" fmla="*/ 0 w 25"/>
                        <a:gd name="T3" fmla="*/ 58 h 58"/>
                        <a:gd name="T4" fmla="*/ 0 w 25"/>
                        <a:gd name="T5" fmla="*/ 58 h 58"/>
                        <a:gd name="T6" fmla="*/ 25 w 25"/>
                        <a:gd name="T7" fmla="*/ 0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58">
                          <a:moveTo>
                            <a:pt x="25" y="0"/>
                          </a:moveTo>
                          <a:lnTo>
                            <a:pt x="0" y="5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8" name="Line 22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034" y="21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9" name="Freeform 2295"/>
                    <p:cNvSpPr>
                      <a:spLocks/>
                    </p:cNvSpPr>
                    <p:nvPr/>
                  </p:nvSpPr>
                  <p:spPr bwMode="auto">
                    <a:xfrm>
                      <a:off x="5034" y="2154"/>
                      <a:ext cx="151" cy="88"/>
                    </a:xfrm>
                    <a:custGeom>
                      <a:avLst/>
                      <a:gdLst>
                        <a:gd name="T0" fmla="*/ 50 w 604"/>
                        <a:gd name="T1" fmla="*/ 0 h 350"/>
                        <a:gd name="T2" fmla="*/ 25 w 604"/>
                        <a:gd name="T3" fmla="*/ 59 h 350"/>
                        <a:gd name="T4" fmla="*/ 0 w 604"/>
                        <a:gd name="T5" fmla="*/ 117 h 350"/>
                        <a:gd name="T6" fmla="*/ 554 w 604"/>
                        <a:gd name="T7" fmla="*/ 350 h 350"/>
                        <a:gd name="T8" fmla="*/ 579 w 604"/>
                        <a:gd name="T9" fmla="*/ 291 h 350"/>
                        <a:gd name="T10" fmla="*/ 604 w 604"/>
                        <a:gd name="T11" fmla="*/ 233 h 350"/>
                        <a:gd name="T12" fmla="*/ 50 w 604"/>
                        <a:gd name="T13" fmla="*/ 0 h 3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04" h="35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7"/>
                          </a:lnTo>
                          <a:lnTo>
                            <a:pt x="554" y="350"/>
                          </a:lnTo>
                          <a:lnTo>
                            <a:pt x="579" y="291"/>
                          </a:lnTo>
                          <a:lnTo>
                            <a:pt x="604" y="23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0" name="Freeform 2294"/>
                    <p:cNvSpPr>
                      <a:spLocks/>
                    </p:cNvSpPr>
                    <p:nvPr/>
                  </p:nvSpPr>
                  <p:spPr bwMode="auto">
                    <a:xfrm>
                      <a:off x="5034" y="2154"/>
                      <a:ext cx="151" cy="88"/>
                    </a:xfrm>
                    <a:custGeom>
                      <a:avLst/>
                      <a:gdLst>
                        <a:gd name="T0" fmla="*/ 50 w 604"/>
                        <a:gd name="T1" fmla="*/ 0 h 350"/>
                        <a:gd name="T2" fmla="*/ 25 w 604"/>
                        <a:gd name="T3" fmla="*/ 59 h 350"/>
                        <a:gd name="T4" fmla="*/ 0 w 604"/>
                        <a:gd name="T5" fmla="*/ 117 h 350"/>
                        <a:gd name="T6" fmla="*/ 554 w 604"/>
                        <a:gd name="T7" fmla="*/ 350 h 350"/>
                        <a:gd name="T8" fmla="*/ 579 w 604"/>
                        <a:gd name="T9" fmla="*/ 291 h 350"/>
                        <a:gd name="T10" fmla="*/ 604 w 604"/>
                        <a:gd name="T11" fmla="*/ 233 h 350"/>
                        <a:gd name="T12" fmla="*/ 50 w 604"/>
                        <a:gd name="T13" fmla="*/ 0 h 3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04" h="35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7"/>
                          </a:lnTo>
                          <a:lnTo>
                            <a:pt x="554" y="350"/>
                          </a:lnTo>
                          <a:lnTo>
                            <a:pt x="579" y="291"/>
                          </a:lnTo>
                          <a:lnTo>
                            <a:pt x="604" y="23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1" name="Freeform 2293"/>
                    <p:cNvSpPr>
                      <a:spLocks/>
                    </p:cNvSpPr>
                    <p:nvPr/>
                  </p:nvSpPr>
                  <p:spPr bwMode="auto">
                    <a:xfrm>
                      <a:off x="5173" y="2227"/>
                      <a:ext cx="6" cy="15"/>
                    </a:xfrm>
                    <a:custGeom>
                      <a:avLst/>
                      <a:gdLst>
                        <a:gd name="T0" fmla="*/ 25 w 25"/>
                        <a:gd name="T1" fmla="*/ 0 h 60"/>
                        <a:gd name="T2" fmla="*/ 0 w 25"/>
                        <a:gd name="T3" fmla="*/ 59 h 60"/>
                        <a:gd name="T4" fmla="*/ 1 w 25"/>
                        <a:gd name="T5" fmla="*/ 60 h 60"/>
                        <a:gd name="T6" fmla="*/ 25 w 25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60">
                          <a:moveTo>
                            <a:pt x="25" y="0"/>
                          </a:moveTo>
                          <a:lnTo>
                            <a:pt x="0" y="59"/>
                          </a:lnTo>
                          <a:lnTo>
                            <a:pt x="1" y="6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2" name="Line 22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173" y="224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3" name="Freeform 2291"/>
                    <p:cNvSpPr>
                      <a:spLocks/>
                    </p:cNvSpPr>
                    <p:nvPr/>
                  </p:nvSpPr>
                  <p:spPr bwMode="auto">
                    <a:xfrm>
                      <a:off x="5173" y="2212"/>
                      <a:ext cx="186" cy="101"/>
                    </a:xfrm>
                    <a:custGeom>
                      <a:avLst/>
                      <a:gdLst>
                        <a:gd name="T0" fmla="*/ 48 w 745"/>
                        <a:gd name="T1" fmla="*/ 0 h 404"/>
                        <a:gd name="T2" fmla="*/ 24 w 745"/>
                        <a:gd name="T3" fmla="*/ 60 h 404"/>
                        <a:gd name="T4" fmla="*/ 0 w 745"/>
                        <a:gd name="T5" fmla="*/ 120 h 404"/>
                        <a:gd name="T6" fmla="*/ 697 w 745"/>
                        <a:gd name="T7" fmla="*/ 404 h 404"/>
                        <a:gd name="T8" fmla="*/ 721 w 745"/>
                        <a:gd name="T9" fmla="*/ 345 h 404"/>
                        <a:gd name="T10" fmla="*/ 745 w 745"/>
                        <a:gd name="T11" fmla="*/ 285 h 404"/>
                        <a:gd name="T12" fmla="*/ 48 w 745"/>
                        <a:gd name="T13" fmla="*/ 0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45" h="404">
                          <a:moveTo>
                            <a:pt x="48" y="0"/>
                          </a:moveTo>
                          <a:lnTo>
                            <a:pt x="24" y="60"/>
                          </a:lnTo>
                          <a:lnTo>
                            <a:pt x="0" y="120"/>
                          </a:lnTo>
                          <a:lnTo>
                            <a:pt x="697" y="404"/>
                          </a:lnTo>
                          <a:lnTo>
                            <a:pt x="721" y="345"/>
                          </a:lnTo>
                          <a:lnTo>
                            <a:pt x="745" y="285"/>
                          </a:lnTo>
                          <a:lnTo>
                            <a:pt x="4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4" name="Freeform 2290"/>
                    <p:cNvSpPr>
                      <a:spLocks/>
                    </p:cNvSpPr>
                    <p:nvPr/>
                  </p:nvSpPr>
                  <p:spPr bwMode="auto">
                    <a:xfrm>
                      <a:off x="5173" y="2212"/>
                      <a:ext cx="186" cy="101"/>
                    </a:xfrm>
                    <a:custGeom>
                      <a:avLst/>
                      <a:gdLst>
                        <a:gd name="T0" fmla="*/ 48 w 745"/>
                        <a:gd name="T1" fmla="*/ 0 h 404"/>
                        <a:gd name="T2" fmla="*/ 24 w 745"/>
                        <a:gd name="T3" fmla="*/ 60 h 404"/>
                        <a:gd name="T4" fmla="*/ 0 w 745"/>
                        <a:gd name="T5" fmla="*/ 120 h 404"/>
                        <a:gd name="T6" fmla="*/ 697 w 745"/>
                        <a:gd name="T7" fmla="*/ 404 h 404"/>
                        <a:gd name="T8" fmla="*/ 721 w 745"/>
                        <a:gd name="T9" fmla="*/ 345 h 404"/>
                        <a:gd name="T10" fmla="*/ 745 w 745"/>
                        <a:gd name="T11" fmla="*/ 285 h 404"/>
                        <a:gd name="T12" fmla="*/ 48 w 745"/>
                        <a:gd name="T13" fmla="*/ 0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45" h="404">
                          <a:moveTo>
                            <a:pt x="48" y="0"/>
                          </a:moveTo>
                          <a:lnTo>
                            <a:pt x="24" y="60"/>
                          </a:lnTo>
                          <a:lnTo>
                            <a:pt x="0" y="120"/>
                          </a:lnTo>
                          <a:lnTo>
                            <a:pt x="697" y="404"/>
                          </a:lnTo>
                          <a:lnTo>
                            <a:pt x="721" y="345"/>
                          </a:lnTo>
                          <a:lnTo>
                            <a:pt x="745" y="285"/>
                          </a:lnTo>
                          <a:lnTo>
                            <a:pt x="4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5" name="Freeform 2289"/>
                    <p:cNvSpPr>
                      <a:spLocks/>
                    </p:cNvSpPr>
                    <p:nvPr/>
                  </p:nvSpPr>
                  <p:spPr bwMode="auto">
                    <a:xfrm>
                      <a:off x="5353" y="2283"/>
                      <a:ext cx="7" cy="15"/>
                    </a:xfrm>
                    <a:custGeom>
                      <a:avLst/>
                      <a:gdLst>
                        <a:gd name="T0" fmla="*/ 0 w 27"/>
                        <a:gd name="T1" fmla="*/ 60 h 60"/>
                        <a:gd name="T2" fmla="*/ 24 w 27"/>
                        <a:gd name="T3" fmla="*/ 0 h 60"/>
                        <a:gd name="T4" fmla="*/ 27 w 27"/>
                        <a:gd name="T5" fmla="*/ 2 h 60"/>
                        <a:gd name="T6" fmla="*/ 0 w 27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0">
                          <a:moveTo>
                            <a:pt x="0" y="60"/>
                          </a:moveTo>
                          <a:lnTo>
                            <a:pt x="24" y="0"/>
                          </a:lnTo>
                          <a:lnTo>
                            <a:pt x="27" y="2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6" name="Line 22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359" y="22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7" name="Freeform 2287"/>
                    <p:cNvSpPr>
                      <a:spLocks/>
                    </p:cNvSpPr>
                    <p:nvPr/>
                  </p:nvSpPr>
                  <p:spPr bwMode="auto">
                    <a:xfrm>
                      <a:off x="5346" y="2283"/>
                      <a:ext cx="224" cy="129"/>
                    </a:xfrm>
                    <a:custGeom>
                      <a:avLst/>
                      <a:gdLst>
                        <a:gd name="T0" fmla="*/ 55 w 893"/>
                        <a:gd name="T1" fmla="*/ 0 h 514"/>
                        <a:gd name="T2" fmla="*/ 28 w 893"/>
                        <a:gd name="T3" fmla="*/ 58 h 514"/>
                        <a:gd name="T4" fmla="*/ 0 w 893"/>
                        <a:gd name="T5" fmla="*/ 115 h 514"/>
                        <a:gd name="T6" fmla="*/ 838 w 893"/>
                        <a:gd name="T7" fmla="*/ 514 h 514"/>
                        <a:gd name="T8" fmla="*/ 866 w 893"/>
                        <a:gd name="T9" fmla="*/ 457 h 514"/>
                        <a:gd name="T10" fmla="*/ 893 w 893"/>
                        <a:gd name="T11" fmla="*/ 399 h 514"/>
                        <a:gd name="T12" fmla="*/ 55 w 893"/>
                        <a:gd name="T13" fmla="*/ 0 h 5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93" h="514">
                          <a:moveTo>
                            <a:pt x="55" y="0"/>
                          </a:moveTo>
                          <a:lnTo>
                            <a:pt x="28" y="58"/>
                          </a:lnTo>
                          <a:lnTo>
                            <a:pt x="0" y="115"/>
                          </a:lnTo>
                          <a:lnTo>
                            <a:pt x="838" y="514"/>
                          </a:lnTo>
                          <a:lnTo>
                            <a:pt x="866" y="457"/>
                          </a:lnTo>
                          <a:lnTo>
                            <a:pt x="893" y="399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8" name="Freeform 2286"/>
                    <p:cNvSpPr>
                      <a:spLocks/>
                    </p:cNvSpPr>
                    <p:nvPr/>
                  </p:nvSpPr>
                  <p:spPr bwMode="auto">
                    <a:xfrm>
                      <a:off x="5346" y="2283"/>
                      <a:ext cx="224" cy="129"/>
                    </a:xfrm>
                    <a:custGeom>
                      <a:avLst/>
                      <a:gdLst>
                        <a:gd name="T0" fmla="*/ 55 w 893"/>
                        <a:gd name="T1" fmla="*/ 0 h 514"/>
                        <a:gd name="T2" fmla="*/ 28 w 893"/>
                        <a:gd name="T3" fmla="*/ 58 h 514"/>
                        <a:gd name="T4" fmla="*/ 0 w 893"/>
                        <a:gd name="T5" fmla="*/ 115 h 514"/>
                        <a:gd name="T6" fmla="*/ 838 w 893"/>
                        <a:gd name="T7" fmla="*/ 514 h 514"/>
                        <a:gd name="T8" fmla="*/ 866 w 893"/>
                        <a:gd name="T9" fmla="*/ 457 h 514"/>
                        <a:gd name="T10" fmla="*/ 893 w 893"/>
                        <a:gd name="T11" fmla="*/ 399 h 514"/>
                        <a:gd name="T12" fmla="*/ 55 w 893"/>
                        <a:gd name="T13" fmla="*/ 0 h 5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93" h="514">
                          <a:moveTo>
                            <a:pt x="55" y="0"/>
                          </a:moveTo>
                          <a:lnTo>
                            <a:pt x="28" y="58"/>
                          </a:lnTo>
                          <a:lnTo>
                            <a:pt x="0" y="115"/>
                          </a:lnTo>
                          <a:lnTo>
                            <a:pt x="838" y="514"/>
                          </a:lnTo>
                          <a:lnTo>
                            <a:pt x="866" y="457"/>
                          </a:lnTo>
                          <a:lnTo>
                            <a:pt x="893" y="399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9" name="Freeform 2285"/>
                    <p:cNvSpPr>
                      <a:spLocks/>
                    </p:cNvSpPr>
                    <p:nvPr/>
                  </p:nvSpPr>
                  <p:spPr bwMode="auto">
                    <a:xfrm>
                      <a:off x="5563" y="2383"/>
                      <a:ext cx="7" cy="15"/>
                    </a:xfrm>
                    <a:custGeom>
                      <a:avLst/>
                      <a:gdLst>
                        <a:gd name="T0" fmla="*/ 0 w 30"/>
                        <a:gd name="T1" fmla="*/ 58 h 58"/>
                        <a:gd name="T2" fmla="*/ 27 w 30"/>
                        <a:gd name="T3" fmla="*/ 0 h 58"/>
                        <a:gd name="T4" fmla="*/ 30 w 30"/>
                        <a:gd name="T5" fmla="*/ 2 h 58"/>
                        <a:gd name="T6" fmla="*/ 0 w 30"/>
                        <a:gd name="T7" fmla="*/ 58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8">
                          <a:moveTo>
                            <a:pt x="0" y="58"/>
                          </a:moveTo>
                          <a:lnTo>
                            <a:pt x="27" y="0"/>
                          </a:lnTo>
                          <a:lnTo>
                            <a:pt x="30" y="2"/>
                          </a:lnTo>
                          <a:lnTo>
                            <a:pt x="0" y="5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0" name="Line 22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70" y="23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1" name="Freeform 2283"/>
                    <p:cNvSpPr>
                      <a:spLocks/>
                    </p:cNvSpPr>
                    <p:nvPr/>
                  </p:nvSpPr>
                  <p:spPr bwMode="auto">
                    <a:xfrm>
                      <a:off x="5555" y="2384"/>
                      <a:ext cx="453" cy="264"/>
                    </a:xfrm>
                    <a:custGeom>
                      <a:avLst/>
                      <a:gdLst>
                        <a:gd name="T0" fmla="*/ 60 w 1812"/>
                        <a:gd name="T1" fmla="*/ 0 h 1057"/>
                        <a:gd name="T2" fmla="*/ 30 w 1812"/>
                        <a:gd name="T3" fmla="*/ 56 h 1057"/>
                        <a:gd name="T4" fmla="*/ 0 w 1812"/>
                        <a:gd name="T5" fmla="*/ 112 h 1057"/>
                        <a:gd name="T6" fmla="*/ 1752 w 1812"/>
                        <a:gd name="T7" fmla="*/ 1057 h 1057"/>
                        <a:gd name="T8" fmla="*/ 1782 w 1812"/>
                        <a:gd name="T9" fmla="*/ 1001 h 1057"/>
                        <a:gd name="T10" fmla="*/ 1812 w 1812"/>
                        <a:gd name="T11" fmla="*/ 945 h 1057"/>
                        <a:gd name="T12" fmla="*/ 60 w 1812"/>
                        <a:gd name="T13" fmla="*/ 0 h 10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2" h="1057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1752" y="1057"/>
                          </a:lnTo>
                          <a:lnTo>
                            <a:pt x="1782" y="1001"/>
                          </a:lnTo>
                          <a:lnTo>
                            <a:pt x="1812" y="94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2" name="Freeform 2282"/>
                    <p:cNvSpPr>
                      <a:spLocks/>
                    </p:cNvSpPr>
                    <p:nvPr/>
                  </p:nvSpPr>
                  <p:spPr bwMode="auto">
                    <a:xfrm>
                      <a:off x="5555" y="2384"/>
                      <a:ext cx="453" cy="264"/>
                    </a:xfrm>
                    <a:custGeom>
                      <a:avLst/>
                      <a:gdLst>
                        <a:gd name="T0" fmla="*/ 60 w 1812"/>
                        <a:gd name="T1" fmla="*/ 0 h 1057"/>
                        <a:gd name="T2" fmla="*/ 30 w 1812"/>
                        <a:gd name="T3" fmla="*/ 56 h 1057"/>
                        <a:gd name="T4" fmla="*/ 0 w 1812"/>
                        <a:gd name="T5" fmla="*/ 112 h 1057"/>
                        <a:gd name="T6" fmla="*/ 1752 w 1812"/>
                        <a:gd name="T7" fmla="*/ 1057 h 1057"/>
                        <a:gd name="T8" fmla="*/ 1782 w 1812"/>
                        <a:gd name="T9" fmla="*/ 1001 h 1057"/>
                        <a:gd name="T10" fmla="*/ 1812 w 1812"/>
                        <a:gd name="T11" fmla="*/ 945 h 1057"/>
                        <a:gd name="T12" fmla="*/ 60 w 1812"/>
                        <a:gd name="T13" fmla="*/ 0 h 10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2" h="1057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1752" y="1057"/>
                          </a:lnTo>
                          <a:lnTo>
                            <a:pt x="1782" y="1001"/>
                          </a:lnTo>
                          <a:lnTo>
                            <a:pt x="1812" y="94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3" name="Freeform 2281"/>
                    <p:cNvSpPr>
                      <a:spLocks/>
                    </p:cNvSpPr>
                    <p:nvPr/>
                  </p:nvSpPr>
                  <p:spPr bwMode="auto">
                    <a:xfrm>
                      <a:off x="5993" y="2634"/>
                      <a:ext cx="8" cy="14"/>
                    </a:xfrm>
                    <a:custGeom>
                      <a:avLst/>
                      <a:gdLst>
                        <a:gd name="T0" fmla="*/ 30 w 30"/>
                        <a:gd name="T1" fmla="*/ 0 h 56"/>
                        <a:gd name="T2" fmla="*/ 0 w 30"/>
                        <a:gd name="T3" fmla="*/ 56 h 56"/>
                        <a:gd name="T4" fmla="*/ 0 w 30"/>
                        <a:gd name="T5" fmla="*/ 56 h 56"/>
                        <a:gd name="T6" fmla="*/ 30 w 30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6">
                          <a:moveTo>
                            <a:pt x="30" y="0"/>
                          </a:moveTo>
                          <a:lnTo>
                            <a:pt x="0" y="56"/>
                          </a:lnTo>
                          <a:lnTo>
                            <a:pt x="3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4" name="Line 22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993" y="264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5" name="Freeform 2279"/>
                    <p:cNvSpPr>
                      <a:spLocks/>
                    </p:cNvSpPr>
                    <p:nvPr/>
                  </p:nvSpPr>
                  <p:spPr bwMode="auto">
                    <a:xfrm>
                      <a:off x="5993" y="2620"/>
                      <a:ext cx="232" cy="144"/>
                    </a:xfrm>
                    <a:custGeom>
                      <a:avLst/>
                      <a:gdLst>
                        <a:gd name="T0" fmla="*/ 60 w 926"/>
                        <a:gd name="T1" fmla="*/ 0 h 576"/>
                        <a:gd name="T2" fmla="*/ 30 w 926"/>
                        <a:gd name="T3" fmla="*/ 56 h 576"/>
                        <a:gd name="T4" fmla="*/ 0 w 926"/>
                        <a:gd name="T5" fmla="*/ 112 h 576"/>
                        <a:gd name="T6" fmla="*/ 866 w 926"/>
                        <a:gd name="T7" fmla="*/ 576 h 576"/>
                        <a:gd name="T8" fmla="*/ 896 w 926"/>
                        <a:gd name="T9" fmla="*/ 520 h 576"/>
                        <a:gd name="T10" fmla="*/ 926 w 926"/>
                        <a:gd name="T11" fmla="*/ 464 h 576"/>
                        <a:gd name="T12" fmla="*/ 60 w 926"/>
                        <a:gd name="T13" fmla="*/ 0 h 5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26" h="576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866" y="576"/>
                          </a:lnTo>
                          <a:lnTo>
                            <a:pt x="896" y="520"/>
                          </a:lnTo>
                          <a:lnTo>
                            <a:pt x="926" y="464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6" name="Freeform 2278"/>
                    <p:cNvSpPr>
                      <a:spLocks/>
                    </p:cNvSpPr>
                    <p:nvPr/>
                  </p:nvSpPr>
                  <p:spPr bwMode="auto">
                    <a:xfrm>
                      <a:off x="5993" y="2620"/>
                      <a:ext cx="232" cy="144"/>
                    </a:xfrm>
                    <a:custGeom>
                      <a:avLst/>
                      <a:gdLst>
                        <a:gd name="T0" fmla="*/ 60 w 926"/>
                        <a:gd name="T1" fmla="*/ 0 h 576"/>
                        <a:gd name="T2" fmla="*/ 30 w 926"/>
                        <a:gd name="T3" fmla="*/ 56 h 576"/>
                        <a:gd name="T4" fmla="*/ 0 w 926"/>
                        <a:gd name="T5" fmla="*/ 112 h 576"/>
                        <a:gd name="T6" fmla="*/ 866 w 926"/>
                        <a:gd name="T7" fmla="*/ 576 h 576"/>
                        <a:gd name="T8" fmla="*/ 896 w 926"/>
                        <a:gd name="T9" fmla="*/ 520 h 576"/>
                        <a:gd name="T10" fmla="*/ 926 w 926"/>
                        <a:gd name="T11" fmla="*/ 464 h 576"/>
                        <a:gd name="T12" fmla="*/ 60 w 926"/>
                        <a:gd name="T13" fmla="*/ 0 h 5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26" h="576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866" y="576"/>
                          </a:lnTo>
                          <a:lnTo>
                            <a:pt x="896" y="520"/>
                          </a:lnTo>
                          <a:lnTo>
                            <a:pt x="926" y="464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7" name="Freeform 2277"/>
                    <p:cNvSpPr>
                      <a:spLocks/>
                    </p:cNvSpPr>
                    <p:nvPr/>
                  </p:nvSpPr>
                  <p:spPr bwMode="auto">
                    <a:xfrm>
                      <a:off x="6217" y="2736"/>
                      <a:ext cx="11" cy="14"/>
                    </a:xfrm>
                    <a:custGeom>
                      <a:avLst/>
                      <a:gdLst>
                        <a:gd name="T0" fmla="*/ 0 w 43"/>
                        <a:gd name="T1" fmla="*/ 56 h 56"/>
                        <a:gd name="T2" fmla="*/ 30 w 43"/>
                        <a:gd name="T3" fmla="*/ 0 h 56"/>
                        <a:gd name="T4" fmla="*/ 36 w 43"/>
                        <a:gd name="T5" fmla="*/ 3 h 56"/>
                        <a:gd name="T6" fmla="*/ 43 w 43"/>
                        <a:gd name="T7" fmla="*/ 8 h 56"/>
                        <a:gd name="T8" fmla="*/ 0 w 43"/>
                        <a:gd name="T9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56">
                          <a:moveTo>
                            <a:pt x="0" y="56"/>
                          </a:moveTo>
                          <a:lnTo>
                            <a:pt x="30" y="0"/>
                          </a:lnTo>
                          <a:lnTo>
                            <a:pt x="36" y="3"/>
                          </a:lnTo>
                          <a:lnTo>
                            <a:pt x="43" y="8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8" name="Freeform 2276"/>
                    <p:cNvSpPr>
                      <a:spLocks/>
                    </p:cNvSpPr>
                    <p:nvPr/>
                  </p:nvSpPr>
                  <p:spPr bwMode="auto">
                    <a:xfrm>
                      <a:off x="6225" y="2736"/>
                      <a:ext cx="3" cy="2"/>
                    </a:xfrm>
                    <a:custGeom>
                      <a:avLst/>
                      <a:gdLst>
                        <a:gd name="T0" fmla="*/ 0 w 13"/>
                        <a:gd name="T1" fmla="*/ 0 h 8"/>
                        <a:gd name="T2" fmla="*/ 6 w 13"/>
                        <a:gd name="T3" fmla="*/ 3 h 8"/>
                        <a:gd name="T4" fmla="*/ 13 w 13"/>
                        <a:gd name="T5" fmla="*/ 8 h 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3" h="8">
                          <a:moveTo>
                            <a:pt x="0" y="0"/>
                          </a:moveTo>
                          <a:lnTo>
                            <a:pt x="6" y="3"/>
                          </a:lnTo>
                          <a:lnTo>
                            <a:pt x="13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9" name="Freeform 2275"/>
                    <p:cNvSpPr>
                      <a:spLocks/>
                    </p:cNvSpPr>
                    <p:nvPr/>
                  </p:nvSpPr>
                  <p:spPr bwMode="auto">
                    <a:xfrm>
                      <a:off x="6206" y="2738"/>
                      <a:ext cx="203" cy="185"/>
                    </a:xfrm>
                    <a:custGeom>
                      <a:avLst/>
                      <a:gdLst>
                        <a:gd name="T0" fmla="*/ 87 w 811"/>
                        <a:gd name="T1" fmla="*/ 0 h 739"/>
                        <a:gd name="T2" fmla="*/ 44 w 811"/>
                        <a:gd name="T3" fmla="*/ 48 h 739"/>
                        <a:gd name="T4" fmla="*/ 0 w 811"/>
                        <a:gd name="T5" fmla="*/ 96 h 739"/>
                        <a:gd name="T6" fmla="*/ 725 w 811"/>
                        <a:gd name="T7" fmla="*/ 739 h 739"/>
                        <a:gd name="T8" fmla="*/ 768 w 811"/>
                        <a:gd name="T9" fmla="*/ 691 h 739"/>
                        <a:gd name="T10" fmla="*/ 811 w 811"/>
                        <a:gd name="T11" fmla="*/ 643 h 739"/>
                        <a:gd name="T12" fmla="*/ 87 w 811"/>
                        <a:gd name="T13" fmla="*/ 0 h 7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11" h="739">
                          <a:moveTo>
                            <a:pt x="87" y="0"/>
                          </a:moveTo>
                          <a:lnTo>
                            <a:pt x="44" y="48"/>
                          </a:lnTo>
                          <a:lnTo>
                            <a:pt x="0" y="96"/>
                          </a:lnTo>
                          <a:lnTo>
                            <a:pt x="725" y="739"/>
                          </a:lnTo>
                          <a:lnTo>
                            <a:pt x="768" y="691"/>
                          </a:lnTo>
                          <a:lnTo>
                            <a:pt x="811" y="643"/>
                          </a:lnTo>
                          <a:lnTo>
                            <a:pt x="8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0" name="Freeform 2274"/>
                    <p:cNvSpPr>
                      <a:spLocks/>
                    </p:cNvSpPr>
                    <p:nvPr/>
                  </p:nvSpPr>
                  <p:spPr bwMode="auto">
                    <a:xfrm>
                      <a:off x="6206" y="2738"/>
                      <a:ext cx="203" cy="185"/>
                    </a:xfrm>
                    <a:custGeom>
                      <a:avLst/>
                      <a:gdLst>
                        <a:gd name="T0" fmla="*/ 87 w 811"/>
                        <a:gd name="T1" fmla="*/ 0 h 739"/>
                        <a:gd name="T2" fmla="*/ 44 w 811"/>
                        <a:gd name="T3" fmla="*/ 48 h 739"/>
                        <a:gd name="T4" fmla="*/ 0 w 811"/>
                        <a:gd name="T5" fmla="*/ 96 h 739"/>
                        <a:gd name="T6" fmla="*/ 725 w 811"/>
                        <a:gd name="T7" fmla="*/ 739 h 739"/>
                        <a:gd name="T8" fmla="*/ 768 w 811"/>
                        <a:gd name="T9" fmla="*/ 691 h 739"/>
                        <a:gd name="T10" fmla="*/ 811 w 811"/>
                        <a:gd name="T11" fmla="*/ 643 h 739"/>
                        <a:gd name="T12" fmla="*/ 87 w 811"/>
                        <a:gd name="T13" fmla="*/ 0 h 7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11" h="739">
                          <a:moveTo>
                            <a:pt x="87" y="0"/>
                          </a:moveTo>
                          <a:lnTo>
                            <a:pt x="44" y="48"/>
                          </a:lnTo>
                          <a:lnTo>
                            <a:pt x="0" y="96"/>
                          </a:lnTo>
                          <a:lnTo>
                            <a:pt x="725" y="739"/>
                          </a:lnTo>
                          <a:lnTo>
                            <a:pt x="768" y="691"/>
                          </a:lnTo>
                          <a:lnTo>
                            <a:pt x="811" y="643"/>
                          </a:lnTo>
                          <a:lnTo>
                            <a:pt x="8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1" name="Freeform 2273"/>
                    <p:cNvSpPr>
                      <a:spLocks/>
                    </p:cNvSpPr>
                    <p:nvPr/>
                  </p:nvSpPr>
                  <p:spPr bwMode="auto">
                    <a:xfrm>
                      <a:off x="6398" y="2899"/>
                      <a:ext cx="15" cy="12"/>
                    </a:xfrm>
                    <a:custGeom>
                      <a:avLst/>
                      <a:gdLst>
                        <a:gd name="T0" fmla="*/ 0 w 57"/>
                        <a:gd name="T1" fmla="*/ 48 h 48"/>
                        <a:gd name="T2" fmla="*/ 43 w 57"/>
                        <a:gd name="T3" fmla="*/ 0 h 48"/>
                        <a:gd name="T4" fmla="*/ 48 w 57"/>
                        <a:gd name="T5" fmla="*/ 5 h 48"/>
                        <a:gd name="T6" fmla="*/ 51 w 57"/>
                        <a:gd name="T7" fmla="*/ 11 h 48"/>
                        <a:gd name="T8" fmla="*/ 57 w 57"/>
                        <a:gd name="T9" fmla="*/ 19 h 48"/>
                        <a:gd name="T10" fmla="*/ 0 w 57"/>
                        <a:gd name="T11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57" h="48">
                          <a:moveTo>
                            <a:pt x="0" y="48"/>
                          </a:moveTo>
                          <a:lnTo>
                            <a:pt x="43" y="0"/>
                          </a:lnTo>
                          <a:lnTo>
                            <a:pt x="48" y="5"/>
                          </a:lnTo>
                          <a:lnTo>
                            <a:pt x="51" y="11"/>
                          </a:lnTo>
                          <a:lnTo>
                            <a:pt x="57" y="19"/>
                          </a:lnTo>
                          <a:lnTo>
                            <a:pt x="0" y="4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2" name="Freeform 2272"/>
                    <p:cNvSpPr>
                      <a:spLocks/>
                    </p:cNvSpPr>
                    <p:nvPr/>
                  </p:nvSpPr>
                  <p:spPr bwMode="auto">
                    <a:xfrm>
                      <a:off x="6409" y="2899"/>
                      <a:ext cx="4" cy="5"/>
                    </a:xfrm>
                    <a:custGeom>
                      <a:avLst/>
                      <a:gdLst>
                        <a:gd name="T0" fmla="*/ 0 w 14"/>
                        <a:gd name="T1" fmla="*/ 0 h 19"/>
                        <a:gd name="T2" fmla="*/ 5 w 14"/>
                        <a:gd name="T3" fmla="*/ 5 h 19"/>
                        <a:gd name="T4" fmla="*/ 8 w 14"/>
                        <a:gd name="T5" fmla="*/ 11 h 19"/>
                        <a:gd name="T6" fmla="*/ 14 w 14"/>
                        <a:gd name="T7" fmla="*/ 19 h 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" h="19">
                          <a:moveTo>
                            <a:pt x="0" y="0"/>
                          </a:moveTo>
                          <a:lnTo>
                            <a:pt x="5" y="5"/>
                          </a:lnTo>
                          <a:lnTo>
                            <a:pt x="8" y="11"/>
                          </a:lnTo>
                          <a:lnTo>
                            <a:pt x="14" y="1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3" name="Freeform 2271"/>
                    <p:cNvSpPr>
                      <a:spLocks/>
                    </p:cNvSpPr>
                    <p:nvPr/>
                  </p:nvSpPr>
                  <p:spPr bwMode="auto">
                    <a:xfrm>
                      <a:off x="6384" y="2904"/>
                      <a:ext cx="83" cy="124"/>
                    </a:xfrm>
                    <a:custGeom>
                      <a:avLst/>
                      <a:gdLst>
                        <a:gd name="T0" fmla="*/ 115 w 335"/>
                        <a:gd name="T1" fmla="*/ 0 h 497"/>
                        <a:gd name="T2" fmla="*/ 58 w 335"/>
                        <a:gd name="T3" fmla="*/ 29 h 497"/>
                        <a:gd name="T4" fmla="*/ 0 w 335"/>
                        <a:gd name="T5" fmla="*/ 58 h 497"/>
                        <a:gd name="T6" fmla="*/ 220 w 335"/>
                        <a:gd name="T7" fmla="*/ 497 h 497"/>
                        <a:gd name="T8" fmla="*/ 277 w 335"/>
                        <a:gd name="T9" fmla="*/ 468 h 497"/>
                        <a:gd name="T10" fmla="*/ 335 w 335"/>
                        <a:gd name="T11" fmla="*/ 439 h 497"/>
                        <a:gd name="T12" fmla="*/ 115 w 335"/>
                        <a:gd name="T13" fmla="*/ 0 h 4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5" h="497">
                          <a:moveTo>
                            <a:pt x="115" y="0"/>
                          </a:moveTo>
                          <a:lnTo>
                            <a:pt x="58" y="29"/>
                          </a:lnTo>
                          <a:lnTo>
                            <a:pt x="0" y="58"/>
                          </a:lnTo>
                          <a:lnTo>
                            <a:pt x="220" y="497"/>
                          </a:lnTo>
                          <a:lnTo>
                            <a:pt x="277" y="468"/>
                          </a:lnTo>
                          <a:lnTo>
                            <a:pt x="335" y="439"/>
                          </a:lnTo>
                          <a:lnTo>
                            <a:pt x="11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4" name="Freeform 2270"/>
                    <p:cNvSpPr>
                      <a:spLocks/>
                    </p:cNvSpPr>
                    <p:nvPr/>
                  </p:nvSpPr>
                  <p:spPr bwMode="auto">
                    <a:xfrm>
                      <a:off x="6384" y="2904"/>
                      <a:ext cx="83" cy="124"/>
                    </a:xfrm>
                    <a:custGeom>
                      <a:avLst/>
                      <a:gdLst>
                        <a:gd name="T0" fmla="*/ 115 w 335"/>
                        <a:gd name="T1" fmla="*/ 0 h 497"/>
                        <a:gd name="T2" fmla="*/ 58 w 335"/>
                        <a:gd name="T3" fmla="*/ 29 h 497"/>
                        <a:gd name="T4" fmla="*/ 0 w 335"/>
                        <a:gd name="T5" fmla="*/ 58 h 497"/>
                        <a:gd name="T6" fmla="*/ 220 w 335"/>
                        <a:gd name="T7" fmla="*/ 497 h 497"/>
                        <a:gd name="T8" fmla="*/ 277 w 335"/>
                        <a:gd name="T9" fmla="*/ 468 h 497"/>
                        <a:gd name="T10" fmla="*/ 335 w 335"/>
                        <a:gd name="T11" fmla="*/ 439 h 497"/>
                        <a:gd name="T12" fmla="*/ 115 w 335"/>
                        <a:gd name="T13" fmla="*/ 0 h 4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5" h="497">
                          <a:moveTo>
                            <a:pt x="115" y="0"/>
                          </a:moveTo>
                          <a:lnTo>
                            <a:pt x="58" y="29"/>
                          </a:lnTo>
                          <a:lnTo>
                            <a:pt x="0" y="58"/>
                          </a:lnTo>
                          <a:lnTo>
                            <a:pt x="220" y="497"/>
                          </a:lnTo>
                          <a:lnTo>
                            <a:pt x="277" y="468"/>
                          </a:lnTo>
                          <a:lnTo>
                            <a:pt x="335" y="439"/>
                          </a:lnTo>
                          <a:lnTo>
                            <a:pt x="11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5" name="Freeform 2269"/>
                    <p:cNvSpPr>
                      <a:spLocks/>
                    </p:cNvSpPr>
                    <p:nvPr/>
                  </p:nvSpPr>
                  <p:spPr bwMode="auto">
                    <a:xfrm>
                      <a:off x="6453" y="3013"/>
                      <a:ext cx="16" cy="7"/>
                    </a:xfrm>
                    <a:custGeom>
                      <a:avLst/>
                      <a:gdLst>
                        <a:gd name="T0" fmla="*/ 0 w 64"/>
                        <a:gd name="T1" fmla="*/ 29 h 29"/>
                        <a:gd name="T2" fmla="*/ 58 w 64"/>
                        <a:gd name="T3" fmla="*/ 0 h 29"/>
                        <a:gd name="T4" fmla="*/ 60 w 64"/>
                        <a:gd name="T5" fmla="*/ 6 h 29"/>
                        <a:gd name="T6" fmla="*/ 63 w 64"/>
                        <a:gd name="T7" fmla="*/ 13 h 29"/>
                        <a:gd name="T8" fmla="*/ 64 w 64"/>
                        <a:gd name="T9" fmla="*/ 20 h 29"/>
                        <a:gd name="T10" fmla="*/ 0 w 64"/>
                        <a:gd name="T11" fmla="*/ 29 h 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4" h="29">
                          <a:moveTo>
                            <a:pt x="0" y="29"/>
                          </a:moveTo>
                          <a:lnTo>
                            <a:pt x="58" y="0"/>
                          </a:lnTo>
                          <a:lnTo>
                            <a:pt x="60" y="6"/>
                          </a:lnTo>
                          <a:lnTo>
                            <a:pt x="63" y="13"/>
                          </a:lnTo>
                          <a:lnTo>
                            <a:pt x="64" y="20"/>
                          </a:lnTo>
                          <a:lnTo>
                            <a:pt x="0" y="2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6" name="Freeform 2268"/>
                    <p:cNvSpPr>
                      <a:spLocks/>
                    </p:cNvSpPr>
                    <p:nvPr/>
                  </p:nvSpPr>
                  <p:spPr bwMode="auto">
                    <a:xfrm>
                      <a:off x="6467" y="3013"/>
                      <a:ext cx="2" cy="5"/>
                    </a:xfrm>
                    <a:custGeom>
                      <a:avLst/>
                      <a:gdLst>
                        <a:gd name="T0" fmla="*/ 0 w 6"/>
                        <a:gd name="T1" fmla="*/ 0 h 20"/>
                        <a:gd name="T2" fmla="*/ 2 w 6"/>
                        <a:gd name="T3" fmla="*/ 6 h 20"/>
                        <a:gd name="T4" fmla="*/ 5 w 6"/>
                        <a:gd name="T5" fmla="*/ 13 h 20"/>
                        <a:gd name="T6" fmla="*/ 6 w 6"/>
                        <a:gd name="T7" fmla="*/ 20 h 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" h="20">
                          <a:moveTo>
                            <a:pt x="0" y="0"/>
                          </a:moveTo>
                          <a:lnTo>
                            <a:pt x="2" y="6"/>
                          </a:lnTo>
                          <a:lnTo>
                            <a:pt x="5" y="13"/>
                          </a:lnTo>
                          <a:lnTo>
                            <a:pt x="6" y="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7" name="Freeform 2267"/>
                    <p:cNvSpPr>
                      <a:spLocks/>
                    </p:cNvSpPr>
                    <p:nvPr/>
                  </p:nvSpPr>
                  <p:spPr bwMode="auto">
                    <a:xfrm>
                      <a:off x="6437" y="3018"/>
                      <a:ext cx="49" cy="126"/>
                    </a:xfrm>
                    <a:custGeom>
                      <a:avLst/>
                      <a:gdLst>
                        <a:gd name="T0" fmla="*/ 127 w 194"/>
                        <a:gd name="T1" fmla="*/ 0 h 502"/>
                        <a:gd name="T2" fmla="*/ 63 w 194"/>
                        <a:gd name="T3" fmla="*/ 9 h 502"/>
                        <a:gd name="T4" fmla="*/ 0 w 194"/>
                        <a:gd name="T5" fmla="*/ 17 h 502"/>
                        <a:gd name="T6" fmla="*/ 67 w 194"/>
                        <a:gd name="T7" fmla="*/ 502 h 502"/>
                        <a:gd name="T8" fmla="*/ 130 w 194"/>
                        <a:gd name="T9" fmla="*/ 493 h 502"/>
                        <a:gd name="T10" fmla="*/ 194 w 194"/>
                        <a:gd name="T11" fmla="*/ 485 h 502"/>
                        <a:gd name="T12" fmla="*/ 127 w 194"/>
                        <a:gd name="T13" fmla="*/ 0 h 5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4" h="502">
                          <a:moveTo>
                            <a:pt x="127" y="0"/>
                          </a:moveTo>
                          <a:lnTo>
                            <a:pt x="63" y="9"/>
                          </a:lnTo>
                          <a:lnTo>
                            <a:pt x="0" y="17"/>
                          </a:lnTo>
                          <a:lnTo>
                            <a:pt x="67" y="502"/>
                          </a:lnTo>
                          <a:lnTo>
                            <a:pt x="130" y="493"/>
                          </a:lnTo>
                          <a:lnTo>
                            <a:pt x="194" y="485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8" name="Freeform 2266"/>
                    <p:cNvSpPr>
                      <a:spLocks/>
                    </p:cNvSpPr>
                    <p:nvPr/>
                  </p:nvSpPr>
                  <p:spPr bwMode="auto">
                    <a:xfrm>
                      <a:off x="6437" y="3018"/>
                      <a:ext cx="49" cy="126"/>
                    </a:xfrm>
                    <a:custGeom>
                      <a:avLst/>
                      <a:gdLst>
                        <a:gd name="T0" fmla="*/ 127 w 194"/>
                        <a:gd name="T1" fmla="*/ 0 h 502"/>
                        <a:gd name="T2" fmla="*/ 63 w 194"/>
                        <a:gd name="T3" fmla="*/ 9 h 502"/>
                        <a:gd name="T4" fmla="*/ 0 w 194"/>
                        <a:gd name="T5" fmla="*/ 17 h 502"/>
                        <a:gd name="T6" fmla="*/ 67 w 194"/>
                        <a:gd name="T7" fmla="*/ 502 h 502"/>
                        <a:gd name="T8" fmla="*/ 130 w 194"/>
                        <a:gd name="T9" fmla="*/ 493 h 502"/>
                        <a:gd name="T10" fmla="*/ 194 w 194"/>
                        <a:gd name="T11" fmla="*/ 485 h 502"/>
                        <a:gd name="T12" fmla="*/ 127 w 194"/>
                        <a:gd name="T13" fmla="*/ 0 h 5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4" h="502">
                          <a:moveTo>
                            <a:pt x="127" y="0"/>
                          </a:moveTo>
                          <a:lnTo>
                            <a:pt x="63" y="9"/>
                          </a:lnTo>
                          <a:lnTo>
                            <a:pt x="0" y="17"/>
                          </a:lnTo>
                          <a:lnTo>
                            <a:pt x="67" y="502"/>
                          </a:lnTo>
                          <a:lnTo>
                            <a:pt x="130" y="493"/>
                          </a:lnTo>
                          <a:lnTo>
                            <a:pt x="194" y="485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9" name="Freeform 2265"/>
                    <p:cNvSpPr>
                      <a:spLocks/>
                    </p:cNvSpPr>
                    <p:nvPr/>
                  </p:nvSpPr>
                  <p:spPr bwMode="auto">
                    <a:xfrm>
                      <a:off x="6470" y="3140"/>
                      <a:ext cx="16" cy="8"/>
                    </a:xfrm>
                    <a:custGeom>
                      <a:avLst/>
                      <a:gdLst>
                        <a:gd name="T0" fmla="*/ 0 w 64"/>
                        <a:gd name="T1" fmla="*/ 8 h 36"/>
                        <a:gd name="T2" fmla="*/ 64 w 64"/>
                        <a:gd name="T3" fmla="*/ 0 h 36"/>
                        <a:gd name="T4" fmla="*/ 64 w 64"/>
                        <a:gd name="T5" fmla="*/ 6 h 36"/>
                        <a:gd name="T6" fmla="*/ 64 w 64"/>
                        <a:gd name="T7" fmla="*/ 13 h 36"/>
                        <a:gd name="T8" fmla="*/ 64 w 64"/>
                        <a:gd name="T9" fmla="*/ 20 h 36"/>
                        <a:gd name="T10" fmla="*/ 62 w 64"/>
                        <a:gd name="T11" fmla="*/ 28 h 36"/>
                        <a:gd name="T12" fmla="*/ 58 w 64"/>
                        <a:gd name="T13" fmla="*/ 36 h 36"/>
                        <a:gd name="T14" fmla="*/ 0 w 64"/>
                        <a:gd name="T15" fmla="*/ 8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64" h="36">
                          <a:moveTo>
                            <a:pt x="0" y="8"/>
                          </a:moveTo>
                          <a:lnTo>
                            <a:pt x="64" y="0"/>
                          </a:lnTo>
                          <a:lnTo>
                            <a:pt x="64" y="6"/>
                          </a:lnTo>
                          <a:lnTo>
                            <a:pt x="64" y="13"/>
                          </a:lnTo>
                          <a:lnTo>
                            <a:pt x="64" y="20"/>
                          </a:lnTo>
                          <a:lnTo>
                            <a:pt x="62" y="28"/>
                          </a:lnTo>
                          <a:lnTo>
                            <a:pt x="58" y="36"/>
                          </a:lnTo>
                          <a:lnTo>
                            <a:pt x="0" y="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0" name="Freeform 2264"/>
                    <p:cNvSpPr>
                      <a:spLocks/>
                    </p:cNvSpPr>
                    <p:nvPr/>
                  </p:nvSpPr>
                  <p:spPr bwMode="auto">
                    <a:xfrm>
                      <a:off x="6484" y="3140"/>
                      <a:ext cx="2" cy="8"/>
                    </a:xfrm>
                    <a:custGeom>
                      <a:avLst/>
                      <a:gdLst>
                        <a:gd name="T0" fmla="*/ 6 w 6"/>
                        <a:gd name="T1" fmla="*/ 0 h 36"/>
                        <a:gd name="T2" fmla="*/ 6 w 6"/>
                        <a:gd name="T3" fmla="*/ 6 h 36"/>
                        <a:gd name="T4" fmla="*/ 6 w 6"/>
                        <a:gd name="T5" fmla="*/ 13 h 36"/>
                        <a:gd name="T6" fmla="*/ 6 w 6"/>
                        <a:gd name="T7" fmla="*/ 20 h 36"/>
                        <a:gd name="T8" fmla="*/ 4 w 6"/>
                        <a:gd name="T9" fmla="*/ 28 h 36"/>
                        <a:gd name="T10" fmla="*/ 0 w 6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" h="36">
                          <a:moveTo>
                            <a:pt x="6" y="0"/>
                          </a:moveTo>
                          <a:lnTo>
                            <a:pt x="6" y="6"/>
                          </a:lnTo>
                          <a:lnTo>
                            <a:pt x="6" y="13"/>
                          </a:lnTo>
                          <a:lnTo>
                            <a:pt x="6" y="20"/>
                          </a:lnTo>
                          <a:lnTo>
                            <a:pt x="4" y="28"/>
                          </a:lnTo>
                          <a:lnTo>
                            <a:pt x="0" y="3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1" name="Freeform 2263"/>
                    <p:cNvSpPr>
                      <a:spLocks/>
                    </p:cNvSpPr>
                    <p:nvPr/>
                  </p:nvSpPr>
                  <p:spPr bwMode="auto">
                    <a:xfrm>
                      <a:off x="6401" y="3135"/>
                      <a:ext cx="83" cy="127"/>
                    </a:xfrm>
                    <a:custGeom>
                      <a:avLst/>
                      <a:gdLst>
                        <a:gd name="T0" fmla="*/ 332 w 332"/>
                        <a:gd name="T1" fmla="*/ 55 h 507"/>
                        <a:gd name="T2" fmla="*/ 274 w 332"/>
                        <a:gd name="T3" fmla="*/ 27 h 507"/>
                        <a:gd name="T4" fmla="*/ 217 w 332"/>
                        <a:gd name="T5" fmla="*/ 0 h 507"/>
                        <a:gd name="T6" fmla="*/ 0 w 332"/>
                        <a:gd name="T7" fmla="*/ 452 h 507"/>
                        <a:gd name="T8" fmla="*/ 57 w 332"/>
                        <a:gd name="T9" fmla="*/ 480 h 507"/>
                        <a:gd name="T10" fmla="*/ 115 w 332"/>
                        <a:gd name="T11" fmla="*/ 507 h 507"/>
                        <a:gd name="T12" fmla="*/ 332 w 332"/>
                        <a:gd name="T13" fmla="*/ 55 h 5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2" h="507">
                          <a:moveTo>
                            <a:pt x="332" y="55"/>
                          </a:moveTo>
                          <a:lnTo>
                            <a:pt x="274" y="27"/>
                          </a:lnTo>
                          <a:lnTo>
                            <a:pt x="217" y="0"/>
                          </a:lnTo>
                          <a:lnTo>
                            <a:pt x="0" y="452"/>
                          </a:lnTo>
                          <a:lnTo>
                            <a:pt x="57" y="480"/>
                          </a:lnTo>
                          <a:lnTo>
                            <a:pt x="115" y="507"/>
                          </a:lnTo>
                          <a:lnTo>
                            <a:pt x="332" y="5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2" name="Freeform 2262"/>
                    <p:cNvSpPr>
                      <a:spLocks/>
                    </p:cNvSpPr>
                    <p:nvPr/>
                  </p:nvSpPr>
                  <p:spPr bwMode="auto">
                    <a:xfrm>
                      <a:off x="6401" y="3135"/>
                      <a:ext cx="83" cy="127"/>
                    </a:xfrm>
                    <a:custGeom>
                      <a:avLst/>
                      <a:gdLst>
                        <a:gd name="T0" fmla="*/ 332 w 332"/>
                        <a:gd name="T1" fmla="*/ 55 h 507"/>
                        <a:gd name="T2" fmla="*/ 274 w 332"/>
                        <a:gd name="T3" fmla="*/ 27 h 507"/>
                        <a:gd name="T4" fmla="*/ 217 w 332"/>
                        <a:gd name="T5" fmla="*/ 0 h 507"/>
                        <a:gd name="T6" fmla="*/ 0 w 332"/>
                        <a:gd name="T7" fmla="*/ 452 h 507"/>
                        <a:gd name="T8" fmla="*/ 57 w 332"/>
                        <a:gd name="T9" fmla="*/ 480 h 507"/>
                        <a:gd name="T10" fmla="*/ 115 w 332"/>
                        <a:gd name="T11" fmla="*/ 507 h 507"/>
                        <a:gd name="T12" fmla="*/ 332 w 332"/>
                        <a:gd name="T13" fmla="*/ 55 h 5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2" h="507">
                          <a:moveTo>
                            <a:pt x="332" y="55"/>
                          </a:moveTo>
                          <a:lnTo>
                            <a:pt x="274" y="27"/>
                          </a:lnTo>
                          <a:lnTo>
                            <a:pt x="217" y="0"/>
                          </a:lnTo>
                          <a:lnTo>
                            <a:pt x="0" y="452"/>
                          </a:lnTo>
                          <a:lnTo>
                            <a:pt x="57" y="480"/>
                          </a:lnTo>
                          <a:lnTo>
                            <a:pt x="115" y="507"/>
                          </a:lnTo>
                          <a:lnTo>
                            <a:pt x="332" y="5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3" name="Freeform 2261"/>
                    <p:cNvSpPr>
                      <a:spLocks/>
                    </p:cNvSpPr>
                    <p:nvPr/>
                  </p:nvSpPr>
                  <p:spPr bwMode="auto">
                    <a:xfrm>
                      <a:off x="6416" y="3255"/>
                      <a:ext cx="14" cy="13"/>
                    </a:xfrm>
                    <a:custGeom>
                      <a:avLst/>
                      <a:gdLst>
                        <a:gd name="T0" fmla="*/ 0 w 58"/>
                        <a:gd name="T1" fmla="*/ 0 h 55"/>
                        <a:gd name="T2" fmla="*/ 58 w 58"/>
                        <a:gd name="T3" fmla="*/ 27 h 55"/>
                        <a:gd name="T4" fmla="*/ 54 w 58"/>
                        <a:gd name="T5" fmla="*/ 33 h 55"/>
                        <a:gd name="T6" fmla="*/ 51 w 58"/>
                        <a:gd name="T7" fmla="*/ 39 h 55"/>
                        <a:gd name="T8" fmla="*/ 46 w 58"/>
                        <a:gd name="T9" fmla="*/ 44 h 55"/>
                        <a:gd name="T10" fmla="*/ 41 w 58"/>
                        <a:gd name="T11" fmla="*/ 49 h 55"/>
                        <a:gd name="T12" fmla="*/ 32 w 58"/>
                        <a:gd name="T13" fmla="*/ 55 h 55"/>
                        <a:gd name="T14" fmla="*/ 0 w 58"/>
                        <a:gd name="T15" fmla="*/ 0 h 5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58" h="55">
                          <a:moveTo>
                            <a:pt x="0" y="0"/>
                          </a:moveTo>
                          <a:lnTo>
                            <a:pt x="58" y="27"/>
                          </a:lnTo>
                          <a:lnTo>
                            <a:pt x="54" y="33"/>
                          </a:lnTo>
                          <a:lnTo>
                            <a:pt x="51" y="39"/>
                          </a:lnTo>
                          <a:lnTo>
                            <a:pt x="46" y="44"/>
                          </a:lnTo>
                          <a:lnTo>
                            <a:pt x="41" y="49"/>
                          </a:lnTo>
                          <a:lnTo>
                            <a:pt x="32" y="5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4" name="Freeform 2260"/>
                    <p:cNvSpPr>
                      <a:spLocks/>
                    </p:cNvSpPr>
                    <p:nvPr/>
                  </p:nvSpPr>
                  <p:spPr bwMode="auto">
                    <a:xfrm>
                      <a:off x="6423" y="3262"/>
                      <a:ext cx="7" cy="6"/>
                    </a:xfrm>
                    <a:custGeom>
                      <a:avLst/>
                      <a:gdLst>
                        <a:gd name="T0" fmla="*/ 26 w 26"/>
                        <a:gd name="T1" fmla="*/ 0 h 28"/>
                        <a:gd name="T2" fmla="*/ 22 w 26"/>
                        <a:gd name="T3" fmla="*/ 6 h 28"/>
                        <a:gd name="T4" fmla="*/ 19 w 26"/>
                        <a:gd name="T5" fmla="*/ 12 h 28"/>
                        <a:gd name="T6" fmla="*/ 14 w 26"/>
                        <a:gd name="T7" fmla="*/ 17 h 28"/>
                        <a:gd name="T8" fmla="*/ 9 w 26"/>
                        <a:gd name="T9" fmla="*/ 22 h 28"/>
                        <a:gd name="T10" fmla="*/ 0 w 26"/>
                        <a:gd name="T11" fmla="*/ 28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6" h="28">
                          <a:moveTo>
                            <a:pt x="26" y="0"/>
                          </a:moveTo>
                          <a:lnTo>
                            <a:pt x="22" y="6"/>
                          </a:lnTo>
                          <a:lnTo>
                            <a:pt x="19" y="12"/>
                          </a:lnTo>
                          <a:lnTo>
                            <a:pt x="14" y="17"/>
                          </a:lnTo>
                          <a:lnTo>
                            <a:pt x="9" y="22"/>
                          </a:lnTo>
                          <a:lnTo>
                            <a:pt x="0" y="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5" name="Freeform 2259"/>
                    <p:cNvSpPr>
                      <a:spLocks/>
                    </p:cNvSpPr>
                    <p:nvPr/>
                  </p:nvSpPr>
                  <p:spPr bwMode="auto">
                    <a:xfrm>
                      <a:off x="6317" y="3241"/>
                      <a:ext cx="106" cy="79"/>
                    </a:xfrm>
                    <a:custGeom>
                      <a:avLst/>
                      <a:gdLst>
                        <a:gd name="T0" fmla="*/ 427 w 427"/>
                        <a:gd name="T1" fmla="*/ 111 h 318"/>
                        <a:gd name="T2" fmla="*/ 395 w 427"/>
                        <a:gd name="T3" fmla="*/ 56 h 318"/>
                        <a:gd name="T4" fmla="*/ 364 w 427"/>
                        <a:gd name="T5" fmla="*/ 0 h 318"/>
                        <a:gd name="T6" fmla="*/ 0 w 427"/>
                        <a:gd name="T7" fmla="*/ 208 h 318"/>
                        <a:gd name="T8" fmla="*/ 31 w 427"/>
                        <a:gd name="T9" fmla="*/ 263 h 318"/>
                        <a:gd name="T10" fmla="*/ 62 w 427"/>
                        <a:gd name="T11" fmla="*/ 318 h 318"/>
                        <a:gd name="T12" fmla="*/ 427 w 427"/>
                        <a:gd name="T13" fmla="*/ 111 h 3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7" h="318">
                          <a:moveTo>
                            <a:pt x="427" y="111"/>
                          </a:moveTo>
                          <a:lnTo>
                            <a:pt x="395" y="56"/>
                          </a:lnTo>
                          <a:lnTo>
                            <a:pt x="364" y="0"/>
                          </a:lnTo>
                          <a:lnTo>
                            <a:pt x="0" y="208"/>
                          </a:lnTo>
                          <a:lnTo>
                            <a:pt x="31" y="263"/>
                          </a:lnTo>
                          <a:lnTo>
                            <a:pt x="62" y="318"/>
                          </a:lnTo>
                          <a:lnTo>
                            <a:pt x="427" y="11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6" name="Freeform 2258"/>
                    <p:cNvSpPr>
                      <a:spLocks/>
                    </p:cNvSpPr>
                    <p:nvPr/>
                  </p:nvSpPr>
                  <p:spPr bwMode="auto">
                    <a:xfrm>
                      <a:off x="6317" y="3241"/>
                      <a:ext cx="106" cy="79"/>
                    </a:xfrm>
                    <a:custGeom>
                      <a:avLst/>
                      <a:gdLst>
                        <a:gd name="T0" fmla="*/ 427 w 427"/>
                        <a:gd name="T1" fmla="*/ 111 h 318"/>
                        <a:gd name="T2" fmla="*/ 395 w 427"/>
                        <a:gd name="T3" fmla="*/ 56 h 318"/>
                        <a:gd name="T4" fmla="*/ 364 w 427"/>
                        <a:gd name="T5" fmla="*/ 0 h 318"/>
                        <a:gd name="T6" fmla="*/ 0 w 427"/>
                        <a:gd name="T7" fmla="*/ 208 h 318"/>
                        <a:gd name="T8" fmla="*/ 31 w 427"/>
                        <a:gd name="T9" fmla="*/ 263 h 318"/>
                        <a:gd name="T10" fmla="*/ 62 w 427"/>
                        <a:gd name="T11" fmla="*/ 318 h 318"/>
                        <a:gd name="T12" fmla="*/ 427 w 427"/>
                        <a:gd name="T13" fmla="*/ 111 h 3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7" h="318">
                          <a:moveTo>
                            <a:pt x="427" y="111"/>
                          </a:moveTo>
                          <a:lnTo>
                            <a:pt x="395" y="56"/>
                          </a:lnTo>
                          <a:lnTo>
                            <a:pt x="364" y="0"/>
                          </a:lnTo>
                          <a:lnTo>
                            <a:pt x="0" y="208"/>
                          </a:lnTo>
                          <a:lnTo>
                            <a:pt x="31" y="263"/>
                          </a:lnTo>
                          <a:lnTo>
                            <a:pt x="62" y="318"/>
                          </a:lnTo>
                          <a:lnTo>
                            <a:pt x="427" y="11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7" name="Freeform 2257"/>
                    <p:cNvSpPr>
                      <a:spLocks/>
                    </p:cNvSpPr>
                    <p:nvPr/>
                  </p:nvSpPr>
                  <p:spPr bwMode="auto">
                    <a:xfrm>
                      <a:off x="6324" y="3307"/>
                      <a:ext cx="8" cy="15"/>
                    </a:xfrm>
                    <a:custGeom>
                      <a:avLst/>
                      <a:gdLst>
                        <a:gd name="T0" fmla="*/ 0 w 31"/>
                        <a:gd name="T1" fmla="*/ 0 h 61"/>
                        <a:gd name="T2" fmla="*/ 31 w 31"/>
                        <a:gd name="T3" fmla="*/ 55 h 61"/>
                        <a:gd name="T4" fmla="*/ 19 w 31"/>
                        <a:gd name="T5" fmla="*/ 61 h 61"/>
                        <a:gd name="T6" fmla="*/ 0 w 31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1">
                          <a:moveTo>
                            <a:pt x="0" y="0"/>
                          </a:moveTo>
                          <a:lnTo>
                            <a:pt x="31" y="55"/>
                          </a:lnTo>
                          <a:lnTo>
                            <a:pt x="19" y="6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8" name="Line 225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6329" y="3320"/>
                      <a:ext cx="3" cy="2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9" name="Freeform 2255"/>
                    <p:cNvSpPr>
                      <a:spLocks/>
                    </p:cNvSpPr>
                    <p:nvPr/>
                  </p:nvSpPr>
                  <p:spPr bwMode="auto">
                    <a:xfrm>
                      <a:off x="6158" y="3291"/>
                      <a:ext cx="171" cy="81"/>
                    </a:xfrm>
                    <a:custGeom>
                      <a:avLst/>
                      <a:gdLst>
                        <a:gd name="T0" fmla="*/ 683 w 683"/>
                        <a:gd name="T1" fmla="*/ 122 h 325"/>
                        <a:gd name="T2" fmla="*/ 664 w 683"/>
                        <a:gd name="T3" fmla="*/ 61 h 325"/>
                        <a:gd name="T4" fmla="*/ 645 w 683"/>
                        <a:gd name="T5" fmla="*/ 0 h 325"/>
                        <a:gd name="T6" fmla="*/ 0 w 683"/>
                        <a:gd name="T7" fmla="*/ 203 h 325"/>
                        <a:gd name="T8" fmla="*/ 19 w 683"/>
                        <a:gd name="T9" fmla="*/ 264 h 325"/>
                        <a:gd name="T10" fmla="*/ 38 w 683"/>
                        <a:gd name="T11" fmla="*/ 325 h 325"/>
                        <a:gd name="T12" fmla="*/ 683 w 683"/>
                        <a:gd name="T13" fmla="*/ 122 h 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83" h="325">
                          <a:moveTo>
                            <a:pt x="683" y="122"/>
                          </a:moveTo>
                          <a:lnTo>
                            <a:pt x="664" y="61"/>
                          </a:lnTo>
                          <a:lnTo>
                            <a:pt x="645" y="0"/>
                          </a:lnTo>
                          <a:lnTo>
                            <a:pt x="0" y="203"/>
                          </a:lnTo>
                          <a:lnTo>
                            <a:pt x="19" y="264"/>
                          </a:lnTo>
                          <a:lnTo>
                            <a:pt x="38" y="325"/>
                          </a:lnTo>
                          <a:lnTo>
                            <a:pt x="683" y="12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0" name="Freeform 2254"/>
                    <p:cNvSpPr>
                      <a:spLocks/>
                    </p:cNvSpPr>
                    <p:nvPr/>
                  </p:nvSpPr>
                  <p:spPr bwMode="auto">
                    <a:xfrm>
                      <a:off x="6158" y="3291"/>
                      <a:ext cx="171" cy="81"/>
                    </a:xfrm>
                    <a:custGeom>
                      <a:avLst/>
                      <a:gdLst>
                        <a:gd name="T0" fmla="*/ 683 w 683"/>
                        <a:gd name="T1" fmla="*/ 122 h 325"/>
                        <a:gd name="T2" fmla="*/ 664 w 683"/>
                        <a:gd name="T3" fmla="*/ 61 h 325"/>
                        <a:gd name="T4" fmla="*/ 645 w 683"/>
                        <a:gd name="T5" fmla="*/ 0 h 325"/>
                        <a:gd name="T6" fmla="*/ 0 w 683"/>
                        <a:gd name="T7" fmla="*/ 203 h 325"/>
                        <a:gd name="T8" fmla="*/ 19 w 683"/>
                        <a:gd name="T9" fmla="*/ 264 h 325"/>
                        <a:gd name="T10" fmla="*/ 38 w 683"/>
                        <a:gd name="T11" fmla="*/ 325 h 325"/>
                        <a:gd name="T12" fmla="*/ 683 w 683"/>
                        <a:gd name="T13" fmla="*/ 122 h 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83" h="325">
                          <a:moveTo>
                            <a:pt x="683" y="122"/>
                          </a:moveTo>
                          <a:lnTo>
                            <a:pt x="664" y="61"/>
                          </a:lnTo>
                          <a:lnTo>
                            <a:pt x="645" y="0"/>
                          </a:lnTo>
                          <a:lnTo>
                            <a:pt x="0" y="203"/>
                          </a:lnTo>
                          <a:lnTo>
                            <a:pt x="19" y="264"/>
                          </a:lnTo>
                          <a:lnTo>
                            <a:pt x="38" y="325"/>
                          </a:lnTo>
                          <a:lnTo>
                            <a:pt x="683" y="12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1" name="Freeform 2253"/>
                    <p:cNvSpPr>
                      <a:spLocks/>
                    </p:cNvSpPr>
                    <p:nvPr/>
                  </p:nvSpPr>
                  <p:spPr bwMode="auto">
                    <a:xfrm>
                      <a:off x="6147" y="3342"/>
                      <a:ext cx="21" cy="31"/>
                    </a:xfrm>
                    <a:custGeom>
                      <a:avLst/>
                      <a:gdLst>
                        <a:gd name="T0" fmla="*/ 64 w 83"/>
                        <a:gd name="T1" fmla="*/ 61 h 124"/>
                        <a:gd name="T2" fmla="*/ 83 w 83"/>
                        <a:gd name="T3" fmla="*/ 122 h 124"/>
                        <a:gd name="T4" fmla="*/ 70 w 83"/>
                        <a:gd name="T5" fmla="*/ 124 h 124"/>
                        <a:gd name="T6" fmla="*/ 57 w 83"/>
                        <a:gd name="T7" fmla="*/ 124 h 124"/>
                        <a:gd name="T8" fmla="*/ 43 w 83"/>
                        <a:gd name="T9" fmla="*/ 122 h 124"/>
                        <a:gd name="T10" fmla="*/ 31 w 83"/>
                        <a:gd name="T11" fmla="*/ 116 h 124"/>
                        <a:gd name="T12" fmla="*/ 21 w 83"/>
                        <a:gd name="T13" fmla="*/ 107 h 124"/>
                        <a:gd name="T14" fmla="*/ 11 w 83"/>
                        <a:gd name="T15" fmla="*/ 98 h 124"/>
                        <a:gd name="T16" fmla="*/ 5 w 83"/>
                        <a:gd name="T17" fmla="*/ 86 h 124"/>
                        <a:gd name="T18" fmla="*/ 1 w 83"/>
                        <a:gd name="T19" fmla="*/ 74 h 124"/>
                        <a:gd name="T20" fmla="*/ 0 w 83"/>
                        <a:gd name="T21" fmla="*/ 60 h 124"/>
                        <a:gd name="T22" fmla="*/ 1 w 83"/>
                        <a:gd name="T23" fmla="*/ 46 h 124"/>
                        <a:gd name="T24" fmla="*/ 5 w 83"/>
                        <a:gd name="T25" fmla="*/ 34 h 124"/>
                        <a:gd name="T26" fmla="*/ 12 w 83"/>
                        <a:gd name="T27" fmla="*/ 22 h 124"/>
                        <a:gd name="T28" fmla="*/ 22 w 83"/>
                        <a:gd name="T29" fmla="*/ 13 h 124"/>
                        <a:gd name="T30" fmla="*/ 33 w 83"/>
                        <a:gd name="T31" fmla="*/ 4 h 124"/>
                        <a:gd name="T32" fmla="*/ 45 w 83"/>
                        <a:gd name="T33" fmla="*/ 0 h 124"/>
                        <a:gd name="T34" fmla="*/ 64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64" y="61"/>
                          </a:moveTo>
                          <a:lnTo>
                            <a:pt x="83" y="122"/>
                          </a:lnTo>
                          <a:lnTo>
                            <a:pt x="70" y="124"/>
                          </a:lnTo>
                          <a:lnTo>
                            <a:pt x="57" y="124"/>
                          </a:lnTo>
                          <a:lnTo>
                            <a:pt x="43" y="122"/>
                          </a:lnTo>
                          <a:lnTo>
                            <a:pt x="31" y="116"/>
                          </a:lnTo>
                          <a:lnTo>
                            <a:pt x="21" y="107"/>
                          </a:lnTo>
                          <a:lnTo>
                            <a:pt x="11" y="98"/>
                          </a:lnTo>
                          <a:lnTo>
                            <a:pt x="5" y="86"/>
                          </a:lnTo>
                          <a:lnTo>
                            <a:pt x="1" y="74"/>
                          </a:lnTo>
                          <a:lnTo>
                            <a:pt x="0" y="60"/>
                          </a:lnTo>
                          <a:lnTo>
                            <a:pt x="1" y="46"/>
                          </a:lnTo>
                          <a:lnTo>
                            <a:pt x="5" y="34"/>
                          </a:lnTo>
                          <a:lnTo>
                            <a:pt x="12" y="22"/>
                          </a:lnTo>
                          <a:lnTo>
                            <a:pt x="22" y="13"/>
                          </a:lnTo>
                          <a:lnTo>
                            <a:pt x="33" y="4"/>
                          </a:lnTo>
                          <a:lnTo>
                            <a:pt x="45" y="0"/>
                          </a:lnTo>
                          <a:lnTo>
                            <a:pt x="64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2" name="Freeform 2252"/>
                    <p:cNvSpPr>
                      <a:spLocks/>
                    </p:cNvSpPr>
                    <p:nvPr/>
                  </p:nvSpPr>
                  <p:spPr bwMode="auto">
                    <a:xfrm>
                      <a:off x="6147" y="3342"/>
                      <a:ext cx="21" cy="31"/>
                    </a:xfrm>
                    <a:custGeom>
                      <a:avLst/>
                      <a:gdLst>
                        <a:gd name="T0" fmla="*/ 83 w 83"/>
                        <a:gd name="T1" fmla="*/ 122 h 124"/>
                        <a:gd name="T2" fmla="*/ 70 w 83"/>
                        <a:gd name="T3" fmla="*/ 124 h 124"/>
                        <a:gd name="T4" fmla="*/ 57 w 83"/>
                        <a:gd name="T5" fmla="*/ 124 h 124"/>
                        <a:gd name="T6" fmla="*/ 43 w 83"/>
                        <a:gd name="T7" fmla="*/ 122 h 124"/>
                        <a:gd name="T8" fmla="*/ 31 w 83"/>
                        <a:gd name="T9" fmla="*/ 116 h 124"/>
                        <a:gd name="T10" fmla="*/ 21 w 83"/>
                        <a:gd name="T11" fmla="*/ 107 h 124"/>
                        <a:gd name="T12" fmla="*/ 11 w 83"/>
                        <a:gd name="T13" fmla="*/ 98 h 124"/>
                        <a:gd name="T14" fmla="*/ 5 w 83"/>
                        <a:gd name="T15" fmla="*/ 86 h 124"/>
                        <a:gd name="T16" fmla="*/ 1 w 83"/>
                        <a:gd name="T17" fmla="*/ 74 h 124"/>
                        <a:gd name="T18" fmla="*/ 0 w 83"/>
                        <a:gd name="T19" fmla="*/ 60 h 124"/>
                        <a:gd name="T20" fmla="*/ 1 w 83"/>
                        <a:gd name="T21" fmla="*/ 46 h 124"/>
                        <a:gd name="T22" fmla="*/ 5 w 83"/>
                        <a:gd name="T23" fmla="*/ 34 h 124"/>
                        <a:gd name="T24" fmla="*/ 12 w 83"/>
                        <a:gd name="T25" fmla="*/ 22 h 124"/>
                        <a:gd name="T26" fmla="*/ 22 w 83"/>
                        <a:gd name="T27" fmla="*/ 13 h 124"/>
                        <a:gd name="T28" fmla="*/ 33 w 83"/>
                        <a:gd name="T29" fmla="*/ 4 h 124"/>
                        <a:gd name="T30" fmla="*/ 45 w 83"/>
                        <a:gd name="T31" fmla="*/ 0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83" y="122"/>
                          </a:moveTo>
                          <a:lnTo>
                            <a:pt x="70" y="124"/>
                          </a:lnTo>
                          <a:lnTo>
                            <a:pt x="57" y="124"/>
                          </a:lnTo>
                          <a:lnTo>
                            <a:pt x="43" y="122"/>
                          </a:lnTo>
                          <a:lnTo>
                            <a:pt x="31" y="116"/>
                          </a:lnTo>
                          <a:lnTo>
                            <a:pt x="21" y="107"/>
                          </a:lnTo>
                          <a:lnTo>
                            <a:pt x="11" y="98"/>
                          </a:lnTo>
                          <a:lnTo>
                            <a:pt x="5" y="86"/>
                          </a:lnTo>
                          <a:lnTo>
                            <a:pt x="1" y="74"/>
                          </a:lnTo>
                          <a:lnTo>
                            <a:pt x="0" y="60"/>
                          </a:lnTo>
                          <a:lnTo>
                            <a:pt x="1" y="46"/>
                          </a:lnTo>
                          <a:lnTo>
                            <a:pt x="5" y="34"/>
                          </a:lnTo>
                          <a:lnTo>
                            <a:pt x="12" y="22"/>
                          </a:lnTo>
                          <a:lnTo>
                            <a:pt x="22" y="13"/>
                          </a:lnTo>
                          <a:lnTo>
                            <a:pt x="33" y="4"/>
                          </a:lnTo>
                          <a:lnTo>
                            <a:pt x="45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3" name="Freeform 2251"/>
                    <p:cNvSpPr>
                      <a:spLocks/>
                    </p:cNvSpPr>
                    <p:nvPr/>
                  </p:nvSpPr>
                  <p:spPr bwMode="auto">
                    <a:xfrm>
                      <a:off x="9611" y="2548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7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4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4" name="Freeform 2250"/>
                    <p:cNvSpPr>
                      <a:spLocks/>
                    </p:cNvSpPr>
                    <p:nvPr/>
                  </p:nvSpPr>
                  <p:spPr bwMode="auto">
                    <a:xfrm>
                      <a:off x="9611" y="2548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7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5" name="Freeform 2249"/>
                    <p:cNvSpPr>
                      <a:spLocks/>
                    </p:cNvSpPr>
                    <p:nvPr/>
                  </p:nvSpPr>
                  <p:spPr bwMode="auto">
                    <a:xfrm>
                      <a:off x="9611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6" name="Freeform 2248"/>
                    <p:cNvSpPr>
                      <a:spLocks/>
                    </p:cNvSpPr>
                    <p:nvPr/>
                  </p:nvSpPr>
                  <p:spPr bwMode="auto">
                    <a:xfrm>
                      <a:off x="9611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7" name="Freeform 2247"/>
                    <p:cNvSpPr>
                      <a:spLocks/>
                    </p:cNvSpPr>
                    <p:nvPr/>
                  </p:nvSpPr>
                  <p:spPr bwMode="auto">
                    <a:xfrm>
                      <a:off x="9611" y="2880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4"/>
                        <a:gd name="T2" fmla="*/ 128 w 128"/>
                        <a:gd name="T3" fmla="*/ 0 h 64"/>
                        <a:gd name="T4" fmla="*/ 126 w 128"/>
                        <a:gd name="T5" fmla="*/ 14 h 64"/>
                        <a:gd name="T6" fmla="*/ 122 w 128"/>
                        <a:gd name="T7" fmla="*/ 27 h 64"/>
                        <a:gd name="T8" fmla="*/ 115 w 128"/>
                        <a:gd name="T9" fmla="*/ 38 h 64"/>
                        <a:gd name="T10" fmla="*/ 107 w 128"/>
                        <a:gd name="T11" fmla="*/ 48 h 64"/>
                        <a:gd name="T12" fmla="*/ 96 w 128"/>
                        <a:gd name="T13" fmla="*/ 56 h 64"/>
                        <a:gd name="T14" fmla="*/ 84 w 128"/>
                        <a:gd name="T15" fmla="*/ 62 h 64"/>
                        <a:gd name="T16" fmla="*/ 71 w 128"/>
                        <a:gd name="T17" fmla="*/ 64 h 64"/>
                        <a:gd name="T18" fmla="*/ 56 w 128"/>
                        <a:gd name="T19" fmla="*/ 64 h 64"/>
                        <a:gd name="T20" fmla="*/ 43 w 128"/>
                        <a:gd name="T21" fmla="*/ 62 h 64"/>
                        <a:gd name="T22" fmla="*/ 31 w 128"/>
                        <a:gd name="T23" fmla="*/ 56 h 64"/>
                        <a:gd name="T24" fmla="*/ 20 w 128"/>
                        <a:gd name="T25" fmla="*/ 48 h 64"/>
                        <a:gd name="T26" fmla="*/ 12 w 128"/>
                        <a:gd name="T27" fmla="*/ 38 h 64"/>
                        <a:gd name="T28" fmla="*/ 5 w 128"/>
                        <a:gd name="T29" fmla="*/ 27 h 64"/>
                        <a:gd name="T30" fmla="*/ 1 w 128"/>
                        <a:gd name="T31" fmla="*/ 14 h 64"/>
                        <a:gd name="T32" fmla="*/ 0 w 128"/>
                        <a:gd name="T33" fmla="*/ 0 h 64"/>
                        <a:gd name="T34" fmla="*/ 64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0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8" name="Freeform 2246"/>
                    <p:cNvSpPr>
                      <a:spLocks/>
                    </p:cNvSpPr>
                    <p:nvPr/>
                  </p:nvSpPr>
                  <p:spPr bwMode="auto">
                    <a:xfrm>
                      <a:off x="9611" y="2880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6 w 128"/>
                        <a:gd name="T3" fmla="*/ 14 h 64"/>
                        <a:gd name="T4" fmla="*/ 122 w 128"/>
                        <a:gd name="T5" fmla="*/ 27 h 64"/>
                        <a:gd name="T6" fmla="*/ 115 w 128"/>
                        <a:gd name="T7" fmla="*/ 38 h 64"/>
                        <a:gd name="T8" fmla="*/ 107 w 128"/>
                        <a:gd name="T9" fmla="*/ 48 h 64"/>
                        <a:gd name="T10" fmla="*/ 96 w 128"/>
                        <a:gd name="T11" fmla="*/ 56 h 64"/>
                        <a:gd name="T12" fmla="*/ 84 w 128"/>
                        <a:gd name="T13" fmla="*/ 62 h 64"/>
                        <a:gd name="T14" fmla="*/ 71 w 128"/>
                        <a:gd name="T15" fmla="*/ 64 h 64"/>
                        <a:gd name="T16" fmla="*/ 56 w 128"/>
                        <a:gd name="T17" fmla="*/ 64 h 64"/>
                        <a:gd name="T18" fmla="*/ 43 w 128"/>
                        <a:gd name="T19" fmla="*/ 62 h 64"/>
                        <a:gd name="T20" fmla="*/ 31 w 128"/>
                        <a:gd name="T21" fmla="*/ 56 h 64"/>
                        <a:gd name="T22" fmla="*/ 20 w 128"/>
                        <a:gd name="T23" fmla="*/ 48 h 64"/>
                        <a:gd name="T24" fmla="*/ 12 w 128"/>
                        <a:gd name="T25" fmla="*/ 38 h 64"/>
                        <a:gd name="T26" fmla="*/ 5 w 128"/>
                        <a:gd name="T27" fmla="*/ 27 h 64"/>
                        <a:gd name="T28" fmla="*/ 1 w 128"/>
                        <a:gd name="T29" fmla="*/ 14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0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9" name="Freeform 2245"/>
                    <p:cNvSpPr>
                      <a:spLocks/>
                    </p:cNvSpPr>
                    <p:nvPr/>
                  </p:nvSpPr>
                  <p:spPr bwMode="auto">
                    <a:xfrm>
                      <a:off x="4371" y="2501"/>
                      <a:ext cx="24" cy="30"/>
                    </a:xfrm>
                    <a:custGeom>
                      <a:avLst/>
                      <a:gdLst>
                        <a:gd name="T0" fmla="*/ 64 w 96"/>
                        <a:gd name="T1" fmla="*/ 64 h 119"/>
                        <a:gd name="T2" fmla="*/ 32 w 96"/>
                        <a:gd name="T3" fmla="*/ 119 h 119"/>
                        <a:gd name="T4" fmla="*/ 21 w 96"/>
                        <a:gd name="T5" fmla="*/ 112 h 119"/>
                        <a:gd name="T6" fmla="*/ 12 w 96"/>
                        <a:gd name="T7" fmla="*/ 101 h 119"/>
                        <a:gd name="T8" fmla="*/ 5 w 96"/>
                        <a:gd name="T9" fmla="*/ 90 h 119"/>
                        <a:gd name="T10" fmla="*/ 2 w 96"/>
                        <a:gd name="T11" fmla="*/ 77 h 119"/>
                        <a:gd name="T12" fmla="*/ 0 w 96"/>
                        <a:gd name="T13" fmla="*/ 64 h 119"/>
                        <a:gd name="T14" fmla="*/ 2 w 96"/>
                        <a:gd name="T15" fmla="*/ 51 h 119"/>
                        <a:gd name="T16" fmla="*/ 5 w 96"/>
                        <a:gd name="T17" fmla="*/ 38 h 119"/>
                        <a:gd name="T18" fmla="*/ 12 w 96"/>
                        <a:gd name="T19" fmla="*/ 26 h 119"/>
                        <a:gd name="T20" fmla="*/ 21 w 96"/>
                        <a:gd name="T21" fmla="*/ 16 h 119"/>
                        <a:gd name="T22" fmla="*/ 32 w 96"/>
                        <a:gd name="T23" fmla="*/ 9 h 119"/>
                        <a:gd name="T24" fmla="*/ 45 w 96"/>
                        <a:gd name="T25" fmla="*/ 3 h 119"/>
                        <a:gd name="T26" fmla="*/ 57 w 96"/>
                        <a:gd name="T27" fmla="*/ 0 h 119"/>
                        <a:gd name="T28" fmla="*/ 71 w 96"/>
                        <a:gd name="T29" fmla="*/ 0 h 119"/>
                        <a:gd name="T30" fmla="*/ 84 w 96"/>
                        <a:gd name="T31" fmla="*/ 3 h 119"/>
                        <a:gd name="T32" fmla="*/ 96 w 96"/>
                        <a:gd name="T33" fmla="*/ 9 h 119"/>
                        <a:gd name="T34" fmla="*/ 64 w 96"/>
                        <a:gd name="T35" fmla="*/ 64 h 1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6" h="119">
                          <a:moveTo>
                            <a:pt x="64" y="64"/>
                          </a:moveTo>
                          <a:lnTo>
                            <a:pt x="32" y="119"/>
                          </a:lnTo>
                          <a:lnTo>
                            <a:pt x="21" y="112"/>
                          </a:lnTo>
                          <a:lnTo>
                            <a:pt x="12" y="101"/>
                          </a:lnTo>
                          <a:lnTo>
                            <a:pt x="5" y="90"/>
                          </a:lnTo>
                          <a:lnTo>
                            <a:pt x="2" y="77"/>
                          </a:ln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6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5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3"/>
                          </a:lnTo>
                          <a:lnTo>
                            <a:pt x="96" y="9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0" name="Freeform 2244"/>
                    <p:cNvSpPr>
                      <a:spLocks/>
                    </p:cNvSpPr>
                    <p:nvPr/>
                  </p:nvSpPr>
                  <p:spPr bwMode="auto">
                    <a:xfrm>
                      <a:off x="4371" y="2501"/>
                      <a:ext cx="24" cy="30"/>
                    </a:xfrm>
                    <a:custGeom>
                      <a:avLst/>
                      <a:gdLst>
                        <a:gd name="T0" fmla="*/ 32 w 96"/>
                        <a:gd name="T1" fmla="*/ 119 h 119"/>
                        <a:gd name="T2" fmla="*/ 21 w 96"/>
                        <a:gd name="T3" fmla="*/ 112 h 119"/>
                        <a:gd name="T4" fmla="*/ 12 w 96"/>
                        <a:gd name="T5" fmla="*/ 101 h 119"/>
                        <a:gd name="T6" fmla="*/ 5 w 96"/>
                        <a:gd name="T7" fmla="*/ 90 h 119"/>
                        <a:gd name="T8" fmla="*/ 2 w 96"/>
                        <a:gd name="T9" fmla="*/ 77 h 119"/>
                        <a:gd name="T10" fmla="*/ 0 w 96"/>
                        <a:gd name="T11" fmla="*/ 64 h 119"/>
                        <a:gd name="T12" fmla="*/ 2 w 96"/>
                        <a:gd name="T13" fmla="*/ 51 h 119"/>
                        <a:gd name="T14" fmla="*/ 5 w 96"/>
                        <a:gd name="T15" fmla="*/ 38 h 119"/>
                        <a:gd name="T16" fmla="*/ 12 w 96"/>
                        <a:gd name="T17" fmla="*/ 26 h 119"/>
                        <a:gd name="T18" fmla="*/ 21 w 96"/>
                        <a:gd name="T19" fmla="*/ 16 h 119"/>
                        <a:gd name="T20" fmla="*/ 32 w 96"/>
                        <a:gd name="T21" fmla="*/ 9 h 119"/>
                        <a:gd name="T22" fmla="*/ 45 w 96"/>
                        <a:gd name="T23" fmla="*/ 3 h 119"/>
                        <a:gd name="T24" fmla="*/ 57 w 96"/>
                        <a:gd name="T25" fmla="*/ 0 h 119"/>
                        <a:gd name="T26" fmla="*/ 71 w 96"/>
                        <a:gd name="T27" fmla="*/ 0 h 119"/>
                        <a:gd name="T28" fmla="*/ 84 w 96"/>
                        <a:gd name="T29" fmla="*/ 3 h 119"/>
                        <a:gd name="T30" fmla="*/ 96 w 96"/>
                        <a:gd name="T31" fmla="*/ 9 h 1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6" h="119">
                          <a:moveTo>
                            <a:pt x="32" y="119"/>
                          </a:moveTo>
                          <a:lnTo>
                            <a:pt x="21" y="112"/>
                          </a:lnTo>
                          <a:lnTo>
                            <a:pt x="12" y="101"/>
                          </a:lnTo>
                          <a:lnTo>
                            <a:pt x="5" y="90"/>
                          </a:lnTo>
                          <a:lnTo>
                            <a:pt x="2" y="77"/>
                          </a:ln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6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5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3"/>
                          </a:lnTo>
                          <a:lnTo>
                            <a:pt x="96" y="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1" name="Freeform 2243"/>
                    <p:cNvSpPr>
                      <a:spLocks/>
                    </p:cNvSpPr>
                    <p:nvPr/>
                  </p:nvSpPr>
                  <p:spPr bwMode="auto">
                    <a:xfrm>
                      <a:off x="4379" y="2503"/>
                      <a:ext cx="822" cy="495"/>
                    </a:xfrm>
                    <a:custGeom>
                      <a:avLst/>
                      <a:gdLst>
                        <a:gd name="T0" fmla="*/ 64 w 3288"/>
                        <a:gd name="T1" fmla="*/ 0 h 1979"/>
                        <a:gd name="T2" fmla="*/ 32 w 3288"/>
                        <a:gd name="T3" fmla="*/ 55 h 1979"/>
                        <a:gd name="T4" fmla="*/ 0 w 3288"/>
                        <a:gd name="T5" fmla="*/ 110 h 1979"/>
                        <a:gd name="T6" fmla="*/ 3223 w 3288"/>
                        <a:gd name="T7" fmla="*/ 1979 h 1979"/>
                        <a:gd name="T8" fmla="*/ 3255 w 3288"/>
                        <a:gd name="T9" fmla="*/ 1924 h 1979"/>
                        <a:gd name="T10" fmla="*/ 3288 w 3288"/>
                        <a:gd name="T11" fmla="*/ 1868 h 1979"/>
                        <a:gd name="T12" fmla="*/ 64 w 3288"/>
                        <a:gd name="T13" fmla="*/ 0 h 19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288" h="1979">
                          <a:moveTo>
                            <a:pt x="64" y="0"/>
                          </a:moveTo>
                          <a:lnTo>
                            <a:pt x="32" y="55"/>
                          </a:lnTo>
                          <a:lnTo>
                            <a:pt x="0" y="110"/>
                          </a:lnTo>
                          <a:lnTo>
                            <a:pt x="3223" y="1979"/>
                          </a:lnTo>
                          <a:lnTo>
                            <a:pt x="3255" y="1924"/>
                          </a:lnTo>
                          <a:lnTo>
                            <a:pt x="3288" y="186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2" name="Freeform 2242"/>
                    <p:cNvSpPr>
                      <a:spLocks/>
                    </p:cNvSpPr>
                    <p:nvPr/>
                  </p:nvSpPr>
                  <p:spPr bwMode="auto">
                    <a:xfrm>
                      <a:off x="4379" y="2503"/>
                      <a:ext cx="822" cy="495"/>
                    </a:xfrm>
                    <a:custGeom>
                      <a:avLst/>
                      <a:gdLst>
                        <a:gd name="T0" fmla="*/ 64 w 3288"/>
                        <a:gd name="T1" fmla="*/ 0 h 1979"/>
                        <a:gd name="T2" fmla="*/ 32 w 3288"/>
                        <a:gd name="T3" fmla="*/ 55 h 1979"/>
                        <a:gd name="T4" fmla="*/ 0 w 3288"/>
                        <a:gd name="T5" fmla="*/ 110 h 1979"/>
                        <a:gd name="T6" fmla="*/ 3223 w 3288"/>
                        <a:gd name="T7" fmla="*/ 1979 h 1979"/>
                        <a:gd name="T8" fmla="*/ 3255 w 3288"/>
                        <a:gd name="T9" fmla="*/ 1924 h 1979"/>
                        <a:gd name="T10" fmla="*/ 3288 w 3288"/>
                        <a:gd name="T11" fmla="*/ 1868 h 1979"/>
                        <a:gd name="T12" fmla="*/ 64 w 3288"/>
                        <a:gd name="T13" fmla="*/ 0 h 19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288" h="1979">
                          <a:moveTo>
                            <a:pt x="64" y="0"/>
                          </a:moveTo>
                          <a:lnTo>
                            <a:pt x="32" y="55"/>
                          </a:lnTo>
                          <a:lnTo>
                            <a:pt x="0" y="110"/>
                          </a:lnTo>
                          <a:lnTo>
                            <a:pt x="3223" y="1979"/>
                          </a:lnTo>
                          <a:lnTo>
                            <a:pt x="3255" y="1924"/>
                          </a:lnTo>
                          <a:lnTo>
                            <a:pt x="3288" y="186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3" name="Freeform 2241"/>
                    <p:cNvSpPr>
                      <a:spLocks/>
                    </p:cNvSpPr>
                    <p:nvPr/>
                  </p:nvSpPr>
                  <p:spPr bwMode="auto">
                    <a:xfrm>
                      <a:off x="5185" y="2984"/>
                      <a:ext cx="8" cy="14"/>
                    </a:xfrm>
                    <a:custGeom>
                      <a:avLst/>
                      <a:gdLst>
                        <a:gd name="T0" fmla="*/ 32 w 32"/>
                        <a:gd name="T1" fmla="*/ 0 h 56"/>
                        <a:gd name="T2" fmla="*/ 0 w 32"/>
                        <a:gd name="T3" fmla="*/ 55 h 56"/>
                        <a:gd name="T4" fmla="*/ 2 w 32"/>
                        <a:gd name="T5" fmla="*/ 56 h 56"/>
                        <a:gd name="T6" fmla="*/ 32 w 32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32" y="0"/>
                          </a:moveTo>
                          <a:lnTo>
                            <a:pt x="0" y="55"/>
                          </a:lnTo>
                          <a:lnTo>
                            <a:pt x="2" y="56"/>
                          </a:lnTo>
                          <a:lnTo>
                            <a:pt x="3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4" name="Line 22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185" y="299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5" name="Freeform 2239"/>
                    <p:cNvSpPr>
                      <a:spLocks/>
                    </p:cNvSpPr>
                    <p:nvPr/>
                  </p:nvSpPr>
                  <p:spPr bwMode="auto">
                    <a:xfrm>
                      <a:off x="5185" y="2970"/>
                      <a:ext cx="427" cy="247"/>
                    </a:xfrm>
                    <a:custGeom>
                      <a:avLst/>
                      <a:gdLst>
                        <a:gd name="T0" fmla="*/ 60 w 1707"/>
                        <a:gd name="T1" fmla="*/ 0 h 991"/>
                        <a:gd name="T2" fmla="*/ 30 w 1707"/>
                        <a:gd name="T3" fmla="*/ 57 h 991"/>
                        <a:gd name="T4" fmla="*/ 0 w 1707"/>
                        <a:gd name="T5" fmla="*/ 113 h 991"/>
                        <a:gd name="T6" fmla="*/ 1647 w 1707"/>
                        <a:gd name="T7" fmla="*/ 991 h 991"/>
                        <a:gd name="T8" fmla="*/ 1677 w 1707"/>
                        <a:gd name="T9" fmla="*/ 934 h 991"/>
                        <a:gd name="T10" fmla="*/ 1707 w 1707"/>
                        <a:gd name="T11" fmla="*/ 878 h 991"/>
                        <a:gd name="T12" fmla="*/ 60 w 1707"/>
                        <a:gd name="T13" fmla="*/ 0 h 9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07" h="991">
                          <a:moveTo>
                            <a:pt x="60" y="0"/>
                          </a:moveTo>
                          <a:lnTo>
                            <a:pt x="30" y="57"/>
                          </a:lnTo>
                          <a:lnTo>
                            <a:pt x="0" y="113"/>
                          </a:lnTo>
                          <a:lnTo>
                            <a:pt x="1647" y="991"/>
                          </a:lnTo>
                          <a:lnTo>
                            <a:pt x="1677" y="934"/>
                          </a:lnTo>
                          <a:lnTo>
                            <a:pt x="1707" y="878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6" name="Freeform 2238"/>
                    <p:cNvSpPr>
                      <a:spLocks/>
                    </p:cNvSpPr>
                    <p:nvPr/>
                  </p:nvSpPr>
                  <p:spPr bwMode="auto">
                    <a:xfrm>
                      <a:off x="5185" y="2970"/>
                      <a:ext cx="427" cy="247"/>
                    </a:xfrm>
                    <a:custGeom>
                      <a:avLst/>
                      <a:gdLst>
                        <a:gd name="T0" fmla="*/ 60 w 1707"/>
                        <a:gd name="T1" fmla="*/ 0 h 991"/>
                        <a:gd name="T2" fmla="*/ 30 w 1707"/>
                        <a:gd name="T3" fmla="*/ 57 h 991"/>
                        <a:gd name="T4" fmla="*/ 0 w 1707"/>
                        <a:gd name="T5" fmla="*/ 113 h 991"/>
                        <a:gd name="T6" fmla="*/ 1647 w 1707"/>
                        <a:gd name="T7" fmla="*/ 991 h 991"/>
                        <a:gd name="T8" fmla="*/ 1677 w 1707"/>
                        <a:gd name="T9" fmla="*/ 934 h 991"/>
                        <a:gd name="T10" fmla="*/ 1707 w 1707"/>
                        <a:gd name="T11" fmla="*/ 878 h 991"/>
                        <a:gd name="T12" fmla="*/ 60 w 1707"/>
                        <a:gd name="T13" fmla="*/ 0 h 9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07" h="991">
                          <a:moveTo>
                            <a:pt x="60" y="0"/>
                          </a:moveTo>
                          <a:lnTo>
                            <a:pt x="30" y="57"/>
                          </a:lnTo>
                          <a:lnTo>
                            <a:pt x="0" y="113"/>
                          </a:lnTo>
                          <a:lnTo>
                            <a:pt x="1647" y="991"/>
                          </a:lnTo>
                          <a:lnTo>
                            <a:pt x="1677" y="934"/>
                          </a:lnTo>
                          <a:lnTo>
                            <a:pt x="1707" y="878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7" name="Freeform 2237"/>
                    <p:cNvSpPr>
                      <a:spLocks/>
                    </p:cNvSpPr>
                    <p:nvPr/>
                  </p:nvSpPr>
                  <p:spPr bwMode="auto">
                    <a:xfrm>
                      <a:off x="5597" y="3203"/>
                      <a:ext cx="7" cy="15"/>
                    </a:xfrm>
                    <a:custGeom>
                      <a:avLst/>
                      <a:gdLst>
                        <a:gd name="T0" fmla="*/ 30 w 30"/>
                        <a:gd name="T1" fmla="*/ 0 h 60"/>
                        <a:gd name="T2" fmla="*/ 0 w 30"/>
                        <a:gd name="T3" fmla="*/ 57 h 60"/>
                        <a:gd name="T4" fmla="*/ 8 w 30"/>
                        <a:gd name="T5" fmla="*/ 60 h 60"/>
                        <a:gd name="T6" fmla="*/ 30 w 30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60">
                          <a:moveTo>
                            <a:pt x="30" y="0"/>
                          </a:moveTo>
                          <a:lnTo>
                            <a:pt x="0" y="57"/>
                          </a:lnTo>
                          <a:lnTo>
                            <a:pt x="8" y="60"/>
                          </a:lnTo>
                          <a:lnTo>
                            <a:pt x="3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8" name="Line 22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97" y="3217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9" name="Freeform 2235"/>
                    <p:cNvSpPr>
                      <a:spLocks/>
                    </p:cNvSpPr>
                    <p:nvPr/>
                  </p:nvSpPr>
                  <p:spPr bwMode="auto">
                    <a:xfrm>
                      <a:off x="5599" y="3188"/>
                      <a:ext cx="448" cy="184"/>
                    </a:xfrm>
                    <a:custGeom>
                      <a:avLst/>
                      <a:gdLst>
                        <a:gd name="T0" fmla="*/ 43 w 1791"/>
                        <a:gd name="T1" fmla="*/ 0 h 736"/>
                        <a:gd name="T2" fmla="*/ 22 w 1791"/>
                        <a:gd name="T3" fmla="*/ 60 h 736"/>
                        <a:gd name="T4" fmla="*/ 0 w 1791"/>
                        <a:gd name="T5" fmla="*/ 120 h 736"/>
                        <a:gd name="T6" fmla="*/ 1748 w 1791"/>
                        <a:gd name="T7" fmla="*/ 736 h 736"/>
                        <a:gd name="T8" fmla="*/ 1770 w 1791"/>
                        <a:gd name="T9" fmla="*/ 676 h 736"/>
                        <a:gd name="T10" fmla="*/ 1791 w 1791"/>
                        <a:gd name="T11" fmla="*/ 616 h 736"/>
                        <a:gd name="T12" fmla="*/ 43 w 1791"/>
                        <a:gd name="T13" fmla="*/ 0 h 7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91" h="736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1748" y="736"/>
                          </a:lnTo>
                          <a:lnTo>
                            <a:pt x="1770" y="676"/>
                          </a:lnTo>
                          <a:lnTo>
                            <a:pt x="1791" y="616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0" name="Freeform 2234"/>
                    <p:cNvSpPr>
                      <a:spLocks/>
                    </p:cNvSpPr>
                    <p:nvPr/>
                  </p:nvSpPr>
                  <p:spPr bwMode="auto">
                    <a:xfrm>
                      <a:off x="5599" y="3188"/>
                      <a:ext cx="448" cy="184"/>
                    </a:xfrm>
                    <a:custGeom>
                      <a:avLst/>
                      <a:gdLst>
                        <a:gd name="T0" fmla="*/ 43 w 1791"/>
                        <a:gd name="T1" fmla="*/ 0 h 736"/>
                        <a:gd name="T2" fmla="*/ 22 w 1791"/>
                        <a:gd name="T3" fmla="*/ 60 h 736"/>
                        <a:gd name="T4" fmla="*/ 0 w 1791"/>
                        <a:gd name="T5" fmla="*/ 120 h 736"/>
                        <a:gd name="T6" fmla="*/ 1748 w 1791"/>
                        <a:gd name="T7" fmla="*/ 736 h 736"/>
                        <a:gd name="T8" fmla="*/ 1770 w 1791"/>
                        <a:gd name="T9" fmla="*/ 676 h 736"/>
                        <a:gd name="T10" fmla="*/ 1791 w 1791"/>
                        <a:gd name="T11" fmla="*/ 616 h 736"/>
                        <a:gd name="T12" fmla="*/ 43 w 1791"/>
                        <a:gd name="T13" fmla="*/ 0 h 7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91" h="736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1748" y="736"/>
                          </a:lnTo>
                          <a:lnTo>
                            <a:pt x="1770" y="676"/>
                          </a:lnTo>
                          <a:lnTo>
                            <a:pt x="1791" y="616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1" name="Freeform 2233"/>
                    <p:cNvSpPr>
                      <a:spLocks/>
                    </p:cNvSpPr>
                    <p:nvPr/>
                  </p:nvSpPr>
                  <p:spPr bwMode="auto">
                    <a:xfrm>
                      <a:off x="6036" y="3342"/>
                      <a:ext cx="21" cy="31"/>
                    </a:xfrm>
                    <a:custGeom>
                      <a:avLst/>
                      <a:gdLst>
                        <a:gd name="T0" fmla="*/ 22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6 w 85"/>
                        <a:gd name="T7" fmla="*/ 13 h 123"/>
                        <a:gd name="T8" fmla="*/ 75 w 85"/>
                        <a:gd name="T9" fmla="*/ 24 h 123"/>
                        <a:gd name="T10" fmla="*/ 81 w 85"/>
                        <a:gd name="T11" fmla="*/ 35 h 123"/>
                        <a:gd name="T12" fmla="*/ 85 w 85"/>
                        <a:gd name="T13" fmla="*/ 48 h 123"/>
                        <a:gd name="T14" fmla="*/ 85 w 85"/>
                        <a:gd name="T15" fmla="*/ 61 h 123"/>
                        <a:gd name="T16" fmla="*/ 84 w 85"/>
                        <a:gd name="T17" fmla="*/ 74 h 123"/>
                        <a:gd name="T18" fmla="*/ 79 w 85"/>
                        <a:gd name="T19" fmla="*/ 87 h 123"/>
                        <a:gd name="T20" fmla="*/ 73 w 85"/>
                        <a:gd name="T21" fmla="*/ 98 h 123"/>
                        <a:gd name="T22" fmla="*/ 64 w 85"/>
                        <a:gd name="T23" fmla="*/ 109 h 123"/>
                        <a:gd name="T24" fmla="*/ 53 w 85"/>
                        <a:gd name="T25" fmla="*/ 116 h 123"/>
                        <a:gd name="T26" fmla="*/ 40 w 85"/>
                        <a:gd name="T27" fmla="*/ 121 h 123"/>
                        <a:gd name="T28" fmla="*/ 27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2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2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5" y="24"/>
                          </a:lnTo>
                          <a:lnTo>
                            <a:pt x="81" y="35"/>
                          </a:lnTo>
                          <a:lnTo>
                            <a:pt x="85" y="48"/>
                          </a:lnTo>
                          <a:lnTo>
                            <a:pt x="85" y="61"/>
                          </a:lnTo>
                          <a:lnTo>
                            <a:pt x="84" y="74"/>
                          </a:lnTo>
                          <a:lnTo>
                            <a:pt x="79" y="87"/>
                          </a:lnTo>
                          <a:lnTo>
                            <a:pt x="73" y="98"/>
                          </a:lnTo>
                          <a:lnTo>
                            <a:pt x="64" y="109"/>
                          </a:lnTo>
                          <a:lnTo>
                            <a:pt x="53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2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2" name="Freeform 2232"/>
                    <p:cNvSpPr>
                      <a:spLocks/>
                    </p:cNvSpPr>
                    <p:nvPr/>
                  </p:nvSpPr>
                  <p:spPr bwMode="auto">
                    <a:xfrm>
                      <a:off x="6036" y="3342"/>
                      <a:ext cx="21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6 w 85"/>
                        <a:gd name="T5" fmla="*/ 13 h 123"/>
                        <a:gd name="T6" fmla="*/ 75 w 85"/>
                        <a:gd name="T7" fmla="*/ 24 h 123"/>
                        <a:gd name="T8" fmla="*/ 81 w 85"/>
                        <a:gd name="T9" fmla="*/ 35 h 123"/>
                        <a:gd name="T10" fmla="*/ 85 w 85"/>
                        <a:gd name="T11" fmla="*/ 48 h 123"/>
                        <a:gd name="T12" fmla="*/ 85 w 85"/>
                        <a:gd name="T13" fmla="*/ 61 h 123"/>
                        <a:gd name="T14" fmla="*/ 84 w 85"/>
                        <a:gd name="T15" fmla="*/ 74 h 123"/>
                        <a:gd name="T16" fmla="*/ 79 w 85"/>
                        <a:gd name="T17" fmla="*/ 87 h 123"/>
                        <a:gd name="T18" fmla="*/ 73 w 85"/>
                        <a:gd name="T19" fmla="*/ 98 h 123"/>
                        <a:gd name="T20" fmla="*/ 64 w 85"/>
                        <a:gd name="T21" fmla="*/ 109 h 123"/>
                        <a:gd name="T22" fmla="*/ 53 w 85"/>
                        <a:gd name="T23" fmla="*/ 116 h 123"/>
                        <a:gd name="T24" fmla="*/ 40 w 85"/>
                        <a:gd name="T25" fmla="*/ 121 h 123"/>
                        <a:gd name="T26" fmla="*/ 27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5" y="24"/>
                          </a:lnTo>
                          <a:lnTo>
                            <a:pt x="81" y="35"/>
                          </a:lnTo>
                          <a:lnTo>
                            <a:pt x="85" y="48"/>
                          </a:lnTo>
                          <a:lnTo>
                            <a:pt x="85" y="61"/>
                          </a:lnTo>
                          <a:lnTo>
                            <a:pt x="84" y="74"/>
                          </a:lnTo>
                          <a:lnTo>
                            <a:pt x="79" y="87"/>
                          </a:lnTo>
                          <a:lnTo>
                            <a:pt x="73" y="98"/>
                          </a:lnTo>
                          <a:lnTo>
                            <a:pt x="64" y="109"/>
                          </a:lnTo>
                          <a:lnTo>
                            <a:pt x="53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2028" name="Group 2030"/>
                  <p:cNvGrpSpPr>
                    <a:grpSpLocks/>
                  </p:cNvGrpSpPr>
                  <p:nvPr/>
                </p:nvGrpSpPr>
                <p:grpSpPr bwMode="auto">
                  <a:xfrm>
                    <a:off x="1427" y="1704"/>
                    <a:ext cx="9810" cy="1314"/>
                    <a:chOff x="0" y="2059"/>
                    <a:chExt cx="9810" cy="1314"/>
                  </a:xfrm>
                </p:grpSpPr>
                <p:sp>
                  <p:nvSpPr>
                    <p:cNvPr id="2143" name="Freeform 2230"/>
                    <p:cNvSpPr>
                      <a:spLocks/>
                    </p:cNvSpPr>
                    <p:nvPr/>
                  </p:nvSpPr>
                  <p:spPr bwMode="auto">
                    <a:xfrm>
                      <a:off x="2435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5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5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4" name="Freeform 2229"/>
                    <p:cNvSpPr>
                      <a:spLocks/>
                    </p:cNvSpPr>
                    <p:nvPr/>
                  </p:nvSpPr>
                  <p:spPr bwMode="auto">
                    <a:xfrm>
                      <a:off x="2435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5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5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5" name="Freeform 2228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333" cy="32"/>
                    </a:xfrm>
                    <a:custGeom>
                      <a:avLst/>
                      <a:gdLst>
                        <a:gd name="T0" fmla="*/ 0 w 1332"/>
                        <a:gd name="T1" fmla="*/ 0 h 129"/>
                        <a:gd name="T2" fmla="*/ 0 w 1332"/>
                        <a:gd name="T3" fmla="*/ 65 h 129"/>
                        <a:gd name="T4" fmla="*/ 0 w 1332"/>
                        <a:gd name="T5" fmla="*/ 129 h 129"/>
                        <a:gd name="T6" fmla="*/ 1332 w 1332"/>
                        <a:gd name="T7" fmla="*/ 129 h 129"/>
                        <a:gd name="T8" fmla="*/ 1332 w 1332"/>
                        <a:gd name="T9" fmla="*/ 65 h 129"/>
                        <a:gd name="T10" fmla="*/ 1332 w 1332"/>
                        <a:gd name="T11" fmla="*/ 0 h 129"/>
                        <a:gd name="T12" fmla="*/ 0 w 1332"/>
                        <a:gd name="T13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32" h="129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332" y="129"/>
                          </a:lnTo>
                          <a:lnTo>
                            <a:pt x="1332" y="65"/>
                          </a:lnTo>
                          <a:lnTo>
                            <a:pt x="133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6" name="Freeform 2227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333" cy="32"/>
                    </a:xfrm>
                    <a:custGeom>
                      <a:avLst/>
                      <a:gdLst>
                        <a:gd name="T0" fmla="*/ 0 w 1332"/>
                        <a:gd name="T1" fmla="*/ 0 h 129"/>
                        <a:gd name="T2" fmla="*/ 0 w 1332"/>
                        <a:gd name="T3" fmla="*/ 65 h 129"/>
                        <a:gd name="T4" fmla="*/ 0 w 1332"/>
                        <a:gd name="T5" fmla="*/ 129 h 129"/>
                        <a:gd name="T6" fmla="*/ 1332 w 1332"/>
                        <a:gd name="T7" fmla="*/ 129 h 129"/>
                        <a:gd name="T8" fmla="*/ 1332 w 1332"/>
                        <a:gd name="T9" fmla="*/ 65 h 129"/>
                        <a:gd name="T10" fmla="*/ 1332 w 1332"/>
                        <a:gd name="T11" fmla="*/ 0 h 129"/>
                        <a:gd name="T12" fmla="*/ 0 w 1332"/>
                        <a:gd name="T13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32" h="129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332" y="129"/>
                          </a:lnTo>
                          <a:lnTo>
                            <a:pt x="1332" y="65"/>
                          </a:lnTo>
                          <a:lnTo>
                            <a:pt x="133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7" name="Freeform 2226"/>
                    <p:cNvSpPr>
                      <a:spLocks/>
                    </p:cNvSpPr>
                    <p:nvPr/>
                  </p:nvSpPr>
                  <p:spPr bwMode="auto">
                    <a:xfrm>
                      <a:off x="2784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4 w 64"/>
                        <a:gd name="T5" fmla="*/ 3 h 129"/>
                        <a:gd name="T6" fmla="*/ 27 w 64"/>
                        <a:gd name="T7" fmla="*/ 6 h 129"/>
                        <a:gd name="T8" fmla="*/ 38 w 64"/>
                        <a:gd name="T9" fmla="*/ 13 h 129"/>
                        <a:gd name="T10" fmla="*/ 48 w 64"/>
                        <a:gd name="T11" fmla="*/ 22 h 129"/>
                        <a:gd name="T12" fmla="*/ 56 w 64"/>
                        <a:gd name="T13" fmla="*/ 33 h 129"/>
                        <a:gd name="T14" fmla="*/ 62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2 w 64"/>
                        <a:gd name="T21" fmla="*/ 85 h 129"/>
                        <a:gd name="T22" fmla="*/ 56 w 64"/>
                        <a:gd name="T23" fmla="*/ 97 h 129"/>
                        <a:gd name="T24" fmla="*/ 48 w 64"/>
                        <a:gd name="T25" fmla="*/ 108 h 129"/>
                        <a:gd name="T26" fmla="*/ 38 w 64"/>
                        <a:gd name="T27" fmla="*/ 117 h 129"/>
                        <a:gd name="T28" fmla="*/ 27 w 64"/>
                        <a:gd name="T29" fmla="*/ 124 h 129"/>
                        <a:gd name="T30" fmla="*/ 14 w 64"/>
                        <a:gd name="T31" fmla="*/ 127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4" y="3"/>
                          </a:lnTo>
                          <a:lnTo>
                            <a:pt x="27" y="6"/>
                          </a:lnTo>
                          <a:lnTo>
                            <a:pt x="38" y="13"/>
                          </a:lnTo>
                          <a:lnTo>
                            <a:pt x="48" y="22"/>
                          </a:lnTo>
                          <a:lnTo>
                            <a:pt x="56" y="33"/>
                          </a:lnTo>
                          <a:lnTo>
                            <a:pt x="62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2" y="85"/>
                          </a:lnTo>
                          <a:lnTo>
                            <a:pt x="56" y="97"/>
                          </a:lnTo>
                          <a:lnTo>
                            <a:pt x="48" y="108"/>
                          </a:lnTo>
                          <a:lnTo>
                            <a:pt x="38" y="117"/>
                          </a:lnTo>
                          <a:lnTo>
                            <a:pt x="27" y="124"/>
                          </a:lnTo>
                          <a:lnTo>
                            <a:pt x="14" y="127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8" name="Freeform 2225"/>
                    <p:cNvSpPr>
                      <a:spLocks/>
                    </p:cNvSpPr>
                    <p:nvPr/>
                  </p:nvSpPr>
                  <p:spPr bwMode="auto">
                    <a:xfrm>
                      <a:off x="2784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4 w 64"/>
                        <a:gd name="T3" fmla="*/ 3 h 129"/>
                        <a:gd name="T4" fmla="*/ 27 w 64"/>
                        <a:gd name="T5" fmla="*/ 6 h 129"/>
                        <a:gd name="T6" fmla="*/ 38 w 64"/>
                        <a:gd name="T7" fmla="*/ 13 h 129"/>
                        <a:gd name="T8" fmla="*/ 48 w 64"/>
                        <a:gd name="T9" fmla="*/ 22 h 129"/>
                        <a:gd name="T10" fmla="*/ 56 w 64"/>
                        <a:gd name="T11" fmla="*/ 33 h 129"/>
                        <a:gd name="T12" fmla="*/ 62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2 w 64"/>
                        <a:gd name="T19" fmla="*/ 85 h 129"/>
                        <a:gd name="T20" fmla="*/ 56 w 64"/>
                        <a:gd name="T21" fmla="*/ 97 h 129"/>
                        <a:gd name="T22" fmla="*/ 48 w 64"/>
                        <a:gd name="T23" fmla="*/ 108 h 129"/>
                        <a:gd name="T24" fmla="*/ 38 w 64"/>
                        <a:gd name="T25" fmla="*/ 117 h 129"/>
                        <a:gd name="T26" fmla="*/ 27 w 64"/>
                        <a:gd name="T27" fmla="*/ 124 h 129"/>
                        <a:gd name="T28" fmla="*/ 14 w 64"/>
                        <a:gd name="T29" fmla="*/ 127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4" y="3"/>
                          </a:lnTo>
                          <a:lnTo>
                            <a:pt x="27" y="6"/>
                          </a:lnTo>
                          <a:lnTo>
                            <a:pt x="38" y="13"/>
                          </a:lnTo>
                          <a:lnTo>
                            <a:pt x="48" y="22"/>
                          </a:lnTo>
                          <a:lnTo>
                            <a:pt x="56" y="33"/>
                          </a:lnTo>
                          <a:lnTo>
                            <a:pt x="62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2" y="85"/>
                          </a:lnTo>
                          <a:lnTo>
                            <a:pt x="56" y="97"/>
                          </a:lnTo>
                          <a:lnTo>
                            <a:pt x="48" y="108"/>
                          </a:lnTo>
                          <a:lnTo>
                            <a:pt x="38" y="117"/>
                          </a:lnTo>
                          <a:lnTo>
                            <a:pt x="27" y="124"/>
                          </a:lnTo>
                          <a:lnTo>
                            <a:pt x="14" y="127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9" name="Freeform 2224"/>
                    <p:cNvSpPr>
                      <a:spLocks/>
                    </p:cNvSpPr>
                    <p:nvPr/>
                  </p:nvSpPr>
                  <p:spPr bwMode="auto">
                    <a:xfrm>
                      <a:off x="6471" y="3357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3"/>
                        <a:gd name="T2" fmla="*/ 128 w 128"/>
                        <a:gd name="T3" fmla="*/ 0 h 63"/>
                        <a:gd name="T4" fmla="*/ 126 w 128"/>
                        <a:gd name="T5" fmla="*/ 13 h 63"/>
                        <a:gd name="T6" fmla="*/ 122 w 128"/>
                        <a:gd name="T7" fmla="*/ 26 h 63"/>
                        <a:gd name="T8" fmla="*/ 115 w 128"/>
                        <a:gd name="T9" fmla="*/ 37 h 63"/>
                        <a:gd name="T10" fmla="*/ 107 w 128"/>
                        <a:gd name="T11" fmla="*/ 48 h 63"/>
                        <a:gd name="T12" fmla="*/ 96 w 128"/>
                        <a:gd name="T13" fmla="*/ 55 h 63"/>
                        <a:gd name="T14" fmla="*/ 84 w 128"/>
                        <a:gd name="T15" fmla="*/ 61 h 63"/>
                        <a:gd name="T16" fmla="*/ 71 w 128"/>
                        <a:gd name="T17" fmla="*/ 63 h 63"/>
                        <a:gd name="T18" fmla="*/ 56 w 128"/>
                        <a:gd name="T19" fmla="*/ 63 h 63"/>
                        <a:gd name="T20" fmla="*/ 44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8 h 63"/>
                        <a:gd name="T26" fmla="*/ 12 w 128"/>
                        <a:gd name="T27" fmla="*/ 37 h 63"/>
                        <a:gd name="T28" fmla="*/ 5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4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4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0" name="Freeform 2223"/>
                    <p:cNvSpPr>
                      <a:spLocks/>
                    </p:cNvSpPr>
                    <p:nvPr/>
                  </p:nvSpPr>
                  <p:spPr bwMode="auto">
                    <a:xfrm>
                      <a:off x="6471" y="3357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6 w 128"/>
                        <a:gd name="T3" fmla="*/ 13 h 63"/>
                        <a:gd name="T4" fmla="*/ 122 w 128"/>
                        <a:gd name="T5" fmla="*/ 26 h 63"/>
                        <a:gd name="T6" fmla="*/ 115 w 128"/>
                        <a:gd name="T7" fmla="*/ 37 h 63"/>
                        <a:gd name="T8" fmla="*/ 107 w 128"/>
                        <a:gd name="T9" fmla="*/ 48 h 63"/>
                        <a:gd name="T10" fmla="*/ 96 w 128"/>
                        <a:gd name="T11" fmla="*/ 55 h 63"/>
                        <a:gd name="T12" fmla="*/ 84 w 128"/>
                        <a:gd name="T13" fmla="*/ 61 h 63"/>
                        <a:gd name="T14" fmla="*/ 71 w 128"/>
                        <a:gd name="T15" fmla="*/ 63 h 63"/>
                        <a:gd name="T16" fmla="*/ 56 w 128"/>
                        <a:gd name="T17" fmla="*/ 63 h 63"/>
                        <a:gd name="T18" fmla="*/ 44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8 h 63"/>
                        <a:gd name="T24" fmla="*/ 12 w 128"/>
                        <a:gd name="T25" fmla="*/ 37 h 63"/>
                        <a:gd name="T26" fmla="*/ 5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4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1" name="Freeform 2222"/>
                    <p:cNvSpPr>
                      <a:spLocks/>
                    </p:cNvSpPr>
                    <p:nvPr/>
                  </p:nvSpPr>
                  <p:spPr bwMode="auto">
                    <a:xfrm>
                      <a:off x="6470" y="2088"/>
                      <a:ext cx="33" cy="1269"/>
                    </a:xfrm>
                    <a:custGeom>
                      <a:avLst/>
                      <a:gdLst>
                        <a:gd name="T0" fmla="*/ 4 w 132"/>
                        <a:gd name="T1" fmla="*/ 5077 h 5077"/>
                        <a:gd name="T2" fmla="*/ 68 w 132"/>
                        <a:gd name="T3" fmla="*/ 5077 h 5077"/>
                        <a:gd name="T4" fmla="*/ 132 w 132"/>
                        <a:gd name="T5" fmla="*/ 5077 h 5077"/>
                        <a:gd name="T6" fmla="*/ 129 w 132"/>
                        <a:gd name="T7" fmla="*/ 0 h 5077"/>
                        <a:gd name="T8" fmla="*/ 64 w 132"/>
                        <a:gd name="T9" fmla="*/ 0 h 5077"/>
                        <a:gd name="T10" fmla="*/ 0 w 132"/>
                        <a:gd name="T11" fmla="*/ 0 h 5077"/>
                        <a:gd name="T12" fmla="*/ 4 w 132"/>
                        <a:gd name="T13" fmla="*/ 5077 h 50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2" h="5077">
                          <a:moveTo>
                            <a:pt x="4" y="5077"/>
                          </a:moveTo>
                          <a:lnTo>
                            <a:pt x="68" y="5077"/>
                          </a:lnTo>
                          <a:lnTo>
                            <a:pt x="132" y="5077"/>
                          </a:lnTo>
                          <a:lnTo>
                            <a:pt x="129" y="0"/>
                          </a:ln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4" y="507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2" name="Freeform 2221"/>
                    <p:cNvSpPr>
                      <a:spLocks/>
                    </p:cNvSpPr>
                    <p:nvPr/>
                  </p:nvSpPr>
                  <p:spPr bwMode="auto">
                    <a:xfrm>
                      <a:off x="6470" y="2088"/>
                      <a:ext cx="33" cy="1269"/>
                    </a:xfrm>
                    <a:custGeom>
                      <a:avLst/>
                      <a:gdLst>
                        <a:gd name="T0" fmla="*/ 4 w 132"/>
                        <a:gd name="T1" fmla="*/ 5077 h 5077"/>
                        <a:gd name="T2" fmla="*/ 68 w 132"/>
                        <a:gd name="T3" fmla="*/ 5077 h 5077"/>
                        <a:gd name="T4" fmla="*/ 132 w 132"/>
                        <a:gd name="T5" fmla="*/ 5077 h 5077"/>
                        <a:gd name="T6" fmla="*/ 129 w 132"/>
                        <a:gd name="T7" fmla="*/ 0 h 5077"/>
                        <a:gd name="T8" fmla="*/ 64 w 132"/>
                        <a:gd name="T9" fmla="*/ 0 h 5077"/>
                        <a:gd name="T10" fmla="*/ 0 w 132"/>
                        <a:gd name="T11" fmla="*/ 0 h 5077"/>
                        <a:gd name="T12" fmla="*/ 4 w 132"/>
                        <a:gd name="T13" fmla="*/ 5077 h 50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2" h="5077">
                          <a:moveTo>
                            <a:pt x="4" y="5077"/>
                          </a:moveTo>
                          <a:lnTo>
                            <a:pt x="68" y="5077"/>
                          </a:lnTo>
                          <a:lnTo>
                            <a:pt x="132" y="5077"/>
                          </a:lnTo>
                          <a:lnTo>
                            <a:pt x="129" y="0"/>
                          </a:ln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4" y="507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3" name="Freeform 2220"/>
                    <p:cNvSpPr>
                      <a:spLocks/>
                    </p:cNvSpPr>
                    <p:nvPr/>
                  </p:nvSpPr>
                  <p:spPr bwMode="auto">
                    <a:xfrm>
                      <a:off x="6470" y="2072"/>
                      <a:ext cx="32" cy="16"/>
                    </a:xfrm>
                    <a:custGeom>
                      <a:avLst/>
                      <a:gdLst>
                        <a:gd name="T0" fmla="*/ 64 w 129"/>
                        <a:gd name="T1" fmla="*/ 64 h 64"/>
                        <a:gd name="T2" fmla="*/ 0 w 129"/>
                        <a:gd name="T3" fmla="*/ 64 h 64"/>
                        <a:gd name="T4" fmla="*/ 2 w 129"/>
                        <a:gd name="T5" fmla="*/ 51 h 64"/>
                        <a:gd name="T6" fmla="*/ 5 w 129"/>
                        <a:gd name="T7" fmla="*/ 38 h 64"/>
                        <a:gd name="T8" fmla="*/ 12 w 129"/>
                        <a:gd name="T9" fmla="*/ 27 h 64"/>
                        <a:gd name="T10" fmla="*/ 21 w 129"/>
                        <a:gd name="T11" fmla="*/ 16 h 64"/>
                        <a:gd name="T12" fmla="*/ 32 w 129"/>
                        <a:gd name="T13" fmla="*/ 9 h 64"/>
                        <a:gd name="T14" fmla="*/ 44 w 129"/>
                        <a:gd name="T15" fmla="*/ 3 h 64"/>
                        <a:gd name="T16" fmla="*/ 57 w 129"/>
                        <a:gd name="T17" fmla="*/ 0 h 64"/>
                        <a:gd name="T18" fmla="*/ 71 w 129"/>
                        <a:gd name="T19" fmla="*/ 0 h 64"/>
                        <a:gd name="T20" fmla="*/ 83 w 129"/>
                        <a:gd name="T21" fmla="*/ 3 h 64"/>
                        <a:gd name="T22" fmla="*/ 96 w 129"/>
                        <a:gd name="T23" fmla="*/ 9 h 64"/>
                        <a:gd name="T24" fmla="*/ 107 w 129"/>
                        <a:gd name="T25" fmla="*/ 16 h 64"/>
                        <a:gd name="T26" fmla="*/ 116 w 129"/>
                        <a:gd name="T27" fmla="*/ 27 h 64"/>
                        <a:gd name="T28" fmla="*/ 123 w 129"/>
                        <a:gd name="T29" fmla="*/ 38 h 64"/>
                        <a:gd name="T30" fmla="*/ 126 w 129"/>
                        <a:gd name="T31" fmla="*/ 51 h 64"/>
                        <a:gd name="T32" fmla="*/ 129 w 129"/>
                        <a:gd name="T33" fmla="*/ 64 h 64"/>
                        <a:gd name="T34" fmla="*/ 64 w 129"/>
                        <a:gd name="T35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9" h="64">
                          <a:moveTo>
                            <a:pt x="64" y="64"/>
                          </a:move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7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4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3" y="3"/>
                          </a:lnTo>
                          <a:lnTo>
                            <a:pt x="96" y="9"/>
                          </a:lnTo>
                          <a:lnTo>
                            <a:pt x="107" y="16"/>
                          </a:lnTo>
                          <a:lnTo>
                            <a:pt x="116" y="27"/>
                          </a:lnTo>
                          <a:lnTo>
                            <a:pt x="123" y="38"/>
                          </a:lnTo>
                          <a:lnTo>
                            <a:pt x="126" y="51"/>
                          </a:lnTo>
                          <a:lnTo>
                            <a:pt x="129" y="64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4" name="Freeform 2219"/>
                    <p:cNvSpPr>
                      <a:spLocks/>
                    </p:cNvSpPr>
                    <p:nvPr/>
                  </p:nvSpPr>
                  <p:spPr bwMode="auto">
                    <a:xfrm>
                      <a:off x="6470" y="2072"/>
                      <a:ext cx="32" cy="16"/>
                    </a:xfrm>
                    <a:custGeom>
                      <a:avLst/>
                      <a:gdLst>
                        <a:gd name="T0" fmla="*/ 0 w 129"/>
                        <a:gd name="T1" fmla="*/ 64 h 64"/>
                        <a:gd name="T2" fmla="*/ 2 w 129"/>
                        <a:gd name="T3" fmla="*/ 51 h 64"/>
                        <a:gd name="T4" fmla="*/ 5 w 129"/>
                        <a:gd name="T5" fmla="*/ 38 h 64"/>
                        <a:gd name="T6" fmla="*/ 12 w 129"/>
                        <a:gd name="T7" fmla="*/ 27 h 64"/>
                        <a:gd name="T8" fmla="*/ 21 w 129"/>
                        <a:gd name="T9" fmla="*/ 16 h 64"/>
                        <a:gd name="T10" fmla="*/ 32 w 129"/>
                        <a:gd name="T11" fmla="*/ 9 h 64"/>
                        <a:gd name="T12" fmla="*/ 44 w 129"/>
                        <a:gd name="T13" fmla="*/ 3 h 64"/>
                        <a:gd name="T14" fmla="*/ 57 w 129"/>
                        <a:gd name="T15" fmla="*/ 0 h 64"/>
                        <a:gd name="T16" fmla="*/ 71 w 129"/>
                        <a:gd name="T17" fmla="*/ 0 h 64"/>
                        <a:gd name="T18" fmla="*/ 83 w 129"/>
                        <a:gd name="T19" fmla="*/ 3 h 64"/>
                        <a:gd name="T20" fmla="*/ 96 w 129"/>
                        <a:gd name="T21" fmla="*/ 9 h 64"/>
                        <a:gd name="T22" fmla="*/ 107 w 129"/>
                        <a:gd name="T23" fmla="*/ 16 h 64"/>
                        <a:gd name="T24" fmla="*/ 116 w 129"/>
                        <a:gd name="T25" fmla="*/ 27 h 64"/>
                        <a:gd name="T26" fmla="*/ 123 w 129"/>
                        <a:gd name="T27" fmla="*/ 38 h 64"/>
                        <a:gd name="T28" fmla="*/ 126 w 129"/>
                        <a:gd name="T29" fmla="*/ 51 h 64"/>
                        <a:gd name="T30" fmla="*/ 129 w 129"/>
                        <a:gd name="T31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9" h="64">
                          <a:moveTo>
                            <a:pt x="0" y="64"/>
                          </a:move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7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4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3" y="3"/>
                          </a:lnTo>
                          <a:lnTo>
                            <a:pt x="96" y="9"/>
                          </a:lnTo>
                          <a:lnTo>
                            <a:pt x="107" y="16"/>
                          </a:lnTo>
                          <a:lnTo>
                            <a:pt x="116" y="27"/>
                          </a:lnTo>
                          <a:lnTo>
                            <a:pt x="123" y="38"/>
                          </a:lnTo>
                          <a:lnTo>
                            <a:pt x="126" y="51"/>
                          </a:lnTo>
                          <a:lnTo>
                            <a:pt x="129" y="6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5" name="Freeform 2218"/>
                    <p:cNvSpPr>
                      <a:spLocks/>
                    </p:cNvSpPr>
                    <p:nvPr/>
                  </p:nvSpPr>
                  <p:spPr bwMode="auto">
                    <a:xfrm>
                      <a:off x="4592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6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6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6" name="Freeform 2217"/>
                    <p:cNvSpPr>
                      <a:spLocks/>
                    </p:cNvSpPr>
                    <p:nvPr/>
                  </p:nvSpPr>
                  <p:spPr bwMode="auto">
                    <a:xfrm>
                      <a:off x="4592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6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6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7" name="Freeform 2216"/>
                    <p:cNvSpPr>
                      <a:spLocks/>
                    </p:cNvSpPr>
                    <p:nvPr/>
                  </p:nvSpPr>
                  <p:spPr bwMode="auto">
                    <a:xfrm>
                      <a:off x="4608" y="2072"/>
                      <a:ext cx="1878" cy="32"/>
                    </a:xfrm>
                    <a:custGeom>
                      <a:avLst/>
                      <a:gdLst>
                        <a:gd name="T0" fmla="*/ 0 w 7513"/>
                        <a:gd name="T1" fmla="*/ 0 h 130"/>
                        <a:gd name="T2" fmla="*/ 0 w 7513"/>
                        <a:gd name="T3" fmla="*/ 65 h 130"/>
                        <a:gd name="T4" fmla="*/ 0 w 7513"/>
                        <a:gd name="T5" fmla="*/ 129 h 130"/>
                        <a:gd name="T6" fmla="*/ 7513 w 7513"/>
                        <a:gd name="T7" fmla="*/ 130 h 130"/>
                        <a:gd name="T8" fmla="*/ 7513 w 7513"/>
                        <a:gd name="T9" fmla="*/ 66 h 130"/>
                        <a:gd name="T10" fmla="*/ 7513 w 7513"/>
                        <a:gd name="T11" fmla="*/ 1 h 130"/>
                        <a:gd name="T12" fmla="*/ 0 w 7513"/>
                        <a:gd name="T13" fmla="*/ 0 h 1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513" h="130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7513" y="130"/>
                          </a:lnTo>
                          <a:lnTo>
                            <a:pt x="7513" y="66"/>
                          </a:lnTo>
                          <a:lnTo>
                            <a:pt x="7513" y="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8" name="Freeform 2215"/>
                    <p:cNvSpPr>
                      <a:spLocks/>
                    </p:cNvSpPr>
                    <p:nvPr/>
                  </p:nvSpPr>
                  <p:spPr bwMode="auto">
                    <a:xfrm>
                      <a:off x="4608" y="2072"/>
                      <a:ext cx="1878" cy="32"/>
                    </a:xfrm>
                    <a:custGeom>
                      <a:avLst/>
                      <a:gdLst>
                        <a:gd name="T0" fmla="*/ 0 w 7513"/>
                        <a:gd name="T1" fmla="*/ 0 h 130"/>
                        <a:gd name="T2" fmla="*/ 0 w 7513"/>
                        <a:gd name="T3" fmla="*/ 65 h 130"/>
                        <a:gd name="T4" fmla="*/ 0 w 7513"/>
                        <a:gd name="T5" fmla="*/ 129 h 130"/>
                        <a:gd name="T6" fmla="*/ 7513 w 7513"/>
                        <a:gd name="T7" fmla="*/ 130 h 130"/>
                        <a:gd name="T8" fmla="*/ 7513 w 7513"/>
                        <a:gd name="T9" fmla="*/ 66 h 130"/>
                        <a:gd name="T10" fmla="*/ 7513 w 7513"/>
                        <a:gd name="T11" fmla="*/ 1 h 130"/>
                        <a:gd name="T12" fmla="*/ 0 w 7513"/>
                        <a:gd name="T13" fmla="*/ 0 h 1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513" h="130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7513" y="130"/>
                          </a:lnTo>
                          <a:lnTo>
                            <a:pt x="7513" y="66"/>
                          </a:lnTo>
                          <a:lnTo>
                            <a:pt x="7513" y="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9" name="Freeform 2214"/>
                    <p:cNvSpPr>
                      <a:spLocks/>
                    </p:cNvSpPr>
                    <p:nvPr/>
                  </p:nvSpPr>
                  <p:spPr bwMode="auto">
                    <a:xfrm>
                      <a:off x="6486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3 w 64"/>
                        <a:gd name="T5" fmla="*/ 3 h 129"/>
                        <a:gd name="T6" fmla="*/ 26 w 64"/>
                        <a:gd name="T7" fmla="*/ 6 h 129"/>
                        <a:gd name="T8" fmla="*/ 37 w 64"/>
                        <a:gd name="T9" fmla="*/ 14 h 129"/>
                        <a:gd name="T10" fmla="*/ 48 w 64"/>
                        <a:gd name="T11" fmla="*/ 22 h 129"/>
                        <a:gd name="T12" fmla="*/ 55 w 64"/>
                        <a:gd name="T13" fmla="*/ 33 h 129"/>
                        <a:gd name="T14" fmla="*/ 61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1 w 64"/>
                        <a:gd name="T21" fmla="*/ 86 h 129"/>
                        <a:gd name="T22" fmla="*/ 55 w 64"/>
                        <a:gd name="T23" fmla="*/ 98 h 129"/>
                        <a:gd name="T24" fmla="*/ 48 w 64"/>
                        <a:gd name="T25" fmla="*/ 108 h 129"/>
                        <a:gd name="T26" fmla="*/ 37 w 64"/>
                        <a:gd name="T27" fmla="*/ 117 h 129"/>
                        <a:gd name="T28" fmla="*/ 26 w 64"/>
                        <a:gd name="T29" fmla="*/ 124 h 129"/>
                        <a:gd name="T30" fmla="*/ 13 w 64"/>
                        <a:gd name="T31" fmla="*/ 128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3"/>
                          </a:lnTo>
                          <a:lnTo>
                            <a:pt x="26" y="6"/>
                          </a:lnTo>
                          <a:lnTo>
                            <a:pt x="37" y="14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6"/>
                          </a:lnTo>
                          <a:lnTo>
                            <a:pt x="55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6" y="124"/>
                          </a:lnTo>
                          <a:lnTo>
                            <a:pt x="13" y="128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0" name="Freeform 2213"/>
                    <p:cNvSpPr>
                      <a:spLocks/>
                    </p:cNvSpPr>
                    <p:nvPr/>
                  </p:nvSpPr>
                  <p:spPr bwMode="auto">
                    <a:xfrm>
                      <a:off x="6486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3 w 64"/>
                        <a:gd name="T3" fmla="*/ 3 h 129"/>
                        <a:gd name="T4" fmla="*/ 26 w 64"/>
                        <a:gd name="T5" fmla="*/ 6 h 129"/>
                        <a:gd name="T6" fmla="*/ 37 w 64"/>
                        <a:gd name="T7" fmla="*/ 14 h 129"/>
                        <a:gd name="T8" fmla="*/ 48 w 64"/>
                        <a:gd name="T9" fmla="*/ 22 h 129"/>
                        <a:gd name="T10" fmla="*/ 55 w 64"/>
                        <a:gd name="T11" fmla="*/ 33 h 129"/>
                        <a:gd name="T12" fmla="*/ 61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1 w 64"/>
                        <a:gd name="T19" fmla="*/ 86 h 129"/>
                        <a:gd name="T20" fmla="*/ 55 w 64"/>
                        <a:gd name="T21" fmla="*/ 98 h 129"/>
                        <a:gd name="T22" fmla="*/ 48 w 64"/>
                        <a:gd name="T23" fmla="*/ 108 h 129"/>
                        <a:gd name="T24" fmla="*/ 37 w 64"/>
                        <a:gd name="T25" fmla="*/ 117 h 129"/>
                        <a:gd name="T26" fmla="*/ 26 w 64"/>
                        <a:gd name="T27" fmla="*/ 124 h 129"/>
                        <a:gd name="T28" fmla="*/ 13 w 64"/>
                        <a:gd name="T29" fmla="*/ 128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3" y="3"/>
                          </a:lnTo>
                          <a:lnTo>
                            <a:pt x="26" y="6"/>
                          </a:lnTo>
                          <a:lnTo>
                            <a:pt x="37" y="14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6"/>
                          </a:lnTo>
                          <a:lnTo>
                            <a:pt x="55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6" y="124"/>
                          </a:lnTo>
                          <a:lnTo>
                            <a:pt x="13" y="128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1" name="Freeform 2212"/>
                    <p:cNvSpPr>
                      <a:spLocks/>
                    </p:cNvSpPr>
                    <p:nvPr/>
                  </p:nvSpPr>
                  <p:spPr bwMode="auto">
                    <a:xfrm>
                      <a:off x="3558" y="3341"/>
                      <a:ext cx="17" cy="32"/>
                    </a:xfrm>
                    <a:custGeom>
                      <a:avLst/>
                      <a:gdLst>
                        <a:gd name="T0" fmla="*/ 64 w 69"/>
                        <a:gd name="T1" fmla="*/ 64 h 127"/>
                        <a:gd name="T2" fmla="*/ 69 w 69"/>
                        <a:gd name="T3" fmla="*/ 127 h 127"/>
                        <a:gd name="T4" fmla="*/ 55 w 69"/>
                        <a:gd name="T5" fmla="*/ 127 h 127"/>
                        <a:gd name="T6" fmla="*/ 42 w 69"/>
                        <a:gd name="T7" fmla="*/ 124 h 127"/>
                        <a:gd name="T8" fmla="*/ 30 w 69"/>
                        <a:gd name="T9" fmla="*/ 118 h 127"/>
                        <a:gd name="T10" fmla="*/ 19 w 69"/>
                        <a:gd name="T11" fmla="*/ 110 h 127"/>
                        <a:gd name="T12" fmla="*/ 11 w 69"/>
                        <a:gd name="T13" fmla="*/ 100 h 127"/>
                        <a:gd name="T14" fmla="*/ 4 w 69"/>
                        <a:gd name="T15" fmla="*/ 88 h 127"/>
                        <a:gd name="T16" fmla="*/ 0 w 69"/>
                        <a:gd name="T17" fmla="*/ 74 h 127"/>
                        <a:gd name="T18" fmla="*/ 0 w 69"/>
                        <a:gd name="T19" fmla="*/ 61 h 127"/>
                        <a:gd name="T20" fmla="*/ 1 w 69"/>
                        <a:gd name="T21" fmla="*/ 48 h 127"/>
                        <a:gd name="T22" fmla="*/ 6 w 69"/>
                        <a:gd name="T23" fmla="*/ 36 h 127"/>
                        <a:gd name="T24" fmla="*/ 13 w 69"/>
                        <a:gd name="T25" fmla="*/ 24 h 127"/>
                        <a:gd name="T26" fmla="*/ 23 w 69"/>
                        <a:gd name="T27" fmla="*/ 15 h 127"/>
                        <a:gd name="T28" fmla="*/ 34 w 69"/>
                        <a:gd name="T29" fmla="*/ 7 h 127"/>
                        <a:gd name="T30" fmla="*/ 46 w 69"/>
                        <a:gd name="T31" fmla="*/ 3 h 127"/>
                        <a:gd name="T32" fmla="*/ 59 w 69"/>
                        <a:gd name="T33" fmla="*/ 0 h 127"/>
                        <a:gd name="T34" fmla="*/ 64 w 69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9" h="127">
                          <a:moveTo>
                            <a:pt x="64" y="64"/>
                          </a:moveTo>
                          <a:lnTo>
                            <a:pt x="69" y="127"/>
                          </a:lnTo>
                          <a:lnTo>
                            <a:pt x="55" y="127"/>
                          </a:lnTo>
                          <a:lnTo>
                            <a:pt x="42" y="124"/>
                          </a:lnTo>
                          <a:lnTo>
                            <a:pt x="30" y="118"/>
                          </a:lnTo>
                          <a:lnTo>
                            <a:pt x="19" y="110"/>
                          </a:lnTo>
                          <a:lnTo>
                            <a:pt x="11" y="100"/>
                          </a:lnTo>
                          <a:lnTo>
                            <a:pt x="4" y="88"/>
                          </a:lnTo>
                          <a:lnTo>
                            <a:pt x="0" y="74"/>
                          </a:lnTo>
                          <a:lnTo>
                            <a:pt x="0" y="61"/>
                          </a:lnTo>
                          <a:lnTo>
                            <a:pt x="1" y="48"/>
                          </a:lnTo>
                          <a:lnTo>
                            <a:pt x="6" y="36"/>
                          </a:lnTo>
                          <a:lnTo>
                            <a:pt x="13" y="24"/>
                          </a:lnTo>
                          <a:lnTo>
                            <a:pt x="23" y="15"/>
                          </a:lnTo>
                          <a:lnTo>
                            <a:pt x="34" y="7"/>
                          </a:lnTo>
                          <a:lnTo>
                            <a:pt x="46" y="3"/>
                          </a:lnTo>
                          <a:lnTo>
                            <a:pt x="59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2" name="Freeform 2211"/>
                    <p:cNvSpPr>
                      <a:spLocks/>
                    </p:cNvSpPr>
                    <p:nvPr/>
                  </p:nvSpPr>
                  <p:spPr bwMode="auto">
                    <a:xfrm>
                      <a:off x="3558" y="3341"/>
                      <a:ext cx="17" cy="32"/>
                    </a:xfrm>
                    <a:custGeom>
                      <a:avLst/>
                      <a:gdLst>
                        <a:gd name="T0" fmla="*/ 69 w 69"/>
                        <a:gd name="T1" fmla="*/ 127 h 127"/>
                        <a:gd name="T2" fmla="*/ 55 w 69"/>
                        <a:gd name="T3" fmla="*/ 127 h 127"/>
                        <a:gd name="T4" fmla="*/ 42 w 69"/>
                        <a:gd name="T5" fmla="*/ 124 h 127"/>
                        <a:gd name="T6" fmla="*/ 30 w 69"/>
                        <a:gd name="T7" fmla="*/ 118 h 127"/>
                        <a:gd name="T8" fmla="*/ 19 w 69"/>
                        <a:gd name="T9" fmla="*/ 110 h 127"/>
                        <a:gd name="T10" fmla="*/ 11 w 69"/>
                        <a:gd name="T11" fmla="*/ 100 h 127"/>
                        <a:gd name="T12" fmla="*/ 4 w 69"/>
                        <a:gd name="T13" fmla="*/ 88 h 127"/>
                        <a:gd name="T14" fmla="*/ 0 w 69"/>
                        <a:gd name="T15" fmla="*/ 74 h 127"/>
                        <a:gd name="T16" fmla="*/ 0 w 69"/>
                        <a:gd name="T17" fmla="*/ 61 h 127"/>
                        <a:gd name="T18" fmla="*/ 1 w 69"/>
                        <a:gd name="T19" fmla="*/ 48 h 127"/>
                        <a:gd name="T20" fmla="*/ 6 w 69"/>
                        <a:gd name="T21" fmla="*/ 36 h 127"/>
                        <a:gd name="T22" fmla="*/ 13 w 69"/>
                        <a:gd name="T23" fmla="*/ 24 h 127"/>
                        <a:gd name="T24" fmla="*/ 23 w 69"/>
                        <a:gd name="T25" fmla="*/ 15 h 127"/>
                        <a:gd name="T26" fmla="*/ 34 w 69"/>
                        <a:gd name="T27" fmla="*/ 7 h 127"/>
                        <a:gd name="T28" fmla="*/ 46 w 69"/>
                        <a:gd name="T29" fmla="*/ 3 h 127"/>
                        <a:gd name="T30" fmla="*/ 59 w 69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9" h="127">
                          <a:moveTo>
                            <a:pt x="69" y="127"/>
                          </a:moveTo>
                          <a:lnTo>
                            <a:pt x="55" y="127"/>
                          </a:lnTo>
                          <a:lnTo>
                            <a:pt x="42" y="124"/>
                          </a:lnTo>
                          <a:lnTo>
                            <a:pt x="30" y="118"/>
                          </a:lnTo>
                          <a:lnTo>
                            <a:pt x="19" y="110"/>
                          </a:lnTo>
                          <a:lnTo>
                            <a:pt x="11" y="100"/>
                          </a:lnTo>
                          <a:lnTo>
                            <a:pt x="4" y="88"/>
                          </a:lnTo>
                          <a:lnTo>
                            <a:pt x="0" y="74"/>
                          </a:lnTo>
                          <a:lnTo>
                            <a:pt x="0" y="61"/>
                          </a:lnTo>
                          <a:lnTo>
                            <a:pt x="1" y="48"/>
                          </a:lnTo>
                          <a:lnTo>
                            <a:pt x="6" y="36"/>
                          </a:lnTo>
                          <a:lnTo>
                            <a:pt x="13" y="24"/>
                          </a:lnTo>
                          <a:lnTo>
                            <a:pt x="23" y="15"/>
                          </a:lnTo>
                          <a:lnTo>
                            <a:pt x="34" y="7"/>
                          </a:lnTo>
                          <a:lnTo>
                            <a:pt x="46" y="3"/>
                          </a:lnTo>
                          <a:lnTo>
                            <a:pt x="5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3" name="Freeform 2210"/>
                    <p:cNvSpPr>
                      <a:spLocks/>
                    </p:cNvSpPr>
                    <p:nvPr/>
                  </p:nvSpPr>
                  <p:spPr bwMode="auto">
                    <a:xfrm>
                      <a:off x="3572" y="3311"/>
                      <a:ext cx="420" cy="62"/>
                    </a:xfrm>
                    <a:custGeom>
                      <a:avLst/>
                      <a:gdLst>
                        <a:gd name="T0" fmla="*/ 0 w 1680"/>
                        <a:gd name="T1" fmla="*/ 121 h 248"/>
                        <a:gd name="T2" fmla="*/ 5 w 1680"/>
                        <a:gd name="T3" fmla="*/ 185 h 248"/>
                        <a:gd name="T4" fmla="*/ 10 w 1680"/>
                        <a:gd name="T5" fmla="*/ 248 h 248"/>
                        <a:gd name="T6" fmla="*/ 1680 w 1680"/>
                        <a:gd name="T7" fmla="*/ 127 h 248"/>
                        <a:gd name="T8" fmla="*/ 1675 w 1680"/>
                        <a:gd name="T9" fmla="*/ 64 h 248"/>
                        <a:gd name="T10" fmla="*/ 1670 w 1680"/>
                        <a:gd name="T11" fmla="*/ 0 h 248"/>
                        <a:gd name="T12" fmla="*/ 0 w 1680"/>
                        <a:gd name="T13" fmla="*/ 121 h 2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80" h="248">
                          <a:moveTo>
                            <a:pt x="0" y="121"/>
                          </a:moveTo>
                          <a:lnTo>
                            <a:pt x="5" y="185"/>
                          </a:lnTo>
                          <a:lnTo>
                            <a:pt x="10" y="248"/>
                          </a:lnTo>
                          <a:lnTo>
                            <a:pt x="1680" y="127"/>
                          </a:lnTo>
                          <a:lnTo>
                            <a:pt x="1675" y="64"/>
                          </a:lnTo>
                          <a:lnTo>
                            <a:pt x="1670" y="0"/>
                          </a:lnTo>
                          <a:lnTo>
                            <a:pt x="0" y="12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4" name="Freeform 2209"/>
                    <p:cNvSpPr>
                      <a:spLocks/>
                    </p:cNvSpPr>
                    <p:nvPr/>
                  </p:nvSpPr>
                  <p:spPr bwMode="auto">
                    <a:xfrm>
                      <a:off x="3572" y="3311"/>
                      <a:ext cx="420" cy="62"/>
                    </a:xfrm>
                    <a:custGeom>
                      <a:avLst/>
                      <a:gdLst>
                        <a:gd name="T0" fmla="*/ 0 w 1680"/>
                        <a:gd name="T1" fmla="*/ 121 h 248"/>
                        <a:gd name="T2" fmla="*/ 5 w 1680"/>
                        <a:gd name="T3" fmla="*/ 185 h 248"/>
                        <a:gd name="T4" fmla="*/ 10 w 1680"/>
                        <a:gd name="T5" fmla="*/ 248 h 248"/>
                        <a:gd name="T6" fmla="*/ 1680 w 1680"/>
                        <a:gd name="T7" fmla="*/ 127 h 248"/>
                        <a:gd name="T8" fmla="*/ 1675 w 1680"/>
                        <a:gd name="T9" fmla="*/ 64 h 248"/>
                        <a:gd name="T10" fmla="*/ 1670 w 1680"/>
                        <a:gd name="T11" fmla="*/ 0 h 248"/>
                        <a:gd name="T12" fmla="*/ 0 w 1680"/>
                        <a:gd name="T13" fmla="*/ 121 h 2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80" h="248">
                          <a:moveTo>
                            <a:pt x="0" y="121"/>
                          </a:moveTo>
                          <a:lnTo>
                            <a:pt x="5" y="185"/>
                          </a:lnTo>
                          <a:lnTo>
                            <a:pt x="10" y="248"/>
                          </a:lnTo>
                          <a:lnTo>
                            <a:pt x="1680" y="127"/>
                          </a:lnTo>
                          <a:lnTo>
                            <a:pt x="1675" y="64"/>
                          </a:lnTo>
                          <a:lnTo>
                            <a:pt x="1670" y="0"/>
                          </a:lnTo>
                          <a:lnTo>
                            <a:pt x="0" y="12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5" name="Freeform 2208"/>
                    <p:cNvSpPr>
                      <a:spLocks/>
                    </p:cNvSpPr>
                    <p:nvPr/>
                  </p:nvSpPr>
                  <p:spPr bwMode="auto">
                    <a:xfrm>
                      <a:off x="3991" y="3327"/>
                      <a:ext cx="4" cy="16"/>
                    </a:xfrm>
                    <a:custGeom>
                      <a:avLst/>
                      <a:gdLst>
                        <a:gd name="T0" fmla="*/ 0 w 16"/>
                        <a:gd name="T1" fmla="*/ 0 h 63"/>
                        <a:gd name="T2" fmla="*/ 5 w 16"/>
                        <a:gd name="T3" fmla="*/ 63 h 63"/>
                        <a:gd name="T4" fmla="*/ 16 w 16"/>
                        <a:gd name="T5" fmla="*/ 62 h 63"/>
                        <a:gd name="T6" fmla="*/ 0 w 16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6" h="63">
                          <a:moveTo>
                            <a:pt x="0" y="0"/>
                          </a:moveTo>
                          <a:lnTo>
                            <a:pt x="5" y="63"/>
                          </a:lnTo>
                          <a:lnTo>
                            <a:pt x="16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6" name="Line 220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92" y="3342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7" name="Freeform 2206"/>
                    <p:cNvSpPr>
                      <a:spLocks/>
                    </p:cNvSpPr>
                    <p:nvPr/>
                  </p:nvSpPr>
                  <p:spPr bwMode="auto">
                    <a:xfrm>
                      <a:off x="3987" y="3208"/>
                      <a:ext cx="416" cy="134"/>
                    </a:xfrm>
                    <a:custGeom>
                      <a:avLst/>
                      <a:gdLst>
                        <a:gd name="T0" fmla="*/ 0 w 1664"/>
                        <a:gd name="T1" fmla="*/ 415 h 540"/>
                        <a:gd name="T2" fmla="*/ 16 w 1664"/>
                        <a:gd name="T3" fmla="*/ 478 h 540"/>
                        <a:gd name="T4" fmla="*/ 32 w 1664"/>
                        <a:gd name="T5" fmla="*/ 540 h 540"/>
                        <a:gd name="T6" fmla="*/ 1664 w 1664"/>
                        <a:gd name="T7" fmla="*/ 125 h 540"/>
                        <a:gd name="T8" fmla="*/ 1648 w 1664"/>
                        <a:gd name="T9" fmla="*/ 63 h 540"/>
                        <a:gd name="T10" fmla="*/ 1632 w 1664"/>
                        <a:gd name="T11" fmla="*/ 0 h 540"/>
                        <a:gd name="T12" fmla="*/ 0 w 1664"/>
                        <a:gd name="T13" fmla="*/ 415 h 5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64" h="540">
                          <a:moveTo>
                            <a:pt x="0" y="415"/>
                          </a:moveTo>
                          <a:lnTo>
                            <a:pt x="16" y="478"/>
                          </a:lnTo>
                          <a:lnTo>
                            <a:pt x="32" y="540"/>
                          </a:lnTo>
                          <a:lnTo>
                            <a:pt x="1664" y="125"/>
                          </a:lnTo>
                          <a:lnTo>
                            <a:pt x="1648" y="63"/>
                          </a:lnTo>
                          <a:lnTo>
                            <a:pt x="1632" y="0"/>
                          </a:lnTo>
                          <a:lnTo>
                            <a:pt x="0" y="41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8" name="Freeform 2205"/>
                    <p:cNvSpPr>
                      <a:spLocks/>
                    </p:cNvSpPr>
                    <p:nvPr/>
                  </p:nvSpPr>
                  <p:spPr bwMode="auto">
                    <a:xfrm>
                      <a:off x="3987" y="3208"/>
                      <a:ext cx="416" cy="134"/>
                    </a:xfrm>
                    <a:custGeom>
                      <a:avLst/>
                      <a:gdLst>
                        <a:gd name="T0" fmla="*/ 0 w 1664"/>
                        <a:gd name="T1" fmla="*/ 415 h 540"/>
                        <a:gd name="T2" fmla="*/ 16 w 1664"/>
                        <a:gd name="T3" fmla="*/ 478 h 540"/>
                        <a:gd name="T4" fmla="*/ 32 w 1664"/>
                        <a:gd name="T5" fmla="*/ 540 h 540"/>
                        <a:gd name="T6" fmla="*/ 1664 w 1664"/>
                        <a:gd name="T7" fmla="*/ 125 h 540"/>
                        <a:gd name="T8" fmla="*/ 1648 w 1664"/>
                        <a:gd name="T9" fmla="*/ 63 h 540"/>
                        <a:gd name="T10" fmla="*/ 1632 w 1664"/>
                        <a:gd name="T11" fmla="*/ 0 h 540"/>
                        <a:gd name="T12" fmla="*/ 0 w 1664"/>
                        <a:gd name="T13" fmla="*/ 415 h 5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64" h="540">
                          <a:moveTo>
                            <a:pt x="0" y="415"/>
                          </a:moveTo>
                          <a:lnTo>
                            <a:pt x="16" y="478"/>
                          </a:lnTo>
                          <a:lnTo>
                            <a:pt x="32" y="540"/>
                          </a:lnTo>
                          <a:lnTo>
                            <a:pt x="1664" y="125"/>
                          </a:lnTo>
                          <a:lnTo>
                            <a:pt x="1648" y="63"/>
                          </a:lnTo>
                          <a:lnTo>
                            <a:pt x="1632" y="0"/>
                          </a:lnTo>
                          <a:lnTo>
                            <a:pt x="0" y="41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9" name="Freeform 2204"/>
                    <p:cNvSpPr>
                      <a:spLocks/>
                    </p:cNvSpPr>
                    <p:nvPr/>
                  </p:nvSpPr>
                  <p:spPr bwMode="auto">
                    <a:xfrm>
                      <a:off x="4395" y="3207"/>
                      <a:ext cx="20" cy="32"/>
                    </a:xfrm>
                    <a:custGeom>
                      <a:avLst/>
                      <a:gdLst>
                        <a:gd name="T0" fmla="*/ 16 w 80"/>
                        <a:gd name="T1" fmla="*/ 64 h 126"/>
                        <a:gd name="T2" fmla="*/ 0 w 80"/>
                        <a:gd name="T3" fmla="*/ 1 h 126"/>
                        <a:gd name="T4" fmla="*/ 14 w 80"/>
                        <a:gd name="T5" fmla="*/ 0 h 126"/>
                        <a:gd name="T6" fmla="*/ 27 w 80"/>
                        <a:gd name="T7" fmla="*/ 0 h 126"/>
                        <a:gd name="T8" fmla="*/ 40 w 80"/>
                        <a:gd name="T9" fmla="*/ 4 h 126"/>
                        <a:gd name="T10" fmla="*/ 52 w 80"/>
                        <a:gd name="T11" fmla="*/ 11 h 126"/>
                        <a:gd name="T12" fmla="*/ 62 w 80"/>
                        <a:gd name="T13" fmla="*/ 19 h 126"/>
                        <a:gd name="T14" fmla="*/ 70 w 80"/>
                        <a:gd name="T15" fmla="*/ 29 h 126"/>
                        <a:gd name="T16" fmla="*/ 76 w 80"/>
                        <a:gd name="T17" fmla="*/ 41 h 126"/>
                        <a:gd name="T18" fmla="*/ 80 w 80"/>
                        <a:gd name="T19" fmla="*/ 54 h 126"/>
                        <a:gd name="T20" fmla="*/ 80 w 80"/>
                        <a:gd name="T21" fmla="*/ 67 h 126"/>
                        <a:gd name="T22" fmla="*/ 77 w 80"/>
                        <a:gd name="T23" fmla="*/ 82 h 126"/>
                        <a:gd name="T24" fmla="*/ 72 w 80"/>
                        <a:gd name="T25" fmla="*/ 94 h 126"/>
                        <a:gd name="T26" fmla="*/ 65 w 80"/>
                        <a:gd name="T27" fmla="*/ 104 h 126"/>
                        <a:gd name="T28" fmla="*/ 56 w 80"/>
                        <a:gd name="T29" fmla="*/ 114 h 126"/>
                        <a:gd name="T30" fmla="*/ 45 w 80"/>
                        <a:gd name="T31" fmla="*/ 121 h 126"/>
                        <a:gd name="T32" fmla="*/ 32 w 80"/>
                        <a:gd name="T33" fmla="*/ 126 h 126"/>
                        <a:gd name="T34" fmla="*/ 16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6" y="64"/>
                          </a:moveTo>
                          <a:lnTo>
                            <a:pt x="0" y="1"/>
                          </a:ln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1"/>
                          </a:lnTo>
                          <a:lnTo>
                            <a:pt x="62" y="19"/>
                          </a:lnTo>
                          <a:lnTo>
                            <a:pt x="70" y="29"/>
                          </a:lnTo>
                          <a:lnTo>
                            <a:pt x="76" y="41"/>
                          </a:lnTo>
                          <a:lnTo>
                            <a:pt x="80" y="54"/>
                          </a:lnTo>
                          <a:lnTo>
                            <a:pt x="80" y="67"/>
                          </a:lnTo>
                          <a:lnTo>
                            <a:pt x="77" y="82"/>
                          </a:lnTo>
                          <a:lnTo>
                            <a:pt x="72" y="94"/>
                          </a:lnTo>
                          <a:lnTo>
                            <a:pt x="65" y="104"/>
                          </a:lnTo>
                          <a:lnTo>
                            <a:pt x="56" y="114"/>
                          </a:lnTo>
                          <a:lnTo>
                            <a:pt x="45" y="121"/>
                          </a:lnTo>
                          <a:lnTo>
                            <a:pt x="32" y="126"/>
                          </a:lnTo>
                          <a:lnTo>
                            <a:pt x="16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0" name="Freeform 2203"/>
                    <p:cNvSpPr>
                      <a:spLocks/>
                    </p:cNvSpPr>
                    <p:nvPr/>
                  </p:nvSpPr>
                  <p:spPr bwMode="auto">
                    <a:xfrm>
                      <a:off x="4395" y="3207"/>
                      <a:ext cx="20" cy="32"/>
                    </a:xfrm>
                    <a:custGeom>
                      <a:avLst/>
                      <a:gdLst>
                        <a:gd name="T0" fmla="*/ 0 w 80"/>
                        <a:gd name="T1" fmla="*/ 1 h 126"/>
                        <a:gd name="T2" fmla="*/ 14 w 80"/>
                        <a:gd name="T3" fmla="*/ 0 h 126"/>
                        <a:gd name="T4" fmla="*/ 27 w 80"/>
                        <a:gd name="T5" fmla="*/ 0 h 126"/>
                        <a:gd name="T6" fmla="*/ 40 w 80"/>
                        <a:gd name="T7" fmla="*/ 4 h 126"/>
                        <a:gd name="T8" fmla="*/ 52 w 80"/>
                        <a:gd name="T9" fmla="*/ 11 h 126"/>
                        <a:gd name="T10" fmla="*/ 62 w 80"/>
                        <a:gd name="T11" fmla="*/ 19 h 126"/>
                        <a:gd name="T12" fmla="*/ 70 w 80"/>
                        <a:gd name="T13" fmla="*/ 29 h 126"/>
                        <a:gd name="T14" fmla="*/ 76 w 80"/>
                        <a:gd name="T15" fmla="*/ 41 h 126"/>
                        <a:gd name="T16" fmla="*/ 80 w 80"/>
                        <a:gd name="T17" fmla="*/ 54 h 126"/>
                        <a:gd name="T18" fmla="*/ 80 w 80"/>
                        <a:gd name="T19" fmla="*/ 67 h 126"/>
                        <a:gd name="T20" fmla="*/ 77 w 80"/>
                        <a:gd name="T21" fmla="*/ 82 h 126"/>
                        <a:gd name="T22" fmla="*/ 72 w 80"/>
                        <a:gd name="T23" fmla="*/ 94 h 126"/>
                        <a:gd name="T24" fmla="*/ 65 w 80"/>
                        <a:gd name="T25" fmla="*/ 104 h 126"/>
                        <a:gd name="T26" fmla="*/ 56 w 80"/>
                        <a:gd name="T27" fmla="*/ 114 h 126"/>
                        <a:gd name="T28" fmla="*/ 45 w 80"/>
                        <a:gd name="T29" fmla="*/ 121 h 126"/>
                        <a:gd name="T30" fmla="*/ 32 w 80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0" y="1"/>
                          </a:move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1"/>
                          </a:lnTo>
                          <a:lnTo>
                            <a:pt x="62" y="19"/>
                          </a:lnTo>
                          <a:lnTo>
                            <a:pt x="70" y="29"/>
                          </a:lnTo>
                          <a:lnTo>
                            <a:pt x="76" y="41"/>
                          </a:lnTo>
                          <a:lnTo>
                            <a:pt x="80" y="54"/>
                          </a:lnTo>
                          <a:lnTo>
                            <a:pt x="80" y="67"/>
                          </a:lnTo>
                          <a:lnTo>
                            <a:pt x="77" y="82"/>
                          </a:lnTo>
                          <a:lnTo>
                            <a:pt x="72" y="94"/>
                          </a:lnTo>
                          <a:lnTo>
                            <a:pt x="65" y="104"/>
                          </a:lnTo>
                          <a:lnTo>
                            <a:pt x="56" y="114"/>
                          </a:lnTo>
                          <a:lnTo>
                            <a:pt x="45" y="121"/>
                          </a:lnTo>
                          <a:lnTo>
                            <a:pt x="32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1" name="Freeform 2202"/>
                    <p:cNvSpPr>
                      <a:spLocks/>
                    </p:cNvSpPr>
                    <p:nvPr/>
                  </p:nvSpPr>
                  <p:spPr bwMode="auto">
                    <a:xfrm>
                      <a:off x="4784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5 h 128"/>
                        <a:gd name="T2" fmla="*/ 64 w 64"/>
                        <a:gd name="T3" fmla="*/ 128 h 128"/>
                        <a:gd name="T4" fmla="*/ 50 w 64"/>
                        <a:gd name="T5" fmla="*/ 127 h 128"/>
                        <a:gd name="T6" fmla="*/ 37 w 64"/>
                        <a:gd name="T7" fmla="*/ 123 h 128"/>
                        <a:gd name="T8" fmla="*/ 26 w 64"/>
                        <a:gd name="T9" fmla="*/ 116 h 128"/>
                        <a:gd name="T10" fmla="*/ 16 w 64"/>
                        <a:gd name="T11" fmla="*/ 108 h 128"/>
                        <a:gd name="T12" fmla="*/ 8 w 64"/>
                        <a:gd name="T13" fmla="*/ 97 h 128"/>
                        <a:gd name="T14" fmla="*/ 2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8 h 128"/>
                        <a:gd name="T20" fmla="*/ 2 w 64"/>
                        <a:gd name="T21" fmla="*/ 44 h 128"/>
                        <a:gd name="T22" fmla="*/ 8 w 64"/>
                        <a:gd name="T23" fmla="*/ 32 h 128"/>
                        <a:gd name="T24" fmla="*/ 16 w 64"/>
                        <a:gd name="T25" fmla="*/ 22 h 128"/>
                        <a:gd name="T26" fmla="*/ 26 w 64"/>
                        <a:gd name="T27" fmla="*/ 13 h 128"/>
                        <a:gd name="T28" fmla="*/ 37 w 64"/>
                        <a:gd name="T29" fmla="*/ 6 h 128"/>
                        <a:gd name="T30" fmla="*/ 50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5"/>
                          </a:moveTo>
                          <a:lnTo>
                            <a:pt x="64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4" y="0"/>
                          </a:lnTo>
                          <a:lnTo>
                            <a:pt x="64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2" name="Freeform 2201"/>
                    <p:cNvSpPr>
                      <a:spLocks/>
                    </p:cNvSpPr>
                    <p:nvPr/>
                  </p:nvSpPr>
                  <p:spPr bwMode="auto">
                    <a:xfrm>
                      <a:off x="4784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0 w 64"/>
                        <a:gd name="T3" fmla="*/ 127 h 128"/>
                        <a:gd name="T4" fmla="*/ 37 w 64"/>
                        <a:gd name="T5" fmla="*/ 123 h 128"/>
                        <a:gd name="T6" fmla="*/ 26 w 64"/>
                        <a:gd name="T7" fmla="*/ 116 h 128"/>
                        <a:gd name="T8" fmla="*/ 16 w 64"/>
                        <a:gd name="T9" fmla="*/ 108 h 128"/>
                        <a:gd name="T10" fmla="*/ 8 w 64"/>
                        <a:gd name="T11" fmla="*/ 97 h 128"/>
                        <a:gd name="T12" fmla="*/ 2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8 h 128"/>
                        <a:gd name="T18" fmla="*/ 2 w 64"/>
                        <a:gd name="T19" fmla="*/ 44 h 128"/>
                        <a:gd name="T20" fmla="*/ 8 w 64"/>
                        <a:gd name="T21" fmla="*/ 32 h 128"/>
                        <a:gd name="T22" fmla="*/ 16 w 64"/>
                        <a:gd name="T23" fmla="*/ 22 h 128"/>
                        <a:gd name="T24" fmla="*/ 26 w 64"/>
                        <a:gd name="T25" fmla="*/ 13 h 128"/>
                        <a:gd name="T26" fmla="*/ 37 w 64"/>
                        <a:gd name="T27" fmla="*/ 6 h 128"/>
                        <a:gd name="T28" fmla="*/ 50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3" name="Freeform 2200"/>
                    <p:cNvSpPr>
                      <a:spLocks/>
                    </p:cNvSpPr>
                    <p:nvPr/>
                  </p:nvSpPr>
                  <p:spPr bwMode="auto">
                    <a:xfrm>
                      <a:off x="4800" y="3341"/>
                      <a:ext cx="1687" cy="32"/>
                    </a:xfrm>
                    <a:custGeom>
                      <a:avLst/>
                      <a:gdLst>
                        <a:gd name="T0" fmla="*/ 0 w 6745"/>
                        <a:gd name="T1" fmla="*/ 0 h 128"/>
                        <a:gd name="T2" fmla="*/ 0 w 6745"/>
                        <a:gd name="T3" fmla="*/ 65 h 128"/>
                        <a:gd name="T4" fmla="*/ 0 w 6745"/>
                        <a:gd name="T5" fmla="*/ 128 h 128"/>
                        <a:gd name="T6" fmla="*/ 6745 w 6745"/>
                        <a:gd name="T7" fmla="*/ 128 h 128"/>
                        <a:gd name="T8" fmla="*/ 6745 w 6745"/>
                        <a:gd name="T9" fmla="*/ 65 h 128"/>
                        <a:gd name="T10" fmla="*/ 6745 w 6745"/>
                        <a:gd name="T11" fmla="*/ 0 h 128"/>
                        <a:gd name="T12" fmla="*/ 0 w 6745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745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6745" y="128"/>
                          </a:lnTo>
                          <a:lnTo>
                            <a:pt x="6745" y="65"/>
                          </a:lnTo>
                          <a:lnTo>
                            <a:pt x="6745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4" name="Freeform 2199"/>
                    <p:cNvSpPr>
                      <a:spLocks/>
                    </p:cNvSpPr>
                    <p:nvPr/>
                  </p:nvSpPr>
                  <p:spPr bwMode="auto">
                    <a:xfrm>
                      <a:off x="4800" y="3341"/>
                      <a:ext cx="1687" cy="32"/>
                    </a:xfrm>
                    <a:custGeom>
                      <a:avLst/>
                      <a:gdLst>
                        <a:gd name="T0" fmla="*/ 0 w 6745"/>
                        <a:gd name="T1" fmla="*/ 0 h 128"/>
                        <a:gd name="T2" fmla="*/ 0 w 6745"/>
                        <a:gd name="T3" fmla="*/ 65 h 128"/>
                        <a:gd name="T4" fmla="*/ 0 w 6745"/>
                        <a:gd name="T5" fmla="*/ 128 h 128"/>
                        <a:gd name="T6" fmla="*/ 6745 w 6745"/>
                        <a:gd name="T7" fmla="*/ 128 h 128"/>
                        <a:gd name="T8" fmla="*/ 6745 w 6745"/>
                        <a:gd name="T9" fmla="*/ 65 h 128"/>
                        <a:gd name="T10" fmla="*/ 6745 w 6745"/>
                        <a:gd name="T11" fmla="*/ 0 h 128"/>
                        <a:gd name="T12" fmla="*/ 0 w 6745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745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6745" y="128"/>
                          </a:lnTo>
                          <a:lnTo>
                            <a:pt x="6745" y="65"/>
                          </a:lnTo>
                          <a:lnTo>
                            <a:pt x="6745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5" name="Freeform 2198"/>
                    <p:cNvSpPr>
                      <a:spLocks/>
                    </p:cNvSpPr>
                    <p:nvPr/>
                  </p:nvSpPr>
                  <p:spPr bwMode="auto">
                    <a:xfrm>
                      <a:off x="6487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5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2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8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6" name="Freeform 2197"/>
                    <p:cNvSpPr>
                      <a:spLocks/>
                    </p:cNvSpPr>
                    <p:nvPr/>
                  </p:nvSpPr>
                  <p:spPr bwMode="auto">
                    <a:xfrm>
                      <a:off x="6487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2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8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7" name="Line 21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2"/>
                      <a:ext cx="36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8" name="Freeform 2195"/>
                    <p:cNvSpPr>
                      <a:spLocks/>
                    </p:cNvSpPr>
                    <p:nvPr/>
                  </p:nvSpPr>
                  <p:spPr bwMode="auto">
                    <a:xfrm>
                      <a:off x="6939" y="3268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0 h 63"/>
                        <a:gd name="T2" fmla="*/ 128 w 128"/>
                        <a:gd name="T3" fmla="*/ 0 h 63"/>
                        <a:gd name="T4" fmla="*/ 126 w 128"/>
                        <a:gd name="T5" fmla="*/ 13 h 63"/>
                        <a:gd name="T6" fmla="*/ 122 w 128"/>
                        <a:gd name="T7" fmla="*/ 26 h 63"/>
                        <a:gd name="T8" fmla="*/ 115 w 128"/>
                        <a:gd name="T9" fmla="*/ 37 h 63"/>
                        <a:gd name="T10" fmla="*/ 107 w 128"/>
                        <a:gd name="T11" fmla="*/ 47 h 63"/>
                        <a:gd name="T12" fmla="*/ 96 w 128"/>
                        <a:gd name="T13" fmla="*/ 55 h 63"/>
                        <a:gd name="T14" fmla="*/ 84 w 128"/>
                        <a:gd name="T15" fmla="*/ 61 h 63"/>
                        <a:gd name="T16" fmla="*/ 71 w 128"/>
                        <a:gd name="T17" fmla="*/ 63 h 63"/>
                        <a:gd name="T18" fmla="*/ 56 w 128"/>
                        <a:gd name="T19" fmla="*/ 63 h 63"/>
                        <a:gd name="T20" fmla="*/ 43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7 h 63"/>
                        <a:gd name="T26" fmla="*/ 12 w 128"/>
                        <a:gd name="T27" fmla="*/ 37 h 63"/>
                        <a:gd name="T28" fmla="*/ 5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3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9" name="Freeform 2194"/>
                    <p:cNvSpPr>
                      <a:spLocks/>
                    </p:cNvSpPr>
                    <p:nvPr/>
                  </p:nvSpPr>
                  <p:spPr bwMode="auto">
                    <a:xfrm>
                      <a:off x="6939" y="3268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6 w 128"/>
                        <a:gd name="T3" fmla="*/ 13 h 63"/>
                        <a:gd name="T4" fmla="*/ 122 w 128"/>
                        <a:gd name="T5" fmla="*/ 26 h 63"/>
                        <a:gd name="T6" fmla="*/ 115 w 128"/>
                        <a:gd name="T7" fmla="*/ 37 h 63"/>
                        <a:gd name="T8" fmla="*/ 107 w 128"/>
                        <a:gd name="T9" fmla="*/ 47 h 63"/>
                        <a:gd name="T10" fmla="*/ 96 w 128"/>
                        <a:gd name="T11" fmla="*/ 55 h 63"/>
                        <a:gd name="T12" fmla="*/ 84 w 128"/>
                        <a:gd name="T13" fmla="*/ 61 h 63"/>
                        <a:gd name="T14" fmla="*/ 71 w 128"/>
                        <a:gd name="T15" fmla="*/ 63 h 63"/>
                        <a:gd name="T16" fmla="*/ 56 w 128"/>
                        <a:gd name="T17" fmla="*/ 63 h 63"/>
                        <a:gd name="T18" fmla="*/ 43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7 h 63"/>
                        <a:gd name="T24" fmla="*/ 12 w 128"/>
                        <a:gd name="T25" fmla="*/ 37 h 63"/>
                        <a:gd name="T26" fmla="*/ 5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0" name="Freeform 2193"/>
                    <p:cNvSpPr>
                      <a:spLocks/>
                    </p:cNvSpPr>
                    <p:nvPr/>
                  </p:nvSpPr>
                  <p:spPr bwMode="auto">
                    <a:xfrm>
                      <a:off x="6938" y="2176"/>
                      <a:ext cx="33" cy="1092"/>
                    </a:xfrm>
                    <a:custGeom>
                      <a:avLst/>
                      <a:gdLst>
                        <a:gd name="T0" fmla="*/ 1 w 129"/>
                        <a:gd name="T1" fmla="*/ 4371 h 4371"/>
                        <a:gd name="T2" fmla="*/ 64 w 129"/>
                        <a:gd name="T3" fmla="*/ 4371 h 4371"/>
                        <a:gd name="T4" fmla="*/ 129 w 129"/>
                        <a:gd name="T5" fmla="*/ 4371 h 4371"/>
                        <a:gd name="T6" fmla="*/ 128 w 129"/>
                        <a:gd name="T7" fmla="*/ 0 h 4371"/>
                        <a:gd name="T8" fmla="*/ 63 w 129"/>
                        <a:gd name="T9" fmla="*/ 0 h 4371"/>
                        <a:gd name="T10" fmla="*/ 0 w 129"/>
                        <a:gd name="T11" fmla="*/ 0 h 4371"/>
                        <a:gd name="T12" fmla="*/ 1 w 129"/>
                        <a:gd name="T13" fmla="*/ 4371 h 43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" h="4371">
                          <a:moveTo>
                            <a:pt x="1" y="4371"/>
                          </a:moveTo>
                          <a:lnTo>
                            <a:pt x="64" y="4371"/>
                          </a:lnTo>
                          <a:lnTo>
                            <a:pt x="129" y="4371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1" y="437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1" name="Freeform 2192"/>
                    <p:cNvSpPr>
                      <a:spLocks/>
                    </p:cNvSpPr>
                    <p:nvPr/>
                  </p:nvSpPr>
                  <p:spPr bwMode="auto">
                    <a:xfrm>
                      <a:off x="6938" y="2176"/>
                      <a:ext cx="33" cy="1092"/>
                    </a:xfrm>
                    <a:custGeom>
                      <a:avLst/>
                      <a:gdLst>
                        <a:gd name="T0" fmla="*/ 1 w 129"/>
                        <a:gd name="T1" fmla="*/ 4371 h 4371"/>
                        <a:gd name="T2" fmla="*/ 64 w 129"/>
                        <a:gd name="T3" fmla="*/ 4371 h 4371"/>
                        <a:gd name="T4" fmla="*/ 129 w 129"/>
                        <a:gd name="T5" fmla="*/ 4371 h 4371"/>
                        <a:gd name="T6" fmla="*/ 128 w 129"/>
                        <a:gd name="T7" fmla="*/ 0 h 4371"/>
                        <a:gd name="T8" fmla="*/ 63 w 129"/>
                        <a:gd name="T9" fmla="*/ 0 h 4371"/>
                        <a:gd name="T10" fmla="*/ 0 w 129"/>
                        <a:gd name="T11" fmla="*/ 0 h 4371"/>
                        <a:gd name="T12" fmla="*/ 1 w 129"/>
                        <a:gd name="T13" fmla="*/ 4371 h 43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" h="4371">
                          <a:moveTo>
                            <a:pt x="1" y="4371"/>
                          </a:moveTo>
                          <a:lnTo>
                            <a:pt x="64" y="4371"/>
                          </a:lnTo>
                          <a:lnTo>
                            <a:pt x="129" y="4371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1" y="437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2" name="Freeform 2191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4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0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6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3" name="Freeform 2190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4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0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6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4" name="Freeform 2189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1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7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7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4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1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5" name="Freeform 2188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1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7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7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1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6" name="Freeform 2187"/>
                    <p:cNvSpPr>
                      <a:spLocks/>
                    </p:cNvSpPr>
                    <p:nvPr/>
                  </p:nvSpPr>
                  <p:spPr bwMode="auto">
                    <a:xfrm>
                      <a:off x="9202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7" name="Freeform 2186"/>
                    <p:cNvSpPr>
                      <a:spLocks/>
                    </p:cNvSpPr>
                    <p:nvPr/>
                  </p:nvSpPr>
                  <p:spPr bwMode="auto">
                    <a:xfrm>
                      <a:off x="9202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8" name="Freeform 2185"/>
                    <p:cNvSpPr>
                      <a:spLocks/>
                    </p:cNvSpPr>
                    <p:nvPr/>
                  </p:nvSpPr>
                  <p:spPr bwMode="auto">
                    <a:xfrm>
                      <a:off x="9202" y="2880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4"/>
                        <a:gd name="T2" fmla="*/ 128 w 128"/>
                        <a:gd name="T3" fmla="*/ 0 h 64"/>
                        <a:gd name="T4" fmla="*/ 126 w 128"/>
                        <a:gd name="T5" fmla="*/ 14 h 64"/>
                        <a:gd name="T6" fmla="*/ 122 w 128"/>
                        <a:gd name="T7" fmla="*/ 27 h 64"/>
                        <a:gd name="T8" fmla="*/ 115 w 128"/>
                        <a:gd name="T9" fmla="*/ 38 h 64"/>
                        <a:gd name="T10" fmla="*/ 107 w 128"/>
                        <a:gd name="T11" fmla="*/ 48 h 64"/>
                        <a:gd name="T12" fmla="*/ 96 w 128"/>
                        <a:gd name="T13" fmla="*/ 56 h 64"/>
                        <a:gd name="T14" fmla="*/ 84 w 128"/>
                        <a:gd name="T15" fmla="*/ 62 h 64"/>
                        <a:gd name="T16" fmla="*/ 71 w 128"/>
                        <a:gd name="T17" fmla="*/ 64 h 64"/>
                        <a:gd name="T18" fmla="*/ 57 w 128"/>
                        <a:gd name="T19" fmla="*/ 64 h 64"/>
                        <a:gd name="T20" fmla="*/ 43 w 128"/>
                        <a:gd name="T21" fmla="*/ 62 h 64"/>
                        <a:gd name="T22" fmla="*/ 31 w 128"/>
                        <a:gd name="T23" fmla="*/ 56 h 64"/>
                        <a:gd name="T24" fmla="*/ 21 w 128"/>
                        <a:gd name="T25" fmla="*/ 48 h 64"/>
                        <a:gd name="T26" fmla="*/ 12 w 128"/>
                        <a:gd name="T27" fmla="*/ 38 h 64"/>
                        <a:gd name="T28" fmla="*/ 5 w 128"/>
                        <a:gd name="T29" fmla="*/ 27 h 64"/>
                        <a:gd name="T30" fmla="*/ 1 w 128"/>
                        <a:gd name="T31" fmla="*/ 14 h 64"/>
                        <a:gd name="T32" fmla="*/ 0 w 128"/>
                        <a:gd name="T33" fmla="*/ 0 h 64"/>
                        <a:gd name="T34" fmla="*/ 64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7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1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9" name="Freeform 2184"/>
                    <p:cNvSpPr>
                      <a:spLocks/>
                    </p:cNvSpPr>
                    <p:nvPr/>
                  </p:nvSpPr>
                  <p:spPr bwMode="auto">
                    <a:xfrm>
                      <a:off x="9202" y="2880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6 w 128"/>
                        <a:gd name="T3" fmla="*/ 14 h 64"/>
                        <a:gd name="T4" fmla="*/ 122 w 128"/>
                        <a:gd name="T5" fmla="*/ 27 h 64"/>
                        <a:gd name="T6" fmla="*/ 115 w 128"/>
                        <a:gd name="T7" fmla="*/ 38 h 64"/>
                        <a:gd name="T8" fmla="*/ 107 w 128"/>
                        <a:gd name="T9" fmla="*/ 48 h 64"/>
                        <a:gd name="T10" fmla="*/ 96 w 128"/>
                        <a:gd name="T11" fmla="*/ 56 h 64"/>
                        <a:gd name="T12" fmla="*/ 84 w 128"/>
                        <a:gd name="T13" fmla="*/ 62 h 64"/>
                        <a:gd name="T14" fmla="*/ 71 w 128"/>
                        <a:gd name="T15" fmla="*/ 64 h 64"/>
                        <a:gd name="T16" fmla="*/ 57 w 128"/>
                        <a:gd name="T17" fmla="*/ 64 h 64"/>
                        <a:gd name="T18" fmla="*/ 43 w 128"/>
                        <a:gd name="T19" fmla="*/ 62 h 64"/>
                        <a:gd name="T20" fmla="*/ 31 w 128"/>
                        <a:gd name="T21" fmla="*/ 56 h 64"/>
                        <a:gd name="T22" fmla="*/ 21 w 128"/>
                        <a:gd name="T23" fmla="*/ 48 h 64"/>
                        <a:gd name="T24" fmla="*/ 12 w 128"/>
                        <a:gd name="T25" fmla="*/ 38 h 64"/>
                        <a:gd name="T26" fmla="*/ 5 w 128"/>
                        <a:gd name="T27" fmla="*/ 27 h 64"/>
                        <a:gd name="T28" fmla="*/ 1 w 128"/>
                        <a:gd name="T29" fmla="*/ 14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7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1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0" name="Line 21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709" y="2722"/>
                      <a:ext cx="110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1" name="Line 21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917" y="2722"/>
                      <a:ext cx="34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2" name="Line 21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828" y="2722"/>
                      <a:ext cx="167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3" name="Freeform 2180"/>
                    <p:cNvSpPr>
                      <a:spLocks/>
                    </p:cNvSpPr>
                    <p:nvPr/>
                  </p:nvSpPr>
                  <p:spPr bwMode="auto">
                    <a:xfrm>
                      <a:off x="2948" y="2077"/>
                      <a:ext cx="20" cy="31"/>
                    </a:xfrm>
                    <a:custGeom>
                      <a:avLst/>
                      <a:gdLst>
                        <a:gd name="T0" fmla="*/ 63 w 81"/>
                        <a:gd name="T1" fmla="*/ 63 h 125"/>
                        <a:gd name="T2" fmla="*/ 46 w 81"/>
                        <a:gd name="T3" fmla="*/ 125 h 125"/>
                        <a:gd name="T4" fmla="*/ 32 w 81"/>
                        <a:gd name="T5" fmla="*/ 120 h 125"/>
                        <a:gd name="T6" fmla="*/ 22 w 81"/>
                        <a:gd name="T7" fmla="*/ 113 h 125"/>
                        <a:gd name="T8" fmla="*/ 12 w 81"/>
                        <a:gd name="T9" fmla="*/ 102 h 125"/>
                        <a:gd name="T10" fmla="*/ 6 w 81"/>
                        <a:gd name="T11" fmla="*/ 91 h 125"/>
                        <a:gd name="T12" fmla="*/ 1 w 81"/>
                        <a:gd name="T13" fmla="*/ 78 h 125"/>
                        <a:gd name="T14" fmla="*/ 0 w 81"/>
                        <a:gd name="T15" fmla="*/ 65 h 125"/>
                        <a:gd name="T16" fmla="*/ 0 w 81"/>
                        <a:gd name="T17" fmla="*/ 51 h 125"/>
                        <a:gd name="T18" fmla="*/ 5 w 81"/>
                        <a:gd name="T19" fmla="*/ 38 h 125"/>
                        <a:gd name="T20" fmla="*/ 11 w 81"/>
                        <a:gd name="T21" fmla="*/ 27 h 125"/>
                        <a:gd name="T22" fmla="*/ 19 w 81"/>
                        <a:gd name="T23" fmla="*/ 17 h 125"/>
                        <a:gd name="T24" fmla="*/ 30 w 81"/>
                        <a:gd name="T25" fmla="*/ 8 h 125"/>
                        <a:gd name="T26" fmla="*/ 42 w 81"/>
                        <a:gd name="T27" fmla="*/ 3 h 125"/>
                        <a:gd name="T28" fmla="*/ 55 w 81"/>
                        <a:gd name="T29" fmla="*/ 0 h 125"/>
                        <a:gd name="T30" fmla="*/ 68 w 81"/>
                        <a:gd name="T31" fmla="*/ 0 h 125"/>
                        <a:gd name="T32" fmla="*/ 81 w 81"/>
                        <a:gd name="T33" fmla="*/ 2 h 125"/>
                        <a:gd name="T34" fmla="*/ 63 w 81"/>
                        <a:gd name="T35" fmla="*/ 63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5">
                          <a:moveTo>
                            <a:pt x="63" y="63"/>
                          </a:moveTo>
                          <a:lnTo>
                            <a:pt x="46" y="125"/>
                          </a:lnTo>
                          <a:lnTo>
                            <a:pt x="32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1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1"/>
                          </a:lnTo>
                          <a:lnTo>
                            <a:pt x="5" y="38"/>
                          </a:lnTo>
                          <a:lnTo>
                            <a:pt x="11" y="27"/>
                          </a:lnTo>
                          <a:lnTo>
                            <a:pt x="19" y="17"/>
                          </a:lnTo>
                          <a:lnTo>
                            <a:pt x="30" y="8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4" name="Freeform 2179"/>
                    <p:cNvSpPr>
                      <a:spLocks/>
                    </p:cNvSpPr>
                    <p:nvPr/>
                  </p:nvSpPr>
                  <p:spPr bwMode="auto">
                    <a:xfrm>
                      <a:off x="2948" y="2077"/>
                      <a:ext cx="20" cy="31"/>
                    </a:xfrm>
                    <a:custGeom>
                      <a:avLst/>
                      <a:gdLst>
                        <a:gd name="T0" fmla="*/ 46 w 81"/>
                        <a:gd name="T1" fmla="*/ 125 h 125"/>
                        <a:gd name="T2" fmla="*/ 32 w 81"/>
                        <a:gd name="T3" fmla="*/ 120 h 125"/>
                        <a:gd name="T4" fmla="*/ 22 w 81"/>
                        <a:gd name="T5" fmla="*/ 113 h 125"/>
                        <a:gd name="T6" fmla="*/ 12 w 81"/>
                        <a:gd name="T7" fmla="*/ 102 h 125"/>
                        <a:gd name="T8" fmla="*/ 6 w 81"/>
                        <a:gd name="T9" fmla="*/ 91 h 125"/>
                        <a:gd name="T10" fmla="*/ 1 w 81"/>
                        <a:gd name="T11" fmla="*/ 78 h 125"/>
                        <a:gd name="T12" fmla="*/ 0 w 81"/>
                        <a:gd name="T13" fmla="*/ 65 h 125"/>
                        <a:gd name="T14" fmla="*/ 0 w 81"/>
                        <a:gd name="T15" fmla="*/ 51 h 125"/>
                        <a:gd name="T16" fmla="*/ 5 w 81"/>
                        <a:gd name="T17" fmla="*/ 38 h 125"/>
                        <a:gd name="T18" fmla="*/ 11 w 81"/>
                        <a:gd name="T19" fmla="*/ 27 h 125"/>
                        <a:gd name="T20" fmla="*/ 19 w 81"/>
                        <a:gd name="T21" fmla="*/ 17 h 125"/>
                        <a:gd name="T22" fmla="*/ 30 w 81"/>
                        <a:gd name="T23" fmla="*/ 8 h 125"/>
                        <a:gd name="T24" fmla="*/ 42 w 81"/>
                        <a:gd name="T25" fmla="*/ 3 h 125"/>
                        <a:gd name="T26" fmla="*/ 55 w 81"/>
                        <a:gd name="T27" fmla="*/ 0 h 125"/>
                        <a:gd name="T28" fmla="*/ 68 w 81"/>
                        <a:gd name="T29" fmla="*/ 0 h 125"/>
                        <a:gd name="T30" fmla="*/ 81 w 81"/>
                        <a:gd name="T31" fmla="*/ 2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5">
                          <a:moveTo>
                            <a:pt x="46" y="125"/>
                          </a:moveTo>
                          <a:lnTo>
                            <a:pt x="32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1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1"/>
                          </a:lnTo>
                          <a:lnTo>
                            <a:pt x="5" y="38"/>
                          </a:lnTo>
                          <a:lnTo>
                            <a:pt x="11" y="27"/>
                          </a:lnTo>
                          <a:lnTo>
                            <a:pt x="19" y="17"/>
                          </a:lnTo>
                          <a:lnTo>
                            <a:pt x="30" y="8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5" name="Freeform 2178"/>
                    <p:cNvSpPr>
                      <a:spLocks/>
                    </p:cNvSpPr>
                    <p:nvPr/>
                  </p:nvSpPr>
                  <p:spPr bwMode="auto">
                    <a:xfrm>
                      <a:off x="2959" y="2078"/>
                      <a:ext cx="407" cy="149"/>
                    </a:xfrm>
                    <a:custGeom>
                      <a:avLst/>
                      <a:gdLst>
                        <a:gd name="T0" fmla="*/ 35 w 1628"/>
                        <a:gd name="T1" fmla="*/ 0 h 597"/>
                        <a:gd name="T2" fmla="*/ 17 w 1628"/>
                        <a:gd name="T3" fmla="*/ 61 h 597"/>
                        <a:gd name="T4" fmla="*/ 0 w 1628"/>
                        <a:gd name="T5" fmla="*/ 123 h 597"/>
                        <a:gd name="T6" fmla="*/ 1592 w 1628"/>
                        <a:gd name="T7" fmla="*/ 597 h 597"/>
                        <a:gd name="T8" fmla="*/ 1610 w 1628"/>
                        <a:gd name="T9" fmla="*/ 536 h 597"/>
                        <a:gd name="T10" fmla="*/ 1628 w 1628"/>
                        <a:gd name="T11" fmla="*/ 475 h 597"/>
                        <a:gd name="T12" fmla="*/ 35 w 1628"/>
                        <a:gd name="T13" fmla="*/ 0 h 5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28" h="597">
                          <a:moveTo>
                            <a:pt x="35" y="0"/>
                          </a:moveTo>
                          <a:lnTo>
                            <a:pt x="17" y="61"/>
                          </a:lnTo>
                          <a:lnTo>
                            <a:pt x="0" y="123"/>
                          </a:lnTo>
                          <a:lnTo>
                            <a:pt x="1592" y="597"/>
                          </a:lnTo>
                          <a:lnTo>
                            <a:pt x="1610" y="536"/>
                          </a:lnTo>
                          <a:lnTo>
                            <a:pt x="1628" y="475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6" name="Freeform 2177"/>
                    <p:cNvSpPr>
                      <a:spLocks/>
                    </p:cNvSpPr>
                    <p:nvPr/>
                  </p:nvSpPr>
                  <p:spPr bwMode="auto">
                    <a:xfrm>
                      <a:off x="2959" y="2078"/>
                      <a:ext cx="407" cy="149"/>
                    </a:xfrm>
                    <a:custGeom>
                      <a:avLst/>
                      <a:gdLst>
                        <a:gd name="T0" fmla="*/ 35 w 1628"/>
                        <a:gd name="T1" fmla="*/ 0 h 597"/>
                        <a:gd name="T2" fmla="*/ 17 w 1628"/>
                        <a:gd name="T3" fmla="*/ 61 h 597"/>
                        <a:gd name="T4" fmla="*/ 0 w 1628"/>
                        <a:gd name="T5" fmla="*/ 123 h 597"/>
                        <a:gd name="T6" fmla="*/ 1592 w 1628"/>
                        <a:gd name="T7" fmla="*/ 597 h 597"/>
                        <a:gd name="T8" fmla="*/ 1610 w 1628"/>
                        <a:gd name="T9" fmla="*/ 536 h 597"/>
                        <a:gd name="T10" fmla="*/ 1628 w 1628"/>
                        <a:gd name="T11" fmla="*/ 475 h 597"/>
                        <a:gd name="T12" fmla="*/ 35 w 1628"/>
                        <a:gd name="T13" fmla="*/ 0 h 5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28" h="597">
                          <a:moveTo>
                            <a:pt x="35" y="0"/>
                          </a:moveTo>
                          <a:lnTo>
                            <a:pt x="17" y="61"/>
                          </a:lnTo>
                          <a:lnTo>
                            <a:pt x="0" y="123"/>
                          </a:lnTo>
                          <a:lnTo>
                            <a:pt x="1592" y="597"/>
                          </a:lnTo>
                          <a:lnTo>
                            <a:pt x="1610" y="536"/>
                          </a:lnTo>
                          <a:lnTo>
                            <a:pt x="1628" y="475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7" name="Freeform 2176"/>
                    <p:cNvSpPr>
                      <a:spLocks/>
                    </p:cNvSpPr>
                    <p:nvPr/>
                  </p:nvSpPr>
                  <p:spPr bwMode="auto">
                    <a:xfrm>
                      <a:off x="3362" y="2197"/>
                      <a:ext cx="5" cy="15"/>
                    </a:xfrm>
                    <a:custGeom>
                      <a:avLst/>
                      <a:gdLst>
                        <a:gd name="T0" fmla="*/ 0 w 20"/>
                        <a:gd name="T1" fmla="*/ 61 h 61"/>
                        <a:gd name="T2" fmla="*/ 18 w 20"/>
                        <a:gd name="T3" fmla="*/ 0 h 61"/>
                        <a:gd name="T4" fmla="*/ 20 w 20"/>
                        <a:gd name="T5" fmla="*/ 0 h 61"/>
                        <a:gd name="T6" fmla="*/ 0 w 20"/>
                        <a:gd name="T7" fmla="*/ 61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0" h="61">
                          <a:moveTo>
                            <a:pt x="0" y="61"/>
                          </a:moveTo>
                          <a:lnTo>
                            <a:pt x="18" y="0"/>
                          </a:lnTo>
                          <a:lnTo>
                            <a:pt x="20" y="0"/>
                          </a:lnTo>
                          <a:lnTo>
                            <a:pt x="0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8" name="Line 21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66" y="219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9" name="Freeform 2174"/>
                    <p:cNvSpPr>
                      <a:spLocks/>
                    </p:cNvSpPr>
                    <p:nvPr/>
                  </p:nvSpPr>
                  <p:spPr bwMode="auto">
                    <a:xfrm>
                      <a:off x="3357" y="2197"/>
                      <a:ext cx="325" cy="134"/>
                    </a:xfrm>
                    <a:custGeom>
                      <a:avLst/>
                      <a:gdLst>
                        <a:gd name="T0" fmla="*/ 40 w 1299"/>
                        <a:gd name="T1" fmla="*/ 0 h 539"/>
                        <a:gd name="T2" fmla="*/ 20 w 1299"/>
                        <a:gd name="T3" fmla="*/ 61 h 539"/>
                        <a:gd name="T4" fmla="*/ 0 w 1299"/>
                        <a:gd name="T5" fmla="*/ 122 h 539"/>
                        <a:gd name="T6" fmla="*/ 1259 w 1299"/>
                        <a:gd name="T7" fmla="*/ 539 h 539"/>
                        <a:gd name="T8" fmla="*/ 1279 w 1299"/>
                        <a:gd name="T9" fmla="*/ 477 h 539"/>
                        <a:gd name="T10" fmla="*/ 1299 w 1299"/>
                        <a:gd name="T11" fmla="*/ 416 h 539"/>
                        <a:gd name="T12" fmla="*/ 40 w 1299"/>
                        <a:gd name="T13" fmla="*/ 0 h 5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9" h="539">
                          <a:moveTo>
                            <a:pt x="40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1259" y="539"/>
                          </a:lnTo>
                          <a:lnTo>
                            <a:pt x="1279" y="477"/>
                          </a:lnTo>
                          <a:lnTo>
                            <a:pt x="1299" y="416"/>
                          </a:lnTo>
                          <a:lnTo>
                            <a:pt x="4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0" name="Freeform 2173"/>
                    <p:cNvSpPr>
                      <a:spLocks/>
                    </p:cNvSpPr>
                    <p:nvPr/>
                  </p:nvSpPr>
                  <p:spPr bwMode="auto">
                    <a:xfrm>
                      <a:off x="3357" y="2197"/>
                      <a:ext cx="325" cy="134"/>
                    </a:xfrm>
                    <a:custGeom>
                      <a:avLst/>
                      <a:gdLst>
                        <a:gd name="T0" fmla="*/ 40 w 1299"/>
                        <a:gd name="T1" fmla="*/ 0 h 539"/>
                        <a:gd name="T2" fmla="*/ 20 w 1299"/>
                        <a:gd name="T3" fmla="*/ 61 h 539"/>
                        <a:gd name="T4" fmla="*/ 0 w 1299"/>
                        <a:gd name="T5" fmla="*/ 122 h 539"/>
                        <a:gd name="T6" fmla="*/ 1259 w 1299"/>
                        <a:gd name="T7" fmla="*/ 539 h 539"/>
                        <a:gd name="T8" fmla="*/ 1279 w 1299"/>
                        <a:gd name="T9" fmla="*/ 477 h 539"/>
                        <a:gd name="T10" fmla="*/ 1299 w 1299"/>
                        <a:gd name="T11" fmla="*/ 416 h 539"/>
                        <a:gd name="T12" fmla="*/ 40 w 1299"/>
                        <a:gd name="T13" fmla="*/ 0 h 5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9" h="539">
                          <a:moveTo>
                            <a:pt x="40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1259" y="539"/>
                          </a:lnTo>
                          <a:lnTo>
                            <a:pt x="1279" y="477"/>
                          </a:lnTo>
                          <a:lnTo>
                            <a:pt x="1299" y="416"/>
                          </a:lnTo>
                          <a:lnTo>
                            <a:pt x="4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1" name="Freeform 2172"/>
                    <p:cNvSpPr>
                      <a:spLocks/>
                    </p:cNvSpPr>
                    <p:nvPr/>
                  </p:nvSpPr>
                  <p:spPr bwMode="auto">
                    <a:xfrm>
                      <a:off x="3677" y="2301"/>
                      <a:ext cx="5" cy="15"/>
                    </a:xfrm>
                    <a:custGeom>
                      <a:avLst/>
                      <a:gdLst>
                        <a:gd name="T0" fmla="*/ 0 w 23"/>
                        <a:gd name="T1" fmla="*/ 61 h 61"/>
                        <a:gd name="T2" fmla="*/ 20 w 23"/>
                        <a:gd name="T3" fmla="*/ 0 h 61"/>
                        <a:gd name="T4" fmla="*/ 23 w 23"/>
                        <a:gd name="T5" fmla="*/ 2 h 61"/>
                        <a:gd name="T6" fmla="*/ 0 w 23"/>
                        <a:gd name="T7" fmla="*/ 61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3" h="61">
                          <a:moveTo>
                            <a:pt x="0" y="61"/>
                          </a:moveTo>
                          <a:lnTo>
                            <a:pt x="20" y="0"/>
                          </a:lnTo>
                          <a:lnTo>
                            <a:pt x="23" y="2"/>
                          </a:lnTo>
                          <a:lnTo>
                            <a:pt x="0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2" name="Line 21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82" y="2301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3" name="Freeform 2170"/>
                    <p:cNvSpPr>
                      <a:spLocks/>
                    </p:cNvSpPr>
                    <p:nvPr/>
                  </p:nvSpPr>
                  <p:spPr bwMode="auto">
                    <a:xfrm>
                      <a:off x="3671" y="2301"/>
                      <a:ext cx="244" cy="118"/>
                    </a:xfrm>
                    <a:custGeom>
                      <a:avLst/>
                      <a:gdLst>
                        <a:gd name="T0" fmla="*/ 46 w 975"/>
                        <a:gd name="T1" fmla="*/ 0 h 472"/>
                        <a:gd name="T2" fmla="*/ 23 w 975"/>
                        <a:gd name="T3" fmla="*/ 59 h 472"/>
                        <a:gd name="T4" fmla="*/ 0 w 975"/>
                        <a:gd name="T5" fmla="*/ 119 h 472"/>
                        <a:gd name="T6" fmla="*/ 930 w 975"/>
                        <a:gd name="T7" fmla="*/ 472 h 472"/>
                        <a:gd name="T8" fmla="*/ 952 w 975"/>
                        <a:gd name="T9" fmla="*/ 412 h 472"/>
                        <a:gd name="T10" fmla="*/ 975 w 975"/>
                        <a:gd name="T11" fmla="*/ 352 h 472"/>
                        <a:gd name="T12" fmla="*/ 46 w 975"/>
                        <a:gd name="T13" fmla="*/ 0 h 4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75" h="472">
                          <a:moveTo>
                            <a:pt x="46" y="0"/>
                          </a:moveTo>
                          <a:lnTo>
                            <a:pt x="23" y="59"/>
                          </a:lnTo>
                          <a:lnTo>
                            <a:pt x="0" y="119"/>
                          </a:lnTo>
                          <a:lnTo>
                            <a:pt x="930" y="472"/>
                          </a:lnTo>
                          <a:lnTo>
                            <a:pt x="952" y="412"/>
                          </a:lnTo>
                          <a:lnTo>
                            <a:pt x="975" y="352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4" name="Freeform 2169"/>
                    <p:cNvSpPr>
                      <a:spLocks/>
                    </p:cNvSpPr>
                    <p:nvPr/>
                  </p:nvSpPr>
                  <p:spPr bwMode="auto">
                    <a:xfrm>
                      <a:off x="3671" y="2301"/>
                      <a:ext cx="244" cy="118"/>
                    </a:xfrm>
                    <a:custGeom>
                      <a:avLst/>
                      <a:gdLst>
                        <a:gd name="T0" fmla="*/ 46 w 975"/>
                        <a:gd name="T1" fmla="*/ 0 h 472"/>
                        <a:gd name="T2" fmla="*/ 23 w 975"/>
                        <a:gd name="T3" fmla="*/ 59 h 472"/>
                        <a:gd name="T4" fmla="*/ 0 w 975"/>
                        <a:gd name="T5" fmla="*/ 119 h 472"/>
                        <a:gd name="T6" fmla="*/ 930 w 975"/>
                        <a:gd name="T7" fmla="*/ 472 h 472"/>
                        <a:gd name="T8" fmla="*/ 952 w 975"/>
                        <a:gd name="T9" fmla="*/ 412 h 472"/>
                        <a:gd name="T10" fmla="*/ 975 w 975"/>
                        <a:gd name="T11" fmla="*/ 352 h 472"/>
                        <a:gd name="T12" fmla="*/ 46 w 975"/>
                        <a:gd name="T13" fmla="*/ 0 h 4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75" h="472">
                          <a:moveTo>
                            <a:pt x="46" y="0"/>
                          </a:moveTo>
                          <a:lnTo>
                            <a:pt x="23" y="59"/>
                          </a:lnTo>
                          <a:lnTo>
                            <a:pt x="0" y="119"/>
                          </a:lnTo>
                          <a:lnTo>
                            <a:pt x="930" y="472"/>
                          </a:lnTo>
                          <a:lnTo>
                            <a:pt x="952" y="412"/>
                          </a:lnTo>
                          <a:lnTo>
                            <a:pt x="975" y="352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5" name="Freeform 2168"/>
                    <p:cNvSpPr>
                      <a:spLocks/>
                    </p:cNvSpPr>
                    <p:nvPr/>
                  </p:nvSpPr>
                  <p:spPr bwMode="auto">
                    <a:xfrm>
                      <a:off x="3909" y="2389"/>
                      <a:ext cx="6" cy="15"/>
                    </a:xfrm>
                    <a:custGeom>
                      <a:avLst/>
                      <a:gdLst>
                        <a:gd name="T0" fmla="*/ 0 w 27"/>
                        <a:gd name="T1" fmla="*/ 60 h 60"/>
                        <a:gd name="T2" fmla="*/ 23 w 27"/>
                        <a:gd name="T3" fmla="*/ 0 h 60"/>
                        <a:gd name="T4" fmla="*/ 27 w 27"/>
                        <a:gd name="T5" fmla="*/ 1 h 60"/>
                        <a:gd name="T6" fmla="*/ 0 w 27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0">
                          <a:moveTo>
                            <a:pt x="0" y="60"/>
                          </a:moveTo>
                          <a:lnTo>
                            <a:pt x="23" y="0"/>
                          </a:lnTo>
                          <a:lnTo>
                            <a:pt x="27" y="1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6" name="Line 21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15" y="238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7" name="Freeform 2166"/>
                    <p:cNvSpPr>
                      <a:spLocks/>
                    </p:cNvSpPr>
                    <p:nvPr/>
                  </p:nvSpPr>
                  <p:spPr bwMode="auto">
                    <a:xfrm>
                      <a:off x="3902" y="2389"/>
                      <a:ext cx="191" cy="108"/>
                    </a:xfrm>
                    <a:custGeom>
                      <a:avLst/>
                      <a:gdLst>
                        <a:gd name="T0" fmla="*/ 53 w 763"/>
                        <a:gd name="T1" fmla="*/ 0 h 430"/>
                        <a:gd name="T2" fmla="*/ 26 w 763"/>
                        <a:gd name="T3" fmla="*/ 59 h 430"/>
                        <a:gd name="T4" fmla="*/ 0 w 763"/>
                        <a:gd name="T5" fmla="*/ 118 h 430"/>
                        <a:gd name="T6" fmla="*/ 710 w 763"/>
                        <a:gd name="T7" fmla="*/ 430 h 430"/>
                        <a:gd name="T8" fmla="*/ 736 w 763"/>
                        <a:gd name="T9" fmla="*/ 371 h 430"/>
                        <a:gd name="T10" fmla="*/ 763 w 763"/>
                        <a:gd name="T11" fmla="*/ 312 h 430"/>
                        <a:gd name="T12" fmla="*/ 53 w 763"/>
                        <a:gd name="T13" fmla="*/ 0 h 4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63" h="430">
                          <a:moveTo>
                            <a:pt x="53" y="0"/>
                          </a:moveTo>
                          <a:lnTo>
                            <a:pt x="26" y="59"/>
                          </a:lnTo>
                          <a:lnTo>
                            <a:pt x="0" y="118"/>
                          </a:lnTo>
                          <a:lnTo>
                            <a:pt x="710" y="430"/>
                          </a:lnTo>
                          <a:lnTo>
                            <a:pt x="736" y="371"/>
                          </a:lnTo>
                          <a:lnTo>
                            <a:pt x="763" y="312"/>
                          </a:lnTo>
                          <a:lnTo>
                            <a:pt x="5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8" name="Freeform 2165"/>
                    <p:cNvSpPr>
                      <a:spLocks/>
                    </p:cNvSpPr>
                    <p:nvPr/>
                  </p:nvSpPr>
                  <p:spPr bwMode="auto">
                    <a:xfrm>
                      <a:off x="3902" y="2389"/>
                      <a:ext cx="191" cy="108"/>
                    </a:xfrm>
                    <a:custGeom>
                      <a:avLst/>
                      <a:gdLst>
                        <a:gd name="T0" fmla="*/ 53 w 763"/>
                        <a:gd name="T1" fmla="*/ 0 h 430"/>
                        <a:gd name="T2" fmla="*/ 26 w 763"/>
                        <a:gd name="T3" fmla="*/ 59 h 430"/>
                        <a:gd name="T4" fmla="*/ 0 w 763"/>
                        <a:gd name="T5" fmla="*/ 118 h 430"/>
                        <a:gd name="T6" fmla="*/ 710 w 763"/>
                        <a:gd name="T7" fmla="*/ 430 h 430"/>
                        <a:gd name="T8" fmla="*/ 736 w 763"/>
                        <a:gd name="T9" fmla="*/ 371 h 430"/>
                        <a:gd name="T10" fmla="*/ 763 w 763"/>
                        <a:gd name="T11" fmla="*/ 312 h 430"/>
                        <a:gd name="T12" fmla="*/ 53 w 763"/>
                        <a:gd name="T13" fmla="*/ 0 h 4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63" h="430">
                          <a:moveTo>
                            <a:pt x="53" y="0"/>
                          </a:moveTo>
                          <a:lnTo>
                            <a:pt x="26" y="59"/>
                          </a:lnTo>
                          <a:lnTo>
                            <a:pt x="0" y="118"/>
                          </a:lnTo>
                          <a:lnTo>
                            <a:pt x="710" y="430"/>
                          </a:lnTo>
                          <a:lnTo>
                            <a:pt x="736" y="371"/>
                          </a:lnTo>
                          <a:lnTo>
                            <a:pt x="763" y="312"/>
                          </a:lnTo>
                          <a:lnTo>
                            <a:pt x="5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9" name="Freeform 2164"/>
                    <p:cNvSpPr>
                      <a:spLocks/>
                    </p:cNvSpPr>
                    <p:nvPr/>
                  </p:nvSpPr>
                  <p:spPr bwMode="auto">
                    <a:xfrm>
                      <a:off x="4086" y="2467"/>
                      <a:ext cx="8" cy="15"/>
                    </a:xfrm>
                    <a:custGeom>
                      <a:avLst/>
                      <a:gdLst>
                        <a:gd name="T0" fmla="*/ 0 w 30"/>
                        <a:gd name="T1" fmla="*/ 59 h 59"/>
                        <a:gd name="T2" fmla="*/ 27 w 30"/>
                        <a:gd name="T3" fmla="*/ 0 h 59"/>
                        <a:gd name="T4" fmla="*/ 30 w 30"/>
                        <a:gd name="T5" fmla="*/ 3 h 59"/>
                        <a:gd name="T6" fmla="*/ 0 w 30"/>
                        <a:gd name="T7" fmla="*/ 59 h 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9">
                          <a:moveTo>
                            <a:pt x="0" y="59"/>
                          </a:moveTo>
                          <a:lnTo>
                            <a:pt x="27" y="0"/>
                          </a:lnTo>
                          <a:lnTo>
                            <a:pt x="30" y="3"/>
                          </a:lnTo>
                          <a:lnTo>
                            <a:pt x="0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0" name="Line 21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93" y="246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1" name="Freeform 2162"/>
                    <p:cNvSpPr>
                      <a:spLocks/>
                    </p:cNvSpPr>
                    <p:nvPr/>
                  </p:nvSpPr>
                  <p:spPr bwMode="auto">
                    <a:xfrm>
                      <a:off x="4079" y="2468"/>
                      <a:ext cx="598" cy="331"/>
                    </a:xfrm>
                    <a:custGeom>
                      <a:avLst/>
                      <a:gdLst>
                        <a:gd name="T0" fmla="*/ 60 w 2394"/>
                        <a:gd name="T1" fmla="*/ 0 h 1325"/>
                        <a:gd name="T2" fmla="*/ 30 w 2394"/>
                        <a:gd name="T3" fmla="*/ 56 h 1325"/>
                        <a:gd name="T4" fmla="*/ 0 w 2394"/>
                        <a:gd name="T5" fmla="*/ 112 h 1325"/>
                        <a:gd name="T6" fmla="*/ 2334 w 2394"/>
                        <a:gd name="T7" fmla="*/ 1325 h 1325"/>
                        <a:gd name="T8" fmla="*/ 2364 w 2394"/>
                        <a:gd name="T9" fmla="*/ 1268 h 1325"/>
                        <a:gd name="T10" fmla="*/ 2394 w 2394"/>
                        <a:gd name="T11" fmla="*/ 1212 h 1325"/>
                        <a:gd name="T12" fmla="*/ 60 w 2394"/>
                        <a:gd name="T13" fmla="*/ 0 h 1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94" h="1325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2334" y="1325"/>
                          </a:lnTo>
                          <a:lnTo>
                            <a:pt x="2364" y="1268"/>
                          </a:lnTo>
                          <a:lnTo>
                            <a:pt x="2394" y="1212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2" name="Freeform 2161"/>
                    <p:cNvSpPr>
                      <a:spLocks/>
                    </p:cNvSpPr>
                    <p:nvPr/>
                  </p:nvSpPr>
                  <p:spPr bwMode="auto">
                    <a:xfrm>
                      <a:off x="4079" y="2468"/>
                      <a:ext cx="598" cy="331"/>
                    </a:xfrm>
                    <a:custGeom>
                      <a:avLst/>
                      <a:gdLst>
                        <a:gd name="T0" fmla="*/ 60 w 2394"/>
                        <a:gd name="T1" fmla="*/ 0 h 1325"/>
                        <a:gd name="T2" fmla="*/ 30 w 2394"/>
                        <a:gd name="T3" fmla="*/ 56 h 1325"/>
                        <a:gd name="T4" fmla="*/ 0 w 2394"/>
                        <a:gd name="T5" fmla="*/ 112 h 1325"/>
                        <a:gd name="T6" fmla="*/ 2334 w 2394"/>
                        <a:gd name="T7" fmla="*/ 1325 h 1325"/>
                        <a:gd name="T8" fmla="*/ 2364 w 2394"/>
                        <a:gd name="T9" fmla="*/ 1268 h 1325"/>
                        <a:gd name="T10" fmla="*/ 2394 w 2394"/>
                        <a:gd name="T11" fmla="*/ 1212 h 1325"/>
                        <a:gd name="T12" fmla="*/ 60 w 2394"/>
                        <a:gd name="T13" fmla="*/ 0 h 1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94" h="1325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2334" y="1325"/>
                          </a:lnTo>
                          <a:lnTo>
                            <a:pt x="2364" y="1268"/>
                          </a:lnTo>
                          <a:lnTo>
                            <a:pt x="2394" y="1212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3" name="Freeform 2160"/>
                    <p:cNvSpPr>
                      <a:spLocks/>
                    </p:cNvSpPr>
                    <p:nvPr/>
                  </p:nvSpPr>
                  <p:spPr bwMode="auto">
                    <a:xfrm>
                      <a:off x="4670" y="2771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6 h 56"/>
                        <a:gd name="T2" fmla="*/ 30 w 32"/>
                        <a:gd name="T3" fmla="*/ 0 h 56"/>
                        <a:gd name="T4" fmla="*/ 32 w 32"/>
                        <a:gd name="T5" fmla="*/ 1 h 56"/>
                        <a:gd name="T6" fmla="*/ 0 w 32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0" y="56"/>
                          </a:moveTo>
                          <a:lnTo>
                            <a:pt x="30" y="0"/>
                          </a:lnTo>
                          <a:lnTo>
                            <a:pt x="32" y="1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4" name="Line 215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677" y="2771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5" name="Freeform 2158"/>
                    <p:cNvSpPr>
                      <a:spLocks/>
                    </p:cNvSpPr>
                    <p:nvPr/>
                  </p:nvSpPr>
                  <p:spPr bwMode="auto">
                    <a:xfrm>
                      <a:off x="4662" y="2771"/>
                      <a:ext cx="585" cy="359"/>
                    </a:xfrm>
                    <a:custGeom>
                      <a:avLst/>
                      <a:gdLst>
                        <a:gd name="T0" fmla="*/ 65 w 2341"/>
                        <a:gd name="T1" fmla="*/ 0 h 1435"/>
                        <a:gd name="T2" fmla="*/ 33 w 2341"/>
                        <a:gd name="T3" fmla="*/ 55 h 1435"/>
                        <a:gd name="T4" fmla="*/ 0 w 2341"/>
                        <a:gd name="T5" fmla="*/ 111 h 1435"/>
                        <a:gd name="T6" fmla="*/ 2276 w 2341"/>
                        <a:gd name="T7" fmla="*/ 1435 h 1435"/>
                        <a:gd name="T8" fmla="*/ 2309 w 2341"/>
                        <a:gd name="T9" fmla="*/ 1379 h 1435"/>
                        <a:gd name="T10" fmla="*/ 2341 w 2341"/>
                        <a:gd name="T11" fmla="*/ 1324 h 1435"/>
                        <a:gd name="T12" fmla="*/ 65 w 2341"/>
                        <a:gd name="T13" fmla="*/ 0 h 14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1435">
                          <a:moveTo>
                            <a:pt x="65" y="0"/>
                          </a:moveTo>
                          <a:lnTo>
                            <a:pt x="33" y="55"/>
                          </a:lnTo>
                          <a:lnTo>
                            <a:pt x="0" y="111"/>
                          </a:lnTo>
                          <a:lnTo>
                            <a:pt x="2276" y="1435"/>
                          </a:lnTo>
                          <a:lnTo>
                            <a:pt x="2309" y="1379"/>
                          </a:lnTo>
                          <a:lnTo>
                            <a:pt x="2341" y="1324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6" name="Freeform 2157"/>
                    <p:cNvSpPr>
                      <a:spLocks/>
                    </p:cNvSpPr>
                    <p:nvPr/>
                  </p:nvSpPr>
                  <p:spPr bwMode="auto">
                    <a:xfrm>
                      <a:off x="4662" y="2771"/>
                      <a:ext cx="585" cy="359"/>
                    </a:xfrm>
                    <a:custGeom>
                      <a:avLst/>
                      <a:gdLst>
                        <a:gd name="T0" fmla="*/ 65 w 2341"/>
                        <a:gd name="T1" fmla="*/ 0 h 1435"/>
                        <a:gd name="T2" fmla="*/ 33 w 2341"/>
                        <a:gd name="T3" fmla="*/ 55 h 1435"/>
                        <a:gd name="T4" fmla="*/ 0 w 2341"/>
                        <a:gd name="T5" fmla="*/ 111 h 1435"/>
                        <a:gd name="T6" fmla="*/ 2276 w 2341"/>
                        <a:gd name="T7" fmla="*/ 1435 h 1435"/>
                        <a:gd name="T8" fmla="*/ 2309 w 2341"/>
                        <a:gd name="T9" fmla="*/ 1379 h 1435"/>
                        <a:gd name="T10" fmla="*/ 2341 w 2341"/>
                        <a:gd name="T11" fmla="*/ 1324 h 1435"/>
                        <a:gd name="T12" fmla="*/ 65 w 2341"/>
                        <a:gd name="T13" fmla="*/ 0 h 14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1435">
                          <a:moveTo>
                            <a:pt x="65" y="0"/>
                          </a:moveTo>
                          <a:lnTo>
                            <a:pt x="33" y="55"/>
                          </a:lnTo>
                          <a:lnTo>
                            <a:pt x="0" y="111"/>
                          </a:lnTo>
                          <a:lnTo>
                            <a:pt x="2276" y="1435"/>
                          </a:lnTo>
                          <a:lnTo>
                            <a:pt x="2309" y="1379"/>
                          </a:lnTo>
                          <a:lnTo>
                            <a:pt x="2341" y="1324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7" name="Freeform 2156"/>
                    <p:cNvSpPr>
                      <a:spLocks/>
                    </p:cNvSpPr>
                    <p:nvPr/>
                  </p:nvSpPr>
                  <p:spPr bwMode="auto">
                    <a:xfrm>
                      <a:off x="5231" y="3116"/>
                      <a:ext cx="8" cy="15"/>
                    </a:xfrm>
                    <a:custGeom>
                      <a:avLst/>
                      <a:gdLst>
                        <a:gd name="T0" fmla="*/ 33 w 33"/>
                        <a:gd name="T1" fmla="*/ 0 h 58"/>
                        <a:gd name="T2" fmla="*/ 0 w 33"/>
                        <a:gd name="T3" fmla="*/ 56 h 58"/>
                        <a:gd name="T4" fmla="*/ 5 w 33"/>
                        <a:gd name="T5" fmla="*/ 58 h 58"/>
                        <a:gd name="T6" fmla="*/ 33 w 33"/>
                        <a:gd name="T7" fmla="*/ 0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" h="58">
                          <a:moveTo>
                            <a:pt x="33" y="0"/>
                          </a:moveTo>
                          <a:lnTo>
                            <a:pt x="0" y="56"/>
                          </a:lnTo>
                          <a:lnTo>
                            <a:pt x="5" y="58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8" name="Line 21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231" y="3130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9" name="Freeform 2154"/>
                    <p:cNvSpPr>
                      <a:spLocks/>
                    </p:cNvSpPr>
                    <p:nvPr/>
                  </p:nvSpPr>
                  <p:spPr bwMode="auto">
                    <a:xfrm>
                      <a:off x="5232" y="3102"/>
                      <a:ext cx="309" cy="173"/>
                    </a:xfrm>
                    <a:custGeom>
                      <a:avLst/>
                      <a:gdLst>
                        <a:gd name="T0" fmla="*/ 55 w 1236"/>
                        <a:gd name="T1" fmla="*/ 0 h 692"/>
                        <a:gd name="T2" fmla="*/ 28 w 1236"/>
                        <a:gd name="T3" fmla="*/ 57 h 692"/>
                        <a:gd name="T4" fmla="*/ 0 w 1236"/>
                        <a:gd name="T5" fmla="*/ 115 h 692"/>
                        <a:gd name="T6" fmla="*/ 1181 w 1236"/>
                        <a:gd name="T7" fmla="*/ 692 h 692"/>
                        <a:gd name="T8" fmla="*/ 1209 w 1236"/>
                        <a:gd name="T9" fmla="*/ 634 h 692"/>
                        <a:gd name="T10" fmla="*/ 1236 w 1236"/>
                        <a:gd name="T11" fmla="*/ 577 h 692"/>
                        <a:gd name="T12" fmla="*/ 55 w 1236"/>
                        <a:gd name="T13" fmla="*/ 0 h 69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36" h="692">
                          <a:moveTo>
                            <a:pt x="55" y="0"/>
                          </a:moveTo>
                          <a:lnTo>
                            <a:pt x="28" y="57"/>
                          </a:lnTo>
                          <a:lnTo>
                            <a:pt x="0" y="115"/>
                          </a:lnTo>
                          <a:lnTo>
                            <a:pt x="1181" y="692"/>
                          </a:lnTo>
                          <a:lnTo>
                            <a:pt x="1209" y="634"/>
                          </a:lnTo>
                          <a:lnTo>
                            <a:pt x="1236" y="577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0" name="Freeform 2153"/>
                    <p:cNvSpPr>
                      <a:spLocks/>
                    </p:cNvSpPr>
                    <p:nvPr/>
                  </p:nvSpPr>
                  <p:spPr bwMode="auto">
                    <a:xfrm>
                      <a:off x="5232" y="3102"/>
                      <a:ext cx="309" cy="173"/>
                    </a:xfrm>
                    <a:custGeom>
                      <a:avLst/>
                      <a:gdLst>
                        <a:gd name="T0" fmla="*/ 55 w 1236"/>
                        <a:gd name="T1" fmla="*/ 0 h 692"/>
                        <a:gd name="T2" fmla="*/ 28 w 1236"/>
                        <a:gd name="T3" fmla="*/ 57 h 692"/>
                        <a:gd name="T4" fmla="*/ 0 w 1236"/>
                        <a:gd name="T5" fmla="*/ 115 h 692"/>
                        <a:gd name="T6" fmla="*/ 1181 w 1236"/>
                        <a:gd name="T7" fmla="*/ 692 h 692"/>
                        <a:gd name="T8" fmla="*/ 1209 w 1236"/>
                        <a:gd name="T9" fmla="*/ 634 h 692"/>
                        <a:gd name="T10" fmla="*/ 1236 w 1236"/>
                        <a:gd name="T11" fmla="*/ 577 h 692"/>
                        <a:gd name="T12" fmla="*/ 55 w 1236"/>
                        <a:gd name="T13" fmla="*/ 0 h 69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36" h="692">
                          <a:moveTo>
                            <a:pt x="55" y="0"/>
                          </a:moveTo>
                          <a:lnTo>
                            <a:pt x="28" y="57"/>
                          </a:lnTo>
                          <a:lnTo>
                            <a:pt x="0" y="115"/>
                          </a:lnTo>
                          <a:lnTo>
                            <a:pt x="1181" y="692"/>
                          </a:lnTo>
                          <a:lnTo>
                            <a:pt x="1209" y="634"/>
                          </a:lnTo>
                          <a:lnTo>
                            <a:pt x="1236" y="577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1" name="Freeform 2152"/>
                    <p:cNvSpPr>
                      <a:spLocks/>
                    </p:cNvSpPr>
                    <p:nvPr/>
                  </p:nvSpPr>
                  <p:spPr bwMode="auto">
                    <a:xfrm>
                      <a:off x="5527" y="3260"/>
                      <a:ext cx="7" cy="15"/>
                    </a:xfrm>
                    <a:custGeom>
                      <a:avLst/>
                      <a:gdLst>
                        <a:gd name="T0" fmla="*/ 28 w 28"/>
                        <a:gd name="T1" fmla="*/ 0 h 60"/>
                        <a:gd name="T2" fmla="*/ 0 w 28"/>
                        <a:gd name="T3" fmla="*/ 58 h 60"/>
                        <a:gd name="T4" fmla="*/ 5 w 28"/>
                        <a:gd name="T5" fmla="*/ 60 h 60"/>
                        <a:gd name="T6" fmla="*/ 28 w 28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8" h="60">
                          <a:moveTo>
                            <a:pt x="28" y="0"/>
                          </a:moveTo>
                          <a:lnTo>
                            <a:pt x="0" y="58"/>
                          </a:lnTo>
                          <a:lnTo>
                            <a:pt x="5" y="60"/>
                          </a:lnTo>
                          <a:lnTo>
                            <a:pt x="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2" name="Line 21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27" y="3275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3" name="Freeform 2150"/>
                    <p:cNvSpPr>
                      <a:spLocks/>
                    </p:cNvSpPr>
                    <p:nvPr/>
                  </p:nvSpPr>
                  <p:spPr bwMode="auto">
                    <a:xfrm>
                      <a:off x="5528" y="3245"/>
                      <a:ext cx="165" cy="88"/>
                    </a:xfrm>
                    <a:custGeom>
                      <a:avLst/>
                      <a:gdLst>
                        <a:gd name="T0" fmla="*/ 46 w 657"/>
                        <a:gd name="T1" fmla="*/ 0 h 353"/>
                        <a:gd name="T2" fmla="*/ 23 w 657"/>
                        <a:gd name="T3" fmla="*/ 60 h 353"/>
                        <a:gd name="T4" fmla="*/ 0 w 657"/>
                        <a:gd name="T5" fmla="*/ 120 h 353"/>
                        <a:gd name="T6" fmla="*/ 612 w 657"/>
                        <a:gd name="T7" fmla="*/ 353 h 353"/>
                        <a:gd name="T8" fmla="*/ 634 w 657"/>
                        <a:gd name="T9" fmla="*/ 293 h 353"/>
                        <a:gd name="T10" fmla="*/ 657 w 657"/>
                        <a:gd name="T11" fmla="*/ 233 h 353"/>
                        <a:gd name="T12" fmla="*/ 46 w 657"/>
                        <a:gd name="T13" fmla="*/ 0 h 3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57" h="3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612" y="353"/>
                          </a:lnTo>
                          <a:lnTo>
                            <a:pt x="634" y="293"/>
                          </a:lnTo>
                          <a:lnTo>
                            <a:pt x="657" y="2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4" name="Freeform 2149"/>
                    <p:cNvSpPr>
                      <a:spLocks/>
                    </p:cNvSpPr>
                    <p:nvPr/>
                  </p:nvSpPr>
                  <p:spPr bwMode="auto">
                    <a:xfrm>
                      <a:off x="5528" y="3245"/>
                      <a:ext cx="165" cy="88"/>
                    </a:xfrm>
                    <a:custGeom>
                      <a:avLst/>
                      <a:gdLst>
                        <a:gd name="T0" fmla="*/ 46 w 657"/>
                        <a:gd name="T1" fmla="*/ 0 h 353"/>
                        <a:gd name="T2" fmla="*/ 23 w 657"/>
                        <a:gd name="T3" fmla="*/ 60 h 353"/>
                        <a:gd name="T4" fmla="*/ 0 w 657"/>
                        <a:gd name="T5" fmla="*/ 120 h 353"/>
                        <a:gd name="T6" fmla="*/ 612 w 657"/>
                        <a:gd name="T7" fmla="*/ 353 h 353"/>
                        <a:gd name="T8" fmla="*/ 634 w 657"/>
                        <a:gd name="T9" fmla="*/ 293 h 353"/>
                        <a:gd name="T10" fmla="*/ 657 w 657"/>
                        <a:gd name="T11" fmla="*/ 233 h 353"/>
                        <a:gd name="T12" fmla="*/ 46 w 657"/>
                        <a:gd name="T13" fmla="*/ 0 h 3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57" h="3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612" y="353"/>
                          </a:lnTo>
                          <a:lnTo>
                            <a:pt x="634" y="293"/>
                          </a:lnTo>
                          <a:lnTo>
                            <a:pt x="657" y="2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5" name="Freeform 2148"/>
                    <p:cNvSpPr>
                      <a:spLocks/>
                    </p:cNvSpPr>
                    <p:nvPr/>
                  </p:nvSpPr>
                  <p:spPr bwMode="auto">
                    <a:xfrm>
                      <a:off x="5681" y="3318"/>
                      <a:ext cx="6" cy="16"/>
                    </a:xfrm>
                    <a:custGeom>
                      <a:avLst/>
                      <a:gdLst>
                        <a:gd name="T0" fmla="*/ 22 w 22"/>
                        <a:gd name="T1" fmla="*/ 0 h 61"/>
                        <a:gd name="T2" fmla="*/ 0 w 22"/>
                        <a:gd name="T3" fmla="*/ 60 h 61"/>
                        <a:gd name="T4" fmla="*/ 3 w 22"/>
                        <a:gd name="T5" fmla="*/ 61 h 61"/>
                        <a:gd name="T6" fmla="*/ 22 w 22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2" h="61">
                          <a:moveTo>
                            <a:pt x="22" y="0"/>
                          </a:moveTo>
                          <a:lnTo>
                            <a:pt x="0" y="60"/>
                          </a:lnTo>
                          <a:lnTo>
                            <a:pt x="3" y="61"/>
                          </a:ln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6" name="Line 21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681" y="333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7" name="Freeform 2146"/>
                    <p:cNvSpPr>
                      <a:spLocks/>
                    </p:cNvSpPr>
                    <p:nvPr/>
                  </p:nvSpPr>
                  <p:spPr bwMode="auto">
                    <a:xfrm>
                      <a:off x="5682" y="3303"/>
                      <a:ext cx="136" cy="69"/>
                    </a:xfrm>
                    <a:custGeom>
                      <a:avLst/>
                      <a:gdLst>
                        <a:gd name="T0" fmla="*/ 38 w 545"/>
                        <a:gd name="T1" fmla="*/ 0 h 277"/>
                        <a:gd name="T2" fmla="*/ 19 w 545"/>
                        <a:gd name="T3" fmla="*/ 61 h 277"/>
                        <a:gd name="T4" fmla="*/ 0 w 545"/>
                        <a:gd name="T5" fmla="*/ 122 h 277"/>
                        <a:gd name="T6" fmla="*/ 506 w 545"/>
                        <a:gd name="T7" fmla="*/ 277 h 277"/>
                        <a:gd name="T8" fmla="*/ 525 w 545"/>
                        <a:gd name="T9" fmla="*/ 216 h 277"/>
                        <a:gd name="T10" fmla="*/ 545 w 545"/>
                        <a:gd name="T11" fmla="*/ 155 h 277"/>
                        <a:gd name="T12" fmla="*/ 38 w 545"/>
                        <a:gd name="T13" fmla="*/ 0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277">
                          <a:moveTo>
                            <a:pt x="38" y="0"/>
                          </a:moveTo>
                          <a:lnTo>
                            <a:pt x="19" y="61"/>
                          </a:lnTo>
                          <a:lnTo>
                            <a:pt x="0" y="122"/>
                          </a:lnTo>
                          <a:lnTo>
                            <a:pt x="506" y="277"/>
                          </a:lnTo>
                          <a:lnTo>
                            <a:pt x="525" y="216"/>
                          </a:lnTo>
                          <a:lnTo>
                            <a:pt x="545" y="155"/>
                          </a:ln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8" name="Freeform 2145"/>
                    <p:cNvSpPr>
                      <a:spLocks/>
                    </p:cNvSpPr>
                    <p:nvPr/>
                  </p:nvSpPr>
                  <p:spPr bwMode="auto">
                    <a:xfrm>
                      <a:off x="5682" y="3303"/>
                      <a:ext cx="136" cy="69"/>
                    </a:xfrm>
                    <a:custGeom>
                      <a:avLst/>
                      <a:gdLst>
                        <a:gd name="T0" fmla="*/ 38 w 545"/>
                        <a:gd name="T1" fmla="*/ 0 h 277"/>
                        <a:gd name="T2" fmla="*/ 19 w 545"/>
                        <a:gd name="T3" fmla="*/ 61 h 277"/>
                        <a:gd name="T4" fmla="*/ 0 w 545"/>
                        <a:gd name="T5" fmla="*/ 122 h 277"/>
                        <a:gd name="T6" fmla="*/ 506 w 545"/>
                        <a:gd name="T7" fmla="*/ 277 h 277"/>
                        <a:gd name="T8" fmla="*/ 525 w 545"/>
                        <a:gd name="T9" fmla="*/ 216 h 277"/>
                        <a:gd name="T10" fmla="*/ 545 w 545"/>
                        <a:gd name="T11" fmla="*/ 155 h 277"/>
                        <a:gd name="T12" fmla="*/ 38 w 545"/>
                        <a:gd name="T13" fmla="*/ 0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277">
                          <a:moveTo>
                            <a:pt x="38" y="0"/>
                          </a:moveTo>
                          <a:lnTo>
                            <a:pt x="19" y="61"/>
                          </a:lnTo>
                          <a:lnTo>
                            <a:pt x="0" y="122"/>
                          </a:lnTo>
                          <a:lnTo>
                            <a:pt x="506" y="277"/>
                          </a:lnTo>
                          <a:lnTo>
                            <a:pt x="525" y="216"/>
                          </a:lnTo>
                          <a:lnTo>
                            <a:pt x="545" y="155"/>
                          </a:ln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9" name="Freeform 2144"/>
                    <p:cNvSpPr>
                      <a:spLocks/>
                    </p:cNvSpPr>
                    <p:nvPr/>
                  </p:nvSpPr>
                  <p:spPr bwMode="auto">
                    <a:xfrm>
                      <a:off x="5809" y="3342"/>
                      <a:ext cx="20" cy="31"/>
                    </a:xfrm>
                    <a:custGeom>
                      <a:avLst/>
                      <a:gdLst>
                        <a:gd name="T0" fmla="*/ 19 w 83"/>
                        <a:gd name="T1" fmla="*/ 61 h 124"/>
                        <a:gd name="T2" fmla="*/ 39 w 83"/>
                        <a:gd name="T3" fmla="*/ 0 h 124"/>
                        <a:gd name="T4" fmla="*/ 51 w 83"/>
                        <a:gd name="T5" fmla="*/ 4 h 124"/>
                        <a:gd name="T6" fmla="*/ 61 w 83"/>
                        <a:gd name="T7" fmla="*/ 13 h 124"/>
                        <a:gd name="T8" fmla="*/ 71 w 83"/>
                        <a:gd name="T9" fmla="*/ 22 h 124"/>
                        <a:gd name="T10" fmla="*/ 77 w 83"/>
                        <a:gd name="T11" fmla="*/ 33 h 124"/>
                        <a:gd name="T12" fmla="*/ 82 w 83"/>
                        <a:gd name="T13" fmla="*/ 46 h 124"/>
                        <a:gd name="T14" fmla="*/ 83 w 83"/>
                        <a:gd name="T15" fmla="*/ 60 h 124"/>
                        <a:gd name="T16" fmla="*/ 83 w 83"/>
                        <a:gd name="T17" fmla="*/ 73 h 124"/>
                        <a:gd name="T18" fmla="*/ 78 w 83"/>
                        <a:gd name="T19" fmla="*/ 86 h 124"/>
                        <a:gd name="T20" fmla="*/ 72 w 83"/>
                        <a:gd name="T21" fmla="*/ 98 h 124"/>
                        <a:gd name="T22" fmla="*/ 63 w 83"/>
                        <a:gd name="T23" fmla="*/ 107 h 124"/>
                        <a:gd name="T24" fmla="*/ 53 w 83"/>
                        <a:gd name="T25" fmla="*/ 116 h 124"/>
                        <a:gd name="T26" fmla="*/ 40 w 83"/>
                        <a:gd name="T27" fmla="*/ 122 h 124"/>
                        <a:gd name="T28" fmla="*/ 28 w 83"/>
                        <a:gd name="T29" fmla="*/ 124 h 124"/>
                        <a:gd name="T30" fmla="*/ 13 w 83"/>
                        <a:gd name="T31" fmla="*/ 124 h 124"/>
                        <a:gd name="T32" fmla="*/ 0 w 83"/>
                        <a:gd name="T33" fmla="*/ 122 h 124"/>
                        <a:gd name="T34" fmla="*/ 19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19" y="61"/>
                          </a:moveTo>
                          <a:lnTo>
                            <a:pt x="39" y="0"/>
                          </a:ln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7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3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3" y="116"/>
                          </a:lnTo>
                          <a:lnTo>
                            <a:pt x="40" y="122"/>
                          </a:lnTo>
                          <a:lnTo>
                            <a:pt x="28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9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0" name="Freeform 2143"/>
                    <p:cNvSpPr>
                      <a:spLocks/>
                    </p:cNvSpPr>
                    <p:nvPr/>
                  </p:nvSpPr>
                  <p:spPr bwMode="auto">
                    <a:xfrm>
                      <a:off x="5809" y="3342"/>
                      <a:ext cx="20" cy="31"/>
                    </a:xfrm>
                    <a:custGeom>
                      <a:avLst/>
                      <a:gdLst>
                        <a:gd name="T0" fmla="*/ 39 w 83"/>
                        <a:gd name="T1" fmla="*/ 0 h 124"/>
                        <a:gd name="T2" fmla="*/ 51 w 83"/>
                        <a:gd name="T3" fmla="*/ 4 h 124"/>
                        <a:gd name="T4" fmla="*/ 61 w 83"/>
                        <a:gd name="T5" fmla="*/ 13 h 124"/>
                        <a:gd name="T6" fmla="*/ 71 w 83"/>
                        <a:gd name="T7" fmla="*/ 22 h 124"/>
                        <a:gd name="T8" fmla="*/ 77 w 83"/>
                        <a:gd name="T9" fmla="*/ 33 h 124"/>
                        <a:gd name="T10" fmla="*/ 82 w 83"/>
                        <a:gd name="T11" fmla="*/ 46 h 124"/>
                        <a:gd name="T12" fmla="*/ 83 w 83"/>
                        <a:gd name="T13" fmla="*/ 60 h 124"/>
                        <a:gd name="T14" fmla="*/ 83 w 83"/>
                        <a:gd name="T15" fmla="*/ 73 h 124"/>
                        <a:gd name="T16" fmla="*/ 78 w 83"/>
                        <a:gd name="T17" fmla="*/ 86 h 124"/>
                        <a:gd name="T18" fmla="*/ 72 w 83"/>
                        <a:gd name="T19" fmla="*/ 98 h 124"/>
                        <a:gd name="T20" fmla="*/ 63 w 83"/>
                        <a:gd name="T21" fmla="*/ 107 h 124"/>
                        <a:gd name="T22" fmla="*/ 53 w 83"/>
                        <a:gd name="T23" fmla="*/ 116 h 124"/>
                        <a:gd name="T24" fmla="*/ 40 w 83"/>
                        <a:gd name="T25" fmla="*/ 122 h 124"/>
                        <a:gd name="T26" fmla="*/ 28 w 83"/>
                        <a:gd name="T27" fmla="*/ 124 h 124"/>
                        <a:gd name="T28" fmla="*/ 13 w 83"/>
                        <a:gd name="T29" fmla="*/ 124 h 124"/>
                        <a:gd name="T30" fmla="*/ 0 w 83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39" y="0"/>
                          </a:move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7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3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3" y="116"/>
                          </a:lnTo>
                          <a:lnTo>
                            <a:pt x="40" y="122"/>
                          </a:lnTo>
                          <a:lnTo>
                            <a:pt x="28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1" name="Freeform 2142"/>
                    <p:cNvSpPr>
                      <a:spLocks/>
                    </p:cNvSpPr>
                    <p:nvPr/>
                  </p:nvSpPr>
                  <p:spPr bwMode="auto">
                    <a:xfrm>
                      <a:off x="4380" y="2502"/>
                      <a:ext cx="23" cy="31"/>
                    </a:xfrm>
                    <a:custGeom>
                      <a:avLst/>
                      <a:gdLst>
                        <a:gd name="T0" fmla="*/ 28 w 91"/>
                        <a:gd name="T1" fmla="*/ 59 h 123"/>
                        <a:gd name="T2" fmla="*/ 56 w 91"/>
                        <a:gd name="T3" fmla="*/ 0 h 123"/>
                        <a:gd name="T4" fmla="*/ 66 w 91"/>
                        <a:gd name="T5" fmla="*/ 7 h 123"/>
                        <a:gd name="T6" fmla="*/ 76 w 91"/>
                        <a:gd name="T7" fmla="*/ 17 h 123"/>
                        <a:gd name="T8" fmla="*/ 84 w 91"/>
                        <a:gd name="T9" fmla="*/ 28 h 123"/>
                        <a:gd name="T10" fmla="*/ 89 w 91"/>
                        <a:gd name="T11" fmla="*/ 40 h 123"/>
                        <a:gd name="T12" fmla="*/ 91 w 91"/>
                        <a:gd name="T13" fmla="*/ 53 h 123"/>
                        <a:gd name="T14" fmla="*/ 91 w 91"/>
                        <a:gd name="T15" fmla="*/ 66 h 123"/>
                        <a:gd name="T16" fmla="*/ 89 w 91"/>
                        <a:gd name="T17" fmla="*/ 79 h 123"/>
                        <a:gd name="T18" fmla="*/ 83 w 91"/>
                        <a:gd name="T19" fmla="*/ 93 h 123"/>
                        <a:gd name="T20" fmla="*/ 75 w 91"/>
                        <a:gd name="T21" fmla="*/ 102 h 123"/>
                        <a:gd name="T22" fmla="*/ 65 w 91"/>
                        <a:gd name="T23" fmla="*/ 112 h 123"/>
                        <a:gd name="T24" fmla="*/ 53 w 91"/>
                        <a:gd name="T25" fmla="*/ 118 h 123"/>
                        <a:gd name="T26" fmla="*/ 40 w 91"/>
                        <a:gd name="T27" fmla="*/ 123 h 123"/>
                        <a:gd name="T28" fmla="*/ 27 w 91"/>
                        <a:gd name="T29" fmla="*/ 123 h 123"/>
                        <a:gd name="T30" fmla="*/ 14 w 91"/>
                        <a:gd name="T31" fmla="*/ 121 h 123"/>
                        <a:gd name="T32" fmla="*/ 0 w 91"/>
                        <a:gd name="T33" fmla="*/ 118 h 123"/>
                        <a:gd name="T34" fmla="*/ 28 w 91"/>
                        <a:gd name="T35" fmla="*/ 59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1" h="123">
                          <a:moveTo>
                            <a:pt x="28" y="59"/>
                          </a:moveTo>
                          <a:lnTo>
                            <a:pt x="56" y="0"/>
                          </a:lnTo>
                          <a:lnTo>
                            <a:pt x="66" y="7"/>
                          </a:lnTo>
                          <a:lnTo>
                            <a:pt x="76" y="17"/>
                          </a:lnTo>
                          <a:lnTo>
                            <a:pt x="84" y="28"/>
                          </a:lnTo>
                          <a:lnTo>
                            <a:pt x="89" y="40"/>
                          </a:lnTo>
                          <a:lnTo>
                            <a:pt x="91" y="53"/>
                          </a:lnTo>
                          <a:lnTo>
                            <a:pt x="91" y="66"/>
                          </a:lnTo>
                          <a:lnTo>
                            <a:pt x="89" y="79"/>
                          </a:lnTo>
                          <a:lnTo>
                            <a:pt x="83" y="93"/>
                          </a:lnTo>
                          <a:lnTo>
                            <a:pt x="75" y="102"/>
                          </a:lnTo>
                          <a:lnTo>
                            <a:pt x="65" y="112"/>
                          </a:lnTo>
                          <a:lnTo>
                            <a:pt x="53" y="118"/>
                          </a:lnTo>
                          <a:lnTo>
                            <a:pt x="40" y="123"/>
                          </a:lnTo>
                          <a:lnTo>
                            <a:pt x="27" y="123"/>
                          </a:lnTo>
                          <a:lnTo>
                            <a:pt x="14" y="121"/>
                          </a:lnTo>
                          <a:lnTo>
                            <a:pt x="0" y="118"/>
                          </a:lnTo>
                          <a:lnTo>
                            <a:pt x="28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2" name="Freeform 2141"/>
                    <p:cNvSpPr>
                      <a:spLocks/>
                    </p:cNvSpPr>
                    <p:nvPr/>
                  </p:nvSpPr>
                  <p:spPr bwMode="auto">
                    <a:xfrm>
                      <a:off x="4380" y="2502"/>
                      <a:ext cx="23" cy="31"/>
                    </a:xfrm>
                    <a:custGeom>
                      <a:avLst/>
                      <a:gdLst>
                        <a:gd name="T0" fmla="*/ 56 w 91"/>
                        <a:gd name="T1" fmla="*/ 0 h 123"/>
                        <a:gd name="T2" fmla="*/ 66 w 91"/>
                        <a:gd name="T3" fmla="*/ 7 h 123"/>
                        <a:gd name="T4" fmla="*/ 76 w 91"/>
                        <a:gd name="T5" fmla="*/ 17 h 123"/>
                        <a:gd name="T6" fmla="*/ 84 w 91"/>
                        <a:gd name="T7" fmla="*/ 28 h 123"/>
                        <a:gd name="T8" fmla="*/ 89 w 91"/>
                        <a:gd name="T9" fmla="*/ 40 h 123"/>
                        <a:gd name="T10" fmla="*/ 91 w 91"/>
                        <a:gd name="T11" fmla="*/ 53 h 123"/>
                        <a:gd name="T12" fmla="*/ 91 w 91"/>
                        <a:gd name="T13" fmla="*/ 66 h 123"/>
                        <a:gd name="T14" fmla="*/ 89 w 91"/>
                        <a:gd name="T15" fmla="*/ 79 h 123"/>
                        <a:gd name="T16" fmla="*/ 83 w 91"/>
                        <a:gd name="T17" fmla="*/ 93 h 123"/>
                        <a:gd name="T18" fmla="*/ 75 w 91"/>
                        <a:gd name="T19" fmla="*/ 102 h 123"/>
                        <a:gd name="T20" fmla="*/ 65 w 91"/>
                        <a:gd name="T21" fmla="*/ 112 h 123"/>
                        <a:gd name="T22" fmla="*/ 53 w 91"/>
                        <a:gd name="T23" fmla="*/ 118 h 123"/>
                        <a:gd name="T24" fmla="*/ 40 w 91"/>
                        <a:gd name="T25" fmla="*/ 123 h 123"/>
                        <a:gd name="T26" fmla="*/ 27 w 91"/>
                        <a:gd name="T27" fmla="*/ 123 h 123"/>
                        <a:gd name="T28" fmla="*/ 14 w 91"/>
                        <a:gd name="T29" fmla="*/ 121 h 123"/>
                        <a:gd name="T30" fmla="*/ 0 w 91"/>
                        <a:gd name="T31" fmla="*/ 118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1" h="123">
                          <a:moveTo>
                            <a:pt x="56" y="0"/>
                          </a:moveTo>
                          <a:lnTo>
                            <a:pt x="66" y="7"/>
                          </a:lnTo>
                          <a:lnTo>
                            <a:pt x="76" y="17"/>
                          </a:lnTo>
                          <a:lnTo>
                            <a:pt x="84" y="28"/>
                          </a:lnTo>
                          <a:lnTo>
                            <a:pt x="89" y="40"/>
                          </a:lnTo>
                          <a:lnTo>
                            <a:pt x="91" y="53"/>
                          </a:lnTo>
                          <a:lnTo>
                            <a:pt x="91" y="66"/>
                          </a:lnTo>
                          <a:lnTo>
                            <a:pt x="89" y="79"/>
                          </a:lnTo>
                          <a:lnTo>
                            <a:pt x="83" y="93"/>
                          </a:lnTo>
                          <a:lnTo>
                            <a:pt x="75" y="102"/>
                          </a:lnTo>
                          <a:lnTo>
                            <a:pt x="65" y="112"/>
                          </a:lnTo>
                          <a:lnTo>
                            <a:pt x="53" y="118"/>
                          </a:lnTo>
                          <a:lnTo>
                            <a:pt x="40" y="123"/>
                          </a:lnTo>
                          <a:lnTo>
                            <a:pt x="27" y="123"/>
                          </a:lnTo>
                          <a:lnTo>
                            <a:pt x="14" y="121"/>
                          </a:lnTo>
                          <a:lnTo>
                            <a:pt x="0" y="11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3" name="Freeform 2140"/>
                    <p:cNvSpPr>
                      <a:spLocks/>
                    </p:cNvSpPr>
                    <p:nvPr/>
                  </p:nvSpPr>
                  <p:spPr bwMode="auto">
                    <a:xfrm>
                      <a:off x="3874" y="2266"/>
                      <a:ext cx="520" cy="265"/>
                    </a:xfrm>
                    <a:custGeom>
                      <a:avLst/>
                      <a:gdLst>
                        <a:gd name="T0" fmla="*/ 2025 w 2081"/>
                        <a:gd name="T1" fmla="*/ 1060 h 1060"/>
                        <a:gd name="T2" fmla="*/ 2053 w 2081"/>
                        <a:gd name="T3" fmla="*/ 1001 h 1060"/>
                        <a:gd name="T4" fmla="*/ 2081 w 2081"/>
                        <a:gd name="T5" fmla="*/ 942 h 1060"/>
                        <a:gd name="T6" fmla="*/ 55 w 2081"/>
                        <a:gd name="T7" fmla="*/ 0 h 1060"/>
                        <a:gd name="T8" fmla="*/ 28 w 2081"/>
                        <a:gd name="T9" fmla="*/ 58 h 1060"/>
                        <a:gd name="T10" fmla="*/ 0 w 2081"/>
                        <a:gd name="T11" fmla="*/ 117 h 1060"/>
                        <a:gd name="T12" fmla="*/ 2025 w 2081"/>
                        <a:gd name="T13" fmla="*/ 1060 h 10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81" h="1060">
                          <a:moveTo>
                            <a:pt x="2025" y="1060"/>
                          </a:moveTo>
                          <a:lnTo>
                            <a:pt x="2053" y="1001"/>
                          </a:lnTo>
                          <a:lnTo>
                            <a:pt x="2081" y="942"/>
                          </a:lnTo>
                          <a:lnTo>
                            <a:pt x="55" y="0"/>
                          </a:lnTo>
                          <a:lnTo>
                            <a:pt x="28" y="58"/>
                          </a:lnTo>
                          <a:lnTo>
                            <a:pt x="0" y="117"/>
                          </a:lnTo>
                          <a:lnTo>
                            <a:pt x="2025" y="10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4" name="Freeform 2139"/>
                    <p:cNvSpPr>
                      <a:spLocks/>
                    </p:cNvSpPr>
                    <p:nvPr/>
                  </p:nvSpPr>
                  <p:spPr bwMode="auto">
                    <a:xfrm>
                      <a:off x="3874" y="2266"/>
                      <a:ext cx="520" cy="265"/>
                    </a:xfrm>
                    <a:custGeom>
                      <a:avLst/>
                      <a:gdLst>
                        <a:gd name="T0" fmla="*/ 2025 w 2081"/>
                        <a:gd name="T1" fmla="*/ 1060 h 1060"/>
                        <a:gd name="T2" fmla="*/ 2053 w 2081"/>
                        <a:gd name="T3" fmla="*/ 1001 h 1060"/>
                        <a:gd name="T4" fmla="*/ 2081 w 2081"/>
                        <a:gd name="T5" fmla="*/ 942 h 1060"/>
                        <a:gd name="T6" fmla="*/ 55 w 2081"/>
                        <a:gd name="T7" fmla="*/ 0 h 1060"/>
                        <a:gd name="T8" fmla="*/ 28 w 2081"/>
                        <a:gd name="T9" fmla="*/ 58 h 1060"/>
                        <a:gd name="T10" fmla="*/ 0 w 2081"/>
                        <a:gd name="T11" fmla="*/ 117 h 1060"/>
                        <a:gd name="T12" fmla="*/ 2025 w 2081"/>
                        <a:gd name="T13" fmla="*/ 1060 h 10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81" h="1060">
                          <a:moveTo>
                            <a:pt x="2025" y="1060"/>
                          </a:moveTo>
                          <a:lnTo>
                            <a:pt x="2053" y="1001"/>
                          </a:lnTo>
                          <a:lnTo>
                            <a:pt x="2081" y="942"/>
                          </a:lnTo>
                          <a:lnTo>
                            <a:pt x="55" y="0"/>
                          </a:lnTo>
                          <a:lnTo>
                            <a:pt x="28" y="58"/>
                          </a:lnTo>
                          <a:lnTo>
                            <a:pt x="0" y="117"/>
                          </a:lnTo>
                          <a:lnTo>
                            <a:pt x="2025" y="10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5" name="Freeform 2138"/>
                    <p:cNvSpPr>
                      <a:spLocks/>
                    </p:cNvSpPr>
                    <p:nvPr/>
                  </p:nvSpPr>
                  <p:spPr bwMode="auto">
                    <a:xfrm>
                      <a:off x="3881" y="2266"/>
                      <a:ext cx="7" cy="15"/>
                    </a:xfrm>
                    <a:custGeom>
                      <a:avLst/>
                      <a:gdLst>
                        <a:gd name="T0" fmla="*/ 0 w 27"/>
                        <a:gd name="T1" fmla="*/ 62 h 62"/>
                        <a:gd name="T2" fmla="*/ 27 w 27"/>
                        <a:gd name="T3" fmla="*/ 4 h 62"/>
                        <a:gd name="T4" fmla="*/ 16 w 27"/>
                        <a:gd name="T5" fmla="*/ 0 h 62"/>
                        <a:gd name="T6" fmla="*/ 0 w 27"/>
                        <a:gd name="T7" fmla="*/ 62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2">
                          <a:moveTo>
                            <a:pt x="0" y="62"/>
                          </a:moveTo>
                          <a:lnTo>
                            <a:pt x="27" y="4"/>
                          </a:lnTo>
                          <a:lnTo>
                            <a:pt x="16" y="0"/>
                          </a:lnTo>
                          <a:lnTo>
                            <a:pt x="0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6" name="Line 2137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885" y="2266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7" name="Freeform 2136"/>
                    <p:cNvSpPr>
                      <a:spLocks/>
                    </p:cNvSpPr>
                    <p:nvPr/>
                  </p:nvSpPr>
                  <p:spPr bwMode="auto">
                    <a:xfrm>
                      <a:off x="3337" y="2121"/>
                      <a:ext cx="548" cy="176"/>
                    </a:xfrm>
                    <a:custGeom>
                      <a:avLst/>
                      <a:gdLst>
                        <a:gd name="T0" fmla="*/ 2160 w 2193"/>
                        <a:gd name="T1" fmla="*/ 703 h 703"/>
                        <a:gd name="T2" fmla="*/ 2177 w 2193"/>
                        <a:gd name="T3" fmla="*/ 640 h 703"/>
                        <a:gd name="T4" fmla="*/ 2193 w 2193"/>
                        <a:gd name="T5" fmla="*/ 578 h 703"/>
                        <a:gd name="T6" fmla="*/ 34 w 2193"/>
                        <a:gd name="T7" fmla="*/ 0 h 703"/>
                        <a:gd name="T8" fmla="*/ 17 w 2193"/>
                        <a:gd name="T9" fmla="*/ 62 h 703"/>
                        <a:gd name="T10" fmla="*/ 0 w 2193"/>
                        <a:gd name="T11" fmla="*/ 125 h 703"/>
                        <a:gd name="T12" fmla="*/ 2160 w 2193"/>
                        <a:gd name="T13" fmla="*/ 703 h 7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93" h="703">
                          <a:moveTo>
                            <a:pt x="2160" y="703"/>
                          </a:moveTo>
                          <a:lnTo>
                            <a:pt x="2177" y="640"/>
                          </a:lnTo>
                          <a:lnTo>
                            <a:pt x="2193" y="578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5"/>
                          </a:lnTo>
                          <a:lnTo>
                            <a:pt x="2160" y="70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8" name="Freeform 2135"/>
                    <p:cNvSpPr>
                      <a:spLocks/>
                    </p:cNvSpPr>
                    <p:nvPr/>
                  </p:nvSpPr>
                  <p:spPr bwMode="auto">
                    <a:xfrm>
                      <a:off x="3337" y="2121"/>
                      <a:ext cx="548" cy="176"/>
                    </a:xfrm>
                    <a:custGeom>
                      <a:avLst/>
                      <a:gdLst>
                        <a:gd name="T0" fmla="*/ 2160 w 2193"/>
                        <a:gd name="T1" fmla="*/ 703 h 703"/>
                        <a:gd name="T2" fmla="*/ 2177 w 2193"/>
                        <a:gd name="T3" fmla="*/ 640 h 703"/>
                        <a:gd name="T4" fmla="*/ 2193 w 2193"/>
                        <a:gd name="T5" fmla="*/ 578 h 703"/>
                        <a:gd name="T6" fmla="*/ 34 w 2193"/>
                        <a:gd name="T7" fmla="*/ 0 h 703"/>
                        <a:gd name="T8" fmla="*/ 17 w 2193"/>
                        <a:gd name="T9" fmla="*/ 62 h 703"/>
                        <a:gd name="T10" fmla="*/ 0 w 2193"/>
                        <a:gd name="T11" fmla="*/ 125 h 703"/>
                        <a:gd name="T12" fmla="*/ 2160 w 2193"/>
                        <a:gd name="T13" fmla="*/ 703 h 7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93" h="703">
                          <a:moveTo>
                            <a:pt x="2160" y="703"/>
                          </a:moveTo>
                          <a:lnTo>
                            <a:pt x="2177" y="640"/>
                          </a:lnTo>
                          <a:lnTo>
                            <a:pt x="2193" y="578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5"/>
                          </a:lnTo>
                          <a:lnTo>
                            <a:pt x="2160" y="703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9" name="Freeform 2134"/>
                    <p:cNvSpPr>
                      <a:spLocks/>
                    </p:cNvSpPr>
                    <p:nvPr/>
                  </p:nvSpPr>
                  <p:spPr bwMode="auto">
                    <a:xfrm>
                      <a:off x="3341" y="2121"/>
                      <a:ext cx="4" cy="16"/>
                    </a:xfrm>
                    <a:custGeom>
                      <a:avLst/>
                      <a:gdLst>
                        <a:gd name="T0" fmla="*/ 0 w 17"/>
                        <a:gd name="T1" fmla="*/ 63 h 63"/>
                        <a:gd name="T2" fmla="*/ 17 w 17"/>
                        <a:gd name="T3" fmla="*/ 1 h 63"/>
                        <a:gd name="T4" fmla="*/ 6 w 17"/>
                        <a:gd name="T5" fmla="*/ 0 h 63"/>
                        <a:gd name="T6" fmla="*/ 0 w 17"/>
                        <a:gd name="T7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7" h="63">
                          <a:moveTo>
                            <a:pt x="0" y="63"/>
                          </a:moveTo>
                          <a:lnTo>
                            <a:pt x="17" y="1"/>
                          </a:lnTo>
                          <a:lnTo>
                            <a:pt x="6" y="0"/>
                          </a:lnTo>
                          <a:lnTo>
                            <a:pt x="0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0" name="Line 2133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2" y="2121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1" name="Freeform 2132"/>
                    <p:cNvSpPr>
                      <a:spLocks/>
                    </p:cNvSpPr>
                    <p:nvPr/>
                  </p:nvSpPr>
                  <p:spPr bwMode="auto">
                    <a:xfrm>
                      <a:off x="2783" y="2072"/>
                      <a:ext cx="559" cy="80"/>
                    </a:xfrm>
                    <a:custGeom>
                      <a:avLst/>
                      <a:gdLst>
                        <a:gd name="T0" fmla="*/ 2226 w 2238"/>
                        <a:gd name="T1" fmla="*/ 322 h 322"/>
                        <a:gd name="T2" fmla="*/ 2232 w 2238"/>
                        <a:gd name="T3" fmla="*/ 258 h 322"/>
                        <a:gd name="T4" fmla="*/ 2238 w 2238"/>
                        <a:gd name="T5" fmla="*/ 195 h 322"/>
                        <a:gd name="T6" fmla="*/ 12 w 2238"/>
                        <a:gd name="T7" fmla="*/ 0 h 322"/>
                        <a:gd name="T8" fmla="*/ 6 w 2238"/>
                        <a:gd name="T9" fmla="*/ 64 h 322"/>
                        <a:gd name="T10" fmla="*/ 0 w 2238"/>
                        <a:gd name="T11" fmla="*/ 128 h 322"/>
                        <a:gd name="T12" fmla="*/ 2226 w 2238"/>
                        <a:gd name="T13" fmla="*/ 322 h 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38" h="322">
                          <a:moveTo>
                            <a:pt x="2226" y="322"/>
                          </a:moveTo>
                          <a:lnTo>
                            <a:pt x="2232" y="258"/>
                          </a:lnTo>
                          <a:lnTo>
                            <a:pt x="2238" y="195"/>
                          </a:lnTo>
                          <a:lnTo>
                            <a:pt x="12" y="0"/>
                          </a:lnTo>
                          <a:lnTo>
                            <a:pt x="6" y="64"/>
                          </a:lnTo>
                          <a:lnTo>
                            <a:pt x="0" y="128"/>
                          </a:lnTo>
                          <a:lnTo>
                            <a:pt x="2226" y="32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2" name="Freeform 2131"/>
                    <p:cNvSpPr>
                      <a:spLocks/>
                    </p:cNvSpPr>
                    <p:nvPr/>
                  </p:nvSpPr>
                  <p:spPr bwMode="auto">
                    <a:xfrm>
                      <a:off x="2783" y="2072"/>
                      <a:ext cx="559" cy="80"/>
                    </a:xfrm>
                    <a:custGeom>
                      <a:avLst/>
                      <a:gdLst>
                        <a:gd name="T0" fmla="*/ 2226 w 2238"/>
                        <a:gd name="T1" fmla="*/ 322 h 322"/>
                        <a:gd name="T2" fmla="*/ 2232 w 2238"/>
                        <a:gd name="T3" fmla="*/ 258 h 322"/>
                        <a:gd name="T4" fmla="*/ 2238 w 2238"/>
                        <a:gd name="T5" fmla="*/ 195 h 322"/>
                        <a:gd name="T6" fmla="*/ 12 w 2238"/>
                        <a:gd name="T7" fmla="*/ 0 h 322"/>
                        <a:gd name="T8" fmla="*/ 6 w 2238"/>
                        <a:gd name="T9" fmla="*/ 64 h 322"/>
                        <a:gd name="T10" fmla="*/ 0 w 2238"/>
                        <a:gd name="T11" fmla="*/ 128 h 322"/>
                        <a:gd name="T12" fmla="*/ 2226 w 2238"/>
                        <a:gd name="T13" fmla="*/ 322 h 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38" h="322">
                          <a:moveTo>
                            <a:pt x="2226" y="322"/>
                          </a:moveTo>
                          <a:lnTo>
                            <a:pt x="2232" y="258"/>
                          </a:lnTo>
                          <a:lnTo>
                            <a:pt x="2238" y="195"/>
                          </a:lnTo>
                          <a:lnTo>
                            <a:pt x="12" y="0"/>
                          </a:lnTo>
                          <a:lnTo>
                            <a:pt x="6" y="64"/>
                          </a:lnTo>
                          <a:lnTo>
                            <a:pt x="0" y="128"/>
                          </a:lnTo>
                          <a:lnTo>
                            <a:pt x="2226" y="32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3" name="Freeform 2130"/>
                    <p:cNvSpPr>
                      <a:spLocks/>
                    </p:cNvSpPr>
                    <p:nvPr/>
                  </p:nvSpPr>
                  <p:spPr bwMode="auto">
                    <a:xfrm>
                      <a:off x="2768" y="2072"/>
                      <a:ext cx="18" cy="32"/>
                    </a:xfrm>
                    <a:custGeom>
                      <a:avLst/>
                      <a:gdLst>
                        <a:gd name="T0" fmla="*/ 63 w 69"/>
                        <a:gd name="T1" fmla="*/ 64 h 128"/>
                        <a:gd name="T2" fmla="*/ 57 w 69"/>
                        <a:gd name="T3" fmla="*/ 128 h 128"/>
                        <a:gd name="T4" fmla="*/ 44 w 69"/>
                        <a:gd name="T5" fmla="*/ 125 h 128"/>
                        <a:gd name="T6" fmla="*/ 32 w 69"/>
                        <a:gd name="T7" fmla="*/ 120 h 128"/>
                        <a:gd name="T8" fmla="*/ 21 w 69"/>
                        <a:gd name="T9" fmla="*/ 112 h 128"/>
                        <a:gd name="T10" fmla="*/ 12 w 69"/>
                        <a:gd name="T11" fmla="*/ 102 h 128"/>
                        <a:gd name="T12" fmla="*/ 6 w 69"/>
                        <a:gd name="T13" fmla="*/ 92 h 128"/>
                        <a:gd name="T14" fmla="*/ 1 w 69"/>
                        <a:gd name="T15" fmla="*/ 78 h 128"/>
                        <a:gd name="T16" fmla="*/ 0 w 69"/>
                        <a:gd name="T17" fmla="*/ 65 h 128"/>
                        <a:gd name="T18" fmla="*/ 0 w 69"/>
                        <a:gd name="T19" fmla="*/ 52 h 128"/>
                        <a:gd name="T20" fmla="*/ 5 w 69"/>
                        <a:gd name="T21" fmla="*/ 39 h 128"/>
                        <a:gd name="T22" fmla="*/ 11 w 69"/>
                        <a:gd name="T23" fmla="*/ 27 h 128"/>
                        <a:gd name="T24" fmla="*/ 20 w 69"/>
                        <a:gd name="T25" fmla="*/ 17 h 128"/>
                        <a:gd name="T26" fmla="*/ 30 w 69"/>
                        <a:gd name="T27" fmla="*/ 9 h 128"/>
                        <a:gd name="T28" fmla="*/ 43 w 69"/>
                        <a:gd name="T29" fmla="*/ 3 h 128"/>
                        <a:gd name="T30" fmla="*/ 55 w 69"/>
                        <a:gd name="T31" fmla="*/ 0 h 128"/>
                        <a:gd name="T32" fmla="*/ 69 w 69"/>
                        <a:gd name="T33" fmla="*/ 0 h 128"/>
                        <a:gd name="T34" fmla="*/ 63 w 69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9" h="128">
                          <a:moveTo>
                            <a:pt x="63" y="64"/>
                          </a:moveTo>
                          <a:lnTo>
                            <a:pt x="57" y="128"/>
                          </a:lnTo>
                          <a:lnTo>
                            <a:pt x="44" y="125"/>
                          </a:lnTo>
                          <a:lnTo>
                            <a:pt x="32" y="120"/>
                          </a:lnTo>
                          <a:lnTo>
                            <a:pt x="21" y="112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7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3" y="3"/>
                          </a:lnTo>
                          <a:lnTo>
                            <a:pt x="55" y="0"/>
                          </a:lnTo>
                          <a:lnTo>
                            <a:pt x="69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4" name="Freeform 2129"/>
                    <p:cNvSpPr>
                      <a:spLocks/>
                    </p:cNvSpPr>
                    <p:nvPr/>
                  </p:nvSpPr>
                  <p:spPr bwMode="auto">
                    <a:xfrm>
                      <a:off x="2768" y="2072"/>
                      <a:ext cx="18" cy="32"/>
                    </a:xfrm>
                    <a:custGeom>
                      <a:avLst/>
                      <a:gdLst>
                        <a:gd name="T0" fmla="*/ 57 w 69"/>
                        <a:gd name="T1" fmla="*/ 128 h 128"/>
                        <a:gd name="T2" fmla="*/ 44 w 69"/>
                        <a:gd name="T3" fmla="*/ 125 h 128"/>
                        <a:gd name="T4" fmla="*/ 32 w 69"/>
                        <a:gd name="T5" fmla="*/ 120 h 128"/>
                        <a:gd name="T6" fmla="*/ 21 w 69"/>
                        <a:gd name="T7" fmla="*/ 112 h 128"/>
                        <a:gd name="T8" fmla="*/ 12 w 69"/>
                        <a:gd name="T9" fmla="*/ 102 h 128"/>
                        <a:gd name="T10" fmla="*/ 6 w 69"/>
                        <a:gd name="T11" fmla="*/ 92 h 128"/>
                        <a:gd name="T12" fmla="*/ 1 w 69"/>
                        <a:gd name="T13" fmla="*/ 78 h 128"/>
                        <a:gd name="T14" fmla="*/ 0 w 69"/>
                        <a:gd name="T15" fmla="*/ 65 h 128"/>
                        <a:gd name="T16" fmla="*/ 0 w 69"/>
                        <a:gd name="T17" fmla="*/ 52 h 128"/>
                        <a:gd name="T18" fmla="*/ 5 w 69"/>
                        <a:gd name="T19" fmla="*/ 39 h 128"/>
                        <a:gd name="T20" fmla="*/ 11 w 69"/>
                        <a:gd name="T21" fmla="*/ 27 h 128"/>
                        <a:gd name="T22" fmla="*/ 20 w 69"/>
                        <a:gd name="T23" fmla="*/ 17 h 128"/>
                        <a:gd name="T24" fmla="*/ 30 w 69"/>
                        <a:gd name="T25" fmla="*/ 9 h 128"/>
                        <a:gd name="T26" fmla="*/ 43 w 69"/>
                        <a:gd name="T27" fmla="*/ 3 h 128"/>
                        <a:gd name="T28" fmla="*/ 55 w 69"/>
                        <a:gd name="T29" fmla="*/ 0 h 128"/>
                        <a:gd name="T30" fmla="*/ 69 w 69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9" h="128">
                          <a:moveTo>
                            <a:pt x="57" y="128"/>
                          </a:moveTo>
                          <a:lnTo>
                            <a:pt x="44" y="125"/>
                          </a:lnTo>
                          <a:lnTo>
                            <a:pt x="32" y="120"/>
                          </a:lnTo>
                          <a:lnTo>
                            <a:pt x="21" y="112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7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3" y="3"/>
                          </a:lnTo>
                          <a:lnTo>
                            <a:pt x="55" y="0"/>
                          </a:lnTo>
                          <a:lnTo>
                            <a:pt x="6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5" name="Line 212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72" y="2722"/>
                      <a:ext cx="427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6" name="Line 21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021" y="2722"/>
                      <a:ext cx="153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7" name="Line 21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239" y="2722"/>
                      <a:ext cx="389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8" name="Line 21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01" y="2722"/>
                      <a:ext cx="105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9" name="Freeform 2124"/>
                    <p:cNvSpPr>
                      <a:spLocks/>
                    </p:cNvSpPr>
                    <p:nvPr/>
                  </p:nvSpPr>
                  <p:spPr bwMode="auto">
                    <a:xfrm>
                      <a:off x="1426" y="2391"/>
                      <a:ext cx="24" cy="30"/>
                    </a:xfrm>
                    <a:custGeom>
                      <a:avLst/>
                      <a:gdLst>
                        <a:gd name="T0" fmla="*/ 64 w 94"/>
                        <a:gd name="T1" fmla="*/ 64 h 120"/>
                        <a:gd name="T2" fmla="*/ 34 w 94"/>
                        <a:gd name="T3" fmla="*/ 120 h 120"/>
                        <a:gd name="T4" fmla="*/ 22 w 94"/>
                        <a:gd name="T5" fmla="*/ 113 h 120"/>
                        <a:gd name="T6" fmla="*/ 14 w 94"/>
                        <a:gd name="T7" fmla="*/ 103 h 120"/>
                        <a:gd name="T8" fmla="*/ 6 w 94"/>
                        <a:gd name="T9" fmla="*/ 91 h 120"/>
                        <a:gd name="T10" fmla="*/ 2 w 94"/>
                        <a:gd name="T11" fmla="*/ 79 h 120"/>
                        <a:gd name="T12" fmla="*/ 0 w 94"/>
                        <a:gd name="T13" fmla="*/ 66 h 120"/>
                        <a:gd name="T14" fmla="*/ 0 w 94"/>
                        <a:gd name="T15" fmla="*/ 52 h 120"/>
                        <a:gd name="T16" fmla="*/ 5 w 94"/>
                        <a:gd name="T17" fmla="*/ 40 h 120"/>
                        <a:gd name="T18" fmla="*/ 11 w 94"/>
                        <a:gd name="T19" fmla="*/ 28 h 120"/>
                        <a:gd name="T20" fmla="*/ 20 w 94"/>
                        <a:gd name="T21" fmla="*/ 17 h 120"/>
                        <a:gd name="T22" fmla="*/ 30 w 94"/>
                        <a:gd name="T23" fmla="*/ 9 h 120"/>
                        <a:gd name="T24" fmla="*/ 42 w 94"/>
                        <a:gd name="T25" fmla="*/ 4 h 120"/>
                        <a:gd name="T26" fmla="*/ 56 w 94"/>
                        <a:gd name="T27" fmla="*/ 0 h 120"/>
                        <a:gd name="T28" fmla="*/ 69 w 94"/>
                        <a:gd name="T29" fmla="*/ 0 h 120"/>
                        <a:gd name="T30" fmla="*/ 82 w 94"/>
                        <a:gd name="T31" fmla="*/ 3 h 120"/>
                        <a:gd name="T32" fmla="*/ 94 w 94"/>
                        <a:gd name="T33" fmla="*/ 8 h 120"/>
                        <a:gd name="T34" fmla="*/ 64 w 94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4" h="120">
                          <a:moveTo>
                            <a:pt x="64" y="64"/>
                          </a:moveTo>
                          <a:lnTo>
                            <a:pt x="34" y="120"/>
                          </a:lnTo>
                          <a:lnTo>
                            <a:pt x="22" y="113"/>
                          </a:lnTo>
                          <a:lnTo>
                            <a:pt x="14" y="103"/>
                          </a:lnTo>
                          <a:lnTo>
                            <a:pt x="6" y="91"/>
                          </a:lnTo>
                          <a:lnTo>
                            <a:pt x="2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5" y="40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0" name="Freeform 2123"/>
                    <p:cNvSpPr>
                      <a:spLocks/>
                    </p:cNvSpPr>
                    <p:nvPr/>
                  </p:nvSpPr>
                  <p:spPr bwMode="auto">
                    <a:xfrm>
                      <a:off x="1426" y="2391"/>
                      <a:ext cx="24" cy="30"/>
                    </a:xfrm>
                    <a:custGeom>
                      <a:avLst/>
                      <a:gdLst>
                        <a:gd name="T0" fmla="*/ 34 w 94"/>
                        <a:gd name="T1" fmla="*/ 120 h 120"/>
                        <a:gd name="T2" fmla="*/ 22 w 94"/>
                        <a:gd name="T3" fmla="*/ 113 h 120"/>
                        <a:gd name="T4" fmla="*/ 14 w 94"/>
                        <a:gd name="T5" fmla="*/ 103 h 120"/>
                        <a:gd name="T6" fmla="*/ 6 w 94"/>
                        <a:gd name="T7" fmla="*/ 91 h 120"/>
                        <a:gd name="T8" fmla="*/ 2 w 94"/>
                        <a:gd name="T9" fmla="*/ 79 h 120"/>
                        <a:gd name="T10" fmla="*/ 0 w 94"/>
                        <a:gd name="T11" fmla="*/ 66 h 120"/>
                        <a:gd name="T12" fmla="*/ 0 w 94"/>
                        <a:gd name="T13" fmla="*/ 52 h 120"/>
                        <a:gd name="T14" fmla="*/ 5 w 94"/>
                        <a:gd name="T15" fmla="*/ 40 h 120"/>
                        <a:gd name="T16" fmla="*/ 11 w 94"/>
                        <a:gd name="T17" fmla="*/ 28 h 120"/>
                        <a:gd name="T18" fmla="*/ 20 w 94"/>
                        <a:gd name="T19" fmla="*/ 17 h 120"/>
                        <a:gd name="T20" fmla="*/ 30 w 94"/>
                        <a:gd name="T21" fmla="*/ 9 h 120"/>
                        <a:gd name="T22" fmla="*/ 42 w 94"/>
                        <a:gd name="T23" fmla="*/ 4 h 120"/>
                        <a:gd name="T24" fmla="*/ 56 w 94"/>
                        <a:gd name="T25" fmla="*/ 0 h 120"/>
                        <a:gd name="T26" fmla="*/ 69 w 94"/>
                        <a:gd name="T27" fmla="*/ 0 h 120"/>
                        <a:gd name="T28" fmla="*/ 82 w 94"/>
                        <a:gd name="T29" fmla="*/ 3 h 120"/>
                        <a:gd name="T30" fmla="*/ 94 w 94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4" h="120">
                          <a:moveTo>
                            <a:pt x="34" y="120"/>
                          </a:moveTo>
                          <a:lnTo>
                            <a:pt x="22" y="113"/>
                          </a:lnTo>
                          <a:lnTo>
                            <a:pt x="14" y="103"/>
                          </a:lnTo>
                          <a:lnTo>
                            <a:pt x="6" y="91"/>
                          </a:lnTo>
                          <a:lnTo>
                            <a:pt x="2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5" y="40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1" name="Freeform 2122"/>
                    <p:cNvSpPr>
                      <a:spLocks/>
                    </p:cNvSpPr>
                    <p:nvPr/>
                  </p:nvSpPr>
                  <p:spPr bwMode="auto">
                    <a:xfrm>
                      <a:off x="1435" y="2393"/>
                      <a:ext cx="913" cy="512"/>
                    </a:xfrm>
                    <a:custGeom>
                      <a:avLst/>
                      <a:gdLst>
                        <a:gd name="T0" fmla="*/ 60 w 3654"/>
                        <a:gd name="T1" fmla="*/ 0 h 2048"/>
                        <a:gd name="T2" fmla="*/ 30 w 3654"/>
                        <a:gd name="T3" fmla="*/ 56 h 2048"/>
                        <a:gd name="T4" fmla="*/ 0 w 3654"/>
                        <a:gd name="T5" fmla="*/ 112 h 2048"/>
                        <a:gd name="T6" fmla="*/ 3594 w 3654"/>
                        <a:gd name="T7" fmla="*/ 2048 h 2048"/>
                        <a:gd name="T8" fmla="*/ 3624 w 3654"/>
                        <a:gd name="T9" fmla="*/ 1992 h 2048"/>
                        <a:gd name="T10" fmla="*/ 3654 w 3654"/>
                        <a:gd name="T11" fmla="*/ 1935 h 2048"/>
                        <a:gd name="T12" fmla="*/ 60 w 3654"/>
                        <a:gd name="T13" fmla="*/ 0 h 20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654" h="2048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3594" y="2048"/>
                          </a:lnTo>
                          <a:lnTo>
                            <a:pt x="3624" y="1992"/>
                          </a:lnTo>
                          <a:lnTo>
                            <a:pt x="3654" y="193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2" name="Freeform 2121"/>
                    <p:cNvSpPr>
                      <a:spLocks/>
                    </p:cNvSpPr>
                    <p:nvPr/>
                  </p:nvSpPr>
                  <p:spPr bwMode="auto">
                    <a:xfrm>
                      <a:off x="1435" y="2393"/>
                      <a:ext cx="913" cy="512"/>
                    </a:xfrm>
                    <a:custGeom>
                      <a:avLst/>
                      <a:gdLst>
                        <a:gd name="T0" fmla="*/ 60 w 3654"/>
                        <a:gd name="T1" fmla="*/ 0 h 2048"/>
                        <a:gd name="T2" fmla="*/ 30 w 3654"/>
                        <a:gd name="T3" fmla="*/ 56 h 2048"/>
                        <a:gd name="T4" fmla="*/ 0 w 3654"/>
                        <a:gd name="T5" fmla="*/ 112 h 2048"/>
                        <a:gd name="T6" fmla="*/ 3594 w 3654"/>
                        <a:gd name="T7" fmla="*/ 2048 h 2048"/>
                        <a:gd name="T8" fmla="*/ 3624 w 3654"/>
                        <a:gd name="T9" fmla="*/ 1992 h 2048"/>
                        <a:gd name="T10" fmla="*/ 3654 w 3654"/>
                        <a:gd name="T11" fmla="*/ 1935 h 2048"/>
                        <a:gd name="T12" fmla="*/ 60 w 3654"/>
                        <a:gd name="T13" fmla="*/ 0 h 20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654" h="2048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3594" y="2048"/>
                          </a:lnTo>
                          <a:lnTo>
                            <a:pt x="3624" y="1992"/>
                          </a:lnTo>
                          <a:lnTo>
                            <a:pt x="3654" y="193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3" name="Freeform 2120"/>
                    <p:cNvSpPr>
                      <a:spLocks/>
                    </p:cNvSpPr>
                    <p:nvPr/>
                  </p:nvSpPr>
                  <p:spPr bwMode="auto">
                    <a:xfrm>
                      <a:off x="2341" y="2877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7 h 57"/>
                        <a:gd name="T2" fmla="*/ 30 w 32"/>
                        <a:gd name="T3" fmla="*/ 0 h 57"/>
                        <a:gd name="T4" fmla="*/ 32 w 32"/>
                        <a:gd name="T5" fmla="*/ 1 h 57"/>
                        <a:gd name="T6" fmla="*/ 0 w 32"/>
                        <a:gd name="T7" fmla="*/ 57 h 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7">
                          <a:moveTo>
                            <a:pt x="0" y="57"/>
                          </a:moveTo>
                          <a:lnTo>
                            <a:pt x="30" y="0"/>
                          </a:lnTo>
                          <a:lnTo>
                            <a:pt x="32" y="1"/>
                          </a:lnTo>
                          <a:lnTo>
                            <a:pt x="0" y="5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4" name="Line 21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348" y="287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5" name="Freeform 2118"/>
                    <p:cNvSpPr>
                      <a:spLocks/>
                    </p:cNvSpPr>
                    <p:nvPr/>
                  </p:nvSpPr>
                  <p:spPr bwMode="auto">
                    <a:xfrm>
                      <a:off x="2333" y="2877"/>
                      <a:ext cx="458" cy="287"/>
                    </a:xfrm>
                    <a:custGeom>
                      <a:avLst/>
                      <a:gdLst>
                        <a:gd name="T0" fmla="*/ 65 w 1835"/>
                        <a:gd name="T1" fmla="*/ 0 h 1151"/>
                        <a:gd name="T2" fmla="*/ 33 w 1835"/>
                        <a:gd name="T3" fmla="*/ 56 h 1151"/>
                        <a:gd name="T4" fmla="*/ 0 w 1835"/>
                        <a:gd name="T5" fmla="*/ 111 h 1151"/>
                        <a:gd name="T6" fmla="*/ 1770 w 1835"/>
                        <a:gd name="T7" fmla="*/ 1151 h 1151"/>
                        <a:gd name="T8" fmla="*/ 1803 w 1835"/>
                        <a:gd name="T9" fmla="*/ 1095 h 1151"/>
                        <a:gd name="T10" fmla="*/ 1835 w 1835"/>
                        <a:gd name="T11" fmla="*/ 1040 h 1151"/>
                        <a:gd name="T12" fmla="*/ 65 w 1835"/>
                        <a:gd name="T13" fmla="*/ 0 h 11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35" h="1151">
                          <a:moveTo>
                            <a:pt x="65" y="0"/>
                          </a:moveTo>
                          <a:lnTo>
                            <a:pt x="33" y="56"/>
                          </a:lnTo>
                          <a:lnTo>
                            <a:pt x="0" y="111"/>
                          </a:lnTo>
                          <a:lnTo>
                            <a:pt x="1770" y="1151"/>
                          </a:lnTo>
                          <a:lnTo>
                            <a:pt x="1803" y="1095"/>
                          </a:lnTo>
                          <a:lnTo>
                            <a:pt x="1835" y="1040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6" name="Freeform 2117"/>
                    <p:cNvSpPr>
                      <a:spLocks/>
                    </p:cNvSpPr>
                    <p:nvPr/>
                  </p:nvSpPr>
                  <p:spPr bwMode="auto">
                    <a:xfrm>
                      <a:off x="2333" y="2877"/>
                      <a:ext cx="458" cy="287"/>
                    </a:xfrm>
                    <a:custGeom>
                      <a:avLst/>
                      <a:gdLst>
                        <a:gd name="T0" fmla="*/ 65 w 1835"/>
                        <a:gd name="T1" fmla="*/ 0 h 1151"/>
                        <a:gd name="T2" fmla="*/ 33 w 1835"/>
                        <a:gd name="T3" fmla="*/ 56 h 1151"/>
                        <a:gd name="T4" fmla="*/ 0 w 1835"/>
                        <a:gd name="T5" fmla="*/ 111 h 1151"/>
                        <a:gd name="T6" fmla="*/ 1770 w 1835"/>
                        <a:gd name="T7" fmla="*/ 1151 h 1151"/>
                        <a:gd name="T8" fmla="*/ 1803 w 1835"/>
                        <a:gd name="T9" fmla="*/ 1095 h 1151"/>
                        <a:gd name="T10" fmla="*/ 1835 w 1835"/>
                        <a:gd name="T11" fmla="*/ 1040 h 1151"/>
                        <a:gd name="T12" fmla="*/ 65 w 1835"/>
                        <a:gd name="T13" fmla="*/ 0 h 11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35" h="1151">
                          <a:moveTo>
                            <a:pt x="65" y="0"/>
                          </a:moveTo>
                          <a:lnTo>
                            <a:pt x="33" y="56"/>
                          </a:lnTo>
                          <a:lnTo>
                            <a:pt x="0" y="111"/>
                          </a:lnTo>
                          <a:lnTo>
                            <a:pt x="1770" y="1151"/>
                          </a:lnTo>
                          <a:lnTo>
                            <a:pt x="1803" y="1095"/>
                          </a:lnTo>
                          <a:lnTo>
                            <a:pt x="1835" y="1040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7" name="Freeform 2116"/>
                    <p:cNvSpPr>
                      <a:spLocks/>
                    </p:cNvSpPr>
                    <p:nvPr/>
                  </p:nvSpPr>
                  <p:spPr bwMode="auto">
                    <a:xfrm>
                      <a:off x="2775" y="3151"/>
                      <a:ext cx="8" cy="14"/>
                    </a:xfrm>
                    <a:custGeom>
                      <a:avLst/>
                      <a:gdLst>
                        <a:gd name="T0" fmla="*/ 33 w 33"/>
                        <a:gd name="T1" fmla="*/ 0 h 59"/>
                        <a:gd name="T2" fmla="*/ 0 w 33"/>
                        <a:gd name="T3" fmla="*/ 56 h 59"/>
                        <a:gd name="T4" fmla="*/ 7 w 33"/>
                        <a:gd name="T5" fmla="*/ 59 h 59"/>
                        <a:gd name="T6" fmla="*/ 33 w 33"/>
                        <a:gd name="T7" fmla="*/ 0 h 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" h="59">
                          <a:moveTo>
                            <a:pt x="33" y="0"/>
                          </a:moveTo>
                          <a:lnTo>
                            <a:pt x="0" y="56"/>
                          </a:lnTo>
                          <a:lnTo>
                            <a:pt x="7" y="59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8" name="Line 21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75" y="3164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9" name="Freeform 2114"/>
                    <p:cNvSpPr>
                      <a:spLocks/>
                    </p:cNvSpPr>
                    <p:nvPr/>
                  </p:nvSpPr>
                  <p:spPr bwMode="auto">
                    <a:xfrm>
                      <a:off x="2777" y="3136"/>
                      <a:ext cx="489" cy="236"/>
                    </a:xfrm>
                    <a:custGeom>
                      <a:avLst/>
                      <a:gdLst>
                        <a:gd name="T0" fmla="*/ 51 w 1955"/>
                        <a:gd name="T1" fmla="*/ 0 h 943"/>
                        <a:gd name="T2" fmla="*/ 26 w 1955"/>
                        <a:gd name="T3" fmla="*/ 58 h 943"/>
                        <a:gd name="T4" fmla="*/ 0 w 1955"/>
                        <a:gd name="T5" fmla="*/ 117 h 943"/>
                        <a:gd name="T6" fmla="*/ 1905 w 1955"/>
                        <a:gd name="T7" fmla="*/ 943 h 943"/>
                        <a:gd name="T8" fmla="*/ 1930 w 1955"/>
                        <a:gd name="T9" fmla="*/ 885 h 943"/>
                        <a:gd name="T10" fmla="*/ 1955 w 1955"/>
                        <a:gd name="T11" fmla="*/ 826 h 943"/>
                        <a:gd name="T12" fmla="*/ 51 w 1955"/>
                        <a:gd name="T13" fmla="*/ 0 h 9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55" h="943">
                          <a:moveTo>
                            <a:pt x="51" y="0"/>
                          </a:moveTo>
                          <a:lnTo>
                            <a:pt x="26" y="58"/>
                          </a:lnTo>
                          <a:lnTo>
                            <a:pt x="0" y="117"/>
                          </a:lnTo>
                          <a:lnTo>
                            <a:pt x="1905" y="943"/>
                          </a:lnTo>
                          <a:lnTo>
                            <a:pt x="1930" y="885"/>
                          </a:lnTo>
                          <a:lnTo>
                            <a:pt x="1955" y="826"/>
                          </a:ln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0" name="Freeform 2113"/>
                    <p:cNvSpPr>
                      <a:spLocks/>
                    </p:cNvSpPr>
                    <p:nvPr/>
                  </p:nvSpPr>
                  <p:spPr bwMode="auto">
                    <a:xfrm>
                      <a:off x="2777" y="3136"/>
                      <a:ext cx="489" cy="236"/>
                    </a:xfrm>
                    <a:custGeom>
                      <a:avLst/>
                      <a:gdLst>
                        <a:gd name="T0" fmla="*/ 51 w 1955"/>
                        <a:gd name="T1" fmla="*/ 0 h 943"/>
                        <a:gd name="T2" fmla="*/ 26 w 1955"/>
                        <a:gd name="T3" fmla="*/ 58 h 943"/>
                        <a:gd name="T4" fmla="*/ 0 w 1955"/>
                        <a:gd name="T5" fmla="*/ 117 h 943"/>
                        <a:gd name="T6" fmla="*/ 1905 w 1955"/>
                        <a:gd name="T7" fmla="*/ 943 h 943"/>
                        <a:gd name="T8" fmla="*/ 1930 w 1955"/>
                        <a:gd name="T9" fmla="*/ 885 h 943"/>
                        <a:gd name="T10" fmla="*/ 1955 w 1955"/>
                        <a:gd name="T11" fmla="*/ 826 h 943"/>
                        <a:gd name="T12" fmla="*/ 51 w 1955"/>
                        <a:gd name="T13" fmla="*/ 0 h 9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55" h="943">
                          <a:moveTo>
                            <a:pt x="51" y="0"/>
                          </a:moveTo>
                          <a:lnTo>
                            <a:pt x="26" y="58"/>
                          </a:lnTo>
                          <a:lnTo>
                            <a:pt x="0" y="117"/>
                          </a:lnTo>
                          <a:lnTo>
                            <a:pt x="1905" y="943"/>
                          </a:lnTo>
                          <a:lnTo>
                            <a:pt x="1930" y="885"/>
                          </a:lnTo>
                          <a:lnTo>
                            <a:pt x="1955" y="826"/>
                          </a:ln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1" name="Freeform 2112"/>
                    <p:cNvSpPr>
                      <a:spLocks/>
                    </p:cNvSpPr>
                    <p:nvPr/>
                  </p:nvSpPr>
                  <p:spPr bwMode="auto">
                    <a:xfrm>
                      <a:off x="3253" y="3342"/>
                      <a:ext cx="22" cy="31"/>
                    </a:xfrm>
                    <a:custGeom>
                      <a:avLst/>
                      <a:gdLst>
                        <a:gd name="T0" fmla="*/ 25 w 88"/>
                        <a:gd name="T1" fmla="*/ 59 h 122"/>
                        <a:gd name="T2" fmla="*/ 50 w 88"/>
                        <a:gd name="T3" fmla="*/ 0 h 122"/>
                        <a:gd name="T4" fmla="*/ 62 w 88"/>
                        <a:gd name="T5" fmla="*/ 6 h 122"/>
                        <a:gd name="T6" fmla="*/ 72 w 88"/>
                        <a:gd name="T7" fmla="*/ 16 h 122"/>
                        <a:gd name="T8" fmla="*/ 80 w 88"/>
                        <a:gd name="T9" fmla="*/ 26 h 122"/>
                        <a:gd name="T10" fmla="*/ 86 w 88"/>
                        <a:gd name="T11" fmla="*/ 38 h 122"/>
                        <a:gd name="T12" fmla="*/ 88 w 88"/>
                        <a:gd name="T13" fmla="*/ 52 h 122"/>
                        <a:gd name="T14" fmla="*/ 88 w 88"/>
                        <a:gd name="T15" fmla="*/ 65 h 122"/>
                        <a:gd name="T16" fmla="*/ 86 w 88"/>
                        <a:gd name="T17" fmla="*/ 78 h 122"/>
                        <a:gd name="T18" fmla="*/ 81 w 88"/>
                        <a:gd name="T19" fmla="*/ 90 h 122"/>
                        <a:gd name="T20" fmla="*/ 73 w 88"/>
                        <a:gd name="T21" fmla="*/ 101 h 122"/>
                        <a:gd name="T22" fmla="*/ 63 w 88"/>
                        <a:gd name="T23" fmla="*/ 110 h 122"/>
                        <a:gd name="T24" fmla="*/ 51 w 88"/>
                        <a:gd name="T25" fmla="*/ 117 h 122"/>
                        <a:gd name="T26" fmla="*/ 39 w 88"/>
                        <a:gd name="T27" fmla="*/ 121 h 122"/>
                        <a:gd name="T28" fmla="*/ 26 w 88"/>
                        <a:gd name="T29" fmla="*/ 122 h 122"/>
                        <a:gd name="T30" fmla="*/ 12 w 88"/>
                        <a:gd name="T31" fmla="*/ 121 h 122"/>
                        <a:gd name="T32" fmla="*/ 0 w 88"/>
                        <a:gd name="T33" fmla="*/ 117 h 122"/>
                        <a:gd name="T34" fmla="*/ 25 w 88"/>
                        <a:gd name="T35" fmla="*/ 59 h 1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8" h="122">
                          <a:moveTo>
                            <a:pt x="25" y="59"/>
                          </a:moveTo>
                          <a:lnTo>
                            <a:pt x="50" y="0"/>
                          </a:lnTo>
                          <a:lnTo>
                            <a:pt x="62" y="6"/>
                          </a:lnTo>
                          <a:lnTo>
                            <a:pt x="72" y="16"/>
                          </a:lnTo>
                          <a:lnTo>
                            <a:pt x="80" y="26"/>
                          </a:lnTo>
                          <a:lnTo>
                            <a:pt x="86" y="38"/>
                          </a:lnTo>
                          <a:lnTo>
                            <a:pt x="88" y="52"/>
                          </a:lnTo>
                          <a:lnTo>
                            <a:pt x="88" y="65"/>
                          </a:lnTo>
                          <a:lnTo>
                            <a:pt x="86" y="78"/>
                          </a:lnTo>
                          <a:lnTo>
                            <a:pt x="81" y="90"/>
                          </a:lnTo>
                          <a:lnTo>
                            <a:pt x="73" y="101"/>
                          </a:lnTo>
                          <a:lnTo>
                            <a:pt x="63" y="110"/>
                          </a:lnTo>
                          <a:lnTo>
                            <a:pt x="51" y="117"/>
                          </a:lnTo>
                          <a:lnTo>
                            <a:pt x="39" y="121"/>
                          </a:lnTo>
                          <a:lnTo>
                            <a:pt x="26" y="122"/>
                          </a:lnTo>
                          <a:lnTo>
                            <a:pt x="12" y="121"/>
                          </a:lnTo>
                          <a:lnTo>
                            <a:pt x="0" y="117"/>
                          </a:lnTo>
                          <a:lnTo>
                            <a:pt x="25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2" name="Freeform 2111"/>
                    <p:cNvSpPr>
                      <a:spLocks/>
                    </p:cNvSpPr>
                    <p:nvPr/>
                  </p:nvSpPr>
                  <p:spPr bwMode="auto">
                    <a:xfrm>
                      <a:off x="3253" y="3342"/>
                      <a:ext cx="22" cy="31"/>
                    </a:xfrm>
                    <a:custGeom>
                      <a:avLst/>
                      <a:gdLst>
                        <a:gd name="T0" fmla="*/ 50 w 88"/>
                        <a:gd name="T1" fmla="*/ 0 h 122"/>
                        <a:gd name="T2" fmla="*/ 62 w 88"/>
                        <a:gd name="T3" fmla="*/ 6 h 122"/>
                        <a:gd name="T4" fmla="*/ 72 w 88"/>
                        <a:gd name="T5" fmla="*/ 16 h 122"/>
                        <a:gd name="T6" fmla="*/ 80 w 88"/>
                        <a:gd name="T7" fmla="*/ 26 h 122"/>
                        <a:gd name="T8" fmla="*/ 86 w 88"/>
                        <a:gd name="T9" fmla="*/ 38 h 122"/>
                        <a:gd name="T10" fmla="*/ 88 w 88"/>
                        <a:gd name="T11" fmla="*/ 52 h 122"/>
                        <a:gd name="T12" fmla="*/ 88 w 88"/>
                        <a:gd name="T13" fmla="*/ 65 h 122"/>
                        <a:gd name="T14" fmla="*/ 86 w 88"/>
                        <a:gd name="T15" fmla="*/ 78 h 122"/>
                        <a:gd name="T16" fmla="*/ 81 w 88"/>
                        <a:gd name="T17" fmla="*/ 90 h 122"/>
                        <a:gd name="T18" fmla="*/ 73 w 88"/>
                        <a:gd name="T19" fmla="*/ 101 h 122"/>
                        <a:gd name="T20" fmla="*/ 63 w 88"/>
                        <a:gd name="T21" fmla="*/ 110 h 122"/>
                        <a:gd name="T22" fmla="*/ 51 w 88"/>
                        <a:gd name="T23" fmla="*/ 117 h 122"/>
                        <a:gd name="T24" fmla="*/ 39 w 88"/>
                        <a:gd name="T25" fmla="*/ 121 h 122"/>
                        <a:gd name="T26" fmla="*/ 26 w 88"/>
                        <a:gd name="T27" fmla="*/ 122 h 122"/>
                        <a:gd name="T28" fmla="*/ 12 w 88"/>
                        <a:gd name="T29" fmla="*/ 121 h 122"/>
                        <a:gd name="T30" fmla="*/ 0 w 88"/>
                        <a:gd name="T31" fmla="*/ 117 h 1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8" h="122">
                          <a:moveTo>
                            <a:pt x="50" y="0"/>
                          </a:moveTo>
                          <a:lnTo>
                            <a:pt x="62" y="6"/>
                          </a:lnTo>
                          <a:lnTo>
                            <a:pt x="72" y="16"/>
                          </a:lnTo>
                          <a:lnTo>
                            <a:pt x="80" y="26"/>
                          </a:lnTo>
                          <a:lnTo>
                            <a:pt x="86" y="38"/>
                          </a:lnTo>
                          <a:lnTo>
                            <a:pt x="88" y="52"/>
                          </a:lnTo>
                          <a:lnTo>
                            <a:pt x="88" y="65"/>
                          </a:lnTo>
                          <a:lnTo>
                            <a:pt x="86" y="78"/>
                          </a:lnTo>
                          <a:lnTo>
                            <a:pt x="81" y="90"/>
                          </a:lnTo>
                          <a:lnTo>
                            <a:pt x="73" y="101"/>
                          </a:lnTo>
                          <a:lnTo>
                            <a:pt x="63" y="110"/>
                          </a:lnTo>
                          <a:lnTo>
                            <a:pt x="51" y="117"/>
                          </a:lnTo>
                          <a:lnTo>
                            <a:pt x="39" y="121"/>
                          </a:lnTo>
                          <a:lnTo>
                            <a:pt x="26" y="122"/>
                          </a:lnTo>
                          <a:lnTo>
                            <a:pt x="12" y="121"/>
                          </a:lnTo>
                          <a:lnTo>
                            <a:pt x="0" y="11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3" name="Freeform 2110"/>
                    <p:cNvSpPr>
                      <a:spLocks/>
                    </p:cNvSpPr>
                    <p:nvPr/>
                  </p:nvSpPr>
                  <p:spPr bwMode="auto">
                    <a:xfrm>
                      <a:off x="1438" y="2391"/>
                      <a:ext cx="20" cy="32"/>
                    </a:xfrm>
                    <a:custGeom>
                      <a:avLst/>
                      <a:gdLst>
                        <a:gd name="T0" fmla="*/ 18 w 82"/>
                        <a:gd name="T1" fmla="*/ 61 h 124"/>
                        <a:gd name="T2" fmla="*/ 36 w 82"/>
                        <a:gd name="T3" fmla="*/ 0 h 124"/>
                        <a:gd name="T4" fmla="*/ 48 w 82"/>
                        <a:gd name="T5" fmla="*/ 5 h 124"/>
                        <a:gd name="T6" fmla="*/ 60 w 82"/>
                        <a:gd name="T7" fmla="*/ 12 h 124"/>
                        <a:gd name="T8" fmla="*/ 68 w 82"/>
                        <a:gd name="T9" fmla="*/ 21 h 124"/>
                        <a:gd name="T10" fmla="*/ 76 w 82"/>
                        <a:gd name="T11" fmla="*/ 33 h 124"/>
                        <a:gd name="T12" fmla="*/ 80 w 82"/>
                        <a:gd name="T13" fmla="*/ 45 h 124"/>
                        <a:gd name="T14" fmla="*/ 82 w 82"/>
                        <a:gd name="T15" fmla="*/ 58 h 124"/>
                        <a:gd name="T16" fmla="*/ 82 w 82"/>
                        <a:gd name="T17" fmla="*/ 72 h 124"/>
                        <a:gd name="T18" fmla="*/ 78 w 82"/>
                        <a:gd name="T19" fmla="*/ 85 h 124"/>
                        <a:gd name="T20" fmla="*/ 71 w 82"/>
                        <a:gd name="T21" fmla="*/ 97 h 124"/>
                        <a:gd name="T22" fmla="*/ 62 w 82"/>
                        <a:gd name="T23" fmla="*/ 108 h 124"/>
                        <a:gd name="T24" fmla="*/ 52 w 82"/>
                        <a:gd name="T25" fmla="*/ 115 h 124"/>
                        <a:gd name="T26" fmla="*/ 40 w 82"/>
                        <a:gd name="T27" fmla="*/ 121 h 124"/>
                        <a:gd name="T28" fmla="*/ 26 w 82"/>
                        <a:gd name="T29" fmla="*/ 124 h 124"/>
                        <a:gd name="T30" fmla="*/ 13 w 82"/>
                        <a:gd name="T31" fmla="*/ 124 h 124"/>
                        <a:gd name="T32" fmla="*/ 0 w 82"/>
                        <a:gd name="T33" fmla="*/ 122 h 124"/>
                        <a:gd name="T34" fmla="*/ 18 w 82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2" h="124">
                          <a:moveTo>
                            <a:pt x="18" y="61"/>
                          </a:moveTo>
                          <a:lnTo>
                            <a:pt x="36" y="0"/>
                          </a:lnTo>
                          <a:lnTo>
                            <a:pt x="48" y="5"/>
                          </a:lnTo>
                          <a:lnTo>
                            <a:pt x="60" y="12"/>
                          </a:lnTo>
                          <a:lnTo>
                            <a:pt x="68" y="21"/>
                          </a:lnTo>
                          <a:lnTo>
                            <a:pt x="76" y="33"/>
                          </a:lnTo>
                          <a:lnTo>
                            <a:pt x="80" y="45"/>
                          </a:lnTo>
                          <a:lnTo>
                            <a:pt x="82" y="58"/>
                          </a:lnTo>
                          <a:lnTo>
                            <a:pt x="82" y="72"/>
                          </a:lnTo>
                          <a:lnTo>
                            <a:pt x="78" y="85"/>
                          </a:lnTo>
                          <a:lnTo>
                            <a:pt x="71" y="97"/>
                          </a:lnTo>
                          <a:lnTo>
                            <a:pt x="62" y="108"/>
                          </a:lnTo>
                          <a:lnTo>
                            <a:pt x="52" y="115"/>
                          </a:lnTo>
                          <a:lnTo>
                            <a:pt x="40" y="121"/>
                          </a:lnTo>
                          <a:lnTo>
                            <a:pt x="26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8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4" name="Freeform 2109"/>
                    <p:cNvSpPr>
                      <a:spLocks/>
                    </p:cNvSpPr>
                    <p:nvPr/>
                  </p:nvSpPr>
                  <p:spPr bwMode="auto">
                    <a:xfrm>
                      <a:off x="1438" y="2391"/>
                      <a:ext cx="20" cy="32"/>
                    </a:xfrm>
                    <a:custGeom>
                      <a:avLst/>
                      <a:gdLst>
                        <a:gd name="T0" fmla="*/ 36 w 82"/>
                        <a:gd name="T1" fmla="*/ 0 h 124"/>
                        <a:gd name="T2" fmla="*/ 48 w 82"/>
                        <a:gd name="T3" fmla="*/ 5 h 124"/>
                        <a:gd name="T4" fmla="*/ 60 w 82"/>
                        <a:gd name="T5" fmla="*/ 12 h 124"/>
                        <a:gd name="T6" fmla="*/ 68 w 82"/>
                        <a:gd name="T7" fmla="*/ 21 h 124"/>
                        <a:gd name="T8" fmla="*/ 76 w 82"/>
                        <a:gd name="T9" fmla="*/ 33 h 124"/>
                        <a:gd name="T10" fmla="*/ 80 w 82"/>
                        <a:gd name="T11" fmla="*/ 45 h 124"/>
                        <a:gd name="T12" fmla="*/ 82 w 82"/>
                        <a:gd name="T13" fmla="*/ 58 h 124"/>
                        <a:gd name="T14" fmla="*/ 82 w 82"/>
                        <a:gd name="T15" fmla="*/ 72 h 124"/>
                        <a:gd name="T16" fmla="*/ 78 w 82"/>
                        <a:gd name="T17" fmla="*/ 85 h 124"/>
                        <a:gd name="T18" fmla="*/ 71 w 82"/>
                        <a:gd name="T19" fmla="*/ 97 h 124"/>
                        <a:gd name="T20" fmla="*/ 62 w 82"/>
                        <a:gd name="T21" fmla="*/ 108 h 124"/>
                        <a:gd name="T22" fmla="*/ 52 w 82"/>
                        <a:gd name="T23" fmla="*/ 115 h 124"/>
                        <a:gd name="T24" fmla="*/ 40 w 82"/>
                        <a:gd name="T25" fmla="*/ 121 h 124"/>
                        <a:gd name="T26" fmla="*/ 26 w 82"/>
                        <a:gd name="T27" fmla="*/ 124 h 124"/>
                        <a:gd name="T28" fmla="*/ 13 w 82"/>
                        <a:gd name="T29" fmla="*/ 124 h 124"/>
                        <a:gd name="T30" fmla="*/ 0 w 82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2" h="124">
                          <a:moveTo>
                            <a:pt x="36" y="0"/>
                          </a:moveTo>
                          <a:lnTo>
                            <a:pt x="48" y="5"/>
                          </a:lnTo>
                          <a:lnTo>
                            <a:pt x="60" y="12"/>
                          </a:lnTo>
                          <a:lnTo>
                            <a:pt x="68" y="21"/>
                          </a:lnTo>
                          <a:lnTo>
                            <a:pt x="76" y="33"/>
                          </a:lnTo>
                          <a:lnTo>
                            <a:pt x="80" y="45"/>
                          </a:lnTo>
                          <a:lnTo>
                            <a:pt x="82" y="58"/>
                          </a:lnTo>
                          <a:lnTo>
                            <a:pt x="82" y="72"/>
                          </a:lnTo>
                          <a:lnTo>
                            <a:pt x="78" y="85"/>
                          </a:lnTo>
                          <a:lnTo>
                            <a:pt x="71" y="97"/>
                          </a:lnTo>
                          <a:lnTo>
                            <a:pt x="62" y="108"/>
                          </a:lnTo>
                          <a:lnTo>
                            <a:pt x="52" y="115"/>
                          </a:lnTo>
                          <a:lnTo>
                            <a:pt x="40" y="121"/>
                          </a:lnTo>
                          <a:lnTo>
                            <a:pt x="26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5" name="Freeform 2108"/>
                    <p:cNvSpPr>
                      <a:spLocks/>
                    </p:cNvSpPr>
                    <p:nvPr/>
                  </p:nvSpPr>
                  <p:spPr bwMode="auto">
                    <a:xfrm>
                      <a:off x="782" y="2201"/>
                      <a:ext cx="665" cy="221"/>
                    </a:xfrm>
                    <a:custGeom>
                      <a:avLst/>
                      <a:gdLst>
                        <a:gd name="T0" fmla="*/ 2624 w 2660"/>
                        <a:gd name="T1" fmla="*/ 885 h 885"/>
                        <a:gd name="T2" fmla="*/ 2642 w 2660"/>
                        <a:gd name="T3" fmla="*/ 824 h 885"/>
                        <a:gd name="T4" fmla="*/ 2660 w 2660"/>
                        <a:gd name="T5" fmla="*/ 763 h 885"/>
                        <a:gd name="T6" fmla="*/ 36 w 2660"/>
                        <a:gd name="T7" fmla="*/ 0 h 885"/>
                        <a:gd name="T8" fmla="*/ 18 w 2660"/>
                        <a:gd name="T9" fmla="*/ 61 h 885"/>
                        <a:gd name="T10" fmla="*/ 0 w 2660"/>
                        <a:gd name="T11" fmla="*/ 122 h 885"/>
                        <a:gd name="T12" fmla="*/ 2624 w 2660"/>
                        <a:gd name="T13" fmla="*/ 885 h 8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660" h="885">
                          <a:moveTo>
                            <a:pt x="2624" y="885"/>
                          </a:moveTo>
                          <a:lnTo>
                            <a:pt x="2642" y="824"/>
                          </a:lnTo>
                          <a:lnTo>
                            <a:pt x="2660" y="763"/>
                          </a:lnTo>
                          <a:lnTo>
                            <a:pt x="36" y="0"/>
                          </a:lnTo>
                          <a:lnTo>
                            <a:pt x="18" y="61"/>
                          </a:lnTo>
                          <a:lnTo>
                            <a:pt x="0" y="122"/>
                          </a:lnTo>
                          <a:lnTo>
                            <a:pt x="2624" y="88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6" name="Freeform 2107"/>
                    <p:cNvSpPr>
                      <a:spLocks/>
                    </p:cNvSpPr>
                    <p:nvPr/>
                  </p:nvSpPr>
                  <p:spPr bwMode="auto">
                    <a:xfrm>
                      <a:off x="782" y="2201"/>
                      <a:ext cx="665" cy="221"/>
                    </a:xfrm>
                    <a:custGeom>
                      <a:avLst/>
                      <a:gdLst>
                        <a:gd name="T0" fmla="*/ 2624 w 2660"/>
                        <a:gd name="T1" fmla="*/ 885 h 885"/>
                        <a:gd name="T2" fmla="*/ 2642 w 2660"/>
                        <a:gd name="T3" fmla="*/ 824 h 885"/>
                        <a:gd name="T4" fmla="*/ 2660 w 2660"/>
                        <a:gd name="T5" fmla="*/ 763 h 885"/>
                        <a:gd name="T6" fmla="*/ 36 w 2660"/>
                        <a:gd name="T7" fmla="*/ 0 h 885"/>
                        <a:gd name="T8" fmla="*/ 18 w 2660"/>
                        <a:gd name="T9" fmla="*/ 61 h 885"/>
                        <a:gd name="T10" fmla="*/ 0 w 2660"/>
                        <a:gd name="T11" fmla="*/ 122 h 885"/>
                        <a:gd name="T12" fmla="*/ 2624 w 2660"/>
                        <a:gd name="T13" fmla="*/ 885 h 8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660" h="885">
                          <a:moveTo>
                            <a:pt x="2624" y="885"/>
                          </a:moveTo>
                          <a:lnTo>
                            <a:pt x="2642" y="824"/>
                          </a:lnTo>
                          <a:lnTo>
                            <a:pt x="2660" y="763"/>
                          </a:lnTo>
                          <a:lnTo>
                            <a:pt x="36" y="0"/>
                          </a:lnTo>
                          <a:lnTo>
                            <a:pt x="18" y="61"/>
                          </a:lnTo>
                          <a:lnTo>
                            <a:pt x="0" y="122"/>
                          </a:lnTo>
                          <a:lnTo>
                            <a:pt x="2624" y="88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7" name="Freeform 2106"/>
                    <p:cNvSpPr>
                      <a:spLocks/>
                    </p:cNvSpPr>
                    <p:nvPr/>
                  </p:nvSpPr>
                  <p:spPr bwMode="auto">
                    <a:xfrm>
                      <a:off x="770" y="2200"/>
                      <a:ext cx="21" cy="31"/>
                    </a:xfrm>
                    <a:custGeom>
                      <a:avLst/>
                      <a:gdLst>
                        <a:gd name="T0" fmla="*/ 63 w 81"/>
                        <a:gd name="T1" fmla="*/ 63 h 124"/>
                        <a:gd name="T2" fmla="*/ 45 w 81"/>
                        <a:gd name="T3" fmla="*/ 124 h 124"/>
                        <a:gd name="T4" fmla="*/ 33 w 81"/>
                        <a:gd name="T5" fmla="*/ 119 h 124"/>
                        <a:gd name="T6" fmla="*/ 21 w 81"/>
                        <a:gd name="T7" fmla="*/ 112 h 124"/>
                        <a:gd name="T8" fmla="*/ 13 w 81"/>
                        <a:gd name="T9" fmla="*/ 103 h 124"/>
                        <a:gd name="T10" fmla="*/ 6 w 81"/>
                        <a:gd name="T11" fmla="*/ 91 h 124"/>
                        <a:gd name="T12" fmla="*/ 1 w 81"/>
                        <a:gd name="T13" fmla="*/ 79 h 124"/>
                        <a:gd name="T14" fmla="*/ 0 w 81"/>
                        <a:gd name="T15" fmla="*/ 66 h 124"/>
                        <a:gd name="T16" fmla="*/ 0 w 81"/>
                        <a:gd name="T17" fmla="*/ 52 h 124"/>
                        <a:gd name="T18" fmla="*/ 3 w 81"/>
                        <a:gd name="T19" fmla="*/ 39 h 124"/>
                        <a:gd name="T20" fmla="*/ 11 w 81"/>
                        <a:gd name="T21" fmla="*/ 27 h 124"/>
                        <a:gd name="T22" fmla="*/ 19 w 81"/>
                        <a:gd name="T23" fmla="*/ 16 h 124"/>
                        <a:gd name="T24" fmla="*/ 30 w 81"/>
                        <a:gd name="T25" fmla="*/ 9 h 124"/>
                        <a:gd name="T26" fmla="*/ 42 w 81"/>
                        <a:gd name="T27" fmla="*/ 3 h 124"/>
                        <a:gd name="T28" fmla="*/ 55 w 81"/>
                        <a:gd name="T29" fmla="*/ 0 h 124"/>
                        <a:gd name="T30" fmla="*/ 68 w 81"/>
                        <a:gd name="T31" fmla="*/ 0 h 124"/>
                        <a:gd name="T32" fmla="*/ 81 w 81"/>
                        <a:gd name="T33" fmla="*/ 2 h 124"/>
                        <a:gd name="T34" fmla="*/ 63 w 81"/>
                        <a:gd name="T35" fmla="*/ 63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4">
                          <a:moveTo>
                            <a:pt x="63" y="63"/>
                          </a:moveTo>
                          <a:lnTo>
                            <a:pt x="45" y="124"/>
                          </a:lnTo>
                          <a:lnTo>
                            <a:pt x="33" y="119"/>
                          </a:lnTo>
                          <a:lnTo>
                            <a:pt x="21" y="112"/>
                          </a:lnTo>
                          <a:lnTo>
                            <a:pt x="13" y="103"/>
                          </a:lnTo>
                          <a:lnTo>
                            <a:pt x="6" y="91"/>
                          </a:lnTo>
                          <a:lnTo>
                            <a:pt x="1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11" y="27"/>
                          </a:lnTo>
                          <a:lnTo>
                            <a:pt x="19" y="16"/>
                          </a:lnTo>
                          <a:lnTo>
                            <a:pt x="30" y="9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8" name="Freeform 2105"/>
                    <p:cNvSpPr>
                      <a:spLocks/>
                    </p:cNvSpPr>
                    <p:nvPr/>
                  </p:nvSpPr>
                  <p:spPr bwMode="auto">
                    <a:xfrm>
                      <a:off x="770" y="2200"/>
                      <a:ext cx="21" cy="31"/>
                    </a:xfrm>
                    <a:custGeom>
                      <a:avLst/>
                      <a:gdLst>
                        <a:gd name="T0" fmla="*/ 45 w 81"/>
                        <a:gd name="T1" fmla="*/ 124 h 124"/>
                        <a:gd name="T2" fmla="*/ 33 w 81"/>
                        <a:gd name="T3" fmla="*/ 119 h 124"/>
                        <a:gd name="T4" fmla="*/ 21 w 81"/>
                        <a:gd name="T5" fmla="*/ 112 h 124"/>
                        <a:gd name="T6" fmla="*/ 13 w 81"/>
                        <a:gd name="T7" fmla="*/ 103 h 124"/>
                        <a:gd name="T8" fmla="*/ 6 w 81"/>
                        <a:gd name="T9" fmla="*/ 91 h 124"/>
                        <a:gd name="T10" fmla="*/ 1 w 81"/>
                        <a:gd name="T11" fmla="*/ 79 h 124"/>
                        <a:gd name="T12" fmla="*/ 0 w 81"/>
                        <a:gd name="T13" fmla="*/ 66 h 124"/>
                        <a:gd name="T14" fmla="*/ 0 w 81"/>
                        <a:gd name="T15" fmla="*/ 52 h 124"/>
                        <a:gd name="T16" fmla="*/ 3 w 81"/>
                        <a:gd name="T17" fmla="*/ 39 h 124"/>
                        <a:gd name="T18" fmla="*/ 11 w 81"/>
                        <a:gd name="T19" fmla="*/ 27 h 124"/>
                        <a:gd name="T20" fmla="*/ 19 w 81"/>
                        <a:gd name="T21" fmla="*/ 16 h 124"/>
                        <a:gd name="T22" fmla="*/ 30 w 81"/>
                        <a:gd name="T23" fmla="*/ 9 h 124"/>
                        <a:gd name="T24" fmla="*/ 42 w 81"/>
                        <a:gd name="T25" fmla="*/ 3 h 124"/>
                        <a:gd name="T26" fmla="*/ 55 w 81"/>
                        <a:gd name="T27" fmla="*/ 0 h 124"/>
                        <a:gd name="T28" fmla="*/ 68 w 81"/>
                        <a:gd name="T29" fmla="*/ 0 h 124"/>
                        <a:gd name="T30" fmla="*/ 81 w 81"/>
                        <a:gd name="T31" fmla="*/ 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4">
                          <a:moveTo>
                            <a:pt x="45" y="124"/>
                          </a:moveTo>
                          <a:lnTo>
                            <a:pt x="33" y="119"/>
                          </a:lnTo>
                          <a:lnTo>
                            <a:pt x="21" y="112"/>
                          </a:lnTo>
                          <a:lnTo>
                            <a:pt x="13" y="103"/>
                          </a:lnTo>
                          <a:lnTo>
                            <a:pt x="6" y="91"/>
                          </a:lnTo>
                          <a:lnTo>
                            <a:pt x="1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11" y="27"/>
                          </a:lnTo>
                          <a:lnTo>
                            <a:pt x="19" y="16"/>
                          </a:lnTo>
                          <a:lnTo>
                            <a:pt x="30" y="9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9" name="Freeform 2104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17" cy="31"/>
                    </a:xfrm>
                    <a:custGeom>
                      <a:avLst/>
                      <a:gdLst>
                        <a:gd name="T0" fmla="*/ 63 w 67"/>
                        <a:gd name="T1" fmla="*/ 63 h 127"/>
                        <a:gd name="T2" fmla="*/ 60 w 67"/>
                        <a:gd name="T3" fmla="*/ 127 h 127"/>
                        <a:gd name="T4" fmla="*/ 46 w 67"/>
                        <a:gd name="T5" fmla="*/ 126 h 127"/>
                        <a:gd name="T6" fmla="*/ 34 w 67"/>
                        <a:gd name="T7" fmla="*/ 121 h 127"/>
                        <a:gd name="T8" fmla="*/ 24 w 67"/>
                        <a:gd name="T9" fmla="*/ 114 h 127"/>
                        <a:gd name="T10" fmla="*/ 14 w 67"/>
                        <a:gd name="T11" fmla="*/ 104 h 127"/>
                        <a:gd name="T12" fmla="*/ 6 w 67"/>
                        <a:gd name="T13" fmla="*/ 93 h 127"/>
                        <a:gd name="T14" fmla="*/ 1 w 67"/>
                        <a:gd name="T15" fmla="*/ 80 h 127"/>
                        <a:gd name="T16" fmla="*/ 0 w 67"/>
                        <a:gd name="T17" fmla="*/ 67 h 127"/>
                        <a:gd name="T18" fmla="*/ 0 w 67"/>
                        <a:gd name="T19" fmla="*/ 54 h 127"/>
                        <a:gd name="T20" fmla="*/ 3 w 67"/>
                        <a:gd name="T21" fmla="*/ 40 h 127"/>
                        <a:gd name="T22" fmla="*/ 9 w 67"/>
                        <a:gd name="T23" fmla="*/ 28 h 127"/>
                        <a:gd name="T24" fmla="*/ 18 w 67"/>
                        <a:gd name="T25" fmla="*/ 18 h 127"/>
                        <a:gd name="T26" fmla="*/ 28 w 67"/>
                        <a:gd name="T27" fmla="*/ 9 h 127"/>
                        <a:gd name="T28" fmla="*/ 40 w 67"/>
                        <a:gd name="T29" fmla="*/ 3 h 127"/>
                        <a:gd name="T30" fmla="*/ 52 w 67"/>
                        <a:gd name="T31" fmla="*/ 0 h 127"/>
                        <a:gd name="T32" fmla="*/ 67 w 67"/>
                        <a:gd name="T33" fmla="*/ 0 h 127"/>
                        <a:gd name="T34" fmla="*/ 63 w 67"/>
                        <a:gd name="T35" fmla="*/ 63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3"/>
                          </a:moveTo>
                          <a:lnTo>
                            <a:pt x="60" y="127"/>
                          </a:lnTo>
                          <a:lnTo>
                            <a:pt x="46" y="126"/>
                          </a:lnTo>
                          <a:lnTo>
                            <a:pt x="34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7"/>
                          </a:lnTo>
                          <a:lnTo>
                            <a:pt x="0" y="54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8" y="9"/>
                          </a:lnTo>
                          <a:lnTo>
                            <a:pt x="40" y="3"/>
                          </a:lnTo>
                          <a:lnTo>
                            <a:pt x="52" y="0"/>
                          </a:lnTo>
                          <a:lnTo>
                            <a:pt x="67" y="0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0" name="Freeform 2103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17" cy="31"/>
                    </a:xfrm>
                    <a:custGeom>
                      <a:avLst/>
                      <a:gdLst>
                        <a:gd name="T0" fmla="*/ 60 w 67"/>
                        <a:gd name="T1" fmla="*/ 127 h 127"/>
                        <a:gd name="T2" fmla="*/ 46 w 67"/>
                        <a:gd name="T3" fmla="*/ 126 h 127"/>
                        <a:gd name="T4" fmla="*/ 34 w 67"/>
                        <a:gd name="T5" fmla="*/ 121 h 127"/>
                        <a:gd name="T6" fmla="*/ 24 w 67"/>
                        <a:gd name="T7" fmla="*/ 114 h 127"/>
                        <a:gd name="T8" fmla="*/ 14 w 67"/>
                        <a:gd name="T9" fmla="*/ 104 h 127"/>
                        <a:gd name="T10" fmla="*/ 6 w 67"/>
                        <a:gd name="T11" fmla="*/ 93 h 127"/>
                        <a:gd name="T12" fmla="*/ 1 w 67"/>
                        <a:gd name="T13" fmla="*/ 80 h 127"/>
                        <a:gd name="T14" fmla="*/ 0 w 67"/>
                        <a:gd name="T15" fmla="*/ 67 h 127"/>
                        <a:gd name="T16" fmla="*/ 0 w 67"/>
                        <a:gd name="T17" fmla="*/ 54 h 127"/>
                        <a:gd name="T18" fmla="*/ 3 w 67"/>
                        <a:gd name="T19" fmla="*/ 40 h 127"/>
                        <a:gd name="T20" fmla="*/ 9 w 67"/>
                        <a:gd name="T21" fmla="*/ 28 h 127"/>
                        <a:gd name="T22" fmla="*/ 18 w 67"/>
                        <a:gd name="T23" fmla="*/ 18 h 127"/>
                        <a:gd name="T24" fmla="*/ 28 w 67"/>
                        <a:gd name="T25" fmla="*/ 9 h 127"/>
                        <a:gd name="T26" fmla="*/ 40 w 67"/>
                        <a:gd name="T27" fmla="*/ 3 h 127"/>
                        <a:gd name="T28" fmla="*/ 52 w 67"/>
                        <a:gd name="T29" fmla="*/ 0 h 127"/>
                        <a:gd name="T30" fmla="*/ 67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0" y="127"/>
                          </a:moveTo>
                          <a:lnTo>
                            <a:pt x="46" y="126"/>
                          </a:lnTo>
                          <a:lnTo>
                            <a:pt x="34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7"/>
                          </a:lnTo>
                          <a:lnTo>
                            <a:pt x="0" y="54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8" y="9"/>
                          </a:lnTo>
                          <a:lnTo>
                            <a:pt x="40" y="3"/>
                          </a:lnTo>
                          <a:lnTo>
                            <a:pt x="52" y="0"/>
                          </a:lnTo>
                          <a:lnTo>
                            <a:pt x="67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1" name="Freeform 2102"/>
                    <p:cNvSpPr>
                      <a:spLocks/>
                    </p:cNvSpPr>
                    <p:nvPr/>
                  </p:nvSpPr>
                  <p:spPr bwMode="auto">
                    <a:xfrm>
                      <a:off x="6953" y="2160"/>
                      <a:ext cx="1960" cy="123"/>
                    </a:xfrm>
                    <a:custGeom>
                      <a:avLst/>
                      <a:gdLst>
                        <a:gd name="T0" fmla="*/ 7 w 7838"/>
                        <a:gd name="T1" fmla="*/ 0 h 495"/>
                        <a:gd name="T2" fmla="*/ 3 w 7838"/>
                        <a:gd name="T3" fmla="*/ 63 h 495"/>
                        <a:gd name="T4" fmla="*/ 0 w 7838"/>
                        <a:gd name="T5" fmla="*/ 127 h 495"/>
                        <a:gd name="T6" fmla="*/ 7831 w 7838"/>
                        <a:gd name="T7" fmla="*/ 495 h 495"/>
                        <a:gd name="T8" fmla="*/ 7835 w 7838"/>
                        <a:gd name="T9" fmla="*/ 431 h 495"/>
                        <a:gd name="T10" fmla="*/ 7838 w 7838"/>
                        <a:gd name="T11" fmla="*/ 368 h 495"/>
                        <a:gd name="T12" fmla="*/ 7 w 7838"/>
                        <a:gd name="T13" fmla="*/ 0 h 4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5">
                          <a:moveTo>
                            <a:pt x="7" y="0"/>
                          </a:moveTo>
                          <a:lnTo>
                            <a:pt x="3" y="63"/>
                          </a:lnTo>
                          <a:lnTo>
                            <a:pt x="0" y="127"/>
                          </a:lnTo>
                          <a:lnTo>
                            <a:pt x="7831" y="495"/>
                          </a:lnTo>
                          <a:lnTo>
                            <a:pt x="7835" y="431"/>
                          </a:lnTo>
                          <a:lnTo>
                            <a:pt x="7838" y="368"/>
                          </a:lnTo>
                          <a:lnTo>
                            <a:pt x="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2" name="Freeform 2101"/>
                    <p:cNvSpPr>
                      <a:spLocks/>
                    </p:cNvSpPr>
                    <p:nvPr/>
                  </p:nvSpPr>
                  <p:spPr bwMode="auto">
                    <a:xfrm>
                      <a:off x="6953" y="2160"/>
                      <a:ext cx="1960" cy="123"/>
                    </a:xfrm>
                    <a:custGeom>
                      <a:avLst/>
                      <a:gdLst>
                        <a:gd name="T0" fmla="*/ 7 w 7838"/>
                        <a:gd name="T1" fmla="*/ 0 h 495"/>
                        <a:gd name="T2" fmla="*/ 3 w 7838"/>
                        <a:gd name="T3" fmla="*/ 63 h 495"/>
                        <a:gd name="T4" fmla="*/ 0 w 7838"/>
                        <a:gd name="T5" fmla="*/ 127 h 495"/>
                        <a:gd name="T6" fmla="*/ 7831 w 7838"/>
                        <a:gd name="T7" fmla="*/ 495 h 495"/>
                        <a:gd name="T8" fmla="*/ 7835 w 7838"/>
                        <a:gd name="T9" fmla="*/ 431 h 495"/>
                        <a:gd name="T10" fmla="*/ 7838 w 7838"/>
                        <a:gd name="T11" fmla="*/ 368 h 495"/>
                        <a:gd name="T12" fmla="*/ 7 w 7838"/>
                        <a:gd name="T13" fmla="*/ 0 h 4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5">
                          <a:moveTo>
                            <a:pt x="7" y="0"/>
                          </a:moveTo>
                          <a:lnTo>
                            <a:pt x="3" y="63"/>
                          </a:lnTo>
                          <a:lnTo>
                            <a:pt x="0" y="127"/>
                          </a:lnTo>
                          <a:lnTo>
                            <a:pt x="7831" y="495"/>
                          </a:lnTo>
                          <a:lnTo>
                            <a:pt x="7835" y="431"/>
                          </a:lnTo>
                          <a:lnTo>
                            <a:pt x="7838" y="368"/>
                          </a:lnTo>
                          <a:lnTo>
                            <a:pt x="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3" name="Freeform 2100"/>
                    <p:cNvSpPr>
                      <a:spLocks/>
                    </p:cNvSpPr>
                    <p:nvPr/>
                  </p:nvSpPr>
                  <p:spPr bwMode="auto">
                    <a:xfrm>
                      <a:off x="8911" y="2252"/>
                      <a:ext cx="17" cy="31"/>
                    </a:xfrm>
                    <a:custGeom>
                      <a:avLst/>
                      <a:gdLst>
                        <a:gd name="T0" fmla="*/ 4 w 67"/>
                        <a:gd name="T1" fmla="*/ 63 h 127"/>
                        <a:gd name="T2" fmla="*/ 7 w 67"/>
                        <a:gd name="T3" fmla="*/ 0 h 127"/>
                        <a:gd name="T4" fmla="*/ 20 w 67"/>
                        <a:gd name="T5" fmla="*/ 1 h 127"/>
                        <a:gd name="T6" fmla="*/ 32 w 67"/>
                        <a:gd name="T7" fmla="*/ 6 h 127"/>
                        <a:gd name="T8" fmla="*/ 43 w 67"/>
                        <a:gd name="T9" fmla="*/ 13 h 127"/>
                        <a:gd name="T10" fmla="*/ 53 w 67"/>
                        <a:gd name="T11" fmla="*/ 23 h 127"/>
                        <a:gd name="T12" fmla="*/ 61 w 67"/>
                        <a:gd name="T13" fmla="*/ 33 h 127"/>
                        <a:gd name="T14" fmla="*/ 66 w 67"/>
                        <a:gd name="T15" fmla="*/ 47 h 127"/>
                        <a:gd name="T16" fmla="*/ 67 w 67"/>
                        <a:gd name="T17" fmla="*/ 60 h 127"/>
                        <a:gd name="T18" fmla="*/ 67 w 67"/>
                        <a:gd name="T19" fmla="*/ 73 h 127"/>
                        <a:gd name="T20" fmla="*/ 64 w 67"/>
                        <a:gd name="T21" fmla="*/ 86 h 127"/>
                        <a:gd name="T22" fmla="*/ 58 w 67"/>
                        <a:gd name="T23" fmla="*/ 98 h 127"/>
                        <a:gd name="T24" fmla="*/ 49 w 67"/>
                        <a:gd name="T25" fmla="*/ 109 h 127"/>
                        <a:gd name="T26" fmla="*/ 38 w 67"/>
                        <a:gd name="T27" fmla="*/ 117 h 127"/>
                        <a:gd name="T28" fmla="*/ 26 w 67"/>
                        <a:gd name="T29" fmla="*/ 123 h 127"/>
                        <a:gd name="T30" fmla="*/ 14 w 67"/>
                        <a:gd name="T31" fmla="*/ 127 h 127"/>
                        <a:gd name="T32" fmla="*/ 0 w 67"/>
                        <a:gd name="T33" fmla="*/ 127 h 127"/>
                        <a:gd name="T34" fmla="*/ 4 w 67"/>
                        <a:gd name="T35" fmla="*/ 63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4" y="63"/>
                          </a:moveTo>
                          <a:lnTo>
                            <a:pt x="7" y="0"/>
                          </a:lnTo>
                          <a:lnTo>
                            <a:pt x="20" y="1"/>
                          </a:lnTo>
                          <a:lnTo>
                            <a:pt x="32" y="6"/>
                          </a:lnTo>
                          <a:lnTo>
                            <a:pt x="43" y="13"/>
                          </a:lnTo>
                          <a:lnTo>
                            <a:pt x="53" y="23"/>
                          </a:lnTo>
                          <a:lnTo>
                            <a:pt x="61" y="33"/>
                          </a:lnTo>
                          <a:lnTo>
                            <a:pt x="66" y="47"/>
                          </a:lnTo>
                          <a:lnTo>
                            <a:pt x="67" y="60"/>
                          </a:lnTo>
                          <a:lnTo>
                            <a:pt x="67" y="73"/>
                          </a:lnTo>
                          <a:lnTo>
                            <a:pt x="64" y="86"/>
                          </a:lnTo>
                          <a:lnTo>
                            <a:pt x="58" y="98"/>
                          </a:lnTo>
                          <a:lnTo>
                            <a:pt x="49" y="109"/>
                          </a:lnTo>
                          <a:lnTo>
                            <a:pt x="38" y="117"/>
                          </a:lnTo>
                          <a:lnTo>
                            <a:pt x="26" y="123"/>
                          </a:lnTo>
                          <a:lnTo>
                            <a:pt x="14" y="127"/>
                          </a:lnTo>
                          <a:lnTo>
                            <a:pt x="0" y="127"/>
                          </a:lnTo>
                          <a:lnTo>
                            <a:pt x="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4" name="Freeform 2099"/>
                    <p:cNvSpPr>
                      <a:spLocks/>
                    </p:cNvSpPr>
                    <p:nvPr/>
                  </p:nvSpPr>
                  <p:spPr bwMode="auto">
                    <a:xfrm>
                      <a:off x="8911" y="2252"/>
                      <a:ext cx="17" cy="31"/>
                    </a:xfrm>
                    <a:custGeom>
                      <a:avLst/>
                      <a:gdLst>
                        <a:gd name="T0" fmla="*/ 7 w 67"/>
                        <a:gd name="T1" fmla="*/ 0 h 127"/>
                        <a:gd name="T2" fmla="*/ 20 w 67"/>
                        <a:gd name="T3" fmla="*/ 1 h 127"/>
                        <a:gd name="T4" fmla="*/ 32 w 67"/>
                        <a:gd name="T5" fmla="*/ 6 h 127"/>
                        <a:gd name="T6" fmla="*/ 43 w 67"/>
                        <a:gd name="T7" fmla="*/ 13 h 127"/>
                        <a:gd name="T8" fmla="*/ 53 w 67"/>
                        <a:gd name="T9" fmla="*/ 23 h 127"/>
                        <a:gd name="T10" fmla="*/ 61 w 67"/>
                        <a:gd name="T11" fmla="*/ 33 h 127"/>
                        <a:gd name="T12" fmla="*/ 66 w 67"/>
                        <a:gd name="T13" fmla="*/ 47 h 127"/>
                        <a:gd name="T14" fmla="*/ 67 w 67"/>
                        <a:gd name="T15" fmla="*/ 60 h 127"/>
                        <a:gd name="T16" fmla="*/ 67 w 67"/>
                        <a:gd name="T17" fmla="*/ 73 h 127"/>
                        <a:gd name="T18" fmla="*/ 64 w 67"/>
                        <a:gd name="T19" fmla="*/ 86 h 127"/>
                        <a:gd name="T20" fmla="*/ 58 w 67"/>
                        <a:gd name="T21" fmla="*/ 98 h 127"/>
                        <a:gd name="T22" fmla="*/ 49 w 67"/>
                        <a:gd name="T23" fmla="*/ 109 h 127"/>
                        <a:gd name="T24" fmla="*/ 38 w 67"/>
                        <a:gd name="T25" fmla="*/ 117 h 127"/>
                        <a:gd name="T26" fmla="*/ 26 w 67"/>
                        <a:gd name="T27" fmla="*/ 123 h 127"/>
                        <a:gd name="T28" fmla="*/ 14 w 67"/>
                        <a:gd name="T29" fmla="*/ 127 h 127"/>
                        <a:gd name="T30" fmla="*/ 0 w 67"/>
                        <a:gd name="T31" fmla="*/ 127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7" y="0"/>
                          </a:moveTo>
                          <a:lnTo>
                            <a:pt x="20" y="1"/>
                          </a:lnTo>
                          <a:lnTo>
                            <a:pt x="32" y="6"/>
                          </a:lnTo>
                          <a:lnTo>
                            <a:pt x="43" y="13"/>
                          </a:lnTo>
                          <a:lnTo>
                            <a:pt x="53" y="23"/>
                          </a:lnTo>
                          <a:lnTo>
                            <a:pt x="61" y="33"/>
                          </a:lnTo>
                          <a:lnTo>
                            <a:pt x="66" y="47"/>
                          </a:lnTo>
                          <a:lnTo>
                            <a:pt x="67" y="60"/>
                          </a:lnTo>
                          <a:lnTo>
                            <a:pt x="67" y="73"/>
                          </a:lnTo>
                          <a:lnTo>
                            <a:pt x="64" y="86"/>
                          </a:lnTo>
                          <a:lnTo>
                            <a:pt x="58" y="98"/>
                          </a:lnTo>
                          <a:lnTo>
                            <a:pt x="49" y="109"/>
                          </a:lnTo>
                          <a:lnTo>
                            <a:pt x="38" y="117"/>
                          </a:lnTo>
                          <a:lnTo>
                            <a:pt x="26" y="123"/>
                          </a:lnTo>
                          <a:lnTo>
                            <a:pt x="14" y="127"/>
                          </a:lnTo>
                          <a:lnTo>
                            <a:pt x="0" y="12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5" name="Freeform 2098"/>
                    <p:cNvSpPr>
                      <a:spLocks/>
                    </p:cNvSpPr>
                    <p:nvPr/>
                  </p:nvSpPr>
                  <p:spPr bwMode="auto">
                    <a:xfrm>
                      <a:off x="2657" y="2277"/>
                      <a:ext cx="24" cy="30"/>
                    </a:xfrm>
                    <a:custGeom>
                      <a:avLst/>
                      <a:gdLst>
                        <a:gd name="T0" fmla="*/ 63 w 95"/>
                        <a:gd name="T1" fmla="*/ 64 h 120"/>
                        <a:gd name="T2" fmla="*/ 32 w 95"/>
                        <a:gd name="T3" fmla="*/ 120 h 120"/>
                        <a:gd name="T4" fmla="*/ 21 w 95"/>
                        <a:gd name="T5" fmla="*/ 113 h 120"/>
                        <a:gd name="T6" fmla="*/ 12 w 95"/>
                        <a:gd name="T7" fmla="*/ 102 h 120"/>
                        <a:gd name="T8" fmla="*/ 6 w 95"/>
                        <a:gd name="T9" fmla="*/ 92 h 120"/>
                        <a:gd name="T10" fmla="*/ 1 w 95"/>
                        <a:gd name="T11" fmla="*/ 78 h 120"/>
                        <a:gd name="T12" fmla="*/ 0 w 95"/>
                        <a:gd name="T13" fmla="*/ 65 h 120"/>
                        <a:gd name="T14" fmla="*/ 0 w 95"/>
                        <a:gd name="T15" fmla="*/ 52 h 120"/>
                        <a:gd name="T16" fmla="*/ 5 w 95"/>
                        <a:gd name="T17" fmla="*/ 39 h 120"/>
                        <a:gd name="T18" fmla="*/ 11 w 95"/>
                        <a:gd name="T19" fmla="*/ 28 h 120"/>
                        <a:gd name="T20" fmla="*/ 19 w 95"/>
                        <a:gd name="T21" fmla="*/ 17 h 120"/>
                        <a:gd name="T22" fmla="*/ 30 w 95"/>
                        <a:gd name="T23" fmla="*/ 9 h 120"/>
                        <a:gd name="T24" fmla="*/ 42 w 95"/>
                        <a:gd name="T25" fmla="*/ 4 h 120"/>
                        <a:gd name="T26" fmla="*/ 55 w 95"/>
                        <a:gd name="T27" fmla="*/ 0 h 120"/>
                        <a:gd name="T28" fmla="*/ 68 w 95"/>
                        <a:gd name="T29" fmla="*/ 0 h 120"/>
                        <a:gd name="T30" fmla="*/ 81 w 95"/>
                        <a:gd name="T31" fmla="*/ 3 h 120"/>
                        <a:gd name="T32" fmla="*/ 95 w 95"/>
                        <a:gd name="T33" fmla="*/ 8 h 120"/>
                        <a:gd name="T34" fmla="*/ 63 w 95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63" y="64"/>
                          </a:moveTo>
                          <a:lnTo>
                            <a:pt x="32" y="120"/>
                          </a:lnTo>
                          <a:lnTo>
                            <a:pt x="21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19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3"/>
                          </a:lnTo>
                          <a:lnTo>
                            <a:pt x="95" y="8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6" name="Freeform 2097"/>
                    <p:cNvSpPr>
                      <a:spLocks/>
                    </p:cNvSpPr>
                    <p:nvPr/>
                  </p:nvSpPr>
                  <p:spPr bwMode="auto">
                    <a:xfrm>
                      <a:off x="2657" y="2277"/>
                      <a:ext cx="24" cy="30"/>
                    </a:xfrm>
                    <a:custGeom>
                      <a:avLst/>
                      <a:gdLst>
                        <a:gd name="T0" fmla="*/ 32 w 95"/>
                        <a:gd name="T1" fmla="*/ 120 h 120"/>
                        <a:gd name="T2" fmla="*/ 21 w 95"/>
                        <a:gd name="T3" fmla="*/ 113 h 120"/>
                        <a:gd name="T4" fmla="*/ 12 w 95"/>
                        <a:gd name="T5" fmla="*/ 102 h 120"/>
                        <a:gd name="T6" fmla="*/ 6 w 95"/>
                        <a:gd name="T7" fmla="*/ 92 h 120"/>
                        <a:gd name="T8" fmla="*/ 1 w 95"/>
                        <a:gd name="T9" fmla="*/ 78 h 120"/>
                        <a:gd name="T10" fmla="*/ 0 w 95"/>
                        <a:gd name="T11" fmla="*/ 65 h 120"/>
                        <a:gd name="T12" fmla="*/ 0 w 95"/>
                        <a:gd name="T13" fmla="*/ 52 h 120"/>
                        <a:gd name="T14" fmla="*/ 5 w 95"/>
                        <a:gd name="T15" fmla="*/ 39 h 120"/>
                        <a:gd name="T16" fmla="*/ 11 w 95"/>
                        <a:gd name="T17" fmla="*/ 28 h 120"/>
                        <a:gd name="T18" fmla="*/ 19 w 95"/>
                        <a:gd name="T19" fmla="*/ 17 h 120"/>
                        <a:gd name="T20" fmla="*/ 30 w 95"/>
                        <a:gd name="T21" fmla="*/ 9 h 120"/>
                        <a:gd name="T22" fmla="*/ 42 w 95"/>
                        <a:gd name="T23" fmla="*/ 4 h 120"/>
                        <a:gd name="T24" fmla="*/ 55 w 95"/>
                        <a:gd name="T25" fmla="*/ 0 h 120"/>
                        <a:gd name="T26" fmla="*/ 68 w 95"/>
                        <a:gd name="T27" fmla="*/ 0 h 120"/>
                        <a:gd name="T28" fmla="*/ 81 w 95"/>
                        <a:gd name="T29" fmla="*/ 3 h 120"/>
                        <a:gd name="T30" fmla="*/ 95 w 95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32" y="120"/>
                          </a:moveTo>
                          <a:lnTo>
                            <a:pt x="21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19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3"/>
                          </a:lnTo>
                          <a:lnTo>
                            <a:pt x="95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7" name="Freeform 2096"/>
                    <p:cNvSpPr>
                      <a:spLocks/>
                    </p:cNvSpPr>
                    <p:nvPr/>
                  </p:nvSpPr>
                  <p:spPr bwMode="auto">
                    <a:xfrm>
                      <a:off x="2665" y="2278"/>
                      <a:ext cx="1064" cy="602"/>
                    </a:xfrm>
                    <a:custGeom>
                      <a:avLst/>
                      <a:gdLst>
                        <a:gd name="T0" fmla="*/ 63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2 w 4255"/>
                        <a:gd name="T7" fmla="*/ 2405 h 2405"/>
                        <a:gd name="T8" fmla="*/ 4223 w 4255"/>
                        <a:gd name="T9" fmla="*/ 2349 h 2405"/>
                        <a:gd name="T10" fmla="*/ 4255 w 4255"/>
                        <a:gd name="T11" fmla="*/ 2293 h 2405"/>
                        <a:gd name="T12" fmla="*/ 63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2" y="2405"/>
                          </a:lnTo>
                          <a:lnTo>
                            <a:pt x="4223" y="2349"/>
                          </a:lnTo>
                          <a:lnTo>
                            <a:pt x="4255" y="2293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8" name="Freeform 2095"/>
                    <p:cNvSpPr>
                      <a:spLocks/>
                    </p:cNvSpPr>
                    <p:nvPr/>
                  </p:nvSpPr>
                  <p:spPr bwMode="auto">
                    <a:xfrm>
                      <a:off x="2665" y="2278"/>
                      <a:ext cx="1064" cy="602"/>
                    </a:xfrm>
                    <a:custGeom>
                      <a:avLst/>
                      <a:gdLst>
                        <a:gd name="T0" fmla="*/ 63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2 w 4255"/>
                        <a:gd name="T7" fmla="*/ 2405 h 2405"/>
                        <a:gd name="T8" fmla="*/ 4223 w 4255"/>
                        <a:gd name="T9" fmla="*/ 2349 h 2405"/>
                        <a:gd name="T10" fmla="*/ 4255 w 4255"/>
                        <a:gd name="T11" fmla="*/ 2293 h 2405"/>
                        <a:gd name="T12" fmla="*/ 63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2" y="2405"/>
                          </a:lnTo>
                          <a:lnTo>
                            <a:pt x="4223" y="2349"/>
                          </a:lnTo>
                          <a:lnTo>
                            <a:pt x="4255" y="2293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9" name="Freeform 2094"/>
                    <p:cNvSpPr>
                      <a:spLocks/>
                    </p:cNvSpPr>
                    <p:nvPr/>
                  </p:nvSpPr>
                  <p:spPr bwMode="auto">
                    <a:xfrm>
                      <a:off x="3721" y="2852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6 h 56"/>
                        <a:gd name="T2" fmla="*/ 32 w 32"/>
                        <a:gd name="T3" fmla="*/ 0 h 56"/>
                        <a:gd name="T4" fmla="*/ 32 w 32"/>
                        <a:gd name="T5" fmla="*/ 0 h 56"/>
                        <a:gd name="T6" fmla="*/ 0 w 32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0" y="56"/>
                          </a:moveTo>
                          <a:lnTo>
                            <a:pt x="32" y="0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0" name="Line 20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729" y="285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1" name="Freeform 2092"/>
                    <p:cNvSpPr>
                      <a:spLocks/>
                    </p:cNvSpPr>
                    <p:nvPr/>
                  </p:nvSpPr>
                  <p:spPr bwMode="auto">
                    <a:xfrm>
                      <a:off x="3713" y="2852"/>
                      <a:ext cx="537" cy="319"/>
                    </a:xfrm>
                    <a:custGeom>
                      <a:avLst/>
                      <a:gdLst>
                        <a:gd name="T0" fmla="*/ 63 w 2148"/>
                        <a:gd name="T1" fmla="*/ 0 h 1277"/>
                        <a:gd name="T2" fmla="*/ 31 w 2148"/>
                        <a:gd name="T3" fmla="*/ 56 h 1277"/>
                        <a:gd name="T4" fmla="*/ 0 w 2148"/>
                        <a:gd name="T5" fmla="*/ 112 h 1277"/>
                        <a:gd name="T6" fmla="*/ 2086 w 2148"/>
                        <a:gd name="T7" fmla="*/ 1277 h 1277"/>
                        <a:gd name="T8" fmla="*/ 2117 w 2148"/>
                        <a:gd name="T9" fmla="*/ 1221 h 1277"/>
                        <a:gd name="T10" fmla="*/ 2148 w 2148"/>
                        <a:gd name="T11" fmla="*/ 1164 h 1277"/>
                        <a:gd name="T12" fmla="*/ 63 w 2148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8" h="1277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6" y="1277"/>
                          </a:lnTo>
                          <a:lnTo>
                            <a:pt x="2117" y="1221"/>
                          </a:lnTo>
                          <a:lnTo>
                            <a:pt x="2148" y="1164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2" name="Freeform 2091"/>
                    <p:cNvSpPr>
                      <a:spLocks/>
                    </p:cNvSpPr>
                    <p:nvPr/>
                  </p:nvSpPr>
                  <p:spPr bwMode="auto">
                    <a:xfrm>
                      <a:off x="3713" y="2852"/>
                      <a:ext cx="537" cy="319"/>
                    </a:xfrm>
                    <a:custGeom>
                      <a:avLst/>
                      <a:gdLst>
                        <a:gd name="T0" fmla="*/ 63 w 2148"/>
                        <a:gd name="T1" fmla="*/ 0 h 1277"/>
                        <a:gd name="T2" fmla="*/ 31 w 2148"/>
                        <a:gd name="T3" fmla="*/ 56 h 1277"/>
                        <a:gd name="T4" fmla="*/ 0 w 2148"/>
                        <a:gd name="T5" fmla="*/ 112 h 1277"/>
                        <a:gd name="T6" fmla="*/ 2086 w 2148"/>
                        <a:gd name="T7" fmla="*/ 1277 h 1277"/>
                        <a:gd name="T8" fmla="*/ 2117 w 2148"/>
                        <a:gd name="T9" fmla="*/ 1221 h 1277"/>
                        <a:gd name="T10" fmla="*/ 2148 w 2148"/>
                        <a:gd name="T11" fmla="*/ 1164 h 1277"/>
                        <a:gd name="T12" fmla="*/ 63 w 2148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8" h="1277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6" y="1277"/>
                          </a:lnTo>
                          <a:lnTo>
                            <a:pt x="2117" y="1221"/>
                          </a:lnTo>
                          <a:lnTo>
                            <a:pt x="2148" y="1164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3" name="Freeform 2090"/>
                    <p:cNvSpPr>
                      <a:spLocks/>
                    </p:cNvSpPr>
                    <p:nvPr/>
                  </p:nvSpPr>
                  <p:spPr bwMode="auto">
                    <a:xfrm>
                      <a:off x="4234" y="3157"/>
                      <a:ext cx="8" cy="15"/>
                    </a:xfrm>
                    <a:custGeom>
                      <a:avLst/>
                      <a:gdLst>
                        <a:gd name="T0" fmla="*/ 31 w 31"/>
                        <a:gd name="T1" fmla="*/ 0 h 60"/>
                        <a:gd name="T2" fmla="*/ 0 w 31"/>
                        <a:gd name="T3" fmla="*/ 56 h 60"/>
                        <a:gd name="T4" fmla="*/ 9 w 31"/>
                        <a:gd name="T5" fmla="*/ 60 h 60"/>
                        <a:gd name="T6" fmla="*/ 31 w 31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9" y="60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4" name="Line 208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34" y="3171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5" name="Freeform 2088"/>
                    <p:cNvSpPr>
                      <a:spLocks/>
                    </p:cNvSpPr>
                    <p:nvPr/>
                  </p:nvSpPr>
                  <p:spPr bwMode="auto">
                    <a:xfrm>
                      <a:off x="4237" y="3142"/>
                      <a:ext cx="573" cy="230"/>
                    </a:xfrm>
                    <a:custGeom>
                      <a:avLst/>
                      <a:gdLst>
                        <a:gd name="T0" fmla="*/ 43 w 2292"/>
                        <a:gd name="T1" fmla="*/ 0 h 921"/>
                        <a:gd name="T2" fmla="*/ 22 w 2292"/>
                        <a:gd name="T3" fmla="*/ 60 h 921"/>
                        <a:gd name="T4" fmla="*/ 0 w 2292"/>
                        <a:gd name="T5" fmla="*/ 120 h 921"/>
                        <a:gd name="T6" fmla="*/ 2249 w 2292"/>
                        <a:gd name="T7" fmla="*/ 921 h 921"/>
                        <a:gd name="T8" fmla="*/ 2270 w 2292"/>
                        <a:gd name="T9" fmla="*/ 861 h 921"/>
                        <a:gd name="T10" fmla="*/ 2292 w 2292"/>
                        <a:gd name="T11" fmla="*/ 801 h 921"/>
                        <a:gd name="T12" fmla="*/ 43 w 2292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2" h="921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2249" y="921"/>
                          </a:lnTo>
                          <a:lnTo>
                            <a:pt x="2270" y="861"/>
                          </a:lnTo>
                          <a:lnTo>
                            <a:pt x="2292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6" name="Freeform 2087"/>
                    <p:cNvSpPr>
                      <a:spLocks/>
                    </p:cNvSpPr>
                    <p:nvPr/>
                  </p:nvSpPr>
                  <p:spPr bwMode="auto">
                    <a:xfrm>
                      <a:off x="4237" y="3142"/>
                      <a:ext cx="573" cy="230"/>
                    </a:xfrm>
                    <a:custGeom>
                      <a:avLst/>
                      <a:gdLst>
                        <a:gd name="T0" fmla="*/ 43 w 2292"/>
                        <a:gd name="T1" fmla="*/ 0 h 921"/>
                        <a:gd name="T2" fmla="*/ 22 w 2292"/>
                        <a:gd name="T3" fmla="*/ 60 h 921"/>
                        <a:gd name="T4" fmla="*/ 0 w 2292"/>
                        <a:gd name="T5" fmla="*/ 120 h 921"/>
                        <a:gd name="T6" fmla="*/ 2249 w 2292"/>
                        <a:gd name="T7" fmla="*/ 921 h 921"/>
                        <a:gd name="T8" fmla="*/ 2270 w 2292"/>
                        <a:gd name="T9" fmla="*/ 861 h 921"/>
                        <a:gd name="T10" fmla="*/ 2292 w 2292"/>
                        <a:gd name="T11" fmla="*/ 801 h 921"/>
                        <a:gd name="T12" fmla="*/ 43 w 2292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2" h="921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2249" y="921"/>
                          </a:lnTo>
                          <a:lnTo>
                            <a:pt x="2270" y="861"/>
                          </a:lnTo>
                          <a:lnTo>
                            <a:pt x="2292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7" name="Freeform 2086"/>
                    <p:cNvSpPr>
                      <a:spLocks/>
                    </p:cNvSpPr>
                    <p:nvPr/>
                  </p:nvSpPr>
                  <p:spPr bwMode="auto">
                    <a:xfrm>
                      <a:off x="4799" y="3342"/>
                      <a:ext cx="21" cy="31"/>
                    </a:xfrm>
                    <a:custGeom>
                      <a:avLst/>
                      <a:gdLst>
                        <a:gd name="T0" fmla="*/ 21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5 w 85"/>
                        <a:gd name="T7" fmla="*/ 13 h 123"/>
                        <a:gd name="T8" fmla="*/ 74 w 85"/>
                        <a:gd name="T9" fmla="*/ 24 h 123"/>
                        <a:gd name="T10" fmla="*/ 80 w 85"/>
                        <a:gd name="T11" fmla="*/ 36 h 123"/>
                        <a:gd name="T12" fmla="*/ 85 w 85"/>
                        <a:gd name="T13" fmla="*/ 48 h 123"/>
                        <a:gd name="T14" fmla="*/ 85 w 85"/>
                        <a:gd name="T15" fmla="*/ 62 h 123"/>
                        <a:gd name="T16" fmla="*/ 83 w 85"/>
                        <a:gd name="T17" fmla="*/ 75 h 123"/>
                        <a:gd name="T18" fmla="*/ 79 w 85"/>
                        <a:gd name="T19" fmla="*/ 87 h 123"/>
                        <a:gd name="T20" fmla="*/ 71 w 85"/>
                        <a:gd name="T21" fmla="*/ 99 h 123"/>
                        <a:gd name="T22" fmla="*/ 63 w 85"/>
                        <a:gd name="T23" fmla="*/ 109 h 123"/>
                        <a:gd name="T24" fmla="*/ 51 w 85"/>
                        <a:gd name="T25" fmla="*/ 116 h 123"/>
                        <a:gd name="T26" fmla="*/ 39 w 85"/>
                        <a:gd name="T27" fmla="*/ 121 h 123"/>
                        <a:gd name="T28" fmla="*/ 26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1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1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5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3" y="75"/>
                          </a:lnTo>
                          <a:lnTo>
                            <a:pt x="79" y="87"/>
                          </a:lnTo>
                          <a:lnTo>
                            <a:pt x="71" y="99"/>
                          </a:lnTo>
                          <a:lnTo>
                            <a:pt x="63" y="109"/>
                          </a:lnTo>
                          <a:lnTo>
                            <a:pt x="51" y="116"/>
                          </a:lnTo>
                          <a:lnTo>
                            <a:pt x="39" y="121"/>
                          </a:lnTo>
                          <a:lnTo>
                            <a:pt x="26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1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8" name="Freeform 2085"/>
                    <p:cNvSpPr>
                      <a:spLocks/>
                    </p:cNvSpPr>
                    <p:nvPr/>
                  </p:nvSpPr>
                  <p:spPr bwMode="auto">
                    <a:xfrm>
                      <a:off x="4799" y="3342"/>
                      <a:ext cx="21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5 w 85"/>
                        <a:gd name="T5" fmla="*/ 13 h 123"/>
                        <a:gd name="T6" fmla="*/ 74 w 85"/>
                        <a:gd name="T7" fmla="*/ 24 h 123"/>
                        <a:gd name="T8" fmla="*/ 80 w 85"/>
                        <a:gd name="T9" fmla="*/ 36 h 123"/>
                        <a:gd name="T10" fmla="*/ 85 w 85"/>
                        <a:gd name="T11" fmla="*/ 48 h 123"/>
                        <a:gd name="T12" fmla="*/ 85 w 85"/>
                        <a:gd name="T13" fmla="*/ 62 h 123"/>
                        <a:gd name="T14" fmla="*/ 83 w 85"/>
                        <a:gd name="T15" fmla="*/ 75 h 123"/>
                        <a:gd name="T16" fmla="*/ 79 w 85"/>
                        <a:gd name="T17" fmla="*/ 87 h 123"/>
                        <a:gd name="T18" fmla="*/ 71 w 85"/>
                        <a:gd name="T19" fmla="*/ 99 h 123"/>
                        <a:gd name="T20" fmla="*/ 63 w 85"/>
                        <a:gd name="T21" fmla="*/ 109 h 123"/>
                        <a:gd name="T22" fmla="*/ 51 w 85"/>
                        <a:gd name="T23" fmla="*/ 116 h 123"/>
                        <a:gd name="T24" fmla="*/ 39 w 85"/>
                        <a:gd name="T25" fmla="*/ 121 h 123"/>
                        <a:gd name="T26" fmla="*/ 26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5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3" y="75"/>
                          </a:lnTo>
                          <a:lnTo>
                            <a:pt x="79" y="87"/>
                          </a:lnTo>
                          <a:lnTo>
                            <a:pt x="71" y="99"/>
                          </a:lnTo>
                          <a:lnTo>
                            <a:pt x="63" y="109"/>
                          </a:lnTo>
                          <a:lnTo>
                            <a:pt x="51" y="116"/>
                          </a:lnTo>
                          <a:lnTo>
                            <a:pt x="39" y="121"/>
                          </a:lnTo>
                          <a:lnTo>
                            <a:pt x="26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9" name="Freeform 2084"/>
                    <p:cNvSpPr>
                      <a:spLocks/>
                    </p:cNvSpPr>
                    <p:nvPr/>
                  </p:nvSpPr>
                  <p:spPr bwMode="auto">
                    <a:xfrm>
                      <a:off x="2669" y="2277"/>
                      <a:ext cx="20" cy="31"/>
                    </a:xfrm>
                    <a:custGeom>
                      <a:avLst/>
                      <a:gdLst>
                        <a:gd name="T0" fmla="*/ 16 w 80"/>
                        <a:gd name="T1" fmla="*/ 62 h 126"/>
                        <a:gd name="T2" fmla="*/ 33 w 80"/>
                        <a:gd name="T3" fmla="*/ 0 h 126"/>
                        <a:gd name="T4" fmla="*/ 45 w 80"/>
                        <a:gd name="T5" fmla="*/ 4 h 126"/>
                        <a:gd name="T6" fmla="*/ 57 w 80"/>
                        <a:gd name="T7" fmla="*/ 12 h 126"/>
                        <a:gd name="T8" fmla="*/ 66 w 80"/>
                        <a:gd name="T9" fmla="*/ 21 h 126"/>
                        <a:gd name="T10" fmla="*/ 74 w 80"/>
                        <a:gd name="T11" fmla="*/ 33 h 126"/>
                        <a:gd name="T12" fmla="*/ 79 w 80"/>
                        <a:gd name="T13" fmla="*/ 45 h 126"/>
                        <a:gd name="T14" fmla="*/ 80 w 80"/>
                        <a:gd name="T15" fmla="*/ 58 h 126"/>
                        <a:gd name="T16" fmla="*/ 80 w 80"/>
                        <a:gd name="T17" fmla="*/ 72 h 126"/>
                        <a:gd name="T18" fmla="*/ 76 w 80"/>
                        <a:gd name="T19" fmla="*/ 85 h 126"/>
                        <a:gd name="T20" fmla="*/ 70 w 80"/>
                        <a:gd name="T21" fmla="*/ 97 h 126"/>
                        <a:gd name="T22" fmla="*/ 62 w 80"/>
                        <a:gd name="T23" fmla="*/ 108 h 126"/>
                        <a:gd name="T24" fmla="*/ 51 w 80"/>
                        <a:gd name="T25" fmla="*/ 116 h 126"/>
                        <a:gd name="T26" fmla="*/ 39 w 80"/>
                        <a:gd name="T27" fmla="*/ 122 h 126"/>
                        <a:gd name="T28" fmla="*/ 27 w 80"/>
                        <a:gd name="T29" fmla="*/ 126 h 126"/>
                        <a:gd name="T30" fmla="*/ 13 w 80"/>
                        <a:gd name="T31" fmla="*/ 126 h 126"/>
                        <a:gd name="T32" fmla="*/ 0 w 80"/>
                        <a:gd name="T33" fmla="*/ 124 h 126"/>
                        <a:gd name="T34" fmla="*/ 16 w 80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6" y="62"/>
                          </a:moveTo>
                          <a:lnTo>
                            <a:pt x="33" y="0"/>
                          </a:lnTo>
                          <a:lnTo>
                            <a:pt x="45" y="4"/>
                          </a:lnTo>
                          <a:lnTo>
                            <a:pt x="57" y="12"/>
                          </a:lnTo>
                          <a:lnTo>
                            <a:pt x="66" y="21"/>
                          </a:lnTo>
                          <a:lnTo>
                            <a:pt x="74" y="33"/>
                          </a:lnTo>
                          <a:lnTo>
                            <a:pt x="79" y="45"/>
                          </a:lnTo>
                          <a:lnTo>
                            <a:pt x="80" y="58"/>
                          </a:lnTo>
                          <a:lnTo>
                            <a:pt x="80" y="72"/>
                          </a:lnTo>
                          <a:lnTo>
                            <a:pt x="76" y="85"/>
                          </a:lnTo>
                          <a:lnTo>
                            <a:pt x="70" y="97"/>
                          </a:lnTo>
                          <a:lnTo>
                            <a:pt x="62" y="108"/>
                          </a:lnTo>
                          <a:lnTo>
                            <a:pt x="51" y="116"/>
                          </a:lnTo>
                          <a:lnTo>
                            <a:pt x="39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  <a:lnTo>
                            <a:pt x="16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0" name="Freeform 2083"/>
                    <p:cNvSpPr>
                      <a:spLocks/>
                    </p:cNvSpPr>
                    <p:nvPr/>
                  </p:nvSpPr>
                  <p:spPr bwMode="auto">
                    <a:xfrm>
                      <a:off x="2669" y="2277"/>
                      <a:ext cx="20" cy="31"/>
                    </a:xfrm>
                    <a:custGeom>
                      <a:avLst/>
                      <a:gdLst>
                        <a:gd name="T0" fmla="*/ 33 w 80"/>
                        <a:gd name="T1" fmla="*/ 0 h 126"/>
                        <a:gd name="T2" fmla="*/ 45 w 80"/>
                        <a:gd name="T3" fmla="*/ 4 h 126"/>
                        <a:gd name="T4" fmla="*/ 57 w 80"/>
                        <a:gd name="T5" fmla="*/ 12 h 126"/>
                        <a:gd name="T6" fmla="*/ 66 w 80"/>
                        <a:gd name="T7" fmla="*/ 21 h 126"/>
                        <a:gd name="T8" fmla="*/ 74 w 80"/>
                        <a:gd name="T9" fmla="*/ 33 h 126"/>
                        <a:gd name="T10" fmla="*/ 79 w 80"/>
                        <a:gd name="T11" fmla="*/ 45 h 126"/>
                        <a:gd name="T12" fmla="*/ 80 w 80"/>
                        <a:gd name="T13" fmla="*/ 58 h 126"/>
                        <a:gd name="T14" fmla="*/ 80 w 80"/>
                        <a:gd name="T15" fmla="*/ 72 h 126"/>
                        <a:gd name="T16" fmla="*/ 76 w 80"/>
                        <a:gd name="T17" fmla="*/ 85 h 126"/>
                        <a:gd name="T18" fmla="*/ 70 w 80"/>
                        <a:gd name="T19" fmla="*/ 97 h 126"/>
                        <a:gd name="T20" fmla="*/ 62 w 80"/>
                        <a:gd name="T21" fmla="*/ 108 h 126"/>
                        <a:gd name="T22" fmla="*/ 51 w 80"/>
                        <a:gd name="T23" fmla="*/ 116 h 126"/>
                        <a:gd name="T24" fmla="*/ 39 w 80"/>
                        <a:gd name="T25" fmla="*/ 122 h 126"/>
                        <a:gd name="T26" fmla="*/ 27 w 80"/>
                        <a:gd name="T27" fmla="*/ 126 h 126"/>
                        <a:gd name="T28" fmla="*/ 13 w 80"/>
                        <a:gd name="T29" fmla="*/ 126 h 126"/>
                        <a:gd name="T30" fmla="*/ 0 w 80"/>
                        <a:gd name="T31" fmla="*/ 12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33" y="0"/>
                          </a:moveTo>
                          <a:lnTo>
                            <a:pt x="45" y="4"/>
                          </a:lnTo>
                          <a:lnTo>
                            <a:pt x="57" y="12"/>
                          </a:lnTo>
                          <a:lnTo>
                            <a:pt x="66" y="21"/>
                          </a:lnTo>
                          <a:lnTo>
                            <a:pt x="74" y="33"/>
                          </a:lnTo>
                          <a:lnTo>
                            <a:pt x="79" y="45"/>
                          </a:lnTo>
                          <a:lnTo>
                            <a:pt x="80" y="58"/>
                          </a:lnTo>
                          <a:lnTo>
                            <a:pt x="80" y="72"/>
                          </a:lnTo>
                          <a:lnTo>
                            <a:pt x="76" y="85"/>
                          </a:lnTo>
                          <a:lnTo>
                            <a:pt x="70" y="97"/>
                          </a:lnTo>
                          <a:lnTo>
                            <a:pt x="62" y="108"/>
                          </a:lnTo>
                          <a:lnTo>
                            <a:pt x="51" y="116"/>
                          </a:lnTo>
                          <a:lnTo>
                            <a:pt x="39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1" name="Freeform 2082"/>
                    <p:cNvSpPr>
                      <a:spLocks/>
                    </p:cNvSpPr>
                    <p:nvPr/>
                  </p:nvSpPr>
                  <p:spPr bwMode="auto">
                    <a:xfrm>
                      <a:off x="1845" y="2059"/>
                      <a:ext cx="832" cy="249"/>
                    </a:xfrm>
                    <a:custGeom>
                      <a:avLst/>
                      <a:gdLst>
                        <a:gd name="T0" fmla="*/ 3297 w 3330"/>
                        <a:gd name="T1" fmla="*/ 996 h 996"/>
                        <a:gd name="T2" fmla="*/ 3313 w 3330"/>
                        <a:gd name="T3" fmla="*/ 934 h 996"/>
                        <a:gd name="T4" fmla="*/ 3330 w 3330"/>
                        <a:gd name="T5" fmla="*/ 872 h 996"/>
                        <a:gd name="T6" fmla="*/ 34 w 3330"/>
                        <a:gd name="T7" fmla="*/ 0 h 996"/>
                        <a:gd name="T8" fmla="*/ 17 w 3330"/>
                        <a:gd name="T9" fmla="*/ 62 h 996"/>
                        <a:gd name="T10" fmla="*/ 0 w 3330"/>
                        <a:gd name="T11" fmla="*/ 124 h 996"/>
                        <a:gd name="T12" fmla="*/ 3297 w 3330"/>
                        <a:gd name="T13" fmla="*/ 996 h 9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30" h="996">
                          <a:moveTo>
                            <a:pt x="3297" y="996"/>
                          </a:moveTo>
                          <a:lnTo>
                            <a:pt x="3313" y="934"/>
                          </a:lnTo>
                          <a:lnTo>
                            <a:pt x="3330" y="872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4"/>
                          </a:lnTo>
                          <a:lnTo>
                            <a:pt x="3297" y="99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2" name="Freeform 2081"/>
                    <p:cNvSpPr>
                      <a:spLocks/>
                    </p:cNvSpPr>
                    <p:nvPr/>
                  </p:nvSpPr>
                  <p:spPr bwMode="auto">
                    <a:xfrm>
                      <a:off x="1845" y="2059"/>
                      <a:ext cx="832" cy="249"/>
                    </a:xfrm>
                    <a:custGeom>
                      <a:avLst/>
                      <a:gdLst>
                        <a:gd name="T0" fmla="*/ 3297 w 3330"/>
                        <a:gd name="T1" fmla="*/ 996 h 996"/>
                        <a:gd name="T2" fmla="*/ 3313 w 3330"/>
                        <a:gd name="T3" fmla="*/ 934 h 996"/>
                        <a:gd name="T4" fmla="*/ 3330 w 3330"/>
                        <a:gd name="T5" fmla="*/ 872 h 996"/>
                        <a:gd name="T6" fmla="*/ 34 w 3330"/>
                        <a:gd name="T7" fmla="*/ 0 h 996"/>
                        <a:gd name="T8" fmla="*/ 17 w 3330"/>
                        <a:gd name="T9" fmla="*/ 62 h 996"/>
                        <a:gd name="T10" fmla="*/ 0 w 3330"/>
                        <a:gd name="T11" fmla="*/ 124 h 996"/>
                        <a:gd name="T12" fmla="*/ 3297 w 3330"/>
                        <a:gd name="T13" fmla="*/ 996 h 9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30" h="996">
                          <a:moveTo>
                            <a:pt x="3297" y="996"/>
                          </a:moveTo>
                          <a:lnTo>
                            <a:pt x="3313" y="934"/>
                          </a:lnTo>
                          <a:lnTo>
                            <a:pt x="3330" y="872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4"/>
                          </a:lnTo>
                          <a:lnTo>
                            <a:pt x="3297" y="9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3" name="Freeform 2080"/>
                    <p:cNvSpPr>
                      <a:spLocks/>
                    </p:cNvSpPr>
                    <p:nvPr/>
                  </p:nvSpPr>
                  <p:spPr bwMode="auto">
                    <a:xfrm>
                      <a:off x="1833" y="2059"/>
                      <a:ext cx="20" cy="31"/>
                    </a:xfrm>
                    <a:custGeom>
                      <a:avLst/>
                      <a:gdLst>
                        <a:gd name="T0" fmla="*/ 64 w 81"/>
                        <a:gd name="T1" fmla="*/ 64 h 126"/>
                        <a:gd name="T2" fmla="*/ 47 w 81"/>
                        <a:gd name="T3" fmla="*/ 126 h 126"/>
                        <a:gd name="T4" fmla="*/ 35 w 81"/>
                        <a:gd name="T5" fmla="*/ 122 h 126"/>
                        <a:gd name="T6" fmla="*/ 23 w 81"/>
                        <a:gd name="T7" fmla="*/ 114 h 126"/>
                        <a:gd name="T8" fmla="*/ 15 w 81"/>
                        <a:gd name="T9" fmla="*/ 105 h 126"/>
                        <a:gd name="T10" fmla="*/ 6 w 81"/>
                        <a:gd name="T11" fmla="*/ 93 h 126"/>
                        <a:gd name="T12" fmla="*/ 2 w 81"/>
                        <a:gd name="T13" fmla="*/ 81 h 126"/>
                        <a:gd name="T14" fmla="*/ 0 w 81"/>
                        <a:gd name="T15" fmla="*/ 68 h 126"/>
                        <a:gd name="T16" fmla="*/ 0 w 81"/>
                        <a:gd name="T17" fmla="*/ 54 h 126"/>
                        <a:gd name="T18" fmla="*/ 4 w 81"/>
                        <a:gd name="T19" fmla="*/ 41 h 126"/>
                        <a:gd name="T20" fmla="*/ 10 w 81"/>
                        <a:gd name="T21" fmla="*/ 29 h 126"/>
                        <a:gd name="T22" fmla="*/ 18 w 81"/>
                        <a:gd name="T23" fmla="*/ 18 h 126"/>
                        <a:gd name="T24" fmla="*/ 29 w 81"/>
                        <a:gd name="T25" fmla="*/ 10 h 126"/>
                        <a:gd name="T26" fmla="*/ 41 w 81"/>
                        <a:gd name="T27" fmla="*/ 4 h 126"/>
                        <a:gd name="T28" fmla="*/ 53 w 81"/>
                        <a:gd name="T29" fmla="*/ 0 h 126"/>
                        <a:gd name="T30" fmla="*/ 68 w 81"/>
                        <a:gd name="T31" fmla="*/ 0 h 126"/>
                        <a:gd name="T32" fmla="*/ 81 w 81"/>
                        <a:gd name="T33" fmla="*/ 2 h 126"/>
                        <a:gd name="T34" fmla="*/ 64 w 81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64" y="64"/>
                          </a:moveTo>
                          <a:lnTo>
                            <a:pt x="47" y="126"/>
                          </a:lnTo>
                          <a:lnTo>
                            <a:pt x="35" y="122"/>
                          </a:lnTo>
                          <a:lnTo>
                            <a:pt x="23" y="114"/>
                          </a:lnTo>
                          <a:lnTo>
                            <a:pt x="15" y="105"/>
                          </a:lnTo>
                          <a:lnTo>
                            <a:pt x="6" y="93"/>
                          </a:lnTo>
                          <a:lnTo>
                            <a:pt x="2" y="81"/>
                          </a:lnTo>
                          <a:lnTo>
                            <a:pt x="0" y="68"/>
                          </a:lnTo>
                          <a:lnTo>
                            <a:pt x="0" y="54"/>
                          </a:lnTo>
                          <a:lnTo>
                            <a:pt x="4" y="41"/>
                          </a:lnTo>
                          <a:lnTo>
                            <a:pt x="10" y="29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3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4" name="Freeform 2079"/>
                    <p:cNvSpPr>
                      <a:spLocks/>
                    </p:cNvSpPr>
                    <p:nvPr/>
                  </p:nvSpPr>
                  <p:spPr bwMode="auto">
                    <a:xfrm>
                      <a:off x="1833" y="2059"/>
                      <a:ext cx="20" cy="31"/>
                    </a:xfrm>
                    <a:custGeom>
                      <a:avLst/>
                      <a:gdLst>
                        <a:gd name="T0" fmla="*/ 47 w 81"/>
                        <a:gd name="T1" fmla="*/ 126 h 126"/>
                        <a:gd name="T2" fmla="*/ 35 w 81"/>
                        <a:gd name="T3" fmla="*/ 122 h 126"/>
                        <a:gd name="T4" fmla="*/ 23 w 81"/>
                        <a:gd name="T5" fmla="*/ 114 h 126"/>
                        <a:gd name="T6" fmla="*/ 15 w 81"/>
                        <a:gd name="T7" fmla="*/ 105 h 126"/>
                        <a:gd name="T8" fmla="*/ 6 w 81"/>
                        <a:gd name="T9" fmla="*/ 93 h 126"/>
                        <a:gd name="T10" fmla="*/ 2 w 81"/>
                        <a:gd name="T11" fmla="*/ 81 h 126"/>
                        <a:gd name="T12" fmla="*/ 0 w 81"/>
                        <a:gd name="T13" fmla="*/ 68 h 126"/>
                        <a:gd name="T14" fmla="*/ 0 w 81"/>
                        <a:gd name="T15" fmla="*/ 54 h 126"/>
                        <a:gd name="T16" fmla="*/ 4 w 81"/>
                        <a:gd name="T17" fmla="*/ 41 h 126"/>
                        <a:gd name="T18" fmla="*/ 10 w 81"/>
                        <a:gd name="T19" fmla="*/ 29 h 126"/>
                        <a:gd name="T20" fmla="*/ 18 w 81"/>
                        <a:gd name="T21" fmla="*/ 18 h 126"/>
                        <a:gd name="T22" fmla="*/ 29 w 81"/>
                        <a:gd name="T23" fmla="*/ 10 h 126"/>
                        <a:gd name="T24" fmla="*/ 41 w 81"/>
                        <a:gd name="T25" fmla="*/ 4 h 126"/>
                        <a:gd name="T26" fmla="*/ 53 w 81"/>
                        <a:gd name="T27" fmla="*/ 0 h 126"/>
                        <a:gd name="T28" fmla="*/ 68 w 81"/>
                        <a:gd name="T29" fmla="*/ 0 h 126"/>
                        <a:gd name="T30" fmla="*/ 81 w 81"/>
                        <a:gd name="T31" fmla="*/ 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47" y="126"/>
                          </a:moveTo>
                          <a:lnTo>
                            <a:pt x="35" y="122"/>
                          </a:lnTo>
                          <a:lnTo>
                            <a:pt x="23" y="114"/>
                          </a:lnTo>
                          <a:lnTo>
                            <a:pt x="15" y="105"/>
                          </a:lnTo>
                          <a:lnTo>
                            <a:pt x="6" y="93"/>
                          </a:lnTo>
                          <a:lnTo>
                            <a:pt x="2" y="81"/>
                          </a:lnTo>
                          <a:lnTo>
                            <a:pt x="0" y="68"/>
                          </a:lnTo>
                          <a:lnTo>
                            <a:pt x="0" y="54"/>
                          </a:lnTo>
                          <a:lnTo>
                            <a:pt x="4" y="41"/>
                          </a:lnTo>
                          <a:lnTo>
                            <a:pt x="10" y="29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3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5" name="Freeform 2078"/>
                    <p:cNvSpPr>
                      <a:spLocks/>
                    </p:cNvSpPr>
                    <p:nvPr/>
                  </p:nvSpPr>
                  <p:spPr bwMode="auto">
                    <a:xfrm>
                      <a:off x="6954" y="2315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8"/>
                        <a:gd name="T2" fmla="*/ 0 w 64"/>
                        <a:gd name="T3" fmla="*/ 0 h 128"/>
                        <a:gd name="T4" fmla="*/ 13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2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8 h 128"/>
                        <a:gd name="T18" fmla="*/ 64 w 64"/>
                        <a:gd name="T19" fmla="*/ 72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8 h 128"/>
                        <a:gd name="T26" fmla="*/ 37 w 64"/>
                        <a:gd name="T27" fmla="*/ 116 h 128"/>
                        <a:gd name="T28" fmla="*/ 27 w 64"/>
                        <a:gd name="T29" fmla="*/ 124 h 128"/>
                        <a:gd name="T30" fmla="*/ 13 w 64"/>
                        <a:gd name="T31" fmla="*/ 127 h 128"/>
                        <a:gd name="T32" fmla="*/ 0 w 64"/>
                        <a:gd name="T33" fmla="*/ 128 h 128"/>
                        <a:gd name="T34" fmla="*/ 0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6" name="Freeform 2077"/>
                    <p:cNvSpPr>
                      <a:spLocks/>
                    </p:cNvSpPr>
                    <p:nvPr/>
                  </p:nvSpPr>
                  <p:spPr bwMode="auto">
                    <a:xfrm>
                      <a:off x="6954" y="2315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3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2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8 h 128"/>
                        <a:gd name="T16" fmla="*/ 64 w 64"/>
                        <a:gd name="T17" fmla="*/ 72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8 h 128"/>
                        <a:gd name="T24" fmla="*/ 37 w 64"/>
                        <a:gd name="T25" fmla="*/ 116 h 128"/>
                        <a:gd name="T26" fmla="*/ 27 w 64"/>
                        <a:gd name="T27" fmla="*/ 124 h 128"/>
                        <a:gd name="T28" fmla="*/ 13 w 64"/>
                        <a:gd name="T29" fmla="*/ 127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7" name="Freeform 2076"/>
                    <p:cNvSpPr>
                      <a:spLocks/>
                    </p:cNvSpPr>
                    <p:nvPr/>
                  </p:nvSpPr>
                  <p:spPr bwMode="auto">
                    <a:xfrm>
                      <a:off x="6486" y="2315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8 h 128"/>
                        <a:gd name="T2" fmla="*/ 1873 w 1873"/>
                        <a:gd name="T3" fmla="*/ 65 h 128"/>
                        <a:gd name="T4" fmla="*/ 1873 w 1873"/>
                        <a:gd name="T5" fmla="*/ 0 h 128"/>
                        <a:gd name="T6" fmla="*/ 0 w 1873"/>
                        <a:gd name="T7" fmla="*/ 0 h 128"/>
                        <a:gd name="T8" fmla="*/ 0 w 1873"/>
                        <a:gd name="T9" fmla="*/ 65 h 128"/>
                        <a:gd name="T10" fmla="*/ 0 w 1873"/>
                        <a:gd name="T11" fmla="*/ 128 h 128"/>
                        <a:gd name="T12" fmla="*/ 1873 w 1873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8">
                          <a:moveTo>
                            <a:pt x="1873" y="128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1873" y="12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8" name="Freeform 2075"/>
                    <p:cNvSpPr>
                      <a:spLocks/>
                    </p:cNvSpPr>
                    <p:nvPr/>
                  </p:nvSpPr>
                  <p:spPr bwMode="auto">
                    <a:xfrm>
                      <a:off x="6486" y="2315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8 h 128"/>
                        <a:gd name="T2" fmla="*/ 1873 w 1873"/>
                        <a:gd name="T3" fmla="*/ 65 h 128"/>
                        <a:gd name="T4" fmla="*/ 1873 w 1873"/>
                        <a:gd name="T5" fmla="*/ 0 h 128"/>
                        <a:gd name="T6" fmla="*/ 0 w 1873"/>
                        <a:gd name="T7" fmla="*/ 0 h 128"/>
                        <a:gd name="T8" fmla="*/ 0 w 1873"/>
                        <a:gd name="T9" fmla="*/ 65 h 128"/>
                        <a:gd name="T10" fmla="*/ 0 w 1873"/>
                        <a:gd name="T11" fmla="*/ 128 h 128"/>
                        <a:gd name="T12" fmla="*/ 1873 w 1873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8">
                          <a:moveTo>
                            <a:pt x="1873" y="128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1873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9" name="Freeform 2074"/>
                    <p:cNvSpPr>
                      <a:spLocks/>
                    </p:cNvSpPr>
                    <p:nvPr/>
                  </p:nvSpPr>
                  <p:spPr bwMode="auto">
                    <a:xfrm>
                      <a:off x="6470" y="2315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4 h 128"/>
                        <a:gd name="T8" fmla="*/ 26 w 63"/>
                        <a:gd name="T9" fmla="*/ 116 h 128"/>
                        <a:gd name="T10" fmla="*/ 15 w 63"/>
                        <a:gd name="T11" fmla="*/ 108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2 h 128"/>
                        <a:gd name="T18" fmla="*/ 0 w 63"/>
                        <a:gd name="T19" fmla="*/ 58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5 w 63"/>
                        <a:gd name="T25" fmla="*/ 22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5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0" name="Freeform 2073"/>
                    <p:cNvSpPr>
                      <a:spLocks/>
                    </p:cNvSpPr>
                    <p:nvPr/>
                  </p:nvSpPr>
                  <p:spPr bwMode="auto">
                    <a:xfrm>
                      <a:off x="6470" y="2315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4 h 128"/>
                        <a:gd name="T6" fmla="*/ 26 w 63"/>
                        <a:gd name="T7" fmla="*/ 116 h 128"/>
                        <a:gd name="T8" fmla="*/ 15 w 63"/>
                        <a:gd name="T9" fmla="*/ 108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2 h 128"/>
                        <a:gd name="T16" fmla="*/ 0 w 63"/>
                        <a:gd name="T17" fmla="*/ 58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5 w 63"/>
                        <a:gd name="T23" fmla="*/ 22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1" name="Freeform 2072"/>
                    <p:cNvSpPr>
                      <a:spLocks/>
                    </p:cNvSpPr>
                    <p:nvPr/>
                  </p:nvSpPr>
                  <p:spPr bwMode="auto">
                    <a:xfrm>
                      <a:off x="6954" y="3096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3 w 64"/>
                        <a:gd name="T5" fmla="*/ 3 h 129"/>
                        <a:gd name="T6" fmla="*/ 27 w 64"/>
                        <a:gd name="T7" fmla="*/ 6 h 129"/>
                        <a:gd name="T8" fmla="*/ 37 w 64"/>
                        <a:gd name="T9" fmla="*/ 13 h 129"/>
                        <a:gd name="T10" fmla="*/ 48 w 64"/>
                        <a:gd name="T11" fmla="*/ 22 h 129"/>
                        <a:gd name="T12" fmla="*/ 55 w 64"/>
                        <a:gd name="T13" fmla="*/ 33 h 129"/>
                        <a:gd name="T14" fmla="*/ 61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1 w 64"/>
                        <a:gd name="T21" fmla="*/ 85 h 129"/>
                        <a:gd name="T22" fmla="*/ 55 w 64"/>
                        <a:gd name="T23" fmla="*/ 97 h 129"/>
                        <a:gd name="T24" fmla="*/ 48 w 64"/>
                        <a:gd name="T25" fmla="*/ 108 h 129"/>
                        <a:gd name="T26" fmla="*/ 37 w 64"/>
                        <a:gd name="T27" fmla="*/ 117 h 129"/>
                        <a:gd name="T28" fmla="*/ 27 w 64"/>
                        <a:gd name="T29" fmla="*/ 124 h 129"/>
                        <a:gd name="T30" fmla="*/ 13 w 64"/>
                        <a:gd name="T31" fmla="*/ 127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3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2" name="Freeform 2071"/>
                    <p:cNvSpPr>
                      <a:spLocks/>
                    </p:cNvSpPr>
                    <p:nvPr/>
                  </p:nvSpPr>
                  <p:spPr bwMode="auto">
                    <a:xfrm>
                      <a:off x="6954" y="3096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3 w 64"/>
                        <a:gd name="T3" fmla="*/ 3 h 129"/>
                        <a:gd name="T4" fmla="*/ 27 w 64"/>
                        <a:gd name="T5" fmla="*/ 6 h 129"/>
                        <a:gd name="T6" fmla="*/ 37 w 64"/>
                        <a:gd name="T7" fmla="*/ 13 h 129"/>
                        <a:gd name="T8" fmla="*/ 48 w 64"/>
                        <a:gd name="T9" fmla="*/ 22 h 129"/>
                        <a:gd name="T10" fmla="*/ 55 w 64"/>
                        <a:gd name="T11" fmla="*/ 33 h 129"/>
                        <a:gd name="T12" fmla="*/ 61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1 w 64"/>
                        <a:gd name="T19" fmla="*/ 85 h 129"/>
                        <a:gd name="T20" fmla="*/ 55 w 64"/>
                        <a:gd name="T21" fmla="*/ 97 h 129"/>
                        <a:gd name="T22" fmla="*/ 48 w 64"/>
                        <a:gd name="T23" fmla="*/ 108 h 129"/>
                        <a:gd name="T24" fmla="*/ 37 w 64"/>
                        <a:gd name="T25" fmla="*/ 117 h 129"/>
                        <a:gd name="T26" fmla="*/ 27 w 64"/>
                        <a:gd name="T27" fmla="*/ 124 h 129"/>
                        <a:gd name="T28" fmla="*/ 13 w 64"/>
                        <a:gd name="T29" fmla="*/ 127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3" y="3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3" name="Freeform 2070"/>
                    <p:cNvSpPr>
                      <a:spLocks/>
                    </p:cNvSpPr>
                    <p:nvPr/>
                  </p:nvSpPr>
                  <p:spPr bwMode="auto">
                    <a:xfrm>
                      <a:off x="6486" y="3096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9 h 129"/>
                        <a:gd name="T2" fmla="*/ 1873 w 1873"/>
                        <a:gd name="T3" fmla="*/ 65 h 129"/>
                        <a:gd name="T4" fmla="*/ 1873 w 1873"/>
                        <a:gd name="T5" fmla="*/ 0 h 129"/>
                        <a:gd name="T6" fmla="*/ 0 w 1873"/>
                        <a:gd name="T7" fmla="*/ 0 h 129"/>
                        <a:gd name="T8" fmla="*/ 0 w 1873"/>
                        <a:gd name="T9" fmla="*/ 65 h 129"/>
                        <a:gd name="T10" fmla="*/ 0 w 1873"/>
                        <a:gd name="T11" fmla="*/ 129 h 129"/>
                        <a:gd name="T12" fmla="*/ 1873 w 1873"/>
                        <a:gd name="T13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9">
                          <a:moveTo>
                            <a:pt x="1873" y="129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873" y="12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4" name="Freeform 2069"/>
                    <p:cNvSpPr>
                      <a:spLocks/>
                    </p:cNvSpPr>
                    <p:nvPr/>
                  </p:nvSpPr>
                  <p:spPr bwMode="auto">
                    <a:xfrm>
                      <a:off x="6486" y="3096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9 h 129"/>
                        <a:gd name="T2" fmla="*/ 1873 w 1873"/>
                        <a:gd name="T3" fmla="*/ 65 h 129"/>
                        <a:gd name="T4" fmla="*/ 1873 w 1873"/>
                        <a:gd name="T5" fmla="*/ 0 h 129"/>
                        <a:gd name="T6" fmla="*/ 0 w 1873"/>
                        <a:gd name="T7" fmla="*/ 0 h 129"/>
                        <a:gd name="T8" fmla="*/ 0 w 1873"/>
                        <a:gd name="T9" fmla="*/ 65 h 129"/>
                        <a:gd name="T10" fmla="*/ 0 w 1873"/>
                        <a:gd name="T11" fmla="*/ 129 h 129"/>
                        <a:gd name="T12" fmla="*/ 1873 w 1873"/>
                        <a:gd name="T13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9">
                          <a:moveTo>
                            <a:pt x="1873" y="129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873" y="12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5" name="Freeform 2068"/>
                    <p:cNvSpPr>
                      <a:spLocks/>
                    </p:cNvSpPr>
                    <p:nvPr/>
                  </p:nvSpPr>
                  <p:spPr bwMode="auto">
                    <a:xfrm>
                      <a:off x="6470" y="3096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5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5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6" name="Freeform 2067"/>
                    <p:cNvSpPr>
                      <a:spLocks/>
                    </p:cNvSpPr>
                    <p:nvPr/>
                  </p:nvSpPr>
                  <p:spPr bwMode="auto">
                    <a:xfrm>
                      <a:off x="6470" y="3096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5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5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7" name="Freeform 2066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4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7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7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7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1 h 128"/>
                        <a:gd name="T26" fmla="*/ 27 w 64"/>
                        <a:gd name="T27" fmla="*/ 13 h 128"/>
                        <a:gd name="T28" fmla="*/ 37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4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8" name="Freeform 2065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7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7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7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1 h 128"/>
                        <a:gd name="T24" fmla="*/ 27 w 64"/>
                        <a:gd name="T25" fmla="*/ 13 h 128"/>
                        <a:gd name="T26" fmla="*/ 37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9" name="Freeform 2064"/>
                    <p:cNvSpPr>
                      <a:spLocks/>
                    </p:cNvSpPr>
                    <p:nvPr/>
                  </p:nvSpPr>
                  <p:spPr bwMode="auto">
                    <a:xfrm>
                      <a:off x="9218" y="2548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0" name="Freeform 2063"/>
                    <p:cNvSpPr>
                      <a:spLocks/>
                    </p:cNvSpPr>
                    <p:nvPr/>
                  </p:nvSpPr>
                  <p:spPr bwMode="auto">
                    <a:xfrm>
                      <a:off x="9218" y="2548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1" name="Freeform 2062"/>
                    <p:cNvSpPr>
                      <a:spLocks/>
                    </p:cNvSpPr>
                    <p:nvPr/>
                  </p:nvSpPr>
                  <p:spPr bwMode="auto">
                    <a:xfrm>
                      <a:off x="9627" y="2548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4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7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2" name="Freeform 2061"/>
                    <p:cNvSpPr>
                      <a:spLocks/>
                    </p:cNvSpPr>
                    <p:nvPr/>
                  </p:nvSpPr>
                  <p:spPr bwMode="auto">
                    <a:xfrm>
                      <a:off x="9627" y="2548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7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3" name="Freeform 2060"/>
                    <p:cNvSpPr>
                      <a:spLocks/>
                    </p:cNvSpPr>
                    <p:nvPr/>
                  </p:nvSpPr>
                  <p:spPr bwMode="auto">
                    <a:xfrm>
                      <a:off x="9202" y="2864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4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7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8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7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1 h 128"/>
                        <a:gd name="T26" fmla="*/ 27 w 64"/>
                        <a:gd name="T27" fmla="*/ 13 h 128"/>
                        <a:gd name="T28" fmla="*/ 37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4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4" name="Freeform 2059"/>
                    <p:cNvSpPr>
                      <a:spLocks/>
                    </p:cNvSpPr>
                    <p:nvPr/>
                  </p:nvSpPr>
                  <p:spPr bwMode="auto">
                    <a:xfrm>
                      <a:off x="9202" y="2864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7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8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7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1 h 128"/>
                        <a:gd name="T24" fmla="*/ 27 w 64"/>
                        <a:gd name="T25" fmla="*/ 13 h 128"/>
                        <a:gd name="T26" fmla="*/ 37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5" name="Freeform 2058"/>
                    <p:cNvSpPr>
                      <a:spLocks/>
                    </p:cNvSpPr>
                    <p:nvPr/>
                  </p:nvSpPr>
                  <p:spPr bwMode="auto">
                    <a:xfrm>
                      <a:off x="9218" y="2864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6" name="Freeform 2057"/>
                    <p:cNvSpPr>
                      <a:spLocks/>
                    </p:cNvSpPr>
                    <p:nvPr/>
                  </p:nvSpPr>
                  <p:spPr bwMode="auto">
                    <a:xfrm>
                      <a:off x="9218" y="2864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7" name="Freeform 2056"/>
                    <p:cNvSpPr>
                      <a:spLocks/>
                    </p:cNvSpPr>
                    <p:nvPr/>
                  </p:nvSpPr>
                  <p:spPr bwMode="auto">
                    <a:xfrm>
                      <a:off x="9627" y="2864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4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8" name="Freeform 2055"/>
                    <p:cNvSpPr>
                      <a:spLocks/>
                    </p:cNvSpPr>
                    <p:nvPr/>
                  </p:nvSpPr>
                  <p:spPr bwMode="auto">
                    <a:xfrm>
                      <a:off x="9627" y="2864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9" name="Freeform 2054"/>
                    <p:cNvSpPr>
                      <a:spLocks/>
                    </p:cNvSpPr>
                    <p:nvPr/>
                  </p:nvSpPr>
                  <p:spPr bwMode="auto">
                    <a:xfrm>
                      <a:off x="6938" y="3252"/>
                      <a:ext cx="17" cy="32"/>
                    </a:xfrm>
                    <a:custGeom>
                      <a:avLst/>
                      <a:gdLst>
                        <a:gd name="T0" fmla="*/ 63 w 67"/>
                        <a:gd name="T1" fmla="*/ 64 h 127"/>
                        <a:gd name="T2" fmla="*/ 67 w 67"/>
                        <a:gd name="T3" fmla="*/ 127 h 127"/>
                        <a:gd name="T4" fmla="*/ 52 w 67"/>
                        <a:gd name="T5" fmla="*/ 127 h 127"/>
                        <a:gd name="T6" fmla="*/ 40 w 67"/>
                        <a:gd name="T7" fmla="*/ 123 h 127"/>
                        <a:gd name="T8" fmla="*/ 28 w 67"/>
                        <a:gd name="T9" fmla="*/ 117 h 127"/>
                        <a:gd name="T10" fmla="*/ 18 w 67"/>
                        <a:gd name="T11" fmla="*/ 109 h 127"/>
                        <a:gd name="T12" fmla="*/ 9 w 67"/>
                        <a:gd name="T13" fmla="*/ 98 h 127"/>
                        <a:gd name="T14" fmla="*/ 3 w 67"/>
                        <a:gd name="T15" fmla="*/ 86 h 127"/>
                        <a:gd name="T16" fmla="*/ 0 w 67"/>
                        <a:gd name="T17" fmla="*/ 73 h 127"/>
                        <a:gd name="T18" fmla="*/ 0 w 67"/>
                        <a:gd name="T19" fmla="*/ 60 h 127"/>
                        <a:gd name="T20" fmla="*/ 1 w 67"/>
                        <a:gd name="T21" fmla="*/ 47 h 127"/>
                        <a:gd name="T22" fmla="*/ 6 w 67"/>
                        <a:gd name="T23" fmla="*/ 34 h 127"/>
                        <a:gd name="T24" fmla="*/ 14 w 67"/>
                        <a:gd name="T25" fmla="*/ 23 h 127"/>
                        <a:gd name="T26" fmla="*/ 24 w 67"/>
                        <a:gd name="T27" fmla="*/ 13 h 127"/>
                        <a:gd name="T28" fmla="*/ 34 w 67"/>
                        <a:gd name="T29" fmla="*/ 6 h 127"/>
                        <a:gd name="T30" fmla="*/ 46 w 67"/>
                        <a:gd name="T31" fmla="*/ 1 h 127"/>
                        <a:gd name="T32" fmla="*/ 60 w 67"/>
                        <a:gd name="T33" fmla="*/ 0 h 127"/>
                        <a:gd name="T34" fmla="*/ 63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4"/>
                          </a:moveTo>
                          <a:lnTo>
                            <a:pt x="67" y="127"/>
                          </a:lnTo>
                          <a:lnTo>
                            <a:pt x="52" y="127"/>
                          </a:lnTo>
                          <a:lnTo>
                            <a:pt x="40" y="123"/>
                          </a:lnTo>
                          <a:lnTo>
                            <a:pt x="28" y="117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0" name="Freeform 2053"/>
                    <p:cNvSpPr>
                      <a:spLocks/>
                    </p:cNvSpPr>
                    <p:nvPr/>
                  </p:nvSpPr>
                  <p:spPr bwMode="auto">
                    <a:xfrm>
                      <a:off x="6938" y="3252"/>
                      <a:ext cx="17" cy="32"/>
                    </a:xfrm>
                    <a:custGeom>
                      <a:avLst/>
                      <a:gdLst>
                        <a:gd name="T0" fmla="*/ 67 w 67"/>
                        <a:gd name="T1" fmla="*/ 127 h 127"/>
                        <a:gd name="T2" fmla="*/ 52 w 67"/>
                        <a:gd name="T3" fmla="*/ 127 h 127"/>
                        <a:gd name="T4" fmla="*/ 40 w 67"/>
                        <a:gd name="T5" fmla="*/ 123 h 127"/>
                        <a:gd name="T6" fmla="*/ 28 w 67"/>
                        <a:gd name="T7" fmla="*/ 117 h 127"/>
                        <a:gd name="T8" fmla="*/ 18 w 67"/>
                        <a:gd name="T9" fmla="*/ 109 h 127"/>
                        <a:gd name="T10" fmla="*/ 9 w 67"/>
                        <a:gd name="T11" fmla="*/ 98 h 127"/>
                        <a:gd name="T12" fmla="*/ 3 w 67"/>
                        <a:gd name="T13" fmla="*/ 86 h 127"/>
                        <a:gd name="T14" fmla="*/ 0 w 67"/>
                        <a:gd name="T15" fmla="*/ 73 h 127"/>
                        <a:gd name="T16" fmla="*/ 0 w 67"/>
                        <a:gd name="T17" fmla="*/ 60 h 127"/>
                        <a:gd name="T18" fmla="*/ 1 w 67"/>
                        <a:gd name="T19" fmla="*/ 47 h 127"/>
                        <a:gd name="T20" fmla="*/ 6 w 67"/>
                        <a:gd name="T21" fmla="*/ 34 h 127"/>
                        <a:gd name="T22" fmla="*/ 14 w 67"/>
                        <a:gd name="T23" fmla="*/ 23 h 127"/>
                        <a:gd name="T24" fmla="*/ 24 w 67"/>
                        <a:gd name="T25" fmla="*/ 13 h 127"/>
                        <a:gd name="T26" fmla="*/ 34 w 67"/>
                        <a:gd name="T27" fmla="*/ 6 h 127"/>
                        <a:gd name="T28" fmla="*/ 46 w 67"/>
                        <a:gd name="T29" fmla="*/ 1 h 127"/>
                        <a:gd name="T30" fmla="*/ 60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7" y="127"/>
                          </a:moveTo>
                          <a:lnTo>
                            <a:pt x="52" y="127"/>
                          </a:lnTo>
                          <a:lnTo>
                            <a:pt x="40" y="123"/>
                          </a:lnTo>
                          <a:lnTo>
                            <a:pt x="28" y="117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1" name="Freeform 2052"/>
                    <p:cNvSpPr>
                      <a:spLocks/>
                    </p:cNvSpPr>
                    <p:nvPr/>
                  </p:nvSpPr>
                  <p:spPr bwMode="auto">
                    <a:xfrm>
                      <a:off x="6953" y="3160"/>
                      <a:ext cx="1960" cy="124"/>
                    </a:xfrm>
                    <a:custGeom>
                      <a:avLst/>
                      <a:gdLst>
                        <a:gd name="T0" fmla="*/ 0 w 7838"/>
                        <a:gd name="T1" fmla="*/ 367 h 494"/>
                        <a:gd name="T2" fmla="*/ 3 w 7838"/>
                        <a:gd name="T3" fmla="*/ 431 h 494"/>
                        <a:gd name="T4" fmla="*/ 7 w 7838"/>
                        <a:gd name="T5" fmla="*/ 494 h 494"/>
                        <a:gd name="T6" fmla="*/ 7838 w 7838"/>
                        <a:gd name="T7" fmla="*/ 127 h 494"/>
                        <a:gd name="T8" fmla="*/ 7835 w 7838"/>
                        <a:gd name="T9" fmla="*/ 64 h 494"/>
                        <a:gd name="T10" fmla="*/ 7831 w 7838"/>
                        <a:gd name="T11" fmla="*/ 0 h 494"/>
                        <a:gd name="T12" fmla="*/ 0 w 7838"/>
                        <a:gd name="T13" fmla="*/ 367 h 4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4">
                          <a:moveTo>
                            <a:pt x="0" y="367"/>
                          </a:moveTo>
                          <a:lnTo>
                            <a:pt x="3" y="431"/>
                          </a:lnTo>
                          <a:lnTo>
                            <a:pt x="7" y="494"/>
                          </a:lnTo>
                          <a:lnTo>
                            <a:pt x="7838" y="127"/>
                          </a:lnTo>
                          <a:lnTo>
                            <a:pt x="7835" y="64"/>
                          </a:lnTo>
                          <a:lnTo>
                            <a:pt x="7831" y="0"/>
                          </a:lnTo>
                          <a:lnTo>
                            <a:pt x="0" y="36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2" name="Freeform 2051"/>
                    <p:cNvSpPr>
                      <a:spLocks/>
                    </p:cNvSpPr>
                    <p:nvPr/>
                  </p:nvSpPr>
                  <p:spPr bwMode="auto">
                    <a:xfrm>
                      <a:off x="6953" y="3160"/>
                      <a:ext cx="1960" cy="124"/>
                    </a:xfrm>
                    <a:custGeom>
                      <a:avLst/>
                      <a:gdLst>
                        <a:gd name="T0" fmla="*/ 0 w 7838"/>
                        <a:gd name="T1" fmla="*/ 367 h 494"/>
                        <a:gd name="T2" fmla="*/ 3 w 7838"/>
                        <a:gd name="T3" fmla="*/ 431 h 494"/>
                        <a:gd name="T4" fmla="*/ 7 w 7838"/>
                        <a:gd name="T5" fmla="*/ 494 h 494"/>
                        <a:gd name="T6" fmla="*/ 7838 w 7838"/>
                        <a:gd name="T7" fmla="*/ 127 h 494"/>
                        <a:gd name="T8" fmla="*/ 7835 w 7838"/>
                        <a:gd name="T9" fmla="*/ 64 h 494"/>
                        <a:gd name="T10" fmla="*/ 7831 w 7838"/>
                        <a:gd name="T11" fmla="*/ 0 h 494"/>
                        <a:gd name="T12" fmla="*/ 0 w 7838"/>
                        <a:gd name="T13" fmla="*/ 367 h 4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4">
                          <a:moveTo>
                            <a:pt x="0" y="367"/>
                          </a:moveTo>
                          <a:lnTo>
                            <a:pt x="3" y="431"/>
                          </a:lnTo>
                          <a:lnTo>
                            <a:pt x="7" y="494"/>
                          </a:lnTo>
                          <a:lnTo>
                            <a:pt x="7838" y="127"/>
                          </a:lnTo>
                          <a:lnTo>
                            <a:pt x="7835" y="64"/>
                          </a:lnTo>
                          <a:lnTo>
                            <a:pt x="7831" y="0"/>
                          </a:lnTo>
                          <a:lnTo>
                            <a:pt x="0" y="3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3" name="Freeform 2050"/>
                    <p:cNvSpPr>
                      <a:spLocks/>
                    </p:cNvSpPr>
                    <p:nvPr/>
                  </p:nvSpPr>
                  <p:spPr bwMode="auto">
                    <a:xfrm>
                      <a:off x="8911" y="3160"/>
                      <a:ext cx="17" cy="32"/>
                    </a:xfrm>
                    <a:custGeom>
                      <a:avLst/>
                      <a:gdLst>
                        <a:gd name="T0" fmla="*/ 4 w 67"/>
                        <a:gd name="T1" fmla="*/ 64 h 127"/>
                        <a:gd name="T2" fmla="*/ 0 w 67"/>
                        <a:gd name="T3" fmla="*/ 0 h 127"/>
                        <a:gd name="T4" fmla="*/ 14 w 67"/>
                        <a:gd name="T5" fmla="*/ 0 h 127"/>
                        <a:gd name="T6" fmla="*/ 26 w 67"/>
                        <a:gd name="T7" fmla="*/ 4 h 127"/>
                        <a:gd name="T8" fmla="*/ 38 w 67"/>
                        <a:gd name="T9" fmla="*/ 10 h 127"/>
                        <a:gd name="T10" fmla="*/ 49 w 67"/>
                        <a:gd name="T11" fmla="*/ 18 h 127"/>
                        <a:gd name="T12" fmla="*/ 58 w 67"/>
                        <a:gd name="T13" fmla="*/ 29 h 127"/>
                        <a:gd name="T14" fmla="*/ 64 w 67"/>
                        <a:gd name="T15" fmla="*/ 41 h 127"/>
                        <a:gd name="T16" fmla="*/ 67 w 67"/>
                        <a:gd name="T17" fmla="*/ 54 h 127"/>
                        <a:gd name="T18" fmla="*/ 67 w 67"/>
                        <a:gd name="T19" fmla="*/ 67 h 127"/>
                        <a:gd name="T20" fmla="*/ 66 w 67"/>
                        <a:gd name="T21" fmla="*/ 80 h 127"/>
                        <a:gd name="T22" fmla="*/ 61 w 67"/>
                        <a:gd name="T23" fmla="*/ 94 h 127"/>
                        <a:gd name="T24" fmla="*/ 53 w 67"/>
                        <a:gd name="T25" fmla="*/ 104 h 127"/>
                        <a:gd name="T26" fmla="*/ 43 w 67"/>
                        <a:gd name="T27" fmla="*/ 114 h 127"/>
                        <a:gd name="T28" fmla="*/ 32 w 67"/>
                        <a:gd name="T29" fmla="*/ 121 h 127"/>
                        <a:gd name="T30" fmla="*/ 20 w 67"/>
                        <a:gd name="T31" fmla="*/ 126 h 127"/>
                        <a:gd name="T32" fmla="*/ 7 w 67"/>
                        <a:gd name="T33" fmla="*/ 127 h 127"/>
                        <a:gd name="T34" fmla="*/ 4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4" y="64"/>
                          </a:moveTo>
                          <a:lnTo>
                            <a:pt x="0" y="0"/>
                          </a:lnTo>
                          <a:lnTo>
                            <a:pt x="14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8" y="29"/>
                          </a:lnTo>
                          <a:lnTo>
                            <a:pt x="64" y="41"/>
                          </a:lnTo>
                          <a:lnTo>
                            <a:pt x="67" y="54"/>
                          </a:lnTo>
                          <a:lnTo>
                            <a:pt x="67" y="67"/>
                          </a:lnTo>
                          <a:lnTo>
                            <a:pt x="66" y="80"/>
                          </a:lnTo>
                          <a:lnTo>
                            <a:pt x="61" y="94"/>
                          </a:lnTo>
                          <a:lnTo>
                            <a:pt x="53" y="104"/>
                          </a:lnTo>
                          <a:lnTo>
                            <a:pt x="43" y="114"/>
                          </a:lnTo>
                          <a:lnTo>
                            <a:pt x="32" y="121"/>
                          </a:lnTo>
                          <a:lnTo>
                            <a:pt x="20" y="126"/>
                          </a:lnTo>
                          <a:lnTo>
                            <a:pt x="7" y="127"/>
                          </a:lnTo>
                          <a:lnTo>
                            <a:pt x="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4" name="Freeform 2049"/>
                    <p:cNvSpPr>
                      <a:spLocks/>
                    </p:cNvSpPr>
                    <p:nvPr/>
                  </p:nvSpPr>
                  <p:spPr bwMode="auto">
                    <a:xfrm>
                      <a:off x="8911" y="3160"/>
                      <a:ext cx="17" cy="32"/>
                    </a:xfrm>
                    <a:custGeom>
                      <a:avLst/>
                      <a:gdLst>
                        <a:gd name="T0" fmla="*/ 0 w 67"/>
                        <a:gd name="T1" fmla="*/ 0 h 127"/>
                        <a:gd name="T2" fmla="*/ 14 w 67"/>
                        <a:gd name="T3" fmla="*/ 0 h 127"/>
                        <a:gd name="T4" fmla="*/ 26 w 67"/>
                        <a:gd name="T5" fmla="*/ 4 h 127"/>
                        <a:gd name="T6" fmla="*/ 38 w 67"/>
                        <a:gd name="T7" fmla="*/ 10 h 127"/>
                        <a:gd name="T8" fmla="*/ 49 w 67"/>
                        <a:gd name="T9" fmla="*/ 18 h 127"/>
                        <a:gd name="T10" fmla="*/ 58 w 67"/>
                        <a:gd name="T11" fmla="*/ 29 h 127"/>
                        <a:gd name="T12" fmla="*/ 64 w 67"/>
                        <a:gd name="T13" fmla="*/ 41 h 127"/>
                        <a:gd name="T14" fmla="*/ 67 w 67"/>
                        <a:gd name="T15" fmla="*/ 54 h 127"/>
                        <a:gd name="T16" fmla="*/ 67 w 67"/>
                        <a:gd name="T17" fmla="*/ 67 h 127"/>
                        <a:gd name="T18" fmla="*/ 66 w 67"/>
                        <a:gd name="T19" fmla="*/ 80 h 127"/>
                        <a:gd name="T20" fmla="*/ 61 w 67"/>
                        <a:gd name="T21" fmla="*/ 94 h 127"/>
                        <a:gd name="T22" fmla="*/ 53 w 67"/>
                        <a:gd name="T23" fmla="*/ 104 h 127"/>
                        <a:gd name="T24" fmla="*/ 43 w 67"/>
                        <a:gd name="T25" fmla="*/ 114 h 127"/>
                        <a:gd name="T26" fmla="*/ 32 w 67"/>
                        <a:gd name="T27" fmla="*/ 121 h 127"/>
                        <a:gd name="T28" fmla="*/ 20 w 67"/>
                        <a:gd name="T29" fmla="*/ 126 h 127"/>
                        <a:gd name="T30" fmla="*/ 7 w 67"/>
                        <a:gd name="T31" fmla="*/ 127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0" y="0"/>
                          </a:moveTo>
                          <a:lnTo>
                            <a:pt x="14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8" y="29"/>
                          </a:lnTo>
                          <a:lnTo>
                            <a:pt x="64" y="41"/>
                          </a:lnTo>
                          <a:lnTo>
                            <a:pt x="67" y="54"/>
                          </a:lnTo>
                          <a:lnTo>
                            <a:pt x="67" y="67"/>
                          </a:lnTo>
                          <a:lnTo>
                            <a:pt x="66" y="80"/>
                          </a:lnTo>
                          <a:lnTo>
                            <a:pt x="61" y="94"/>
                          </a:lnTo>
                          <a:lnTo>
                            <a:pt x="53" y="104"/>
                          </a:lnTo>
                          <a:lnTo>
                            <a:pt x="43" y="114"/>
                          </a:lnTo>
                          <a:lnTo>
                            <a:pt x="32" y="121"/>
                          </a:lnTo>
                          <a:lnTo>
                            <a:pt x="20" y="126"/>
                          </a:lnTo>
                          <a:lnTo>
                            <a:pt x="7" y="12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5" name="Freeform 2048"/>
                    <p:cNvSpPr>
                      <a:spLocks/>
                    </p:cNvSpPr>
                    <p:nvPr/>
                  </p:nvSpPr>
                  <p:spPr bwMode="auto">
                    <a:xfrm>
                      <a:off x="8896" y="2252"/>
                      <a:ext cx="32" cy="18"/>
                    </a:xfrm>
                    <a:custGeom>
                      <a:avLst/>
                      <a:gdLst>
                        <a:gd name="T0" fmla="*/ 64 w 127"/>
                        <a:gd name="T1" fmla="*/ 63 h 72"/>
                        <a:gd name="T2" fmla="*/ 0 w 127"/>
                        <a:gd name="T3" fmla="*/ 55 h 72"/>
                        <a:gd name="T4" fmla="*/ 2 w 127"/>
                        <a:gd name="T5" fmla="*/ 42 h 72"/>
                        <a:gd name="T6" fmla="*/ 8 w 127"/>
                        <a:gd name="T7" fmla="*/ 30 h 72"/>
                        <a:gd name="T8" fmla="*/ 17 w 127"/>
                        <a:gd name="T9" fmla="*/ 19 h 72"/>
                        <a:gd name="T10" fmla="*/ 26 w 127"/>
                        <a:gd name="T11" fmla="*/ 11 h 72"/>
                        <a:gd name="T12" fmla="*/ 38 w 127"/>
                        <a:gd name="T13" fmla="*/ 5 h 72"/>
                        <a:gd name="T14" fmla="*/ 52 w 127"/>
                        <a:gd name="T15" fmla="*/ 0 h 72"/>
                        <a:gd name="T16" fmla="*/ 65 w 127"/>
                        <a:gd name="T17" fmla="*/ 0 h 72"/>
                        <a:gd name="T18" fmla="*/ 78 w 127"/>
                        <a:gd name="T19" fmla="*/ 1 h 72"/>
                        <a:gd name="T20" fmla="*/ 91 w 127"/>
                        <a:gd name="T21" fmla="*/ 6 h 72"/>
                        <a:gd name="T22" fmla="*/ 102 w 127"/>
                        <a:gd name="T23" fmla="*/ 12 h 72"/>
                        <a:gd name="T24" fmla="*/ 113 w 127"/>
                        <a:gd name="T25" fmla="*/ 21 h 72"/>
                        <a:gd name="T26" fmla="*/ 120 w 127"/>
                        <a:gd name="T27" fmla="*/ 32 h 72"/>
                        <a:gd name="T28" fmla="*/ 125 w 127"/>
                        <a:gd name="T29" fmla="*/ 45 h 72"/>
                        <a:gd name="T30" fmla="*/ 127 w 127"/>
                        <a:gd name="T31" fmla="*/ 59 h 72"/>
                        <a:gd name="T32" fmla="*/ 127 w 127"/>
                        <a:gd name="T33" fmla="*/ 72 h 72"/>
                        <a:gd name="T34" fmla="*/ 64 w 127"/>
                        <a:gd name="T35" fmla="*/ 63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7" h="72">
                          <a:moveTo>
                            <a:pt x="64" y="63"/>
                          </a:moveTo>
                          <a:lnTo>
                            <a:pt x="0" y="55"/>
                          </a:lnTo>
                          <a:lnTo>
                            <a:pt x="2" y="42"/>
                          </a:lnTo>
                          <a:lnTo>
                            <a:pt x="8" y="30"/>
                          </a:lnTo>
                          <a:lnTo>
                            <a:pt x="17" y="19"/>
                          </a:lnTo>
                          <a:lnTo>
                            <a:pt x="26" y="11"/>
                          </a:lnTo>
                          <a:lnTo>
                            <a:pt x="38" y="5"/>
                          </a:lnTo>
                          <a:lnTo>
                            <a:pt x="52" y="0"/>
                          </a:lnTo>
                          <a:lnTo>
                            <a:pt x="65" y="0"/>
                          </a:lnTo>
                          <a:lnTo>
                            <a:pt x="78" y="1"/>
                          </a:lnTo>
                          <a:lnTo>
                            <a:pt x="91" y="6"/>
                          </a:lnTo>
                          <a:lnTo>
                            <a:pt x="102" y="12"/>
                          </a:lnTo>
                          <a:lnTo>
                            <a:pt x="113" y="21"/>
                          </a:lnTo>
                          <a:lnTo>
                            <a:pt x="120" y="32"/>
                          </a:lnTo>
                          <a:lnTo>
                            <a:pt x="125" y="45"/>
                          </a:lnTo>
                          <a:lnTo>
                            <a:pt x="127" y="59"/>
                          </a:lnTo>
                          <a:lnTo>
                            <a:pt x="127" y="72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6" name="Freeform 2047"/>
                    <p:cNvSpPr>
                      <a:spLocks/>
                    </p:cNvSpPr>
                    <p:nvPr/>
                  </p:nvSpPr>
                  <p:spPr bwMode="auto">
                    <a:xfrm>
                      <a:off x="8896" y="2252"/>
                      <a:ext cx="32" cy="18"/>
                    </a:xfrm>
                    <a:custGeom>
                      <a:avLst/>
                      <a:gdLst>
                        <a:gd name="T0" fmla="*/ 0 w 127"/>
                        <a:gd name="T1" fmla="*/ 55 h 72"/>
                        <a:gd name="T2" fmla="*/ 2 w 127"/>
                        <a:gd name="T3" fmla="*/ 42 h 72"/>
                        <a:gd name="T4" fmla="*/ 8 w 127"/>
                        <a:gd name="T5" fmla="*/ 30 h 72"/>
                        <a:gd name="T6" fmla="*/ 17 w 127"/>
                        <a:gd name="T7" fmla="*/ 19 h 72"/>
                        <a:gd name="T8" fmla="*/ 26 w 127"/>
                        <a:gd name="T9" fmla="*/ 11 h 72"/>
                        <a:gd name="T10" fmla="*/ 38 w 127"/>
                        <a:gd name="T11" fmla="*/ 5 h 72"/>
                        <a:gd name="T12" fmla="*/ 52 w 127"/>
                        <a:gd name="T13" fmla="*/ 0 h 72"/>
                        <a:gd name="T14" fmla="*/ 65 w 127"/>
                        <a:gd name="T15" fmla="*/ 0 h 72"/>
                        <a:gd name="T16" fmla="*/ 78 w 127"/>
                        <a:gd name="T17" fmla="*/ 1 h 72"/>
                        <a:gd name="T18" fmla="*/ 91 w 127"/>
                        <a:gd name="T19" fmla="*/ 6 h 72"/>
                        <a:gd name="T20" fmla="*/ 102 w 127"/>
                        <a:gd name="T21" fmla="*/ 12 h 72"/>
                        <a:gd name="T22" fmla="*/ 113 w 127"/>
                        <a:gd name="T23" fmla="*/ 21 h 72"/>
                        <a:gd name="T24" fmla="*/ 120 w 127"/>
                        <a:gd name="T25" fmla="*/ 32 h 72"/>
                        <a:gd name="T26" fmla="*/ 125 w 127"/>
                        <a:gd name="T27" fmla="*/ 45 h 72"/>
                        <a:gd name="T28" fmla="*/ 127 w 127"/>
                        <a:gd name="T29" fmla="*/ 59 h 72"/>
                        <a:gd name="T30" fmla="*/ 127 w 127"/>
                        <a:gd name="T31" fmla="*/ 72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7" h="72">
                          <a:moveTo>
                            <a:pt x="0" y="55"/>
                          </a:moveTo>
                          <a:lnTo>
                            <a:pt x="2" y="42"/>
                          </a:lnTo>
                          <a:lnTo>
                            <a:pt x="8" y="30"/>
                          </a:lnTo>
                          <a:lnTo>
                            <a:pt x="17" y="19"/>
                          </a:lnTo>
                          <a:lnTo>
                            <a:pt x="26" y="11"/>
                          </a:lnTo>
                          <a:lnTo>
                            <a:pt x="38" y="5"/>
                          </a:lnTo>
                          <a:lnTo>
                            <a:pt x="52" y="0"/>
                          </a:lnTo>
                          <a:lnTo>
                            <a:pt x="65" y="0"/>
                          </a:lnTo>
                          <a:lnTo>
                            <a:pt x="78" y="1"/>
                          </a:lnTo>
                          <a:lnTo>
                            <a:pt x="91" y="6"/>
                          </a:lnTo>
                          <a:lnTo>
                            <a:pt x="102" y="12"/>
                          </a:lnTo>
                          <a:lnTo>
                            <a:pt x="113" y="21"/>
                          </a:lnTo>
                          <a:lnTo>
                            <a:pt x="120" y="32"/>
                          </a:lnTo>
                          <a:lnTo>
                            <a:pt x="125" y="45"/>
                          </a:lnTo>
                          <a:lnTo>
                            <a:pt x="127" y="59"/>
                          </a:lnTo>
                          <a:lnTo>
                            <a:pt x="127" y="7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7" name="Freeform 2046"/>
                    <p:cNvSpPr>
                      <a:spLocks/>
                    </p:cNvSpPr>
                    <p:nvPr/>
                  </p:nvSpPr>
                  <p:spPr bwMode="auto">
                    <a:xfrm>
                      <a:off x="8893" y="2266"/>
                      <a:ext cx="35" cy="30"/>
                    </a:xfrm>
                    <a:custGeom>
                      <a:avLst/>
                      <a:gdLst>
                        <a:gd name="T0" fmla="*/ 140 w 140"/>
                        <a:gd name="T1" fmla="*/ 17 h 121"/>
                        <a:gd name="T2" fmla="*/ 77 w 140"/>
                        <a:gd name="T3" fmla="*/ 8 h 121"/>
                        <a:gd name="T4" fmla="*/ 13 w 140"/>
                        <a:gd name="T5" fmla="*/ 0 h 121"/>
                        <a:gd name="T6" fmla="*/ 0 w 140"/>
                        <a:gd name="T7" fmla="*/ 104 h 121"/>
                        <a:gd name="T8" fmla="*/ 63 w 140"/>
                        <a:gd name="T9" fmla="*/ 113 h 121"/>
                        <a:gd name="T10" fmla="*/ 127 w 140"/>
                        <a:gd name="T11" fmla="*/ 121 h 121"/>
                        <a:gd name="T12" fmla="*/ 140 w 140"/>
                        <a:gd name="T13" fmla="*/ 17 h 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0" h="121">
                          <a:moveTo>
                            <a:pt x="140" y="17"/>
                          </a:moveTo>
                          <a:lnTo>
                            <a:pt x="77" y="8"/>
                          </a:lnTo>
                          <a:lnTo>
                            <a:pt x="13" y="0"/>
                          </a:lnTo>
                          <a:lnTo>
                            <a:pt x="0" y="104"/>
                          </a:lnTo>
                          <a:lnTo>
                            <a:pt x="63" y="113"/>
                          </a:lnTo>
                          <a:lnTo>
                            <a:pt x="127" y="121"/>
                          </a:lnTo>
                          <a:lnTo>
                            <a:pt x="140" y="1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8" name="Freeform 2045"/>
                    <p:cNvSpPr>
                      <a:spLocks/>
                    </p:cNvSpPr>
                    <p:nvPr/>
                  </p:nvSpPr>
                  <p:spPr bwMode="auto">
                    <a:xfrm>
                      <a:off x="8893" y="2266"/>
                      <a:ext cx="35" cy="30"/>
                    </a:xfrm>
                    <a:custGeom>
                      <a:avLst/>
                      <a:gdLst>
                        <a:gd name="T0" fmla="*/ 140 w 140"/>
                        <a:gd name="T1" fmla="*/ 17 h 121"/>
                        <a:gd name="T2" fmla="*/ 77 w 140"/>
                        <a:gd name="T3" fmla="*/ 8 h 121"/>
                        <a:gd name="T4" fmla="*/ 13 w 140"/>
                        <a:gd name="T5" fmla="*/ 0 h 121"/>
                        <a:gd name="T6" fmla="*/ 0 w 140"/>
                        <a:gd name="T7" fmla="*/ 104 h 121"/>
                        <a:gd name="T8" fmla="*/ 63 w 140"/>
                        <a:gd name="T9" fmla="*/ 113 h 121"/>
                        <a:gd name="T10" fmla="*/ 127 w 140"/>
                        <a:gd name="T11" fmla="*/ 121 h 121"/>
                        <a:gd name="T12" fmla="*/ 140 w 140"/>
                        <a:gd name="T13" fmla="*/ 17 h 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0" h="121">
                          <a:moveTo>
                            <a:pt x="140" y="17"/>
                          </a:moveTo>
                          <a:lnTo>
                            <a:pt x="77" y="8"/>
                          </a:lnTo>
                          <a:lnTo>
                            <a:pt x="13" y="0"/>
                          </a:lnTo>
                          <a:lnTo>
                            <a:pt x="0" y="104"/>
                          </a:lnTo>
                          <a:lnTo>
                            <a:pt x="63" y="113"/>
                          </a:lnTo>
                          <a:lnTo>
                            <a:pt x="127" y="121"/>
                          </a:lnTo>
                          <a:lnTo>
                            <a:pt x="140" y="1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9" name="Freeform 2044"/>
                    <p:cNvSpPr>
                      <a:spLocks/>
                    </p:cNvSpPr>
                    <p:nvPr/>
                  </p:nvSpPr>
                  <p:spPr bwMode="auto">
                    <a:xfrm>
                      <a:off x="8893" y="2292"/>
                      <a:ext cx="16" cy="2"/>
                    </a:xfrm>
                    <a:custGeom>
                      <a:avLst/>
                      <a:gdLst>
                        <a:gd name="T0" fmla="*/ 63 w 63"/>
                        <a:gd name="T1" fmla="*/ 9 h 9"/>
                        <a:gd name="T2" fmla="*/ 0 w 63"/>
                        <a:gd name="T3" fmla="*/ 0 h 9"/>
                        <a:gd name="T4" fmla="*/ 0 w 63"/>
                        <a:gd name="T5" fmla="*/ 8 h 9"/>
                        <a:gd name="T6" fmla="*/ 63 w 63"/>
                        <a:gd name="T7" fmla="*/ 9 h 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3" h="9">
                          <a:moveTo>
                            <a:pt x="63" y="9"/>
                          </a:move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63" y="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0" name="Line 20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3" y="229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1" name="Freeform 2042"/>
                    <p:cNvSpPr>
                      <a:spLocks/>
                    </p:cNvSpPr>
                    <p:nvPr/>
                  </p:nvSpPr>
                  <p:spPr bwMode="auto">
                    <a:xfrm>
                      <a:off x="8892" y="2293"/>
                      <a:ext cx="33" cy="27"/>
                    </a:xfrm>
                    <a:custGeom>
                      <a:avLst/>
                      <a:gdLst>
                        <a:gd name="T0" fmla="*/ 130 w 130"/>
                        <a:gd name="T1" fmla="*/ 2 h 107"/>
                        <a:gd name="T2" fmla="*/ 66 w 130"/>
                        <a:gd name="T3" fmla="*/ 1 h 107"/>
                        <a:gd name="T4" fmla="*/ 3 w 130"/>
                        <a:gd name="T5" fmla="*/ 0 h 107"/>
                        <a:gd name="T6" fmla="*/ 0 w 130"/>
                        <a:gd name="T7" fmla="*/ 105 h 107"/>
                        <a:gd name="T8" fmla="*/ 64 w 130"/>
                        <a:gd name="T9" fmla="*/ 106 h 107"/>
                        <a:gd name="T10" fmla="*/ 128 w 130"/>
                        <a:gd name="T11" fmla="*/ 107 h 107"/>
                        <a:gd name="T12" fmla="*/ 130 w 130"/>
                        <a:gd name="T13" fmla="*/ 2 h 1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0" h="107">
                          <a:moveTo>
                            <a:pt x="130" y="2"/>
                          </a:moveTo>
                          <a:lnTo>
                            <a:pt x="66" y="1"/>
                          </a:lnTo>
                          <a:lnTo>
                            <a:pt x="3" y="0"/>
                          </a:lnTo>
                          <a:lnTo>
                            <a:pt x="0" y="105"/>
                          </a:lnTo>
                          <a:lnTo>
                            <a:pt x="64" y="106"/>
                          </a:lnTo>
                          <a:lnTo>
                            <a:pt x="128" y="107"/>
                          </a:lnTo>
                          <a:lnTo>
                            <a:pt x="130" y="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2" name="Freeform 2041"/>
                    <p:cNvSpPr>
                      <a:spLocks/>
                    </p:cNvSpPr>
                    <p:nvPr/>
                  </p:nvSpPr>
                  <p:spPr bwMode="auto">
                    <a:xfrm>
                      <a:off x="8892" y="2293"/>
                      <a:ext cx="33" cy="27"/>
                    </a:xfrm>
                    <a:custGeom>
                      <a:avLst/>
                      <a:gdLst>
                        <a:gd name="T0" fmla="*/ 130 w 130"/>
                        <a:gd name="T1" fmla="*/ 2 h 107"/>
                        <a:gd name="T2" fmla="*/ 66 w 130"/>
                        <a:gd name="T3" fmla="*/ 1 h 107"/>
                        <a:gd name="T4" fmla="*/ 3 w 130"/>
                        <a:gd name="T5" fmla="*/ 0 h 107"/>
                        <a:gd name="T6" fmla="*/ 0 w 130"/>
                        <a:gd name="T7" fmla="*/ 105 h 107"/>
                        <a:gd name="T8" fmla="*/ 64 w 130"/>
                        <a:gd name="T9" fmla="*/ 106 h 107"/>
                        <a:gd name="T10" fmla="*/ 128 w 130"/>
                        <a:gd name="T11" fmla="*/ 107 h 107"/>
                        <a:gd name="T12" fmla="*/ 130 w 130"/>
                        <a:gd name="T13" fmla="*/ 2 h 1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0" h="107">
                          <a:moveTo>
                            <a:pt x="130" y="2"/>
                          </a:moveTo>
                          <a:lnTo>
                            <a:pt x="66" y="1"/>
                          </a:lnTo>
                          <a:lnTo>
                            <a:pt x="3" y="0"/>
                          </a:lnTo>
                          <a:lnTo>
                            <a:pt x="0" y="105"/>
                          </a:lnTo>
                          <a:lnTo>
                            <a:pt x="64" y="106"/>
                          </a:lnTo>
                          <a:lnTo>
                            <a:pt x="128" y="107"/>
                          </a:lnTo>
                          <a:lnTo>
                            <a:pt x="130" y="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3" name="Freeform 2040"/>
                    <p:cNvSpPr>
                      <a:spLocks/>
                    </p:cNvSpPr>
                    <p:nvPr/>
                  </p:nvSpPr>
                  <p:spPr bwMode="auto">
                    <a:xfrm>
                      <a:off x="8892" y="2320"/>
                      <a:ext cx="16" cy="1"/>
                    </a:xfrm>
                    <a:custGeom>
                      <a:avLst/>
                      <a:gdLst>
                        <a:gd name="T0" fmla="*/ 64 w 64"/>
                        <a:gd name="T1" fmla="*/ 1 h 6"/>
                        <a:gd name="T2" fmla="*/ 0 w 64"/>
                        <a:gd name="T3" fmla="*/ 0 h 6"/>
                        <a:gd name="T4" fmla="*/ 0 w 64"/>
                        <a:gd name="T5" fmla="*/ 6 h 6"/>
                        <a:gd name="T6" fmla="*/ 64 w 64"/>
                        <a:gd name="T7" fmla="*/ 1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4" h="6">
                          <a:moveTo>
                            <a:pt x="64" y="1"/>
                          </a:moveTo>
                          <a:lnTo>
                            <a:pt x="0" y="0"/>
                          </a:lnTo>
                          <a:lnTo>
                            <a:pt x="0" y="6"/>
                          </a:lnTo>
                          <a:lnTo>
                            <a:pt x="64" y="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4" name="Line 20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2" y="2320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5" name="Freeform 2038"/>
                    <p:cNvSpPr>
                      <a:spLocks/>
                    </p:cNvSpPr>
                    <p:nvPr/>
                  </p:nvSpPr>
                  <p:spPr bwMode="auto">
                    <a:xfrm>
                      <a:off x="8892" y="2319"/>
                      <a:ext cx="34" cy="29"/>
                    </a:xfrm>
                    <a:custGeom>
                      <a:avLst/>
                      <a:gdLst>
                        <a:gd name="T0" fmla="*/ 128 w 136"/>
                        <a:gd name="T1" fmla="*/ 0 h 116"/>
                        <a:gd name="T2" fmla="*/ 64 w 136"/>
                        <a:gd name="T3" fmla="*/ 5 h 116"/>
                        <a:gd name="T4" fmla="*/ 0 w 136"/>
                        <a:gd name="T5" fmla="*/ 10 h 116"/>
                        <a:gd name="T6" fmla="*/ 9 w 136"/>
                        <a:gd name="T7" fmla="*/ 116 h 116"/>
                        <a:gd name="T8" fmla="*/ 72 w 136"/>
                        <a:gd name="T9" fmla="*/ 111 h 116"/>
                        <a:gd name="T10" fmla="*/ 136 w 136"/>
                        <a:gd name="T11" fmla="*/ 106 h 116"/>
                        <a:gd name="T12" fmla="*/ 128 w 136"/>
                        <a:gd name="T13" fmla="*/ 0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6" h="116">
                          <a:moveTo>
                            <a:pt x="128" y="0"/>
                          </a:moveTo>
                          <a:lnTo>
                            <a:pt x="64" y="5"/>
                          </a:lnTo>
                          <a:lnTo>
                            <a:pt x="0" y="10"/>
                          </a:lnTo>
                          <a:lnTo>
                            <a:pt x="9" y="116"/>
                          </a:lnTo>
                          <a:lnTo>
                            <a:pt x="72" y="111"/>
                          </a:lnTo>
                          <a:lnTo>
                            <a:pt x="136" y="106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6" name="Freeform 2037"/>
                    <p:cNvSpPr>
                      <a:spLocks/>
                    </p:cNvSpPr>
                    <p:nvPr/>
                  </p:nvSpPr>
                  <p:spPr bwMode="auto">
                    <a:xfrm>
                      <a:off x="8892" y="2319"/>
                      <a:ext cx="34" cy="29"/>
                    </a:xfrm>
                    <a:custGeom>
                      <a:avLst/>
                      <a:gdLst>
                        <a:gd name="T0" fmla="*/ 128 w 136"/>
                        <a:gd name="T1" fmla="*/ 0 h 116"/>
                        <a:gd name="T2" fmla="*/ 64 w 136"/>
                        <a:gd name="T3" fmla="*/ 5 h 116"/>
                        <a:gd name="T4" fmla="*/ 0 w 136"/>
                        <a:gd name="T5" fmla="*/ 10 h 116"/>
                        <a:gd name="T6" fmla="*/ 9 w 136"/>
                        <a:gd name="T7" fmla="*/ 116 h 116"/>
                        <a:gd name="T8" fmla="*/ 72 w 136"/>
                        <a:gd name="T9" fmla="*/ 111 h 116"/>
                        <a:gd name="T10" fmla="*/ 136 w 136"/>
                        <a:gd name="T11" fmla="*/ 106 h 116"/>
                        <a:gd name="T12" fmla="*/ 128 w 136"/>
                        <a:gd name="T13" fmla="*/ 0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6" h="116">
                          <a:moveTo>
                            <a:pt x="128" y="0"/>
                          </a:moveTo>
                          <a:lnTo>
                            <a:pt x="64" y="5"/>
                          </a:lnTo>
                          <a:lnTo>
                            <a:pt x="0" y="10"/>
                          </a:lnTo>
                          <a:lnTo>
                            <a:pt x="9" y="116"/>
                          </a:lnTo>
                          <a:lnTo>
                            <a:pt x="72" y="111"/>
                          </a:lnTo>
                          <a:lnTo>
                            <a:pt x="136" y="106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7" name="Freeform 2036"/>
                    <p:cNvSpPr>
                      <a:spLocks/>
                    </p:cNvSpPr>
                    <p:nvPr/>
                  </p:nvSpPr>
                  <p:spPr bwMode="auto">
                    <a:xfrm>
                      <a:off x="8894" y="2346"/>
                      <a:ext cx="16" cy="3"/>
                    </a:xfrm>
                    <a:custGeom>
                      <a:avLst/>
                      <a:gdLst>
                        <a:gd name="T0" fmla="*/ 63 w 63"/>
                        <a:gd name="T1" fmla="*/ 0 h 12"/>
                        <a:gd name="T2" fmla="*/ 0 w 63"/>
                        <a:gd name="T3" fmla="*/ 5 h 12"/>
                        <a:gd name="T4" fmla="*/ 0 w 63"/>
                        <a:gd name="T5" fmla="*/ 12 h 12"/>
                        <a:gd name="T6" fmla="*/ 63 w 63"/>
                        <a:gd name="T7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3" h="12">
                          <a:moveTo>
                            <a:pt x="63" y="0"/>
                          </a:moveTo>
                          <a:lnTo>
                            <a:pt x="0" y="5"/>
                          </a:lnTo>
                          <a:lnTo>
                            <a:pt x="0" y="12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8" name="Line 20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4" y="234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9" name="Freeform 2034"/>
                    <p:cNvSpPr>
                      <a:spLocks/>
                    </p:cNvSpPr>
                    <p:nvPr/>
                  </p:nvSpPr>
                  <p:spPr bwMode="auto">
                    <a:xfrm>
                      <a:off x="8894" y="2343"/>
                      <a:ext cx="37" cy="33"/>
                    </a:xfrm>
                    <a:custGeom>
                      <a:avLst/>
                      <a:gdLst>
                        <a:gd name="T0" fmla="*/ 127 w 146"/>
                        <a:gd name="T1" fmla="*/ 0 h 128"/>
                        <a:gd name="T2" fmla="*/ 63 w 146"/>
                        <a:gd name="T3" fmla="*/ 12 h 128"/>
                        <a:gd name="T4" fmla="*/ 0 w 146"/>
                        <a:gd name="T5" fmla="*/ 24 h 128"/>
                        <a:gd name="T6" fmla="*/ 19 w 146"/>
                        <a:gd name="T7" fmla="*/ 128 h 128"/>
                        <a:gd name="T8" fmla="*/ 83 w 146"/>
                        <a:gd name="T9" fmla="*/ 116 h 128"/>
                        <a:gd name="T10" fmla="*/ 146 w 146"/>
                        <a:gd name="T11" fmla="*/ 104 h 128"/>
                        <a:gd name="T12" fmla="*/ 127 w 1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6" h="128">
                          <a:moveTo>
                            <a:pt x="127" y="0"/>
                          </a:moveTo>
                          <a:lnTo>
                            <a:pt x="63" y="12"/>
                          </a:lnTo>
                          <a:lnTo>
                            <a:pt x="0" y="24"/>
                          </a:lnTo>
                          <a:lnTo>
                            <a:pt x="19" y="128"/>
                          </a:lnTo>
                          <a:lnTo>
                            <a:pt x="83" y="116"/>
                          </a:lnTo>
                          <a:lnTo>
                            <a:pt x="146" y="104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0" name="Freeform 2033"/>
                    <p:cNvSpPr>
                      <a:spLocks/>
                    </p:cNvSpPr>
                    <p:nvPr/>
                  </p:nvSpPr>
                  <p:spPr bwMode="auto">
                    <a:xfrm>
                      <a:off x="8894" y="2343"/>
                      <a:ext cx="37" cy="33"/>
                    </a:xfrm>
                    <a:custGeom>
                      <a:avLst/>
                      <a:gdLst>
                        <a:gd name="T0" fmla="*/ 127 w 146"/>
                        <a:gd name="T1" fmla="*/ 0 h 128"/>
                        <a:gd name="T2" fmla="*/ 63 w 146"/>
                        <a:gd name="T3" fmla="*/ 12 h 128"/>
                        <a:gd name="T4" fmla="*/ 0 w 146"/>
                        <a:gd name="T5" fmla="*/ 24 h 128"/>
                        <a:gd name="T6" fmla="*/ 19 w 146"/>
                        <a:gd name="T7" fmla="*/ 128 h 128"/>
                        <a:gd name="T8" fmla="*/ 83 w 146"/>
                        <a:gd name="T9" fmla="*/ 116 h 128"/>
                        <a:gd name="T10" fmla="*/ 146 w 146"/>
                        <a:gd name="T11" fmla="*/ 104 h 128"/>
                        <a:gd name="T12" fmla="*/ 127 w 1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6" h="128">
                          <a:moveTo>
                            <a:pt x="127" y="0"/>
                          </a:moveTo>
                          <a:lnTo>
                            <a:pt x="63" y="12"/>
                          </a:lnTo>
                          <a:lnTo>
                            <a:pt x="0" y="24"/>
                          </a:lnTo>
                          <a:lnTo>
                            <a:pt x="19" y="128"/>
                          </a:lnTo>
                          <a:lnTo>
                            <a:pt x="83" y="116"/>
                          </a:lnTo>
                          <a:lnTo>
                            <a:pt x="146" y="104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1" name="Freeform 2032"/>
                    <p:cNvSpPr>
                      <a:spLocks/>
                    </p:cNvSpPr>
                    <p:nvPr/>
                  </p:nvSpPr>
                  <p:spPr bwMode="auto">
                    <a:xfrm>
                      <a:off x="8899" y="2373"/>
                      <a:ext cx="16" cy="4"/>
                    </a:xfrm>
                    <a:custGeom>
                      <a:avLst/>
                      <a:gdLst>
                        <a:gd name="T0" fmla="*/ 64 w 64"/>
                        <a:gd name="T1" fmla="*/ 0 h 18"/>
                        <a:gd name="T2" fmla="*/ 0 w 64"/>
                        <a:gd name="T3" fmla="*/ 12 h 18"/>
                        <a:gd name="T4" fmla="*/ 2 w 64"/>
                        <a:gd name="T5" fmla="*/ 18 h 18"/>
                        <a:gd name="T6" fmla="*/ 64 w 64"/>
                        <a:gd name="T7" fmla="*/ 0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4" h="18">
                          <a:moveTo>
                            <a:pt x="64" y="0"/>
                          </a:moveTo>
                          <a:lnTo>
                            <a:pt x="0" y="12"/>
                          </a:lnTo>
                          <a:lnTo>
                            <a:pt x="2" y="1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2" name="Line 20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9" y="2376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029" name="Freeform 2029"/>
                  <p:cNvSpPr>
                    <a:spLocks/>
                  </p:cNvSpPr>
                  <p:nvPr/>
                </p:nvSpPr>
                <p:spPr bwMode="auto">
                  <a:xfrm>
                    <a:off x="10327" y="2013"/>
                    <a:ext cx="38" cy="35"/>
                  </a:xfrm>
                  <a:custGeom>
                    <a:avLst/>
                    <a:gdLst>
                      <a:gd name="T0" fmla="*/ 123 w 152"/>
                      <a:gd name="T1" fmla="*/ 0 h 138"/>
                      <a:gd name="T2" fmla="*/ 62 w 152"/>
                      <a:gd name="T3" fmla="*/ 18 h 138"/>
                      <a:gd name="T4" fmla="*/ 0 w 152"/>
                      <a:gd name="T5" fmla="*/ 36 h 138"/>
                      <a:gd name="T6" fmla="*/ 29 w 152"/>
                      <a:gd name="T7" fmla="*/ 138 h 138"/>
                      <a:gd name="T8" fmla="*/ 90 w 152"/>
                      <a:gd name="T9" fmla="*/ 120 h 138"/>
                      <a:gd name="T10" fmla="*/ 152 w 152"/>
                      <a:gd name="T11" fmla="*/ 102 h 138"/>
                      <a:gd name="T12" fmla="*/ 123 w 152"/>
                      <a:gd name="T13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38">
                        <a:moveTo>
                          <a:pt x="123" y="0"/>
                        </a:moveTo>
                        <a:lnTo>
                          <a:pt x="62" y="18"/>
                        </a:lnTo>
                        <a:lnTo>
                          <a:pt x="0" y="36"/>
                        </a:lnTo>
                        <a:lnTo>
                          <a:pt x="29" y="138"/>
                        </a:lnTo>
                        <a:lnTo>
                          <a:pt x="90" y="120"/>
                        </a:lnTo>
                        <a:lnTo>
                          <a:pt x="152" y="102"/>
                        </a:lnTo>
                        <a:lnTo>
                          <a:pt x="12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0" name="Freeform 2028"/>
                  <p:cNvSpPr>
                    <a:spLocks/>
                  </p:cNvSpPr>
                  <p:nvPr/>
                </p:nvSpPr>
                <p:spPr bwMode="auto">
                  <a:xfrm>
                    <a:off x="10327" y="2013"/>
                    <a:ext cx="38" cy="35"/>
                  </a:xfrm>
                  <a:custGeom>
                    <a:avLst/>
                    <a:gdLst>
                      <a:gd name="T0" fmla="*/ 123 w 152"/>
                      <a:gd name="T1" fmla="*/ 0 h 138"/>
                      <a:gd name="T2" fmla="*/ 62 w 152"/>
                      <a:gd name="T3" fmla="*/ 18 h 138"/>
                      <a:gd name="T4" fmla="*/ 0 w 152"/>
                      <a:gd name="T5" fmla="*/ 36 h 138"/>
                      <a:gd name="T6" fmla="*/ 29 w 152"/>
                      <a:gd name="T7" fmla="*/ 138 h 138"/>
                      <a:gd name="T8" fmla="*/ 90 w 152"/>
                      <a:gd name="T9" fmla="*/ 120 h 138"/>
                      <a:gd name="T10" fmla="*/ 152 w 152"/>
                      <a:gd name="T11" fmla="*/ 102 h 138"/>
                      <a:gd name="T12" fmla="*/ 123 w 152"/>
                      <a:gd name="T13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38">
                        <a:moveTo>
                          <a:pt x="123" y="0"/>
                        </a:moveTo>
                        <a:lnTo>
                          <a:pt x="62" y="18"/>
                        </a:lnTo>
                        <a:lnTo>
                          <a:pt x="0" y="36"/>
                        </a:lnTo>
                        <a:lnTo>
                          <a:pt x="29" y="138"/>
                        </a:lnTo>
                        <a:lnTo>
                          <a:pt x="90" y="120"/>
                        </a:lnTo>
                        <a:lnTo>
                          <a:pt x="152" y="102"/>
                        </a:lnTo>
                        <a:lnTo>
                          <a:pt x="12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1" name="Freeform 2027"/>
                  <p:cNvSpPr>
                    <a:spLocks/>
                  </p:cNvSpPr>
                  <p:nvPr/>
                </p:nvSpPr>
                <p:spPr bwMode="auto">
                  <a:xfrm>
                    <a:off x="10334" y="2043"/>
                    <a:ext cx="15" cy="6"/>
                  </a:xfrm>
                  <a:custGeom>
                    <a:avLst/>
                    <a:gdLst>
                      <a:gd name="T0" fmla="*/ 61 w 61"/>
                      <a:gd name="T1" fmla="*/ 0 h 24"/>
                      <a:gd name="T2" fmla="*/ 0 w 61"/>
                      <a:gd name="T3" fmla="*/ 18 h 24"/>
                      <a:gd name="T4" fmla="*/ 3 w 61"/>
                      <a:gd name="T5" fmla="*/ 24 h 24"/>
                      <a:gd name="T6" fmla="*/ 61 w 61"/>
                      <a:gd name="T7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1" h="24">
                        <a:moveTo>
                          <a:pt x="61" y="0"/>
                        </a:moveTo>
                        <a:lnTo>
                          <a:pt x="0" y="18"/>
                        </a:lnTo>
                        <a:lnTo>
                          <a:pt x="3" y="24"/>
                        </a:lnTo>
                        <a:lnTo>
                          <a:pt x="61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2" name="Line 2026"/>
                  <p:cNvSpPr>
                    <a:spLocks noChangeShapeType="1"/>
                  </p:cNvSpPr>
                  <p:nvPr/>
                </p:nvSpPr>
                <p:spPr bwMode="auto">
                  <a:xfrm>
                    <a:off x="10334" y="2048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3" name="Freeform 2025"/>
                  <p:cNvSpPr>
                    <a:spLocks/>
                  </p:cNvSpPr>
                  <p:nvPr/>
                </p:nvSpPr>
                <p:spPr bwMode="auto">
                  <a:xfrm>
                    <a:off x="10335" y="2037"/>
                    <a:ext cx="39" cy="37"/>
                  </a:xfrm>
                  <a:custGeom>
                    <a:avLst/>
                    <a:gdLst>
                      <a:gd name="T0" fmla="*/ 117 w 158"/>
                      <a:gd name="T1" fmla="*/ 0 h 146"/>
                      <a:gd name="T2" fmla="*/ 58 w 158"/>
                      <a:gd name="T3" fmla="*/ 24 h 146"/>
                      <a:gd name="T4" fmla="*/ 0 w 158"/>
                      <a:gd name="T5" fmla="*/ 48 h 146"/>
                      <a:gd name="T6" fmla="*/ 40 w 158"/>
                      <a:gd name="T7" fmla="*/ 146 h 146"/>
                      <a:gd name="T8" fmla="*/ 99 w 158"/>
                      <a:gd name="T9" fmla="*/ 122 h 146"/>
                      <a:gd name="T10" fmla="*/ 158 w 158"/>
                      <a:gd name="T11" fmla="*/ 98 h 146"/>
                      <a:gd name="T12" fmla="*/ 117 w 158"/>
                      <a:gd name="T13" fmla="*/ 0 h 1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8" h="146">
                        <a:moveTo>
                          <a:pt x="117" y="0"/>
                        </a:moveTo>
                        <a:lnTo>
                          <a:pt x="58" y="24"/>
                        </a:lnTo>
                        <a:lnTo>
                          <a:pt x="0" y="48"/>
                        </a:lnTo>
                        <a:lnTo>
                          <a:pt x="40" y="146"/>
                        </a:lnTo>
                        <a:lnTo>
                          <a:pt x="99" y="122"/>
                        </a:lnTo>
                        <a:lnTo>
                          <a:pt x="158" y="98"/>
                        </a:lnTo>
                        <a:lnTo>
                          <a:pt x="117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4" name="Freeform 2024"/>
                  <p:cNvSpPr>
                    <a:spLocks/>
                  </p:cNvSpPr>
                  <p:nvPr/>
                </p:nvSpPr>
                <p:spPr bwMode="auto">
                  <a:xfrm>
                    <a:off x="10335" y="2037"/>
                    <a:ext cx="39" cy="37"/>
                  </a:xfrm>
                  <a:custGeom>
                    <a:avLst/>
                    <a:gdLst>
                      <a:gd name="T0" fmla="*/ 117 w 158"/>
                      <a:gd name="T1" fmla="*/ 0 h 146"/>
                      <a:gd name="T2" fmla="*/ 58 w 158"/>
                      <a:gd name="T3" fmla="*/ 24 h 146"/>
                      <a:gd name="T4" fmla="*/ 0 w 158"/>
                      <a:gd name="T5" fmla="*/ 48 h 146"/>
                      <a:gd name="T6" fmla="*/ 40 w 158"/>
                      <a:gd name="T7" fmla="*/ 146 h 146"/>
                      <a:gd name="T8" fmla="*/ 99 w 158"/>
                      <a:gd name="T9" fmla="*/ 122 h 146"/>
                      <a:gd name="T10" fmla="*/ 158 w 158"/>
                      <a:gd name="T11" fmla="*/ 98 h 146"/>
                      <a:gd name="T12" fmla="*/ 117 w 158"/>
                      <a:gd name="T13" fmla="*/ 0 h 1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8" h="146">
                        <a:moveTo>
                          <a:pt x="117" y="0"/>
                        </a:moveTo>
                        <a:lnTo>
                          <a:pt x="58" y="24"/>
                        </a:lnTo>
                        <a:lnTo>
                          <a:pt x="0" y="48"/>
                        </a:lnTo>
                        <a:lnTo>
                          <a:pt x="40" y="146"/>
                        </a:lnTo>
                        <a:lnTo>
                          <a:pt x="99" y="122"/>
                        </a:lnTo>
                        <a:lnTo>
                          <a:pt x="158" y="98"/>
                        </a:lnTo>
                        <a:lnTo>
                          <a:pt x="117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5" name="Freeform 2023"/>
                  <p:cNvSpPr>
                    <a:spLocks/>
                  </p:cNvSpPr>
                  <p:nvPr/>
                </p:nvSpPr>
                <p:spPr bwMode="auto">
                  <a:xfrm>
                    <a:off x="10345" y="2068"/>
                    <a:ext cx="15" cy="7"/>
                  </a:xfrm>
                  <a:custGeom>
                    <a:avLst/>
                    <a:gdLst>
                      <a:gd name="T0" fmla="*/ 59 w 59"/>
                      <a:gd name="T1" fmla="*/ 0 h 30"/>
                      <a:gd name="T2" fmla="*/ 0 w 59"/>
                      <a:gd name="T3" fmla="*/ 24 h 30"/>
                      <a:gd name="T4" fmla="*/ 3 w 59"/>
                      <a:gd name="T5" fmla="*/ 30 h 30"/>
                      <a:gd name="T6" fmla="*/ 59 w 59"/>
                      <a:gd name="T7" fmla="*/ 0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9" h="30">
                        <a:moveTo>
                          <a:pt x="59" y="0"/>
                        </a:moveTo>
                        <a:lnTo>
                          <a:pt x="0" y="24"/>
                        </a:lnTo>
                        <a:lnTo>
                          <a:pt x="3" y="30"/>
                        </a:lnTo>
                        <a:lnTo>
                          <a:pt x="5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6" name="Line 2022"/>
                  <p:cNvSpPr>
                    <a:spLocks noChangeShapeType="1"/>
                  </p:cNvSpPr>
                  <p:nvPr/>
                </p:nvSpPr>
                <p:spPr bwMode="auto">
                  <a:xfrm>
                    <a:off x="10345" y="2074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7" name="Freeform 2021"/>
                  <p:cNvSpPr>
                    <a:spLocks/>
                  </p:cNvSpPr>
                  <p:nvPr/>
                </p:nvSpPr>
                <p:spPr bwMode="auto">
                  <a:xfrm>
                    <a:off x="10345" y="2060"/>
                    <a:ext cx="41" cy="38"/>
                  </a:xfrm>
                  <a:custGeom>
                    <a:avLst/>
                    <a:gdLst>
                      <a:gd name="T0" fmla="*/ 113 w 162"/>
                      <a:gd name="T1" fmla="*/ 0 h 153"/>
                      <a:gd name="T2" fmla="*/ 56 w 162"/>
                      <a:gd name="T3" fmla="*/ 30 h 153"/>
                      <a:gd name="T4" fmla="*/ 0 w 162"/>
                      <a:gd name="T5" fmla="*/ 60 h 153"/>
                      <a:gd name="T6" fmla="*/ 49 w 162"/>
                      <a:gd name="T7" fmla="*/ 153 h 153"/>
                      <a:gd name="T8" fmla="*/ 105 w 162"/>
                      <a:gd name="T9" fmla="*/ 123 h 153"/>
                      <a:gd name="T10" fmla="*/ 162 w 162"/>
                      <a:gd name="T11" fmla="*/ 93 h 153"/>
                      <a:gd name="T12" fmla="*/ 113 w 162"/>
                      <a:gd name="T13" fmla="*/ 0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53">
                        <a:moveTo>
                          <a:pt x="113" y="0"/>
                        </a:moveTo>
                        <a:lnTo>
                          <a:pt x="56" y="30"/>
                        </a:lnTo>
                        <a:lnTo>
                          <a:pt x="0" y="60"/>
                        </a:lnTo>
                        <a:lnTo>
                          <a:pt x="49" y="153"/>
                        </a:lnTo>
                        <a:lnTo>
                          <a:pt x="105" y="123"/>
                        </a:lnTo>
                        <a:lnTo>
                          <a:pt x="162" y="9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8" name="Freeform 2020"/>
                  <p:cNvSpPr>
                    <a:spLocks/>
                  </p:cNvSpPr>
                  <p:nvPr/>
                </p:nvSpPr>
                <p:spPr bwMode="auto">
                  <a:xfrm>
                    <a:off x="10345" y="2060"/>
                    <a:ext cx="41" cy="38"/>
                  </a:xfrm>
                  <a:custGeom>
                    <a:avLst/>
                    <a:gdLst>
                      <a:gd name="T0" fmla="*/ 113 w 162"/>
                      <a:gd name="T1" fmla="*/ 0 h 153"/>
                      <a:gd name="T2" fmla="*/ 56 w 162"/>
                      <a:gd name="T3" fmla="*/ 30 h 153"/>
                      <a:gd name="T4" fmla="*/ 0 w 162"/>
                      <a:gd name="T5" fmla="*/ 60 h 153"/>
                      <a:gd name="T6" fmla="*/ 49 w 162"/>
                      <a:gd name="T7" fmla="*/ 153 h 153"/>
                      <a:gd name="T8" fmla="*/ 105 w 162"/>
                      <a:gd name="T9" fmla="*/ 123 h 153"/>
                      <a:gd name="T10" fmla="*/ 162 w 162"/>
                      <a:gd name="T11" fmla="*/ 93 h 153"/>
                      <a:gd name="T12" fmla="*/ 113 w 162"/>
                      <a:gd name="T13" fmla="*/ 0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53">
                        <a:moveTo>
                          <a:pt x="113" y="0"/>
                        </a:moveTo>
                        <a:lnTo>
                          <a:pt x="56" y="30"/>
                        </a:lnTo>
                        <a:lnTo>
                          <a:pt x="0" y="60"/>
                        </a:lnTo>
                        <a:lnTo>
                          <a:pt x="49" y="153"/>
                        </a:lnTo>
                        <a:lnTo>
                          <a:pt x="105" y="123"/>
                        </a:lnTo>
                        <a:lnTo>
                          <a:pt x="162" y="9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9" name="Freeform 2019"/>
                  <p:cNvSpPr>
                    <a:spLocks/>
                  </p:cNvSpPr>
                  <p:nvPr/>
                </p:nvSpPr>
                <p:spPr bwMode="auto">
                  <a:xfrm>
                    <a:off x="10358" y="2091"/>
                    <a:ext cx="14" cy="9"/>
                  </a:xfrm>
                  <a:custGeom>
                    <a:avLst/>
                    <a:gdLst>
                      <a:gd name="T0" fmla="*/ 56 w 56"/>
                      <a:gd name="T1" fmla="*/ 0 h 36"/>
                      <a:gd name="T2" fmla="*/ 0 w 56"/>
                      <a:gd name="T3" fmla="*/ 30 h 36"/>
                      <a:gd name="T4" fmla="*/ 4 w 56"/>
                      <a:gd name="T5" fmla="*/ 36 h 36"/>
                      <a:gd name="T6" fmla="*/ 56 w 56"/>
                      <a:gd name="T7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6" h="36">
                        <a:moveTo>
                          <a:pt x="56" y="0"/>
                        </a:moveTo>
                        <a:lnTo>
                          <a:pt x="0" y="30"/>
                        </a:lnTo>
                        <a:lnTo>
                          <a:pt x="4" y="36"/>
                        </a:lnTo>
                        <a:lnTo>
                          <a:pt x="56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0" name="Line 2018"/>
                  <p:cNvSpPr>
                    <a:spLocks noChangeShapeType="1"/>
                  </p:cNvSpPr>
                  <p:nvPr/>
                </p:nvSpPr>
                <p:spPr bwMode="auto">
                  <a:xfrm>
                    <a:off x="10358" y="2098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1" name="Freeform 2017"/>
                  <p:cNvSpPr>
                    <a:spLocks/>
                  </p:cNvSpPr>
                  <p:nvPr/>
                </p:nvSpPr>
                <p:spPr bwMode="auto">
                  <a:xfrm>
                    <a:off x="10359" y="2082"/>
                    <a:ext cx="41" cy="40"/>
                  </a:xfrm>
                  <a:custGeom>
                    <a:avLst/>
                    <a:gdLst>
                      <a:gd name="T0" fmla="*/ 105 w 165"/>
                      <a:gd name="T1" fmla="*/ 0 h 161"/>
                      <a:gd name="T2" fmla="*/ 52 w 165"/>
                      <a:gd name="T3" fmla="*/ 36 h 161"/>
                      <a:gd name="T4" fmla="*/ 0 w 165"/>
                      <a:gd name="T5" fmla="*/ 72 h 161"/>
                      <a:gd name="T6" fmla="*/ 60 w 165"/>
                      <a:gd name="T7" fmla="*/ 161 h 161"/>
                      <a:gd name="T8" fmla="*/ 112 w 165"/>
                      <a:gd name="T9" fmla="*/ 125 h 161"/>
                      <a:gd name="T10" fmla="*/ 165 w 165"/>
                      <a:gd name="T11" fmla="*/ 89 h 161"/>
                      <a:gd name="T12" fmla="*/ 105 w 165"/>
                      <a:gd name="T13" fmla="*/ 0 h 1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5" h="161">
                        <a:moveTo>
                          <a:pt x="105" y="0"/>
                        </a:moveTo>
                        <a:lnTo>
                          <a:pt x="52" y="36"/>
                        </a:lnTo>
                        <a:lnTo>
                          <a:pt x="0" y="72"/>
                        </a:lnTo>
                        <a:lnTo>
                          <a:pt x="60" y="161"/>
                        </a:lnTo>
                        <a:lnTo>
                          <a:pt x="112" y="125"/>
                        </a:lnTo>
                        <a:lnTo>
                          <a:pt x="165" y="89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2" name="Freeform 2016"/>
                  <p:cNvSpPr>
                    <a:spLocks/>
                  </p:cNvSpPr>
                  <p:nvPr/>
                </p:nvSpPr>
                <p:spPr bwMode="auto">
                  <a:xfrm>
                    <a:off x="10359" y="2082"/>
                    <a:ext cx="41" cy="40"/>
                  </a:xfrm>
                  <a:custGeom>
                    <a:avLst/>
                    <a:gdLst>
                      <a:gd name="T0" fmla="*/ 105 w 165"/>
                      <a:gd name="T1" fmla="*/ 0 h 161"/>
                      <a:gd name="T2" fmla="*/ 52 w 165"/>
                      <a:gd name="T3" fmla="*/ 36 h 161"/>
                      <a:gd name="T4" fmla="*/ 0 w 165"/>
                      <a:gd name="T5" fmla="*/ 72 h 161"/>
                      <a:gd name="T6" fmla="*/ 60 w 165"/>
                      <a:gd name="T7" fmla="*/ 161 h 161"/>
                      <a:gd name="T8" fmla="*/ 112 w 165"/>
                      <a:gd name="T9" fmla="*/ 125 h 161"/>
                      <a:gd name="T10" fmla="*/ 165 w 165"/>
                      <a:gd name="T11" fmla="*/ 89 h 161"/>
                      <a:gd name="T12" fmla="*/ 105 w 165"/>
                      <a:gd name="T13" fmla="*/ 0 h 1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5" h="161">
                        <a:moveTo>
                          <a:pt x="105" y="0"/>
                        </a:moveTo>
                        <a:lnTo>
                          <a:pt x="52" y="36"/>
                        </a:lnTo>
                        <a:lnTo>
                          <a:pt x="0" y="72"/>
                        </a:lnTo>
                        <a:lnTo>
                          <a:pt x="60" y="161"/>
                        </a:lnTo>
                        <a:lnTo>
                          <a:pt x="112" y="125"/>
                        </a:lnTo>
                        <a:lnTo>
                          <a:pt x="165" y="89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3" name="Freeform 2015"/>
                  <p:cNvSpPr>
                    <a:spLocks/>
                  </p:cNvSpPr>
                  <p:nvPr/>
                </p:nvSpPr>
                <p:spPr bwMode="auto">
                  <a:xfrm>
                    <a:off x="10374" y="2113"/>
                    <a:ext cx="13" cy="10"/>
                  </a:xfrm>
                  <a:custGeom>
                    <a:avLst/>
                    <a:gdLst>
                      <a:gd name="T0" fmla="*/ 52 w 52"/>
                      <a:gd name="T1" fmla="*/ 0 h 40"/>
                      <a:gd name="T2" fmla="*/ 0 w 52"/>
                      <a:gd name="T3" fmla="*/ 36 h 40"/>
                      <a:gd name="T4" fmla="*/ 3 w 52"/>
                      <a:gd name="T5" fmla="*/ 40 h 40"/>
                      <a:gd name="T6" fmla="*/ 52 w 52"/>
                      <a:gd name="T7" fmla="*/ 0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2" h="40">
                        <a:moveTo>
                          <a:pt x="52" y="0"/>
                        </a:moveTo>
                        <a:lnTo>
                          <a:pt x="0" y="36"/>
                        </a:lnTo>
                        <a:lnTo>
                          <a:pt x="3" y="40"/>
                        </a:lnTo>
                        <a:lnTo>
                          <a:pt x="52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4" name="Line 2014"/>
                  <p:cNvSpPr>
                    <a:spLocks noChangeShapeType="1"/>
                  </p:cNvSpPr>
                  <p:nvPr/>
                </p:nvSpPr>
                <p:spPr bwMode="auto">
                  <a:xfrm>
                    <a:off x="10374" y="2122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5" name="Freeform 2013"/>
                  <p:cNvSpPr>
                    <a:spLocks/>
                  </p:cNvSpPr>
                  <p:nvPr/>
                </p:nvSpPr>
                <p:spPr bwMode="auto">
                  <a:xfrm>
                    <a:off x="10375" y="2103"/>
                    <a:ext cx="41" cy="40"/>
                  </a:xfrm>
                  <a:custGeom>
                    <a:avLst/>
                    <a:gdLst>
                      <a:gd name="T0" fmla="*/ 98 w 166"/>
                      <a:gd name="T1" fmla="*/ 0 h 162"/>
                      <a:gd name="T2" fmla="*/ 49 w 166"/>
                      <a:gd name="T3" fmla="*/ 41 h 162"/>
                      <a:gd name="T4" fmla="*/ 0 w 166"/>
                      <a:gd name="T5" fmla="*/ 81 h 162"/>
                      <a:gd name="T6" fmla="*/ 67 w 166"/>
                      <a:gd name="T7" fmla="*/ 162 h 162"/>
                      <a:gd name="T8" fmla="*/ 116 w 166"/>
                      <a:gd name="T9" fmla="*/ 121 h 162"/>
                      <a:gd name="T10" fmla="*/ 166 w 166"/>
                      <a:gd name="T11" fmla="*/ 80 h 162"/>
                      <a:gd name="T12" fmla="*/ 98 w 166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2">
                        <a:moveTo>
                          <a:pt x="98" y="0"/>
                        </a:moveTo>
                        <a:lnTo>
                          <a:pt x="49" y="41"/>
                        </a:lnTo>
                        <a:lnTo>
                          <a:pt x="0" y="81"/>
                        </a:lnTo>
                        <a:lnTo>
                          <a:pt x="67" y="162"/>
                        </a:lnTo>
                        <a:lnTo>
                          <a:pt x="116" y="121"/>
                        </a:lnTo>
                        <a:lnTo>
                          <a:pt x="166" y="80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6" name="Freeform 2012"/>
                  <p:cNvSpPr>
                    <a:spLocks/>
                  </p:cNvSpPr>
                  <p:nvPr/>
                </p:nvSpPr>
                <p:spPr bwMode="auto">
                  <a:xfrm>
                    <a:off x="10375" y="2103"/>
                    <a:ext cx="41" cy="40"/>
                  </a:xfrm>
                  <a:custGeom>
                    <a:avLst/>
                    <a:gdLst>
                      <a:gd name="T0" fmla="*/ 98 w 166"/>
                      <a:gd name="T1" fmla="*/ 0 h 162"/>
                      <a:gd name="T2" fmla="*/ 49 w 166"/>
                      <a:gd name="T3" fmla="*/ 41 h 162"/>
                      <a:gd name="T4" fmla="*/ 0 w 166"/>
                      <a:gd name="T5" fmla="*/ 81 h 162"/>
                      <a:gd name="T6" fmla="*/ 67 w 166"/>
                      <a:gd name="T7" fmla="*/ 162 h 162"/>
                      <a:gd name="T8" fmla="*/ 116 w 166"/>
                      <a:gd name="T9" fmla="*/ 121 h 162"/>
                      <a:gd name="T10" fmla="*/ 166 w 166"/>
                      <a:gd name="T11" fmla="*/ 80 h 162"/>
                      <a:gd name="T12" fmla="*/ 98 w 166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2">
                        <a:moveTo>
                          <a:pt x="98" y="0"/>
                        </a:moveTo>
                        <a:lnTo>
                          <a:pt x="49" y="41"/>
                        </a:lnTo>
                        <a:lnTo>
                          <a:pt x="0" y="81"/>
                        </a:lnTo>
                        <a:lnTo>
                          <a:pt x="67" y="162"/>
                        </a:lnTo>
                        <a:lnTo>
                          <a:pt x="116" y="121"/>
                        </a:lnTo>
                        <a:lnTo>
                          <a:pt x="166" y="80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7" name="Freeform 2011"/>
                  <p:cNvSpPr>
                    <a:spLocks/>
                  </p:cNvSpPr>
                  <p:nvPr/>
                </p:nvSpPr>
                <p:spPr bwMode="auto">
                  <a:xfrm>
                    <a:off x="10391" y="2133"/>
                    <a:ext cx="13" cy="11"/>
                  </a:xfrm>
                  <a:custGeom>
                    <a:avLst/>
                    <a:gdLst>
                      <a:gd name="T0" fmla="*/ 49 w 49"/>
                      <a:gd name="T1" fmla="*/ 0 h 45"/>
                      <a:gd name="T2" fmla="*/ 0 w 49"/>
                      <a:gd name="T3" fmla="*/ 41 h 45"/>
                      <a:gd name="T4" fmla="*/ 5 w 49"/>
                      <a:gd name="T5" fmla="*/ 45 h 45"/>
                      <a:gd name="T6" fmla="*/ 49 w 49"/>
                      <a:gd name="T7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" h="45">
                        <a:moveTo>
                          <a:pt x="49" y="0"/>
                        </a:moveTo>
                        <a:lnTo>
                          <a:pt x="0" y="41"/>
                        </a:lnTo>
                        <a:lnTo>
                          <a:pt x="5" y="45"/>
                        </a:lnTo>
                        <a:lnTo>
                          <a:pt x="4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8" name="Line 2010"/>
                  <p:cNvSpPr>
                    <a:spLocks noChangeShapeType="1"/>
                  </p:cNvSpPr>
                  <p:nvPr/>
                </p:nvSpPr>
                <p:spPr bwMode="auto">
                  <a:xfrm>
                    <a:off x="10391" y="2143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9" name="Freeform 2009"/>
                  <p:cNvSpPr>
                    <a:spLocks/>
                  </p:cNvSpPr>
                  <p:nvPr/>
                </p:nvSpPr>
                <p:spPr bwMode="auto">
                  <a:xfrm>
                    <a:off x="10393" y="2122"/>
                    <a:ext cx="41" cy="41"/>
                  </a:xfrm>
                  <a:custGeom>
                    <a:avLst/>
                    <a:gdLst>
                      <a:gd name="T0" fmla="*/ 89 w 166"/>
                      <a:gd name="T1" fmla="*/ 0 h 166"/>
                      <a:gd name="T2" fmla="*/ 44 w 166"/>
                      <a:gd name="T3" fmla="*/ 46 h 166"/>
                      <a:gd name="T4" fmla="*/ 0 w 166"/>
                      <a:gd name="T5" fmla="*/ 91 h 166"/>
                      <a:gd name="T6" fmla="*/ 77 w 166"/>
                      <a:gd name="T7" fmla="*/ 166 h 166"/>
                      <a:gd name="T8" fmla="*/ 121 w 166"/>
                      <a:gd name="T9" fmla="*/ 120 h 166"/>
                      <a:gd name="T10" fmla="*/ 166 w 166"/>
                      <a:gd name="T11" fmla="*/ 75 h 166"/>
                      <a:gd name="T12" fmla="*/ 89 w 166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6">
                        <a:moveTo>
                          <a:pt x="89" y="0"/>
                        </a:moveTo>
                        <a:lnTo>
                          <a:pt x="44" y="46"/>
                        </a:lnTo>
                        <a:lnTo>
                          <a:pt x="0" y="91"/>
                        </a:lnTo>
                        <a:lnTo>
                          <a:pt x="77" y="166"/>
                        </a:lnTo>
                        <a:lnTo>
                          <a:pt x="121" y="120"/>
                        </a:lnTo>
                        <a:lnTo>
                          <a:pt x="166" y="75"/>
                        </a:lnTo>
                        <a:lnTo>
                          <a:pt x="8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0" name="Freeform 2008"/>
                  <p:cNvSpPr>
                    <a:spLocks/>
                  </p:cNvSpPr>
                  <p:nvPr/>
                </p:nvSpPr>
                <p:spPr bwMode="auto">
                  <a:xfrm>
                    <a:off x="10393" y="2122"/>
                    <a:ext cx="41" cy="41"/>
                  </a:xfrm>
                  <a:custGeom>
                    <a:avLst/>
                    <a:gdLst>
                      <a:gd name="T0" fmla="*/ 89 w 166"/>
                      <a:gd name="T1" fmla="*/ 0 h 166"/>
                      <a:gd name="T2" fmla="*/ 44 w 166"/>
                      <a:gd name="T3" fmla="*/ 46 h 166"/>
                      <a:gd name="T4" fmla="*/ 0 w 166"/>
                      <a:gd name="T5" fmla="*/ 91 h 166"/>
                      <a:gd name="T6" fmla="*/ 77 w 166"/>
                      <a:gd name="T7" fmla="*/ 166 h 166"/>
                      <a:gd name="T8" fmla="*/ 121 w 166"/>
                      <a:gd name="T9" fmla="*/ 120 h 166"/>
                      <a:gd name="T10" fmla="*/ 166 w 166"/>
                      <a:gd name="T11" fmla="*/ 75 h 166"/>
                      <a:gd name="T12" fmla="*/ 89 w 166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6">
                        <a:moveTo>
                          <a:pt x="89" y="0"/>
                        </a:moveTo>
                        <a:lnTo>
                          <a:pt x="44" y="46"/>
                        </a:lnTo>
                        <a:lnTo>
                          <a:pt x="0" y="91"/>
                        </a:lnTo>
                        <a:lnTo>
                          <a:pt x="77" y="166"/>
                        </a:lnTo>
                        <a:lnTo>
                          <a:pt x="121" y="120"/>
                        </a:lnTo>
                        <a:lnTo>
                          <a:pt x="166" y="75"/>
                        </a:lnTo>
                        <a:lnTo>
                          <a:pt x="89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1" name="Freeform 2007"/>
                  <p:cNvSpPr>
                    <a:spLocks/>
                  </p:cNvSpPr>
                  <p:nvPr/>
                </p:nvSpPr>
                <p:spPr bwMode="auto">
                  <a:xfrm>
                    <a:off x="10412" y="2152"/>
                    <a:ext cx="11" cy="12"/>
                  </a:xfrm>
                  <a:custGeom>
                    <a:avLst/>
                    <a:gdLst>
                      <a:gd name="T0" fmla="*/ 44 w 44"/>
                      <a:gd name="T1" fmla="*/ 0 h 51"/>
                      <a:gd name="T2" fmla="*/ 0 w 44"/>
                      <a:gd name="T3" fmla="*/ 46 h 51"/>
                      <a:gd name="T4" fmla="*/ 5 w 44"/>
                      <a:gd name="T5" fmla="*/ 51 h 51"/>
                      <a:gd name="T6" fmla="*/ 44 w 44"/>
                      <a:gd name="T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4" h="51">
                        <a:moveTo>
                          <a:pt x="44" y="0"/>
                        </a:moveTo>
                        <a:lnTo>
                          <a:pt x="0" y="46"/>
                        </a:lnTo>
                        <a:lnTo>
                          <a:pt x="5" y="51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2" name="Line 2006"/>
                  <p:cNvSpPr>
                    <a:spLocks noChangeShapeType="1"/>
                  </p:cNvSpPr>
                  <p:nvPr/>
                </p:nvSpPr>
                <p:spPr bwMode="auto">
                  <a:xfrm>
                    <a:off x="10412" y="2163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3" name="Freeform 2005"/>
                  <p:cNvSpPr>
                    <a:spLocks/>
                  </p:cNvSpPr>
                  <p:nvPr/>
                </p:nvSpPr>
                <p:spPr bwMode="auto">
                  <a:xfrm>
                    <a:off x="10413" y="2139"/>
                    <a:ext cx="40" cy="41"/>
                  </a:xfrm>
                  <a:custGeom>
                    <a:avLst/>
                    <a:gdLst>
                      <a:gd name="T0" fmla="*/ 79 w 162"/>
                      <a:gd name="T1" fmla="*/ 0 h 165"/>
                      <a:gd name="T2" fmla="*/ 39 w 162"/>
                      <a:gd name="T3" fmla="*/ 50 h 165"/>
                      <a:gd name="T4" fmla="*/ 0 w 162"/>
                      <a:gd name="T5" fmla="*/ 101 h 165"/>
                      <a:gd name="T6" fmla="*/ 82 w 162"/>
                      <a:gd name="T7" fmla="*/ 165 h 165"/>
                      <a:gd name="T8" fmla="*/ 122 w 162"/>
                      <a:gd name="T9" fmla="*/ 115 h 165"/>
                      <a:gd name="T10" fmla="*/ 162 w 162"/>
                      <a:gd name="T11" fmla="*/ 65 h 165"/>
                      <a:gd name="T12" fmla="*/ 79 w 162"/>
                      <a:gd name="T13" fmla="*/ 0 h 1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65">
                        <a:moveTo>
                          <a:pt x="79" y="0"/>
                        </a:moveTo>
                        <a:lnTo>
                          <a:pt x="39" y="50"/>
                        </a:lnTo>
                        <a:lnTo>
                          <a:pt x="0" y="101"/>
                        </a:lnTo>
                        <a:lnTo>
                          <a:pt x="82" y="165"/>
                        </a:lnTo>
                        <a:lnTo>
                          <a:pt x="122" y="115"/>
                        </a:lnTo>
                        <a:lnTo>
                          <a:pt x="162" y="65"/>
                        </a:lnTo>
                        <a:lnTo>
                          <a:pt x="7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4" name="Freeform 2004"/>
                  <p:cNvSpPr>
                    <a:spLocks/>
                  </p:cNvSpPr>
                  <p:nvPr/>
                </p:nvSpPr>
                <p:spPr bwMode="auto">
                  <a:xfrm>
                    <a:off x="10413" y="2139"/>
                    <a:ext cx="40" cy="41"/>
                  </a:xfrm>
                  <a:custGeom>
                    <a:avLst/>
                    <a:gdLst>
                      <a:gd name="T0" fmla="*/ 79 w 162"/>
                      <a:gd name="T1" fmla="*/ 0 h 165"/>
                      <a:gd name="T2" fmla="*/ 39 w 162"/>
                      <a:gd name="T3" fmla="*/ 50 h 165"/>
                      <a:gd name="T4" fmla="*/ 0 w 162"/>
                      <a:gd name="T5" fmla="*/ 101 h 165"/>
                      <a:gd name="T6" fmla="*/ 82 w 162"/>
                      <a:gd name="T7" fmla="*/ 165 h 165"/>
                      <a:gd name="T8" fmla="*/ 122 w 162"/>
                      <a:gd name="T9" fmla="*/ 115 h 165"/>
                      <a:gd name="T10" fmla="*/ 162 w 162"/>
                      <a:gd name="T11" fmla="*/ 65 h 165"/>
                      <a:gd name="T12" fmla="*/ 79 w 162"/>
                      <a:gd name="T13" fmla="*/ 0 h 1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65">
                        <a:moveTo>
                          <a:pt x="79" y="0"/>
                        </a:moveTo>
                        <a:lnTo>
                          <a:pt x="39" y="50"/>
                        </a:lnTo>
                        <a:lnTo>
                          <a:pt x="0" y="101"/>
                        </a:lnTo>
                        <a:lnTo>
                          <a:pt x="82" y="165"/>
                        </a:lnTo>
                        <a:lnTo>
                          <a:pt x="122" y="115"/>
                        </a:lnTo>
                        <a:lnTo>
                          <a:pt x="162" y="65"/>
                        </a:lnTo>
                        <a:lnTo>
                          <a:pt x="79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5" name="Freeform 2003"/>
                  <p:cNvSpPr>
                    <a:spLocks/>
                  </p:cNvSpPr>
                  <p:nvPr/>
                </p:nvSpPr>
                <p:spPr bwMode="auto">
                  <a:xfrm>
                    <a:off x="10434" y="2168"/>
                    <a:ext cx="9" cy="13"/>
                  </a:xfrm>
                  <a:custGeom>
                    <a:avLst/>
                    <a:gdLst>
                      <a:gd name="T0" fmla="*/ 40 w 40"/>
                      <a:gd name="T1" fmla="*/ 0 h 54"/>
                      <a:gd name="T2" fmla="*/ 0 w 40"/>
                      <a:gd name="T3" fmla="*/ 50 h 54"/>
                      <a:gd name="T4" fmla="*/ 6 w 40"/>
                      <a:gd name="T5" fmla="*/ 54 h 54"/>
                      <a:gd name="T6" fmla="*/ 40 w 40"/>
                      <a:gd name="T7" fmla="*/ 0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0" h="54">
                        <a:moveTo>
                          <a:pt x="40" y="0"/>
                        </a:moveTo>
                        <a:lnTo>
                          <a:pt x="0" y="50"/>
                        </a:lnTo>
                        <a:lnTo>
                          <a:pt x="6" y="54"/>
                        </a:lnTo>
                        <a:lnTo>
                          <a:pt x="4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6" name="Line 2002"/>
                  <p:cNvSpPr>
                    <a:spLocks noChangeShapeType="1"/>
                  </p:cNvSpPr>
                  <p:nvPr/>
                </p:nvSpPr>
                <p:spPr bwMode="auto">
                  <a:xfrm>
                    <a:off x="10434" y="2180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7" name="Freeform 2001"/>
                  <p:cNvSpPr>
                    <a:spLocks/>
                  </p:cNvSpPr>
                  <p:nvPr/>
                </p:nvSpPr>
                <p:spPr bwMode="auto">
                  <a:xfrm>
                    <a:off x="10435" y="2154"/>
                    <a:ext cx="39" cy="41"/>
                  </a:xfrm>
                  <a:custGeom>
                    <a:avLst/>
                    <a:gdLst>
                      <a:gd name="T0" fmla="*/ 68 w 157"/>
                      <a:gd name="T1" fmla="*/ 0 h 164"/>
                      <a:gd name="T2" fmla="*/ 34 w 157"/>
                      <a:gd name="T3" fmla="*/ 54 h 164"/>
                      <a:gd name="T4" fmla="*/ 0 w 157"/>
                      <a:gd name="T5" fmla="*/ 108 h 164"/>
                      <a:gd name="T6" fmla="*/ 90 w 157"/>
                      <a:gd name="T7" fmla="*/ 164 h 164"/>
                      <a:gd name="T8" fmla="*/ 124 w 157"/>
                      <a:gd name="T9" fmla="*/ 110 h 164"/>
                      <a:gd name="T10" fmla="*/ 157 w 157"/>
                      <a:gd name="T11" fmla="*/ 56 h 164"/>
                      <a:gd name="T12" fmla="*/ 68 w 157"/>
                      <a:gd name="T13" fmla="*/ 0 h 1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7" h="164">
                        <a:moveTo>
                          <a:pt x="68" y="0"/>
                        </a:moveTo>
                        <a:lnTo>
                          <a:pt x="34" y="54"/>
                        </a:lnTo>
                        <a:lnTo>
                          <a:pt x="0" y="108"/>
                        </a:lnTo>
                        <a:lnTo>
                          <a:pt x="90" y="164"/>
                        </a:lnTo>
                        <a:lnTo>
                          <a:pt x="124" y="110"/>
                        </a:lnTo>
                        <a:lnTo>
                          <a:pt x="157" y="56"/>
                        </a:lnTo>
                        <a:lnTo>
                          <a:pt x="6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8" name="Freeform 2000"/>
                  <p:cNvSpPr>
                    <a:spLocks/>
                  </p:cNvSpPr>
                  <p:nvPr/>
                </p:nvSpPr>
                <p:spPr bwMode="auto">
                  <a:xfrm>
                    <a:off x="10435" y="2154"/>
                    <a:ext cx="39" cy="41"/>
                  </a:xfrm>
                  <a:custGeom>
                    <a:avLst/>
                    <a:gdLst>
                      <a:gd name="T0" fmla="*/ 68 w 157"/>
                      <a:gd name="T1" fmla="*/ 0 h 164"/>
                      <a:gd name="T2" fmla="*/ 34 w 157"/>
                      <a:gd name="T3" fmla="*/ 54 h 164"/>
                      <a:gd name="T4" fmla="*/ 0 w 157"/>
                      <a:gd name="T5" fmla="*/ 108 h 164"/>
                      <a:gd name="T6" fmla="*/ 90 w 157"/>
                      <a:gd name="T7" fmla="*/ 164 h 164"/>
                      <a:gd name="T8" fmla="*/ 124 w 157"/>
                      <a:gd name="T9" fmla="*/ 110 h 164"/>
                      <a:gd name="T10" fmla="*/ 157 w 157"/>
                      <a:gd name="T11" fmla="*/ 56 h 164"/>
                      <a:gd name="T12" fmla="*/ 68 w 157"/>
                      <a:gd name="T13" fmla="*/ 0 h 1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7" h="164">
                        <a:moveTo>
                          <a:pt x="68" y="0"/>
                        </a:moveTo>
                        <a:lnTo>
                          <a:pt x="34" y="54"/>
                        </a:lnTo>
                        <a:lnTo>
                          <a:pt x="0" y="108"/>
                        </a:lnTo>
                        <a:lnTo>
                          <a:pt x="90" y="164"/>
                        </a:lnTo>
                        <a:lnTo>
                          <a:pt x="124" y="110"/>
                        </a:lnTo>
                        <a:lnTo>
                          <a:pt x="157" y="56"/>
                        </a:lnTo>
                        <a:lnTo>
                          <a:pt x="6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9" name="Freeform 1999"/>
                  <p:cNvSpPr>
                    <a:spLocks/>
                  </p:cNvSpPr>
                  <p:nvPr/>
                </p:nvSpPr>
                <p:spPr bwMode="auto">
                  <a:xfrm>
                    <a:off x="10458" y="2182"/>
                    <a:ext cx="8" cy="14"/>
                  </a:xfrm>
                  <a:custGeom>
                    <a:avLst/>
                    <a:gdLst>
                      <a:gd name="T0" fmla="*/ 34 w 34"/>
                      <a:gd name="T1" fmla="*/ 0 h 58"/>
                      <a:gd name="T2" fmla="*/ 0 w 34"/>
                      <a:gd name="T3" fmla="*/ 54 h 58"/>
                      <a:gd name="T4" fmla="*/ 5 w 34"/>
                      <a:gd name="T5" fmla="*/ 58 h 58"/>
                      <a:gd name="T6" fmla="*/ 34 w 34"/>
                      <a:gd name="T7" fmla="*/ 0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4" h="58">
                        <a:moveTo>
                          <a:pt x="34" y="0"/>
                        </a:moveTo>
                        <a:lnTo>
                          <a:pt x="0" y="54"/>
                        </a:lnTo>
                        <a:lnTo>
                          <a:pt x="5" y="58"/>
                        </a:lnTo>
                        <a:lnTo>
                          <a:pt x="34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0" name="Line 1998"/>
                  <p:cNvSpPr>
                    <a:spLocks noChangeShapeType="1"/>
                  </p:cNvSpPr>
                  <p:nvPr/>
                </p:nvSpPr>
                <p:spPr bwMode="auto">
                  <a:xfrm>
                    <a:off x="10458" y="2195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1" name="Freeform 1997"/>
                  <p:cNvSpPr>
                    <a:spLocks/>
                  </p:cNvSpPr>
                  <p:nvPr/>
                </p:nvSpPr>
                <p:spPr bwMode="auto">
                  <a:xfrm>
                    <a:off x="10459" y="2167"/>
                    <a:ext cx="38" cy="41"/>
                  </a:xfrm>
                  <a:custGeom>
                    <a:avLst/>
                    <a:gdLst>
                      <a:gd name="T0" fmla="*/ 58 w 152"/>
                      <a:gd name="T1" fmla="*/ 0 h 162"/>
                      <a:gd name="T2" fmla="*/ 29 w 152"/>
                      <a:gd name="T3" fmla="*/ 57 h 162"/>
                      <a:gd name="T4" fmla="*/ 0 w 152"/>
                      <a:gd name="T5" fmla="*/ 115 h 162"/>
                      <a:gd name="T6" fmla="*/ 95 w 152"/>
                      <a:gd name="T7" fmla="*/ 162 h 162"/>
                      <a:gd name="T8" fmla="*/ 124 w 152"/>
                      <a:gd name="T9" fmla="*/ 104 h 162"/>
                      <a:gd name="T10" fmla="*/ 152 w 152"/>
                      <a:gd name="T11" fmla="*/ 47 h 162"/>
                      <a:gd name="T12" fmla="*/ 58 w 152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62">
                        <a:moveTo>
                          <a:pt x="58" y="0"/>
                        </a:moveTo>
                        <a:lnTo>
                          <a:pt x="29" y="57"/>
                        </a:lnTo>
                        <a:lnTo>
                          <a:pt x="0" y="115"/>
                        </a:lnTo>
                        <a:lnTo>
                          <a:pt x="95" y="162"/>
                        </a:lnTo>
                        <a:lnTo>
                          <a:pt x="124" y="104"/>
                        </a:lnTo>
                        <a:lnTo>
                          <a:pt x="152" y="47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2" name="Freeform 1996"/>
                  <p:cNvSpPr>
                    <a:spLocks/>
                  </p:cNvSpPr>
                  <p:nvPr/>
                </p:nvSpPr>
                <p:spPr bwMode="auto">
                  <a:xfrm>
                    <a:off x="10459" y="2167"/>
                    <a:ext cx="38" cy="41"/>
                  </a:xfrm>
                  <a:custGeom>
                    <a:avLst/>
                    <a:gdLst>
                      <a:gd name="T0" fmla="*/ 58 w 152"/>
                      <a:gd name="T1" fmla="*/ 0 h 162"/>
                      <a:gd name="T2" fmla="*/ 29 w 152"/>
                      <a:gd name="T3" fmla="*/ 57 h 162"/>
                      <a:gd name="T4" fmla="*/ 0 w 152"/>
                      <a:gd name="T5" fmla="*/ 115 h 162"/>
                      <a:gd name="T6" fmla="*/ 95 w 152"/>
                      <a:gd name="T7" fmla="*/ 162 h 162"/>
                      <a:gd name="T8" fmla="*/ 124 w 152"/>
                      <a:gd name="T9" fmla="*/ 104 h 162"/>
                      <a:gd name="T10" fmla="*/ 152 w 152"/>
                      <a:gd name="T11" fmla="*/ 47 h 162"/>
                      <a:gd name="T12" fmla="*/ 58 w 152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62">
                        <a:moveTo>
                          <a:pt x="58" y="0"/>
                        </a:moveTo>
                        <a:lnTo>
                          <a:pt x="29" y="57"/>
                        </a:lnTo>
                        <a:lnTo>
                          <a:pt x="0" y="115"/>
                        </a:lnTo>
                        <a:lnTo>
                          <a:pt x="95" y="162"/>
                        </a:lnTo>
                        <a:lnTo>
                          <a:pt x="124" y="104"/>
                        </a:lnTo>
                        <a:lnTo>
                          <a:pt x="152" y="47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3" name="Freeform 1995"/>
                  <p:cNvSpPr>
                    <a:spLocks/>
                  </p:cNvSpPr>
                  <p:nvPr/>
                </p:nvSpPr>
                <p:spPr bwMode="auto">
                  <a:xfrm>
                    <a:off x="10482" y="2194"/>
                    <a:ext cx="8" cy="15"/>
                  </a:xfrm>
                  <a:custGeom>
                    <a:avLst/>
                    <a:gdLst>
                      <a:gd name="T0" fmla="*/ 29 w 29"/>
                      <a:gd name="T1" fmla="*/ 0 h 60"/>
                      <a:gd name="T2" fmla="*/ 0 w 29"/>
                      <a:gd name="T3" fmla="*/ 58 h 60"/>
                      <a:gd name="T4" fmla="*/ 6 w 29"/>
                      <a:gd name="T5" fmla="*/ 60 h 60"/>
                      <a:gd name="T6" fmla="*/ 29 w 29"/>
                      <a:gd name="T7" fmla="*/ 0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9" h="60">
                        <a:moveTo>
                          <a:pt x="29" y="0"/>
                        </a:moveTo>
                        <a:lnTo>
                          <a:pt x="0" y="58"/>
                        </a:lnTo>
                        <a:lnTo>
                          <a:pt x="6" y="60"/>
                        </a:lnTo>
                        <a:lnTo>
                          <a:pt x="2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4" name="Line 1994"/>
                  <p:cNvSpPr>
                    <a:spLocks noChangeShapeType="1"/>
                  </p:cNvSpPr>
                  <p:nvPr/>
                </p:nvSpPr>
                <p:spPr bwMode="auto">
                  <a:xfrm>
                    <a:off x="10482" y="2208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5" name="Freeform 1993"/>
                  <p:cNvSpPr>
                    <a:spLocks/>
                  </p:cNvSpPr>
                  <p:nvPr/>
                </p:nvSpPr>
                <p:spPr bwMode="auto">
                  <a:xfrm>
                    <a:off x="10484" y="2179"/>
                    <a:ext cx="36" cy="39"/>
                  </a:xfrm>
                  <a:custGeom>
                    <a:avLst/>
                    <a:gdLst>
                      <a:gd name="T0" fmla="*/ 45 w 144"/>
                      <a:gd name="T1" fmla="*/ 0 h 157"/>
                      <a:gd name="T2" fmla="*/ 23 w 144"/>
                      <a:gd name="T3" fmla="*/ 60 h 157"/>
                      <a:gd name="T4" fmla="*/ 0 w 144"/>
                      <a:gd name="T5" fmla="*/ 120 h 157"/>
                      <a:gd name="T6" fmla="*/ 98 w 144"/>
                      <a:gd name="T7" fmla="*/ 157 h 157"/>
                      <a:gd name="T8" fmla="*/ 121 w 144"/>
                      <a:gd name="T9" fmla="*/ 97 h 157"/>
                      <a:gd name="T10" fmla="*/ 144 w 144"/>
                      <a:gd name="T11" fmla="*/ 37 h 157"/>
                      <a:gd name="T12" fmla="*/ 45 w 144"/>
                      <a:gd name="T13" fmla="*/ 0 h 1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4" h="157">
                        <a:moveTo>
                          <a:pt x="45" y="0"/>
                        </a:moveTo>
                        <a:lnTo>
                          <a:pt x="23" y="60"/>
                        </a:lnTo>
                        <a:lnTo>
                          <a:pt x="0" y="120"/>
                        </a:lnTo>
                        <a:lnTo>
                          <a:pt x="98" y="157"/>
                        </a:lnTo>
                        <a:lnTo>
                          <a:pt x="121" y="97"/>
                        </a:lnTo>
                        <a:lnTo>
                          <a:pt x="144" y="37"/>
                        </a:lnTo>
                        <a:lnTo>
                          <a:pt x="4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6" name="Freeform 1992"/>
                  <p:cNvSpPr>
                    <a:spLocks/>
                  </p:cNvSpPr>
                  <p:nvPr/>
                </p:nvSpPr>
                <p:spPr bwMode="auto">
                  <a:xfrm>
                    <a:off x="10484" y="2179"/>
                    <a:ext cx="36" cy="39"/>
                  </a:xfrm>
                  <a:custGeom>
                    <a:avLst/>
                    <a:gdLst>
                      <a:gd name="T0" fmla="*/ 45 w 144"/>
                      <a:gd name="T1" fmla="*/ 0 h 157"/>
                      <a:gd name="T2" fmla="*/ 23 w 144"/>
                      <a:gd name="T3" fmla="*/ 60 h 157"/>
                      <a:gd name="T4" fmla="*/ 0 w 144"/>
                      <a:gd name="T5" fmla="*/ 120 h 157"/>
                      <a:gd name="T6" fmla="*/ 98 w 144"/>
                      <a:gd name="T7" fmla="*/ 157 h 157"/>
                      <a:gd name="T8" fmla="*/ 121 w 144"/>
                      <a:gd name="T9" fmla="*/ 97 h 157"/>
                      <a:gd name="T10" fmla="*/ 144 w 144"/>
                      <a:gd name="T11" fmla="*/ 37 h 157"/>
                      <a:gd name="T12" fmla="*/ 45 w 144"/>
                      <a:gd name="T13" fmla="*/ 0 h 1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4" h="157">
                        <a:moveTo>
                          <a:pt x="45" y="0"/>
                        </a:moveTo>
                        <a:lnTo>
                          <a:pt x="23" y="60"/>
                        </a:lnTo>
                        <a:lnTo>
                          <a:pt x="0" y="120"/>
                        </a:lnTo>
                        <a:lnTo>
                          <a:pt x="98" y="157"/>
                        </a:lnTo>
                        <a:lnTo>
                          <a:pt x="121" y="97"/>
                        </a:lnTo>
                        <a:lnTo>
                          <a:pt x="144" y="37"/>
                        </a:lnTo>
                        <a:lnTo>
                          <a:pt x="4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7" name="Freeform 1991"/>
                  <p:cNvSpPr>
                    <a:spLocks/>
                  </p:cNvSpPr>
                  <p:nvPr/>
                </p:nvSpPr>
                <p:spPr bwMode="auto">
                  <a:xfrm>
                    <a:off x="10509" y="2203"/>
                    <a:ext cx="5" cy="15"/>
                  </a:xfrm>
                  <a:custGeom>
                    <a:avLst/>
                    <a:gdLst>
                      <a:gd name="T0" fmla="*/ 23 w 23"/>
                      <a:gd name="T1" fmla="*/ 0 h 63"/>
                      <a:gd name="T2" fmla="*/ 0 w 23"/>
                      <a:gd name="T3" fmla="*/ 60 h 63"/>
                      <a:gd name="T4" fmla="*/ 7 w 23"/>
                      <a:gd name="T5" fmla="*/ 63 h 63"/>
                      <a:gd name="T6" fmla="*/ 23 w 23"/>
                      <a:gd name="T7" fmla="*/ 0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3" h="63">
                        <a:moveTo>
                          <a:pt x="23" y="0"/>
                        </a:moveTo>
                        <a:lnTo>
                          <a:pt x="0" y="60"/>
                        </a:lnTo>
                        <a:lnTo>
                          <a:pt x="7" y="63"/>
                        </a:lnTo>
                        <a:lnTo>
                          <a:pt x="2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8" name="Line 1990"/>
                  <p:cNvSpPr>
                    <a:spLocks noChangeShapeType="1"/>
                  </p:cNvSpPr>
                  <p:nvPr/>
                </p:nvSpPr>
                <p:spPr bwMode="auto">
                  <a:xfrm>
                    <a:off x="10509" y="2218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9" name="Freeform 1989"/>
                  <p:cNvSpPr>
                    <a:spLocks/>
                  </p:cNvSpPr>
                  <p:nvPr/>
                </p:nvSpPr>
                <p:spPr bwMode="auto">
                  <a:xfrm>
                    <a:off x="10510" y="2187"/>
                    <a:ext cx="34" cy="38"/>
                  </a:xfrm>
                  <a:custGeom>
                    <a:avLst/>
                    <a:gdLst>
                      <a:gd name="T0" fmla="*/ 32 w 135"/>
                      <a:gd name="T1" fmla="*/ 0 h 151"/>
                      <a:gd name="T2" fmla="*/ 16 w 135"/>
                      <a:gd name="T3" fmla="*/ 62 h 151"/>
                      <a:gd name="T4" fmla="*/ 0 w 135"/>
                      <a:gd name="T5" fmla="*/ 125 h 151"/>
                      <a:gd name="T6" fmla="*/ 103 w 135"/>
                      <a:gd name="T7" fmla="*/ 151 h 151"/>
                      <a:gd name="T8" fmla="*/ 119 w 135"/>
                      <a:gd name="T9" fmla="*/ 89 h 151"/>
                      <a:gd name="T10" fmla="*/ 135 w 135"/>
                      <a:gd name="T11" fmla="*/ 26 h 151"/>
                      <a:gd name="T12" fmla="*/ 32 w 135"/>
                      <a:gd name="T13" fmla="*/ 0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1">
                        <a:moveTo>
                          <a:pt x="32" y="0"/>
                        </a:moveTo>
                        <a:lnTo>
                          <a:pt x="16" y="62"/>
                        </a:lnTo>
                        <a:lnTo>
                          <a:pt x="0" y="125"/>
                        </a:lnTo>
                        <a:lnTo>
                          <a:pt x="103" y="151"/>
                        </a:lnTo>
                        <a:lnTo>
                          <a:pt x="119" y="89"/>
                        </a:lnTo>
                        <a:lnTo>
                          <a:pt x="135" y="26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0" name="Freeform 1988"/>
                  <p:cNvSpPr>
                    <a:spLocks/>
                  </p:cNvSpPr>
                  <p:nvPr/>
                </p:nvSpPr>
                <p:spPr bwMode="auto">
                  <a:xfrm>
                    <a:off x="10510" y="2187"/>
                    <a:ext cx="34" cy="38"/>
                  </a:xfrm>
                  <a:custGeom>
                    <a:avLst/>
                    <a:gdLst>
                      <a:gd name="T0" fmla="*/ 32 w 135"/>
                      <a:gd name="T1" fmla="*/ 0 h 151"/>
                      <a:gd name="T2" fmla="*/ 16 w 135"/>
                      <a:gd name="T3" fmla="*/ 62 h 151"/>
                      <a:gd name="T4" fmla="*/ 0 w 135"/>
                      <a:gd name="T5" fmla="*/ 125 h 151"/>
                      <a:gd name="T6" fmla="*/ 103 w 135"/>
                      <a:gd name="T7" fmla="*/ 151 h 151"/>
                      <a:gd name="T8" fmla="*/ 119 w 135"/>
                      <a:gd name="T9" fmla="*/ 89 h 151"/>
                      <a:gd name="T10" fmla="*/ 135 w 135"/>
                      <a:gd name="T11" fmla="*/ 26 h 151"/>
                      <a:gd name="T12" fmla="*/ 32 w 135"/>
                      <a:gd name="T13" fmla="*/ 0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1">
                        <a:moveTo>
                          <a:pt x="32" y="0"/>
                        </a:moveTo>
                        <a:lnTo>
                          <a:pt x="16" y="62"/>
                        </a:lnTo>
                        <a:lnTo>
                          <a:pt x="0" y="125"/>
                        </a:lnTo>
                        <a:lnTo>
                          <a:pt x="103" y="151"/>
                        </a:lnTo>
                        <a:lnTo>
                          <a:pt x="119" y="89"/>
                        </a:lnTo>
                        <a:lnTo>
                          <a:pt x="135" y="26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1" name="Freeform 1987"/>
                  <p:cNvSpPr>
                    <a:spLocks/>
                  </p:cNvSpPr>
                  <p:nvPr/>
                </p:nvSpPr>
                <p:spPr bwMode="auto">
                  <a:xfrm>
                    <a:off x="10536" y="2209"/>
                    <a:ext cx="4" cy="16"/>
                  </a:xfrm>
                  <a:custGeom>
                    <a:avLst/>
                    <a:gdLst>
                      <a:gd name="T0" fmla="*/ 16 w 16"/>
                      <a:gd name="T1" fmla="*/ 0 h 63"/>
                      <a:gd name="T2" fmla="*/ 0 w 16"/>
                      <a:gd name="T3" fmla="*/ 62 h 63"/>
                      <a:gd name="T4" fmla="*/ 6 w 16"/>
                      <a:gd name="T5" fmla="*/ 63 h 63"/>
                      <a:gd name="T6" fmla="*/ 16 w 16"/>
                      <a:gd name="T7" fmla="*/ 0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6" h="63">
                        <a:moveTo>
                          <a:pt x="16" y="0"/>
                        </a:moveTo>
                        <a:lnTo>
                          <a:pt x="0" y="62"/>
                        </a:lnTo>
                        <a:lnTo>
                          <a:pt x="6" y="63"/>
                        </a:lnTo>
                        <a:lnTo>
                          <a:pt x="16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2" name="Line 1986"/>
                  <p:cNvSpPr>
                    <a:spLocks noChangeShapeType="1"/>
                  </p:cNvSpPr>
                  <p:nvPr/>
                </p:nvSpPr>
                <p:spPr bwMode="auto">
                  <a:xfrm>
                    <a:off x="10536" y="2225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3" name="Freeform 1985"/>
                  <p:cNvSpPr>
                    <a:spLocks/>
                  </p:cNvSpPr>
                  <p:nvPr/>
                </p:nvSpPr>
                <p:spPr bwMode="auto">
                  <a:xfrm>
                    <a:off x="10538" y="2194"/>
                    <a:ext cx="30" cy="35"/>
                  </a:xfrm>
                  <a:custGeom>
                    <a:avLst/>
                    <a:gdLst>
                      <a:gd name="T0" fmla="*/ 20 w 124"/>
                      <a:gd name="T1" fmla="*/ 0 h 143"/>
                      <a:gd name="T2" fmla="*/ 10 w 124"/>
                      <a:gd name="T3" fmla="*/ 64 h 143"/>
                      <a:gd name="T4" fmla="*/ 0 w 124"/>
                      <a:gd name="T5" fmla="*/ 127 h 143"/>
                      <a:gd name="T6" fmla="*/ 105 w 124"/>
                      <a:gd name="T7" fmla="*/ 143 h 143"/>
                      <a:gd name="T8" fmla="*/ 114 w 124"/>
                      <a:gd name="T9" fmla="*/ 79 h 143"/>
                      <a:gd name="T10" fmla="*/ 124 w 124"/>
                      <a:gd name="T11" fmla="*/ 16 h 143"/>
                      <a:gd name="T12" fmla="*/ 20 w 124"/>
                      <a:gd name="T13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4" h="143">
                        <a:moveTo>
                          <a:pt x="20" y="0"/>
                        </a:moveTo>
                        <a:lnTo>
                          <a:pt x="10" y="64"/>
                        </a:lnTo>
                        <a:lnTo>
                          <a:pt x="0" y="127"/>
                        </a:lnTo>
                        <a:lnTo>
                          <a:pt x="105" y="143"/>
                        </a:lnTo>
                        <a:lnTo>
                          <a:pt x="114" y="79"/>
                        </a:lnTo>
                        <a:lnTo>
                          <a:pt x="124" y="16"/>
                        </a:lnTo>
                        <a:lnTo>
                          <a:pt x="2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4" name="Freeform 1984"/>
                  <p:cNvSpPr>
                    <a:spLocks/>
                  </p:cNvSpPr>
                  <p:nvPr/>
                </p:nvSpPr>
                <p:spPr bwMode="auto">
                  <a:xfrm>
                    <a:off x="10538" y="2194"/>
                    <a:ext cx="30" cy="35"/>
                  </a:xfrm>
                  <a:custGeom>
                    <a:avLst/>
                    <a:gdLst>
                      <a:gd name="T0" fmla="*/ 20 w 124"/>
                      <a:gd name="T1" fmla="*/ 0 h 143"/>
                      <a:gd name="T2" fmla="*/ 10 w 124"/>
                      <a:gd name="T3" fmla="*/ 64 h 143"/>
                      <a:gd name="T4" fmla="*/ 0 w 124"/>
                      <a:gd name="T5" fmla="*/ 127 h 143"/>
                      <a:gd name="T6" fmla="*/ 105 w 124"/>
                      <a:gd name="T7" fmla="*/ 143 h 143"/>
                      <a:gd name="T8" fmla="*/ 114 w 124"/>
                      <a:gd name="T9" fmla="*/ 79 h 143"/>
                      <a:gd name="T10" fmla="*/ 124 w 124"/>
                      <a:gd name="T11" fmla="*/ 16 h 143"/>
                      <a:gd name="T12" fmla="*/ 20 w 124"/>
                      <a:gd name="T13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4" h="143">
                        <a:moveTo>
                          <a:pt x="20" y="0"/>
                        </a:moveTo>
                        <a:lnTo>
                          <a:pt x="10" y="64"/>
                        </a:lnTo>
                        <a:lnTo>
                          <a:pt x="0" y="127"/>
                        </a:lnTo>
                        <a:lnTo>
                          <a:pt x="105" y="143"/>
                        </a:lnTo>
                        <a:lnTo>
                          <a:pt x="114" y="79"/>
                        </a:lnTo>
                        <a:lnTo>
                          <a:pt x="124" y="16"/>
                        </a:lnTo>
                        <a:lnTo>
                          <a:pt x="20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5" name="Freeform 1983"/>
                  <p:cNvSpPr>
                    <a:spLocks/>
                  </p:cNvSpPr>
                  <p:nvPr/>
                </p:nvSpPr>
                <p:spPr bwMode="auto">
                  <a:xfrm>
                    <a:off x="10564" y="2213"/>
                    <a:ext cx="2" cy="16"/>
                  </a:xfrm>
                  <a:custGeom>
                    <a:avLst/>
                    <a:gdLst>
                      <a:gd name="T0" fmla="*/ 9 w 9"/>
                      <a:gd name="T1" fmla="*/ 0 h 64"/>
                      <a:gd name="T2" fmla="*/ 0 w 9"/>
                      <a:gd name="T3" fmla="*/ 64 h 64"/>
                      <a:gd name="T4" fmla="*/ 7 w 9"/>
                      <a:gd name="T5" fmla="*/ 64 h 64"/>
                      <a:gd name="T6" fmla="*/ 9 w 9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4">
                        <a:moveTo>
                          <a:pt x="9" y="0"/>
                        </a:moveTo>
                        <a:lnTo>
                          <a:pt x="0" y="64"/>
                        </a:lnTo>
                        <a:lnTo>
                          <a:pt x="7" y="64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6" name="Line 1982"/>
                  <p:cNvSpPr>
                    <a:spLocks noChangeShapeType="1"/>
                  </p:cNvSpPr>
                  <p:nvPr/>
                </p:nvSpPr>
                <p:spPr bwMode="auto">
                  <a:xfrm>
                    <a:off x="10564" y="2229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7" name="Freeform 1981"/>
                  <p:cNvSpPr>
                    <a:spLocks/>
                  </p:cNvSpPr>
                  <p:nvPr/>
                </p:nvSpPr>
                <p:spPr bwMode="auto">
                  <a:xfrm>
                    <a:off x="10565" y="2197"/>
                    <a:ext cx="28" cy="33"/>
                  </a:xfrm>
                  <a:custGeom>
                    <a:avLst/>
                    <a:gdLst>
                      <a:gd name="T0" fmla="*/ 5 w 110"/>
                      <a:gd name="T1" fmla="*/ 0 h 132"/>
                      <a:gd name="T2" fmla="*/ 2 w 110"/>
                      <a:gd name="T3" fmla="*/ 63 h 132"/>
                      <a:gd name="T4" fmla="*/ 0 w 110"/>
                      <a:gd name="T5" fmla="*/ 127 h 132"/>
                      <a:gd name="T6" fmla="*/ 105 w 110"/>
                      <a:gd name="T7" fmla="*/ 132 h 132"/>
                      <a:gd name="T8" fmla="*/ 108 w 110"/>
                      <a:gd name="T9" fmla="*/ 68 h 132"/>
                      <a:gd name="T10" fmla="*/ 110 w 110"/>
                      <a:gd name="T11" fmla="*/ 5 h 132"/>
                      <a:gd name="T12" fmla="*/ 5 w 110"/>
                      <a:gd name="T13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0" h="132">
                        <a:moveTo>
                          <a:pt x="5" y="0"/>
                        </a:moveTo>
                        <a:lnTo>
                          <a:pt x="2" y="63"/>
                        </a:lnTo>
                        <a:lnTo>
                          <a:pt x="0" y="127"/>
                        </a:lnTo>
                        <a:lnTo>
                          <a:pt x="105" y="132"/>
                        </a:lnTo>
                        <a:lnTo>
                          <a:pt x="108" y="68"/>
                        </a:lnTo>
                        <a:lnTo>
                          <a:pt x="110" y="5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8" name="Freeform 1980"/>
                  <p:cNvSpPr>
                    <a:spLocks/>
                  </p:cNvSpPr>
                  <p:nvPr/>
                </p:nvSpPr>
                <p:spPr bwMode="auto">
                  <a:xfrm>
                    <a:off x="10565" y="2197"/>
                    <a:ext cx="28" cy="33"/>
                  </a:xfrm>
                  <a:custGeom>
                    <a:avLst/>
                    <a:gdLst>
                      <a:gd name="T0" fmla="*/ 5 w 110"/>
                      <a:gd name="T1" fmla="*/ 0 h 132"/>
                      <a:gd name="T2" fmla="*/ 2 w 110"/>
                      <a:gd name="T3" fmla="*/ 63 h 132"/>
                      <a:gd name="T4" fmla="*/ 0 w 110"/>
                      <a:gd name="T5" fmla="*/ 127 h 132"/>
                      <a:gd name="T6" fmla="*/ 105 w 110"/>
                      <a:gd name="T7" fmla="*/ 132 h 132"/>
                      <a:gd name="T8" fmla="*/ 108 w 110"/>
                      <a:gd name="T9" fmla="*/ 68 h 132"/>
                      <a:gd name="T10" fmla="*/ 110 w 110"/>
                      <a:gd name="T11" fmla="*/ 5 h 132"/>
                      <a:gd name="T12" fmla="*/ 5 w 110"/>
                      <a:gd name="T13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0" h="132">
                        <a:moveTo>
                          <a:pt x="5" y="0"/>
                        </a:moveTo>
                        <a:lnTo>
                          <a:pt x="2" y="63"/>
                        </a:lnTo>
                        <a:lnTo>
                          <a:pt x="0" y="127"/>
                        </a:lnTo>
                        <a:lnTo>
                          <a:pt x="105" y="132"/>
                        </a:lnTo>
                        <a:lnTo>
                          <a:pt x="108" y="68"/>
                        </a:lnTo>
                        <a:lnTo>
                          <a:pt x="110" y="5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9" name="Freeform 1979"/>
                  <p:cNvSpPr>
                    <a:spLocks/>
                  </p:cNvSpPr>
                  <p:nvPr/>
                </p:nvSpPr>
                <p:spPr bwMode="auto">
                  <a:xfrm>
                    <a:off x="10592" y="2215"/>
                    <a:ext cx="1" cy="15"/>
                  </a:xfrm>
                  <a:custGeom>
                    <a:avLst/>
                    <a:gdLst>
                      <a:gd name="T0" fmla="*/ 3 w 6"/>
                      <a:gd name="T1" fmla="*/ 0 h 64"/>
                      <a:gd name="T2" fmla="*/ 0 w 6"/>
                      <a:gd name="T3" fmla="*/ 64 h 64"/>
                      <a:gd name="T4" fmla="*/ 6 w 6"/>
                      <a:gd name="T5" fmla="*/ 64 h 64"/>
                      <a:gd name="T6" fmla="*/ 3 w 6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64">
                        <a:moveTo>
                          <a:pt x="3" y="0"/>
                        </a:moveTo>
                        <a:lnTo>
                          <a:pt x="0" y="64"/>
                        </a:lnTo>
                        <a:lnTo>
                          <a:pt x="6" y="64"/>
                        </a:ln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0" name="Line 1978"/>
                  <p:cNvSpPr>
                    <a:spLocks noChangeShapeType="1"/>
                  </p:cNvSpPr>
                  <p:nvPr/>
                </p:nvSpPr>
                <p:spPr bwMode="auto">
                  <a:xfrm>
                    <a:off x="10592" y="2230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1" name="Freeform 1977"/>
                  <p:cNvSpPr>
                    <a:spLocks/>
                  </p:cNvSpPr>
                  <p:nvPr/>
                </p:nvSpPr>
                <p:spPr bwMode="auto">
                  <a:xfrm>
                    <a:off x="10592" y="2197"/>
                    <a:ext cx="28" cy="33"/>
                  </a:xfrm>
                  <a:custGeom>
                    <a:avLst/>
                    <a:gdLst>
                      <a:gd name="T0" fmla="*/ 0 w 113"/>
                      <a:gd name="T1" fmla="*/ 6 h 133"/>
                      <a:gd name="T2" fmla="*/ 4 w 113"/>
                      <a:gd name="T3" fmla="*/ 69 h 133"/>
                      <a:gd name="T4" fmla="*/ 7 w 113"/>
                      <a:gd name="T5" fmla="*/ 133 h 133"/>
                      <a:gd name="T6" fmla="*/ 113 w 113"/>
                      <a:gd name="T7" fmla="*/ 127 h 133"/>
                      <a:gd name="T8" fmla="*/ 109 w 113"/>
                      <a:gd name="T9" fmla="*/ 63 h 133"/>
                      <a:gd name="T10" fmla="*/ 106 w 113"/>
                      <a:gd name="T11" fmla="*/ 0 h 133"/>
                      <a:gd name="T12" fmla="*/ 0 w 113"/>
                      <a:gd name="T13" fmla="*/ 6 h 1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3" h="133">
                        <a:moveTo>
                          <a:pt x="0" y="6"/>
                        </a:moveTo>
                        <a:lnTo>
                          <a:pt x="4" y="69"/>
                        </a:lnTo>
                        <a:lnTo>
                          <a:pt x="7" y="133"/>
                        </a:lnTo>
                        <a:lnTo>
                          <a:pt x="113" y="127"/>
                        </a:lnTo>
                        <a:lnTo>
                          <a:pt x="109" y="63"/>
                        </a:lnTo>
                        <a:lnTo>
                          <a:pt x="106" y="0"/>
                        </a:lnTo>
                        <a:lnTo>
                          <a:pt x="0" y="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2" name="Freeform 1976"/>
                  <p:cNvSpPr>
                    <a:spLocks/>
                  </p:cNvSpPr>
                  <p:nvPr/>
                </p:nvSpPr>
                <p:spPr bwMode="auto">
                  <a:xfrm>
                    <a:off x="10592" y="2197"/>
                    <a:ext cx="28" cy="33"/>
                  </a:xfrm>
                  <a:custGeom>
                    <a:avLst/>
                    <a:gdLst>
                      <a:gd name="T0" fmla="*/ 0 w 113"/>
                      <a:gd name="T1" fmla="*/ 6 h 133"/>
                      <a:gd name="T2" fmla="*/ 4 w 113"/>
                      <a:gd name="T3" fmla="*/ 69 h 133"/>
                      <a:gd name="T4" fmla="*/ 7 w 113"/>
                      <a:gd name="T5" fmla="*/ 133 h 133"/>
                      <a:gd name="T6" fmla="*/ 113 w 113"/>
                      <a:gd name="T7" fmla="*/ 127 h 133"/>
                      <a:gd name="T8" fmla="*/ 109 w 113"/>
                      <a:gd name="T9" fmla="*/ 63 h 133"/>
                      <a:gd name="T10" fmla="*/ 106 w 113"/>
                      <a:gd name="T11" fmla="*/ 0 h 133"/>
                      <a:gd name="T12" fmla="*/ 0 w 113"/>
                      <a:gd name="T13" fmla="*/ 6 h 1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3" h="133">
                        <a:moveTo>
                          <a:pt x="0" y="6"/>
                        </a:moveTo>
                        <a:lnTo>
                          <a:pt x="4" y="69"/>
                        </a:lnTo>
                        <a:lnTo>
                          <a:pt x="7" y="133"/>
                        </a:lnTo>
                        <a:lnTo>
                          <a:pt x="113" y="127"/>
                        </a:lnTo>
                        <a:lnTo>
                          <a:pt x="109" y="63"/>
                        </a:lnTo>
                        <a:lnTo>
                          <a:pt x="106" y="0"/>
                        </a:lnTo>
                        <a:lnTo>
                          <a:pt x="0" y="6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3" name="Freeform 1975"/>
                  <p:cNvSpPr>
                    <a:spLocks/>
                  </p:cNvSpPr>
                  <p:nvPr/>
                </p:nvSpPr>
                <p:spPr bwMode="auto">
                  <a:xfrm>
                    <a:off x="10619" y="2213"/>
                    <a:ext cx="3" cy="16"/>
                  </a:xfrm>
                  <a:custGeom>
                    <a:avLst/>
                    <a:gdLst>
                      <a:gd name="T0" fmla="*/ 0 w 11"/>
                      <a:gd name="T1" fmla="*/ 0 h 64"/>
                      <a:gd name="T2" fmla="*/ 4 w 11"/>
                      <a:gd name="T3" fmla="*/ 64 h 64"/>
                      <a:gd name="T4" fmla="*/ 11 w 11"/>
                      <a:gd name="T5" fmla="*/ 64 h 64"/>
                      <a:gd name="T6" fmla="*/ 0 w 11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" h="64">
                        <a:moveTo>
                          <a:pt x="0" y="0"/>
                        </a:moveTo>
                        <a:lnTo>
                          <a:pt x="4" y="64"/>
                        </a:lnTo>
                        <a:lnTo>
                          <a:pt x="11" y="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4" name="Line 1974"/>
                  <p:cNvSpPr>
                    <a:spLocks noChangeShapeType="1"/>
                  </p:cNvSpPr>
                  <p:nvPr/>
                </p:nvSpPr>
                <p:spPr bwMode="auto">
                  <a:xfrm>
                    <a:off x="10620" y="2229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5" name="Freeform 1973"/>
                  <p:cNvSpPr>
                    <a:spLocks/>
                  </p:cNvSpPr>
                  <p:nvPr/>
                </p:nvSpPr>
                <p:spPr bwMode="auto">
                  <a:xfrm>
                    <a:off x="10616" y="2193"/>
                    <a:ext cx="32" cy="36"/>
                  </a:xfrm>
                  <a:custGeom>
                    <a:avLst/>
                    <a:gdLst>
                      <a:gd name="T0" fmla="*/ 0 w 125"/>
                      <a:gd name="T1" fmla="*/ 17 h 144"/>
                      <a:gd name="T2" fmla="*/ 9 w 125"/>
                      <a:gd name="T3" fmla="*/ 80 h 144"/>
                      <a:gd name="T4" fmla="*/ 20 w 125"/>
                      <a:gd name="T5" fmla="*/ 144 h 144"/>
                      <a:gd name="T6" fmla="*/ 125 w 125"/>
                      <a:gd name="T7" fmla="*/ 127 h 144"/>
                      <a:gd name="T8" fmla="*/ 114 w 125"/>
                      <a:gd name="T9" fmla="*/ 63 h 144"/>
                      <a:gd name="T10" fmla="*/ 104 w 125"/>
                      <a:gd name="T11" fmla="*/ 0 h 144"/>
                      <a:gd name="T12" fmla="*/ 0 w 125"/>
                      <a:gd name="T13" fmla="*/ 17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5" h="144">
                        <a:moveTo>
                          <a:pt x="0" y="17"/>
                        </a:moveTo>
                        <a:lnTo>
                          <a:pt x="9" y="80"/>
                        </a:lnTo>
                        <a:lnTo>
                          <a:pt x="20" y="144"/>
                        </a:lnTo>
                        <a:lnTo>
                          <a:pt x="125" y="127"/>
                        </a:lnTo>
                        <a:lnTo>
                          <a:pt x="114" y="63"/>
                        </a:lnTo>
                        <a:lnTo>
                          <a:pt x="104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6" name="Freeform 1972"/>
                  <p:cNvSpPr>
                    <a:spLocks/>
                  </p:cNvSpPr>
                  <p:nvPr/>
                </p:nvSpPr>
                <p:spPr bwMode="auto">
                  <a:xfrm>
                    <a:off x="10616" y="2193"/>
                    <a:ext cx="32" cy="36"/>
                  </a:xfrm>
                  <a:custGeom>
                    <a:avLst/>
                    <a:gdLst>
                      <a:gd name="T0" fmla="*/ 0 w 125"/>
                      <a:gd name="T1" fmla="*/ 17 h 144"/>
                      <a:gd name="T2" fmla="*/ 9 w 125"/>
                      <a:gd name="T3" fmla="*/ 80 h 144"/>
                      <a:gd name="T4" fmla="*/ 20 w 125"/>
                      <a:gd name="T5" fmla="*/ 144 h 144"/>
                      <a:gd name="T6" fmla="*/ 125 w 125"/>
                      <a:gd name="T7" fmla="*/ 127 h 144"/>
                      <a:gd name="T8" fmla="*/ 114 w 125"/>
                      <a:gd name="T9" fmla="*/ 63 h 144"/>
                      <a:gd name="T10" fmla="*/ 104 w 125"/>
                      <a:gd name="T11" fmla="*/ 0 h 144"/>
                      <a:gd name="T12" fmla="*/ 0 w 125"/>
                      <a:gd name="T13" fmla="*/ 17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5" h="144">
                        <a:moveTo>
                          <a:pt x="0" y="17"/>
                        </a:moveTo>
                        <a:lnTo>
                          <a:pt x="9" y="80"/>
                        </a:lnTo>
                        <a:lnTo>
                          <a:pt x="20" y="144"/>
                        </a:lnTo>
                        <a:lnTo>
                          <a:pt x="125" y="127"/>
                        </a:lnTo>
                        <a:lnTo>
                          <a:pt x="114" y="63"/>
                        </a:lnTo>
                        <a:lnTo>
                          <a:pt x="104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7" name="Freeform 1971"/>
                  <p:cNvSpPr>
                    <a:spLocks/>
                  </p:cNvSpPr>
                  <p:nvPr/>
                </p:nvSpPr>
                <p:spPr bwMode="auto">
                  <a:xfrm>
                    <a:off x="10643" y="2193"/>
                    <a:ext cx="18" cy="32"/>
                  </a:xfrm>
                  <a:custGeom>
                    <a:avLst/>
                    <a:gdLst>
                      <a:gd name="T0" fmla="*/ 10 w 73"/>
                      <a:gd name="T1" fmla="*/ 63 h 127"/>
                      <a:gd name="T2" fmla="*/ 0 w 73"/>
                      <a:gd name="T3" fmla="*/ 0 h 127"/>
                      <a:gd name="T4" fmla="*/ 13 w 73"/>
                      <a:gd name="T5" fmla="*/ 0 h 127"/>
                      <a:gd name="T6" fmla="*/ 27 w 73"/>
                      <a:gd name="T7" fmla="*/ 1 h 127"/>
                      <a:gd name="T8" fmla="*/ 39 w 73"/>
                      <a:gd name="T9" fmla="*/ 6 h 127"/>
                      <a:gd name="T10" fmla="*/ 51 w 73"/>
                      <a:gd name="T11" fmla="*/ 13 h 127"/>
                      <a:gd name="T12" fmla="*/ 59 w 73"/>
                      <a:gd name="T13" fmla="*/ 23 h 127"/>
                      <a:gd name="T14" fmla="*/ 67 w 73"/>
                      <a:gd name="T15" fmla="*/ 35 h 127"/>
                      <a:gd name="T16" fmla="*/ 72 w 73"/>
                      <a:gd name="T17" fmla="*/ 47 h 127"/>
                      <a:gd name="T18" fmla="*/ 73 w 73"/>
                      <a:gd name="T19" fmla="*/ 60 h 127"/>
                      <a:gd name="T20" fmla="*/ 73 w 73"/>
                      <a:gd name="T21" fmla="*/ 73 h 127"/>
                      <a:gd name="T22" fmla="*/ 70 w 73"/>
                      <a:gd name="T23" fmla="*/ 86 h 127"/>
                      <a:gd name="T24" fmla="*/ 64 w 73"/>
                      <a:gd name="T25" fmla="*/ 98 h 127"/>
                      <a:gd name="T26" fmla="*/ 55 w 73"/>
                      <a:gd name="T27" fmla="*/ 109 h 127"/>
                      <a:gd name="T28" fmla="*/ 45 w 73"/>
                      <a:gd name="T29" fmla="*/ 117 h 127"/>
                      <a:gd name="T30" fmla="*/ 33 w 73"/>
                      <a:gd name="T31" fmla="*/ 123 h 127"/>
                      <a:gd name="T32" fmla="*/ 21 w 73"/>
                      <a:gd name="T33" fmla="*/ 127 h 127"/>
                      <a:gd name="T34" fmla="*/ 10 w 73"/>
                      <a:gd name="T35" fmla="*/ 6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73" h="127">
                        <a:moveTo>
                          <a:pt x="10" y="63"/>
                        </a:moveTo>
                        <a:lnTo>
                          <a:pt x="0" y="0"/>
                        </a:lnTo>
                        <a:lnTo>
                          <a:pt x="13" y="0"/>
                        </a:lnTo>
                        <a:lnTo>
                          <a:pt x="27" y="1"/>
                        </a:lnTo>
                        <a:lnTo>
                          <a:pt x="39" y="6"/>
                        </a:lnTo>
                        <a:lnTo>
                          <a:pt x="51" y="13"/>
                        </a:lnTo>
                        <a:lnTo>
                          <a:pt x="59" y="23"/>
                        </a:lnTo>
                        <a:lnTo>
                          <a:pt x="67" y="35"/>
                        </a:lnTo>
                        <a:lnTo>
                          <a:pt x="72" y="47"/>
                        </a:lnTo>
                        <a:lnTo>
                          <a:pt x="73" y="60"/>
                        </a:lnTo>
                        <a:lnTo>
                          <a:pt x="73" y="73"/>
                        </a:lnTo>
                        <a:lnTo>
                          <a:pt x="70" y="86"/>
                        </a:lnTo>
                        <a:lnTo>
                          <a:pt x="64" y="98"/>
                        </a:lnTo>
                        <a:lnTo>
                          <a:pt x="55" y="109"/>
                        </a:lnTo>
                        <a:lnTo>
                          <a:pt x="45" y="117"/>
                        </a:lnTo>
                        <a:lnTo>
                          <a:pt x="33" y="123"/>
                        </a:lnTo>
                        <a:lnTo>
                          <a:pt x="21" y="127"/>
                        </a:lnTo>
                        <a:lnTo>
                          <a:pt x="10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8" name="Freeform 1970"/>
                  <p:cNvSpPr>
                    <a:spLocks/>
                  </p:cNvSpPr>
                  <p:nvPr/>
                </p:nvSpPr>
                <p:spPr bwMode="auto">
                  <a:xfrm>
                    <a:off x="10643" y="2193"/>
                    <a:ext cx="18" cy="32"/>
                  </a:xfrm>
                  <a:custGeom>
                    <a:avLst/>
                    <a:gdLst>
                      <a:gd name="T0" fmla="*/ 0 w 73"/>
                      <a:gd name="T1" fmla="*/ 0 h 127"/>
                      <a:gd name="T2" fmla="*/ 13 w 73"/>
                      <a:gd name="T3" fmla="*/ 0 h 127"/>
                      <a:gd name="T4" fmla="*/ 27 w 73"/>
                      <a:gd name="T5" fmla="*/ 1 h 127"/>
                      <a:gd name="T6" fmla="*/ 39 w 73"/>
                      <a:gd name="T7" fmla="*/ 6 h 127"/>
                      <a:gd name="T8" fmla="*/ 51 w 73"/>
                      <a:gd name="T9" fmla="*/ 13 h 127"/>
                      <a:gd name="T10" fmla="*/ 59 w 73"/>
                      <a:gd name="T11" fmla="*/ 23 h 127"/>
                      <a:gd name="T12" fmla="*/ 67 w 73"/>
                      <a:gd name="T13" fmla="*/ 35 h 127"/>
                      <a:gd name="T14" fmla="*/ 72 w 73"/>
                      <a:gd name="T15" fmla="*/ 47 h 127"/>
                      <a:gd name="T16" fmla="*/ 73 w 73"/>
                      <a:gd name="T17" fmla="*/ 60 h 127"/>
                      <a:gd name="T18" fmla="*/ 73 w 73"/>
                      <a:gd name="T19" fmla="*/ 73 h 127"/>
                      <a:gd name="T20" fmla="*/ 70 w 73"/>
                      <a:gd name="T21" fmla="*/ 86 h 127"/>
                      <a:gd name="T22" fmla="*/ 64 w 73"/>
                      <a:gd name="T23" fmla="*/ 98 h 127"/>
                      <a:gd name="T24" fmla="*/ 55 w 73"/>
                      <a:gd name="T25" fmla="*/ 109 h 127"/>
                      <a:gd name="T26" fmla="*/ 45 w 73"/>
                      <a:gd name="T27" fmla="*/ 117 h 127"/>
                      <a:gd name="T28" fmla="*/ 33 w 73"/>
                      <a:gd name="T29" fmla="*/ 123 h 127"/>
                      <a:gd name="T30" fmla="*/ 21 w 73"/>
                      <a:gd name="T31" fmla="*/ 127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73" h="127">
                        <a:moveTo>
                          <a:pt x="0" y="0"/>
                        </a:moveTo>
                        <a:lnTo>
                          <a:pt x="13" y="0"/>
                        </a:lnTo>
                        <a:lnTo>
                          <a:pt x="27" y="1"/>
                        </a:lnTo>
                        <a:lnTo>
                          <a:pt x="39" y="6"/>
                        </a:lnTo>
                        <a:lnTo>
                          <a:pt x="51" y="13"/>
                        </a:lnTo>
                        <a:lnTo>
                          <a:pt x="59" y="23"/>
                        </a:lnTo>
                        <a:lnTo>
                          <a:pt x="67" y="35"/>
                        </a:lnTo>
                        <a:lnTo>
                          <a:pt x="72" y="47"/>
                        </a:lnTo>
                        <a:lnTo>
                          <a:pt x="73" y="60"/>
                        </a:lnTo>
                        <a:lnTo>
                          <a:pt x="73" y="73"/>
                        </a:lnTo>
                        <a:lnTo>
                          <a:pt x="70" y="86"/>
                        </a:lnTo>
                        <a:lnTo>
                          <a:pt x="64" y="98"/>
                        </a:lnTo>
                        <a:lnTo>
                          <a:pt x="55" y="109"/>
                        </a:lnTo>
                        <a:lnTo>
                          <a:pt x="45" y="117"/>
                        </a:lnTo>
                        <a:lnTo>
                          <a:pt x="33" y="123"/>
                        </a:lnTo>
                        <a:lnTo>
                          <a:pt x="21" y="127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9" name="Freeform 1969"/>
                  <p:cNvSpPr>
                    <a:spLocks/>
                  </p:cNvSpPr>
                  <p:nvPr/>
                </p:nvSpPr>
                <p:spPr bwMode="auto">
                  <a:xfrm>
                    <a:off x="10643" y="2509"/>
                    <a:ext cx="18" cy="32"/>
                  </a:xfrm>
                  <a:custGeom>
                    <a:avLst/>
                    <a:gdLst>
                      <a:gd name="T0" fmla="*/ 9 w 72"/>
                      <a:gd name="T1" fmla="*/ 63 h 127"/>
                      <a:gd name="T2" fmla="*/ 17 w 72"/>
                      <a:gd name="T3" fmla="*/ 0 h 127"/>
                      <a:gd name="T4" fmla="*/ 30 w 72"/>
                      <a:gd name="T5" fmla="*/ 3 h 127"/>
                      <a:gd name="T6" fmla="*/ 42 w 72"/>
                      <a:gd name="T7" fmla="*/ 8 h 127"/>
                      <a:gd name="T8" fmla="*/ 53 w 72"/>
                      <a:gd name="T9" fmla="*/ 17 h 127"/>
                      <a:gd name="T10" fmla="*/ 61 w 72"/>
                      <a:gd name="T11" fmla="*/ 27 h 127"/>
                      <a:gd name="T12" fmla="*/ 67 w 72"/>
                      <a:gd name="T13" fmla="*/ 39 h 127"/>
                      <a:gd name="T14" fmla="*/ 72 w 72"/>
                      <a:gd name="T15" fmla="*/ 51 h 127"/>
                      <a:gd name="T16" fmla="*/ 72 w 72"/>
                      <a:gd name="T17" fmla="*/ 65 h 127"/>
                      <a:gd name="T18" fmla="*/ 71 w 72"/>
                      <a:gd name="T19" fmla="*/ 79 h 127"/>
                      <a:gd name="T20" fmla="*/ 66 w 72"/>
                      <a:gd name="T21" fmla="*/ 91 h 127"/>
                      <a:gd name="T22" fmla="*/ 59 w 72"/>
                      <a:gd name="T23" fmla="*/ 103 h 127"/>
                      <a:gd name="T24" fmla="*/ 51 w 72"/>
                      <a:gd name="T25" fmla="*/ 113 h 127"/>
                      <a:gd name="T26" fmla="*/ 39 w 72"/>
                      <a:gd name="T27" fmla="*/ 120 h 127"/>
                      <a:gd name="T28" fmla="*/ 27 w 72"/>
                      <a:gd name="T29" fmla="*/ 125 h 127"/>
                      <a:gd name="T30" fmla="*/ 14 w 72"/>
                      <a:gd name="T31" fmla="*/ 127 h 127"/>
                      <a:gd name="T32" fmla="*/ 0 w 72"/>
                      <a:gd name="T33" fmla="*/ 127 h 127"/>
                      <a:gd name="T34" fmla="*/ 9 w 72"/>
                      <a:gd name="T35" fmla="*/ 6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72" h="127">
                        <a:moveTo>
                          <a:pt x="9" y="63"/>
                        </a:moveTo>
                        <a:lnTo>
                          <a:pt x="17" y="0"/>
                        </a:lnTo>
                        <a:lnTo>
                          <a:pt x="30" y="3"/>
                        </a:lnTo>
                        <a:lnTo>
                          <a:pt x="42" y="8"/>
                        </a:lnTo>
                        <a:lnTo>
                          <a:pt x="53" y="17"/>
                        </a:lnTo>
                        <a:lnTo>
                          <a:pt x="61" y="27"/>
                        </a:lnTo>
                        <a:lnTo>
                          <a:pt x="67" y="39"/>
                        </a:lnTo>
                        <a:lnTo>
                          <a:pt x="72" y="51"/>
                        </a:lnTo>
                        <a:lnTo>
                          <a:pt x="72" y="65"/>
                        </a:lnTo>
                        <a:lnTo>
                          <a:pt x="71" y="79"/>
                        </a:lnTo>
                        <a:lnTo>
                          <a:pt x="66" y="91"/>
                        </a:lnTo>
                        <a:lnTo>
                          <a:pt x="59" y="103"/>
                        </a:lnTo>
                        <a:lnTo>
                          <a:pt x="51" y="113"/>
                        </a:lnTo>
                        <a:lnTo>
                          <a:pt x="39" y="120"/>
                        </a:lnTo>
                        <a:lnTo>
                          <a:pt x="27" y="125"/>
                        </a:lnTo>
                        <a:lnTo>
                          <a:pt x="14" y="127"/>
                        </a:lnTo>
                        <a:lnTo>
                          <a:pt x="0" y="127"/>
                        </a:lnTo>
                        <a:lnTo>
                          <a:pt x="9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0" name="Freeform 1968"/>
                  <p:cNvSpPr>
                    <a:spLocks/>
                  </p:cNvSpPr>
                  <p:nvPr/>
                </p:nvSpPr>
                <p:spPr bwMode="auto">
                  <a:xfrm>
                    <a:off x="10643" y="2509"/>
                    <a:ext cx="18" cy="32"/>
                  </a:xfrm>
                  <a:custGeom>
                    <a:avLst/>
                    <a:gdLst>
                      <a:gd name="T0" fmla="*/ 17 w 72"/>
                      <a:gd name="T1" fmla="*/ 0 h 127"/>
                      <a:gd name="T2" fmla="*/ 30 w 72"/>
                      <a:gd name="T3" fmla="*/ 3 h 127"/>
                      <a:gd name="T4" fmla="*/ 42 w 72"/>
                      <a:gd name="T5" fmla="*/ 8 h 127"/>
                      <a:gd name="T6" fmla="*/ 53 w 72"/>
                      <a:gd name="T7" fmla="*/ 17 h 127"/>
                      <a:gd name="T8" fmla="*/ 61 w 72"/>
                      <a:gd name="T9" fmla="*/ 27 h 127"/>
                      <a:gd name="T10" fmla="*/ 67 w 72"/>
                      <a:gd name="T11" fmla="*/ 39 h 127"/>
                      <a:gd name="T12" fmla="*/ 72 w 72"/>
                      <a:gd name="T13" fmla="*/ 51 h 127"/>
                      <a:gd name="T14" fmla="*/ 72 w 72"/>
                      <a:gd name="T15" fmla="*/ 65 h 127"/>
                      <a:gd name="T16" fmla="*/ 71 w 72"/>
                      <a:gd name="T17" fmla="*/ 79 h 127"/>
                      <a:gd name="T18" fmla="*/ 66 w 72"/>
                      <a:gd name="T19" fmla="*/ 91 h 127"/>
                      <a:gd name="T20" fmla="*/ 59 w 72"/>
                      <a:gd name="T21" fmla="*/ 103 h 127"/>
                      <a:gd name="T22" fmla="*/ 51 w 72"/>
                      <a:gd name="T23" fmla="*/ 113 h 127"/>
                      <a:gd name="T24" fmla="*/ 39 w 72"/>
                      <a:gd name="T25" fmla="*/ 120 h 127"/>
                      <a:gd name="T26" fmla="*/ 27 w 72"/>
                      <a:gd name="T27" fmla="*/ 125 h 127"/>
                      <a:gd name="T28" fmla="*/ 14 w 72"/>
                      <a:gd name="T29" fmla="*/ 127 h 127"/>
                      <a:gd name="T30" fmla="*/ 0 w 72"/>
                      <a:gd name="T31" fmla="*/ 127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72" h="127">
                        <a:moveTo>
                          <a:pt x="17" y="0"/>
                        </a:moveTo>
                        <a:lnTo>
                          <a:pt x="30" y="3"/>
                        </a:lnTo>
                        <a:lnTo>
                          <a:pt x="42" y="8"/>
                        </a:lnTo>
                        <a:lnTo>
                          <a:pt x="53" y="17"/>
                        </a:lnTo>
                        <a:lnTo>
                          <a:pt x="61" y="27"/>
                        </a:lnTo>
                        <a:lnTo>
                          <a:pt x="67" y="39"/>
                        </a:lnTo>
                        <a:lnTo>
                          <a:pt x="72" y="51"/>
                        </a:lnTo>
                        <a:lnTo>
                          <a:pt x="72" y="65"/>
                        </a:lnTo>
                        <a:lnTo>
                          <a:pt x="71" y="79"/>
                        </a:lnTo>
                        <a:lnTo>
                          <a:pt x="66" y="91"/>
                        </a:lnTo>
                        <a:lnTo>
                          <a:pt x="59" y="103"/>
                        </a:lnTo>
                        <a:lnTo>
                          <a:pt x="51" y="113"/>
                        </a:lnTo>
                        <a:lnTo>
                          <a:pt x="39" y="120"/>
                        </a:lnTo>
                        <a:lnTo>
                          <a:pt x="27" y="125"/>
                        </a:lnTo>
                        <a:lnTo>
                          <a:pt x="14" y="127"/>
                        </a:lnTo>
                        <a:lnTo>
                          <a:pt x="0" y="127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1" name="Freeform 1967"/>
                  <p:cNvSpPr>
                    <a:spLocks/>
                  </p:cNvSpPr>
                  <p:nvPr/>
                </p:nvSpPr>
                <p:spPr bwMode="auto">
                  <a:xfrm>
                    <a:off x="10604" y="2504"/>
                    <a:ext cx="43" cy="37"/>
                  </a:xfrm>
                  <a:custGeom>
                    <a:avLst/>
                    <a:gdLst>
                      <a:gd name="T0" fmla="*/ 153 w 170"/>
                      <a:gd name="T1" fmla="*/ 148 h 148"/>
                      <a:gd name="T2" fmla="*/ 162 w 170"/>
                      <a:gd name="T3" fmla="*/ 84 h 148"/>
                      <a:gd name="T4" fmla="*/ 170 w 170"/>
                      <a:gd name="T5" fmla="*/ 21 h 148"/>
                      <a:gd name="T6" fmla="*/ 17 w 170"/>
                      <a:gd name="T7" fmla="*/ 0 h 148"/>
                      <a:gd name="T8" fmla="*/ 8 w 170"/>
                      <a:gd name="T9" fmla="*/ 64 h 148"/>
                      <a:gd name="T10" fmla="*/ 0 w 170"/>
                      <a:gd name="T11" fmla="*/ 128 h 148"/>
                      <a:gd name="T12" fmla="*/ 153 w 170"/>
                      <a:gd name="T13" fmla="*/ 148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0" h="148">
                        <a:moveTo>
                          <a:pt x="153" y="148"/>
                        </a:moveTo>
                        <a:lnTo>
                          <a:pt x="162" y="84"/>
                        </a:lnTo>
                        <a:lnTo>
                          <a:pt x="170" y="21"/>
                        </a:lnTo>
                        <a:lnTo>
                          <a:pt x="17" y="0"/>
                        </a:lnTo>
                        <a:lnTo>
                          <a:pt x="8" y="64"/>
                        </a:lnTo>
                        <a:lnTo>
                          <a:pt x="0" y="128"/>
                        </a:lnTo>
                        <a:lnTo>
                          <a:pt x="153" y="14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2" name="Freeform 1966"/>
                  <p:cNvSpPr>
                    <a:spLocks/>
                  </p:cNvSpPr>
                  <p:nvPr/>
                </p:nvSpPr>
                <p:spPr bwMode="auto">
                  <a:xfrm>
                    <a:off x="10604" y="2504"/>
                    <a:ext cx="43" cy="37"/>
                  </a:xfrm>
                  <a:custGeom>
                    <a:avLst/>
                    <a:gdLst>
                      <a:gd name="T0" fmla="*/ 153 w 170"/>
                      <a:gd name="T1" fmla="*/ 148 h 148"/>
                      <a:gd name="T2" fmla="*/ 162 w 170"/>
                      <a:gd name="T3" fmla="*/ 84 h 148"/>
                      <a:gd name="T4" fmla="*/ 170 w 170"/>
                      <a:gd name="T5" fmla="*/ 21 h 148"/>
                      <a:gd name="T6" fmla="*/ 17 w 170"/>
                      <a:gd name="T7" fmla="*/ 0 h 148"/>
                      <a:gd name="T8" fmla="*/ 8 w 170"/>
                      <a:gd name="T9" fmla="*/ 64 h 148"/>
                      <a:gd name="T10" fmla="*/ 0 w 170"/>
                      <a:gd name="T11" fmla="*/ 128 h 148"/>
                      <a:gd name="T12" fmla="*/ 153 w 170"/>
                      <a:gd name="T13" fmla="*/ 148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0" h="148">
                        <a:moveTo>
                          <a:pt x="153" y="148"/>
                        </a:moveTo>
                        <a:lnTo>
                          <a:pt x="162" y="84"/>
                        </a:lnTo>
                        <a:lnTo>
                          <a:pt x="170" y="21"/>
                        </a:lnTo>
                        <a:lnTo>
                          <a:pt x="17" y="0"/>
                        </a:lnTo>
                        <a:lnTo>
                          <a:pt x="8" y="64"/>
                        </a:lnTo>
                        <a:lnTo>
                          <a:pt x="0" y="128"/>
                        </a:lnTo>
                        <a:lnTo>
                          <a:pt x="153" y="148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3" name="Freeform 1965"/>
                  <p:cNvSpPr>
                    <a:spLocks/>
                  </p:cNvSpPr>
                  <p:nvPr/>
                </p:nvSpPr>
                <p:spPr bwMode="auto">
                  <a:xfrm>
                    <a:off x="10607" y="2504"/>
                    <a:ext cx="2" cy="16"/>
                  </a:xfrm>
                  <a:custGeom>
                    <a:avLst/>
                    <a:gdLst>
                      <a:gd name="T0" fmla="*/ 0 w 9"/>
                      <a:gd name="T1" fmla="*/ 64 h 64"/>
                      <a:gd name="T2" fmla="*/ 9 w 9"/>
                      <a:gd name="T3" fmla="*/ 0 h 64"/>
                      <a:gd name="T4" fmla="*/ 0 w 9"/>
                      <a:gd name="T5" fmla="*/ 0 h 64"/>
                      <a:gd name="T6" fmla="*/ 0 w 9"/>
                      <a:gd name="T7" fmla="*/ 64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4">
                        <a:moveTo>
                          <a:pt x="0" y="64"/>
                        </a:moveTo>
                        <a:lnTo>
                          <a:pt x="9" y="0"/>
                        </a:lnTo>
                        <a:lnTo>
                          <a:pt x="0" y="0"/>
                        </a:lnTo>
                        <a:lnTo>
                          <a:pt x="0" y="6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4" name="Line 19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607" y="2504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5" name="Freeform 1963"/>
                  <p:cNvSpPr>
                    <a:spLocks/>
                  </p:cNvSpPr>
                  <p:nvPr/>
                </p:nvSpPr>
                <p:spPr bwMode="auto">
                  <a:xfrm>
                    <a:off x="10568" y="2504"/>
                    <a:ext cx="39" cy="32"/>
                  </a:xfrm>
                  <a:custGeom>
                    <a:avLst/>
                    <a:gdLst>
                      <a:gd name="T0" fmla="*/ 153 w 153"/>
                      <a:gd name="T1" fmla="*/ 128 h 129"/>
                      <a:gd name="T2" fmla="*/ 153 w 153"/>
                      <a:gd name="T3" fmla="*/ 64 h 129"/>
                      <a:gd name="T4" fmla="*/ 153 w 153"/>
                      <a:gd name="T5" fmla="*/ 0 h 129"/>
                      <a:gd name="T6" fmla="*/ 0 w 153"/>
                      <a:gd name="T7" fmla="*/ 2 h 129"/>
                      <a:gd name="T8" fmla="*/ 0 w 153"/>
                      <a:gd name="T9" fmla="*/ 65 h 129"/>
                      <a:gd name="T10" fmla="*/ 0 w 153"/>
                      <a:gd name="T11" fmla="*/ 129 h 129"/>
                      <a:gd name="T12" fmla="*/ 153 w 153"/>
                      <a:gd name="T13" fmla="*/ 12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3" h="129">
                        <a:moveTo>
                          <a:pt x="153" y="128"/>
                        </a:moveTo>
                        <a:lnTo>
                          <a:pt x="153" y="64"/>
                        </a:lnTo>
                        <a:lnTo>
                          <a:pt x="153" y="0"/>
                        </a:lnTo>
                        <a:lnTo>
                          <a:pt x="0" y="2"/>
                        </a:lnTo>
                        <a:lnTo>
                          <a:pt x="0" y="65"/>
                        </a:lnTo>
                        <a:lnTo>
                          <a:pt x="0" y="129"/>
                        </a:lnTo>
                        <a:lnTo>
                          <a:pt x="153" y="12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6" name="Freeform 1962"/>
                  <p:cNvSpPr>
                    <a:spLocks/>
                  </p:cNvSpPr>
                  <p:nvPr/>
                </p:nvSpPr>
                <p:spPr bwMode="auto">
                  <a:xfrm>
                    <a:off x="10568" y="2504"/>
                    <a:ext cx="39" cy="32"/>
                  </a:xfrm>
                  <a:custGeom>
                    <a:avLst/>
                    <a:gdLst>
                      <a:gd name="T0" fmla="*/ 153 w 153"/>
                      <a:gd name="T1" fmla="*/ 128 h 129"/>
                      <a:gd name="T2" fmla="*/ 153 w 153"/>
                      <a:gd name="T3" fmla="*/ 64 h 129"/>
                      <a:gd name="T4" fmla="*/ 153 w 153"/>
                      <a:gd name="T5" fmla="*/ 0 h 129"/>
                      <a:gd name="T6" fmla="*/ 0 w 153"/>
                      <a:gd name="T7" fmla="*/ 2 h 129"/>
                      <a:gd name="T8" fmla="*/ 0 w 153"/>
                      <a:gd name="T9" fmla="*/ 65 h 129"/>
                      <a:gd name="T10" fmla="*/ 0 w 153"/>
                      <a:gd name="T11" fmla="*/ 129 h 129"/>
                      <a:gd name="T12" fmla="*/ 153 w 153"/>
                      <a:gd name="T13" fmla="*/ 12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3" h="129">
                        <a:moveTo>
                          <a:pt x="153" y="128"/>
                        </a:moveTo>
                        <a:lnTo>
                          <a:pt x="153" y="64"/>
                        </a:lnTo>
                        <a:lnTo>
                          <a:pt x="153" y="0"/>
                        </a:lnTo>
                        <a:lnTo>
                          <a:pt x="0" y="2"/>
                        </a:lnTo>
                        <a:lnTo>
                          <a:pt x="0" y="65"/>
                        </a:lnTo>
                        <a:lnTo>
                          <a:pt x="0" y="129"/>
                        </a:lnTo>
                        <a:lnTo>
                          <a:pt x="153" y="128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7" name="Freeform 1961"/>
                  <p:cNvSpPr>
                    <a:spLocks/>
                  </p:cNvSpPr>
                  <p:nvPr/>
                </p:nvSpPr>
                <p:spPr bwMode="auto">
                  <a:xfrm>
                    <a:off x="10565" y="2504"/>
                    <a:ext cx="3" cy="16"/>
                  </a:xfrm>
                  <a:custGeom>
                    <a:avLst/>
                    <a:gdLst>
                      <a:gd name="T0" fmla="*/ 11 w 11"/>
                      <a:gd name="T1" fmla="*/ 63 h 63"/>
                      <a:gd name="T2" fmla="*/ 11 w 11"/>
                      <a:gd name="T3" fmla="*/ 0 h 63"/>
                      <a:gd name="T4" fmla="*/ 0 w 11"/>
                      <a:gd name="T5" fmla="*/ 0 h 63"/>
                      <a:gd name="T6" fmla="*/ 11 w 11"/>
                      <a:gd name="T7" fmla="*/ 63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" h="63">
                        <a:moveTo>
                          <a:pt x="11" y="63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11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8" name="Line 19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565" y="2504"/>
                    <a:ext cx="3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9" name="Freeform 1959"/>
                  <p:cNvSpPr>
                    <a:spLocks/>
                  </p:cNvSpPr>
                  <p:nvPr/>
                </p:nvSpPr>
                <p:spPr bwMode="auto">
                  <a:xfrm>
                    <a:off x="10527" y="2504"/>
                    <a:ext cx="44" cy="39"/>
                  </a:xfrm>
                  <a:custGeom>
                    <a:avLst/>
                    <a:gdLst>
                      <a:gd name="T0" fmla="*/ 174 w 174"/>
                      <a:gd name="T1" fmla="*/ 127 h 153"/>
                      <a:gd name="T2" fmla="*/ 163 w 174"/>
                      <a:gd name="T3" fmla="*/ 63 h 153"/>
                      <a:gd name="T4" fmla="*/ 152 w 174"/>
                      <a:gd name="T5" fmla="*/ 0 h 153"/>
                      <a:gd name="T6" fmla="*/ 0 w 174"/>
                      <a:gd name="T7" fmla="*/ 26 h 153"/>
                      <a:gd name="T8" fmla="*/ 10 w 174"/>
                      <a:gd name="T9" fmla="*/ 90 h 153"/>
                      <a:gd name="T10" fmla="*/ 21 w 174"/>
                      <a:gd name="T11" fmla="*/ 153 h 153"/>
                      <a:gd name="T12" fmla="*/ 174 w 174"/>
                      <a:gd name="T13" fmla="*/ 127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4" h="153">
                        <a:moveTo>
                          <a:pt x="174" y="127"/>
                        </a:moveTo>
                        <a:lnTo>
                          <a:pt x="163" y="63"/>
                        </a:lnTo>
                        <a:lnTo>
                          <a:pt x="152" y="0"/>
                        </a:lnTo>
                        <a:lnTo>
                          <a:pt x="0" y="26"/>
                        </a:lnTo>
                        <a:lnTo>
                          <a:pt x="10" y="90"/>
                        </a:lnTo>
                        <a:lnTo>
                          <a:pt x="21" y="153"/>
                        </a:lnTo>
                        <a:lnTo>
                          <a:pt x="174" y="12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0" name="Freeform 1958"/>
                  <p:cNvSpPr>
                    <a:spLocks/>
                  </p:cNvSpPr>
                  <p:nvPr/>
                </p:nvSpPr>
                <p:spPr bwMode="auto">
                  <a:xfrm>
                    <a:off x="10527" y="2504"/>
                    <a:ext cx="44" cy="39"/>
                  </a:xfrm>
                  <a:custGeom>
                    <a:avLst/>
                    <a:gdLst>
                      <a:gd name="T0" fmla="*/ 174 w 174"/>
                      <a:gd name="T1" fmla="*/ 127 h 153"/>
                      <a:gd name="T2" fmla="*/ 163 w 174"/>
                      <a:gd name="T3" fmla="*/ 63 h 153"/>
                      <a:gd name="T4" fmla="*/ 152 w 174"/>
                      <a:gd name="T5" fmla="*/ 0 h 153"/>
                      <a:gd name="T6" fmla="*/ 0 w 174"/>
                      <a:gd name="T7" fmla="*/ 26 h 153"/>
                      <a:gd name="T8" fmla="*/ 10 w 174"/>
                      <a:gd name="T9" fmla="*/ 90 h 153"/>
                      <a:gd name="T10" fmla="*/ 21 w 174"/>
                      <a:gd name="T11" fmla="*/ 153 h 153"/>
                      <a:gd name="T12" fmla="*/ 174 w 174"/>
                      <a:gd name="T13" fmla="*/ 127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4" h="153">
                        <a:moveTo>
                          <a:pt x="174" y="127"/>
                        </a:moveTo>
                        <a:lnTo>
                          <a:pt x="163" y="63"/>
                        </a:lnTo>
                        <a:lnTo>
                          <a:pt x="152" y="0"/>
                        </a:lnTo>
                        <a:lnTo>
                          <a:pt x="0" y="26"/>
                        </a:lnTo>
                        <a:lnTo>
                          <a:pt x="10" y="90"/>
                        </a:lnTo>
                        <a:lnTo>
                          <a:pt x="21" y="153"/>
                        </a:lnTo>
                        <a:lnTo>
                          <a:pt x="174" y="12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1" name="Freeform 1957"/>
                  <p:cNvSpPr>
                    <a:spLocks/>
                  </p:cNvSpPr>
                  <p:nvPr/>
                </p:nvSpPr>
                <p:spPr bwMode="auto">
                  <a:xfrm>
                    <a:off x="10525" y="2511"/>
                    <a:ext cx="5" cy="16"/>
                  </a:xfrm>
                  <a:custGeom>
                    <a:avLst/>
                    <a:gdLst>
                      <a:gd name="T0" fmla="*/ 20 w 20"/>
                      <a:gd name="T1" fmla="*/ 64 h 64"/>
                      <a:gd name="T2" fmla="*/ 10 w 20"/>
                      <a:gd name="T3" fmla="*/ 0 h 64"/>
                      <a:gd name="T4" fmla="*/ 0 w 20"/>
                      <a:gd name="T5" fmla="*/ 2 h 64"/>
                      <a:gd name="T6" fmla="*/ 20 w 20"/>
                      <a:gd name="T7" fmla="*/ 64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0" h="64">
                        <a:moveTo>
                          <a:pt x="20" y="64"/>
                        </a:moveTo>
                        <a:lnTo>
                          <a:pt x="10" y="0"/>
                        </a:lnTo>
                        <a:lnTo>
                          <a:pt x="0" y="2"/>
                        </a:lnTo>
                        <a:lnTo>
                          <a:pt x="20" y="6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2" name="Line 19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525" y="2511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3" name="Freeform 1955"/>
                  <p:cNvSpPr>
                    <a:spLocks/>
                  </p:cNvSpPr>
                  <p:nvPr/>
                </p:nvSpPr>
                <p:spPr bwMode="auto">
                  <a:xfrm>
                    <a:off x="10488" y="2511"/>
                    <a:ext cx="47" cy="43"/>
                  </a:xfrm>
                  <a:custGeom>
                    <a:avLst/>
                    <a:gdLst>
                      <a:gd name="T0" fmla="*/ 188 w 188"/>
                      <a:gd name="T1" fmla="*/ 123 h 171"/>
                      <a:gd name="T2" fmla="*/ 167 w 188"/>
                      <a:gd name="T3" fmla="*/ 62 h 171"/>
                      <a:gd name="T4" fmla="*/ 147 w 188"/>
                      <a:gd name="T5" fmla="*/ 0 h 171"/>
                      <a:gd name="T6" fmla="*/ 0 w 188"/>
                      <a:gd name="T7" fmla="*/ 48 h 171"/>
                      <a:gd name="T8" fmla="*/ 20 w 188"/>
                      <a:gd name="T9" fmla="*/ 110 h 171"/>
                      <a:gd name="T10" fmla="*/ 40 w 188"/>
                      <a:gd name="T11" fmla="*/ 171 h 171"/>
                      <a:gd name="T12" fmla="*/ 188 w 188"/>
                      <a:gd name="T13" fmla="*/ 123 h 1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8" h="171">
                        <a:moveTo>
                          <a:pt x="188" y="123"/>
                        </a:moveTo>
                        <a:lnTo>
                          <a:pt x="167" y="62"/>
                        </a:lnTo>
                        <a:lnTo>
                          <a:pt x="147" y="0"/>
                        </a:lnTo>
                        <a:lnTo>
                          <a:pt x="0" y="48"/>
                        </a:lnTo>
                        <a:lnTo>
                          <a:pt x="20" y="110"/>
                        </a:lnTo>
                        <a:lnTo>
                          <a:pt x="40" y="171"/>
                        </a:lnTo>
                        <a:lnTo>
                          <a:pt x="188" y="12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4" name="Freeform 1954"/>
                  <p:cNvSpPr>
                    <a:spLocks/>
                  </p:cNvSpPr>
                  <p:nvPr/>
                </p:nvSpPr>
                <p:spPr bwMode="auto">
                  <a:xfrm>
                    <a:off x="10488" y="2511"/>
                    <a:ext cx="47" cy="43"/>
                  </a:xfrm>
                  <a:custGeom>
                    <a:avLst/>
                    <a:gdLst>
                      <a:gd name="T0" fmla="*/ 188 w 188"/>
                      <a:gd name="T1" fmla="*/ 123 h 171"/>
                      <a:gd name="T2" fmla="*/ 167 w 188"/>
                      <a:gd name="T3" fmla="*/ 62 h 171"/>
                      <a:gd name="T4" fmla="*/ 147 w 188"/>
                      <a:gd name="T5" fmla="*/ 0 h 171"/>
                      <a:gd name="T6" fmla="*/ 0 w 188"/>
                      <a:gd name="T7" fmla="*/ 48 h 171"/>
                      <a:gd name="T8" fmla="*/ 20 w 188"/>
                      <a:gd name="T9" fmla="*/ 110 h 171"/>
                      <a:gd name="T10" fmla="*/ 40 w 188"/>
                      <a:gd name="T11" fmla="*/ 171 h 171"/>
                      <a:gd name="T12" fmla="*/ 188 w 188"/>
                      <a:gd name="T13" fmla="*/ 123 h 1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8" h="171">
                        <a:moveTo>
                          <a:pt x="188" y="123"/>
                        </a:moveTo>
                        <a:lnTo>
                          <a:pt x="167" y="62"/>
                        </a:lnTo>
                        <a:lnTo>
                          <a:pt x="147" y="0"/>
                        </a:lnTo>
                        <a:lnTo>
                          <a:pt x="0" y="48"/>
                        </a:lnTo>
                        <a:lnTo>
                          <a:pt x="20" y="110"/>
                        </a:lnTo>
                        <a:lnTo>
                          <a:pt x="40" y="171"/>
                        </a:lnTo>
                        <a:lnTo>
                          <a:pt x="188" y="12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5" name="Freeform 1953"/>
                  <p:cNvSpPr>
                    <a:spLocks/>
                  </p:cNvSpPr>
                  <p:nvPr/>
                </p:nvSpPr>
                <p:spPr bwMode="auto">
                  <a:xfrm>
                    <a:off x="10486" y="2523"/>
                    <a:ext cx="7" cy="16"/>
                  </a:xfrm>
                  <a:custGeom>
                    <a:avLst/>
                    <a:gdLst>
                      <a:gd name="T0" fmla="*/ 29 w 29"/>
                      <a:gd name="T1" fmla="*/ 62 h 62"/>
                      <a:gd name="T2" fmla="*/ 9 w 29"/>
                      <a:gd name="T3" fmla="*/ 0 h 62"/>
                      <a:gd name="T4" fmla="*/ 0 w 29"/>
                      <a:gd name="T5" fmla="*/ 4 h 62"/>
                      <a:gd name="T6" fmla="*/ 29 w 29"/>
                      <a:gd name="T7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9" h="62">
                        <a:moveTo>
                          <a:pt x="29" y="62"/>
                        </a:moveTo>
                        <a:lnTo>
                          <a:pt x="9" y="0"/>
                        </a:lnTo>
                        <a:lnTo>
                          <a:pt x="0" y="4"/>
                        </a:lnTo>
                        <a:lnTo>
                          <a:pt x="29" y="6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6" name="Line 19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86" y="2523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7" name="Freeform 1951"/>
                  <p:cNvSpPr>
                    <a:spLocks/>
                  </p:cNvSpPr>
                  <p:nvPr/>
                </p:nvSpPr>
                <p:spPr bwMode="auto">
                  <a:xfrm>
                    <a:off x="10452" y="2524"/>
                    <a:ext cx="48" cy="46"/>
                  </a:xfrm>
                  <a:custGeom>
                    <a:avLst/>
                    <a:gdLst>
                      <a:gd name="T0" fmla="*/ 196 w 196"/>
                      <a:gd name="T1" fmla="*/ 115 h 185"/>
                      <a:gd name="T2" fmla="*/ 167 w 196"/>
                      <a:gd name="T3" fmla="*/ 58 h 185"/>
                      <a:gd name="T4" fmla="*/ 138 w 196"/>
                      <a:gd name="T5" fmla="*/ 0 h 185"/>
                      <a:gd name="T6" fmla="*/ 0 w 196"/>
                      <a:gd name="T7" fmla="*/ 70 h 185"/>
                      <a:gd name="T8" fmla="*/ 29 w 196"/>
                      <a:gd name="T9" fmla="*/ 127 h 185"/>
                      <a:gd name="T10" fmla="*/ 58 w 196"/>
                      <a:gd name="T11" fmla="*/ 185 h 185"/>
                      <a:gd name="T12" fmla="*/ 196 w 196"/>
                      <a:gd name="T13" fmla="*/ 115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185">
                        <a:moveTo>
                          <a:pt x="196" y="115"/>
                        </a:moveTo>
                        <a:lnTo>
                          <a:pt x="167" y="58"/>
                        </a:lnTo>
                        <a:lnTo>
                          <a:pt x="138" y="0"/>
                        </a:lnTo>
                        <a:lnTo>
                          <a:pt x="0" y="70"/>
                        </a:lnTo>
                        <a:lnTo>
                          <a:pt x="29" y="127"/>
                        </a:lnTo>
                        <a:lnTo>
                          <a:pt x="58" y="185"/>
                        </a:lnTo>
                        <a:lnTo>
                          <a:pt x="196" y="115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8" name="Freeform 1950"/>
                  <p:cNvSpPr>
                    <a:spLocks/>
                  </p:cNvSpPr>
                  <p:nvPr/>
                </p:nvSpPr>
                <p:spPr bwMode="auto">
                  <a:xfrm>
                    <a:off x="10452" y="2524"/>
                    <a:ext cx="48" cy="46"/>
                  </a:xfrm>
                  <a:custGeom>
                    <a:avLst/>
                    <a:gdLst>
                      <a:gd name="T0" fmla="*/ 196 w 196"/>
                      <a:gd name="T1" fmla="*/ 115 h 185"/>
                      <a:gd name="T2" fmla="*/ 167 w 196"/>
                      <a:gd name="T3" fmla="*/ 58 h 185"/>
                      <a:gd name="T4" fmla="*/ 138 w 196"/>
                      <a:gd name="T5" fmla="*/ 0 h 185"/>
                      <a:gd name="T6" fmla="*/ 0 w 196"/>
                      <a:gd name="T7" fmla="*/ 70 h 185"/>
                      <a:gd name="T8" fmla="*/ 29 w 196"/>
                      <a:gd name="T9" fmla="*/ 127 h 185"/>
                      <a:gd name="T10" fmla="*/ 58 w 196"/>
                      <a:gd name="T11" fmla="*/ 185 h 185"/>
                      <a:gd name="T12" fmla="*/ 196 w 196"/>
                      <a:gd name="T13" fmla="*/ 115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185">
                        <a:moveTo>
                          <a:pt x="196" y="115"/>
                        </a:moveTo>
                        <a:lnTo>
                          <a:pt x="167" y="58"/>
                        </a:lnTo>
                        <a:lnTo>
                          <a:pt x="138" y="0"/>
                        </a:lnTo>
                        <a:lnTo>
                          <a:pt x="0" y="70"/>
                        </a:lnTo>
                        <a:lnTo>
                          <a:pt x="29" y="127"/>
                        </a:lnTo>
                        <a:lnTo>
                          <a:pt x="58" y="185"/>
                        </a:lnTo>
                        <a:lnTo>
                          <a:pt x="196" y="115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9" name="Freeform 1949"/>
                  <p:cNvSpPr>
                    <a:spLocks/>
                  </p:cNvSpPr>
                  <p:nvPr/>
                </p:nvSpPr>
                <p:spPr bwMode="auto">
                  <a:xfrm>
                    <a:off x="10449" y="2542"/>
                    <a:ext cx="10" cy="14"/>
                  </a:xfrm>
                  <a:custGeom>
                    <a:avLst/>
                    <a:gdLst>
                      <a:gd name="T0" fmla="*/ 37 w 37"/>
                      <a:gd name="T1" fmla="*/ 57 h 57"/>
                      <a:gd name="T2" fmla="*/ 8 w 37"/>
                      <a:gd name="T3" fmla="*/ 0 h 57"/>
                      <a:gd name="T4" fmla="*/ 0 w 37"/>
                      <a:gd name="T5" fmla="*/ 4 h 57"/>
                      <a:gd name="T6" fmla="*/ 37 w 37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7" h="57">
                        <a:moveTo>
                          <a:pt x="37" y="57"/>
                        </a:moveTo>
                        <a:lnTo>
                          <a:pt x="8" y="0"/>
                        </a:lnTo>
                        <a:lnTo>
                          <a:pt x="0" y="4"/>
                        </a:lnTo>
                        <a:lnTo>
                          <a:pt x="37" y="5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0" name="Line 19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9" y="2542"/>
                    <a:ext cx="3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1" name="Freeform 1947"/>
                  <p:cNvSpPr>
                    <a:spLocks/>
                  </p:cNvSpPr>
                  <p:nvPr/>
                </p:nvSpPr>
                <p:spPr bwMode="auto">
                  <a:xfrm>
                    <a:off x="10418" y="2543"/>
                    <a:ext cx="50" cy="49"/>
                  </a:xfrm>
                  <a:custGeom>
                    <a:avLst/>
                    <a:gdLst>
                      <a:gd name="T0" fmla="*/ 200 w 200"/>
                      <a:gd name="T1" fmla="*/ 106 h 196"/>
                      <a:gd name="T2" fmla="*/ 163 w 200"/>
                      <a:gd name="T3" fmla="*/ 53 h 196"/>
                      <a:gd name="T4" fmla="*/ 126 w 200"/>
                      <a:gd name="T5" fmla="*/ 0 h 196"/>
                      <a:gd name="T6" fmla="*/ 0 w 200"/>
                      <a:gd name="T7" fmla="*/ 90 h 196"/>
                      <a:gd name="T8" fmla="*/ 37 w 200"/>
                      <a:gd name="T9" fmla="*/ 143 h 196"/>
                      <a:gd name="T10" fmla="*/ 74 w 200"/>
                      <a:gd name="T11" fmla="*/ 196 h 196"/>
                      <a:gd name="T12" fmla="*/ 200 w 200"/>
                      <a:gd name="T13" fmla="*/ 106 h 1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6">
                        <a:moveTo>
                          <a:pt x="200" y="106"/>
                        </a:moveTo>
                        <a:lnTo>
                          <a:pt x="163" y="53"/>
                        </a:lnTo>
                        <a:lnTo>
                          <a:pt x="126" y="0"/>
                        </a:lnTo>
                        <a:lnTo>
                          <a:pt x="0" y="90"/>
                        </a:lnTo>
                        <a:lnTo>
                          <a:pt x="37" y="143"/>
                        </a:lnTo>
                        <a:lnTo>
                          <a:pt x="74" y="196"/>
                        </a:lnTo>
                        <a:lnTo>
                          <a:pt x="200" y="10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2" name="Freeform 1946"/>
                  <p:cNvSpPr>
                    <a:spLocks/>
                  </p:cNvSpPr>
                  <p:nvPr/>
                </p:nvSpPr>
                <p:spPr bwMode="auto">
                  <a:xfrm>
                    <a:off x="10418" y="2543"/>
                    <a:ext cx="50" cy="49"/>
                  </a:xfrm>
                  <a:custGeom>
                    <a:avLst/>
                    <a:gdLst>
                      <a:gd name="T0" fmla="*/ 200 w 200"/>
                      <a:gd name="T1" fmla="*/ 106 h 196"/>
                      <a:gd name="T2" fmla="*/ 163 w 200"/>
                      <a:gd name="T3" fmla="*/ 53 h 196"/>
                      <a:gd name="T4" fmla="*/ 126 w 200"/>
                      <a:gd name="T5" fmla="*/ 0 h 196"/>
                      <a:gd name="T6" fmla="*/ 0 w 200"/>
                      <a:gd name="T7" fmla="*/ 90 h 196"/>
                      <a:gd name="T8" fmla="*/ 37 w 200"/>
                      <a:gd name="T9" fmla="*/ 143 h 196"/>
                      <a:gd name="T10" fmla="*/ 74 w 200"/>
                      <a:gd name="T11" fmla="*/ 196 h 196"/>
                      <a:gd name="T12" fmla="*/ 200 w 200"/>
                      <a:gd name="T13" fmla="*/ 106 h 1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6">
                        <a:moveTo>
                          <a:pt x="200" y="106"/>
                        </a:moveTo>
                        <a:lnTo>
                          <a:pt x="163" y="53"/>
                        </a:lnTo>
                        <a:lnTo>
                          <a:pt x="126" y="0"/>
                        </a:lnTo>
                        <a:lnTo>
                          <a:pt x="0" y="90"/>
                        </a:lnTo>
                        <a:lnTo>
                          <a:pt x="37" y="143"/>
                        </a:lnTo>
                        <a:lnTo>
                          <a:pt x="74" y="196"/>
                        </a:lnTo>
                        <a:lnTo>
                          <a:pt x="200" y="106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3" name="Freeform 1945"/>
                  <p:cNvSpPr>
                    <a:spLocks/>
                  </p:cNvSpPr>
                  <p:nvPr/>
                </p:nvSpPr>
                <p:spPr bwMode="auto">
                  <a:xfrm>
                    <a:off x="10416" y="2565"/>
                    <a:ext cx="11" cy="14"/>
                  </a:xfrm>
                  <a:custGeom>
                    <a:avLst/>
                    <a:gdLst>
                      <a:gd name="T0" fmla="*/ 44 w 44"/>
                      <a:gd name="T1" fmla="*/ 53 h 53"/>
                      <a:gd name="T2" fmla="*/ 7 w 44"/>
                      <a:gd name="T3" fmla="*/ 0 h 53"/>
                      <a:gd name="T4" fmla="*/ 0 w 44"/>
                      <a:gd name="T5" fmla="*/ 8 h 53"/>
                      <a:gd name="T6" fmla="*/ 44 w 44"/>
                      <a:gd name="T7" fmla="*/ 53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4" h="53">
                        <a:moveTo>
                          <a:pt x="44" y="53"/>
                        </a:moveTo>
                        <a:lnTo>
                          <a:pt x="7" y="0"/>
                        </a:lnTo>
                        <a:lnTo>
                          <a:pt x="0" y="8"/>
                        </a:lnTo>
                        <a:lnTo>
                          <a:pt x="44" y="5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4" name="Line 19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16" y="2565"/>
                    <a:ext cx="2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5" name="Freeform 1943"/>
                  <p:cNvSpPr>
                    <a:spLocks/>
                  </p:cNvSpPr>
                  <p:nvPr/>
                </p:nvSpPr>
                <p:spPr bwMode="auto">
                  <a:xfrm>
                    <a:off x="10389" y="2567"/>
                    <a:ext cx="49" cy="50"/>
                  </a:xfrm>
                  <a:custGeom>
                    <a:avLst/>
                    <a:gdLst>
                      <a:gd name="T0" fmla="*/ 200 w 200"/>
                      <a:gd name="T1" fmla="*/ 91 h 197"/>
                      <a:gd name="T2" fmla="*/ 155 w 200"/>
                      <a:gd name="T3" fmla="*/ 45 h 197"/>
                      <a:gd name="T4" fmla="*/ 111 w 200"/>
                      <a:gd name="T5" fmla="*/ 0 h 197"/>
                      <a:gd name="T6" fmla="*/ 0 w 200"/>
                      <a:gd name="T7" fmla="*/ 106 h 197"/>
                      <a:gd name="T8" fmla="*/ 45 w 200"/>
                      <a:gd name="T9" fmla="*/ 152 h 197"/>
                      <a:gd name="T10" fmla="*/ 89 w 200"/>
                      <a:gd name="T11" fmla="*/ 197 h 197"/>
                      <a:gd name="T12" fmla="*/ 200 w 200"/>
                      <a:gd name="T13" fmla="*/ 91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7">
                        <a:moveTo>
                          <a:pt x="200" y="91"/>
                        </a:moveTo>
                        <a:lnTo>
                          <a:pt x="155" y="45"/>
                        </a:lnTo>
                        <a:lnTo>
                          <a:pt x="111" y="0"/>
                        </a:lnTo>
                        <a:lnTo>
                          <a:pt x="0" y="106"/>
                        </a:lnTo>
                        <a:lnTo>
                          <a:pt x="45" y="152"/>
                        </a:lnTo>
                        <a:lnTo>
                          <a:pt x="89" y="197"/>
                        </a:lnTo>
                        <a:lnTo>
                          <a:pt x="200" y="91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6" name="Freeform 1942"/>
                  <p:cNvSpPr>
                    <a:spLocks/>
                  </p:cNvSpPr>
                  <p:nvPr/>
                </p:nvSpPr>
                <p:spPr bwMode="auto">
                  <a:xfrm>
                    <a:off x="10389" y="2567"/>
                    <a:ext cx="49" cy="50"/>
                  </a:xfrm>
                  <a:custGeom>
                    <a:avLst/>
                    <a:gdLst>
                      <a:gd name="T0" fmla="*/ 200 w 200"/>
                      <a:gd name="T1" fmla="*/ 91 h 197"/>
                      <a:gd name="T2" fmla="*/ 155 w 200"/>
                      <a:gd name="T3" fmla="*/ 45 h 197"/>
                      <a:gd name="T4" fmla="*/ 111 w 200"/>
                      <a:gd name="T5" fmla="*/ 0 h 197"/>
                      <a:gd name="T6" fmla="*/ 0 w 200"/>
                      <a:gd name="T7" fmla="*/ 106 h 197"/>
                      <a:gd name="T8" fmla="*/ 45 w 200"/>
                      <a:gd name="T9" fmla="*/ 152 h 197"/>
                      <a:gd name="T10" fmla="*/ 89 w 200"/>
                      <a:gd name="T11" fmla="*/ 197 h 197"/>
                      <a:gd name="T12" fmla="*/ 200 w 200"/>
                      <a:gd name="T13" fmla="*/ 91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7">
                        <a:moveTo>
                          <a:pt x="200" y="91"/>
                        </a:moveTo>
                        <a:lnTo>
                          <a:pt x="155" y="45"/>
                        </a:lnTo>
                        <a:lnTo>
                          <a:pt x="111" y="0"/>
                        </a:lnTo>
                        <a:lnTo>
                          <a:pt x="0" y="106"/>
                        </a:lnTo>
                        <a:lnTo>
                          <a:pt x="45" y="152"/>
                        </a:lnTo>
                        <a:lnTo>
                          <a:pt x="89" y="197"/>
                        </a:lnTo>
                        <a:lnTo>
                          <a:pt x="200" y="91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7" name="Freeform 1941"/>
                  <p:cNvSpPr>
                    <a:spLocks/>
                  </p:cNvSpPr>
                  <p:nvPr/>
                </p:nvSpPr>
                <p:spPr bwMode="auto">
                  <a:xfrm>
                    <a:off x="10387" y="2594"/>
                    <a:ext cx="13" cy="11"/>
                  </a:xfrm>
                  <a:custGeom>
                    <a:avLst/>
                    <a:gdLst>
                      <a:gd name="T0" fmla="*/ 52 w 52"/>
                      <a:gd name="T1" fmla="*/ 46 h 46"/>
                      <a:gd name="T2" fmla="*/ 7 w 52"/>
                      <a:gd name="T3" fmla="*/ 0 h 46"/>
                      <a:gd name="T4" fmla="*/ 0 w 52"/>
                      <a:gd name="T5" fmla="*/ 7 h 46"/>
                      <a:gd name="T6" fmla="*/ 52 w 52"/>
                      <a:gd name="T7" fmla="*/ 46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2" h="46">
                        <a:moveTo>
                          <a:pt x="52" y="46"/>
                        </a:moveTo>
                        <a:lnTo>
                          <a:pt x="7" y="0"/>
                        </a:lnTo>
                        <a:lnTo>
                          <a:pt x="0" y="7"/>
                        </a:lnTo>
                        <a:lnTo>
                          <a:pt x="52" y="4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8" name="Line 19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87" y="2594"/>
                    <a:ext cx="2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9" name="Freeform 1939"/>
                  <p:cNvSpPr>
                    <a:spLocks/>
                  </p:cNvSpPr>
                  <p:nvPr/>
                </p:nvSpPr>
                <p:spPr bwMode="auto">
                  <a:xfrm>
                    <a:off x="10363" y="2596"/>
                    <a:ext cx="50" cy="50"/>
                  </a:xfrm>
                  <a:custGeom>
                    <a:avLst/>
                    <a:gdLst>
                      <a:gd name="T0" fmla="*/ 196 w 196"/>
                      <a:gd name="T1" fmla="*/ 77 h 201"/>
                      <a:gd name="T2" fmla="*/ 145 w 196"/>
                      <a:gd name="T3" fmla="*/ 39 h 201"/>
                      <a:gd name="T4" fmla="*/ 93 w 196"/>
                      <a:gd name="T5" fmla="*/ 0 h 201"/>
                      <a:gd name="T6" fmla="*/ 0 w 196"/>
                      <a:gd name="T7" fmla="*/ 124 h 201"/>
                      <a:gd name="T8" fmla="*/ 51 w 196"/>
                      <a:gd name="T9" fmla="*/ 162 h 201"/>
                      <a:gd name="T10" fmla="*/ 103 w 196"/>
                      <a:gd name="T11" fmla="*/ 201 h 201"/>
                      <a:gd name="T12" fmla="*/ 196 w 196"/>
                      <a:gd name="T13" fmla="*/ 77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201">
                        <a:moveTo>
                          <a:pt x="196" y="77"/>
                        </a:moveTo>
                        <a:lnTo>
                          <a:pt x="145" y="39"/>
                        </a:lnTo>
                        <a:lnTo>
                          <a:pt x="93" y="0"/>
                        </a:lnTo>
                        <a:lnTo>
                          <a:pt x="0" y="124"/>
                        </a:lnTo>
                        <a:lnTo>
                          <a:pt x="51" y="162"/>
                        </a:lnTo>
                        <a:lnTo>
                          <a:pt x="103" y="201"/>
                        </a:lnTo>
                        <a:lnTo>
                          <a:pt x="196" y="7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0" name="Freeform 1938"/>
                  <p:cNvSpPr>
                    <a:spLocks/>
                  </p:cNvSpPr>
                  <p:nvPr/>
                </p:nvSpPr>
                <p:spPr bwMode="auto">
                  <a:xfrm>
                    <a:off x="10363" y="2596"/>
                    <a:ext cx="50" cy="50"/>
                  </a:xfrm>
                  <a:custGeom>
                    <a:avLst/>
                    <a:gdLst>
                      <a:gd name="T0" fmla="*/ 196 w 196"/>
                      <a:gd name="T1" fmla="*/ 77 h 201"/>
                      <a:gd name="T2" fmla="*/ 145 w 196"/>
                      <a:gd name="T3" fmla="*/ 39 h 201"/>
                      <a:gd name="T4" fmla="*/ 93 w 196"/>
                      <a:gd name="T5" fmla="*/ 0 h 201"/>
                      <a:gd name="T6" fmla="*/ 0 w 196"/>
                      <a:gd name="T7" fmla="*/ 124 h 201"/>
                      <a:gd name="T8" fmla="*/ 51 w 196"/>
                      <a:gd name="T9" fmla="*/ 162 h 201"/>
                      <a:gd name="T10" fmla="*/ 103 w 196"/>
                      <a:gd name="T11" fmla="*/ 201 h 201"/>
                      <a:gd name="T12" fmla="*/ 196 w 196"/>
                      <a:gd name="T13" fmla="*/ 77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201">
                        <a:moveTo>
                          <a:pt x="196" y="77"/>
                        </a:moveTo>
                        <a:lnTo>
                          <a:pt x="145" y="39"/>
                        </a:lnTo>
                        <a:lnTo>
                          <a:pt x="93" y="0"/>
                        </a:lnTo>
                        <a:lnTo>
                          <a:pt x="0" y="124"/>
                        </a:lnTo>
                        <a:lnTo>
                          <a:pt x="51" y="162"/>
                        </a:lnTo>
                        <a:lnTo>
                          <a:pt x="103" y="201"/>
                        </a:lnTo>
                        <a:lnTo>
                          <a:pt x="196" y="7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1" name="Freeform 1937"/>
                  <p:cNvSpPr>
                    <a:spLocks/>
                  </p:cNvSpPr>
                  <p:nvPr/>
                </p:nvSpPr>
                <p:spPr bwMode="auto">
                  <a:xfrm>
                    <a:off x="10362" y="2626"/>
                    <a:ext cx="14" cy="10"/>
                  </a:xfrm>
                  <a:custGeom>
                    <a:avLst/>
                    <a:gdLst>
                      <a:gd name="T0" fmla="*/ 56 w 56"/>
                      <a:gd name="T1" fmla="*/ 38 h 38"/>
                      <a:gd name="T2" fmla="*/ 5 w 56"/>
                      <a:gd name="T3" fmla="*/ 0 h 38"/>
                      <a:gd name="T4" fmla="*/ 0 w 56"/>
                      <a:gd name="T5" fmla="*/ 7 h 38"/>
                      <a:gd name="T6" fmla="*/ 56 w 56"/>
                      <a:gd name="T7" fmla="*/ 3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6" h="38">
                        <a:moveTo>
                          <a:pt x="56" y="38"/>
                        </a:moveTo>
                        <a:lnTo>
                          <a:pt x="5" y="0"/>
                        </a:lnTo>
                        <a:lnTo>
                          <a:pt x="0" y="7"/>
                        </a:lnTo>
                        <a:lnTo>
                          <a:pt x="56" y="3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2" name="Line 19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62" y="2626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3" name="Freeform 1935"/>
                  <p:cNvSpPr>
                    <a:spLocks/>
                  </p:cNvSpPr>
                  <p:nvPr/>
                </p:nvSpPr>
                <p:spPr bwMode="auto">
                  <a:xfrm>
                    <a:off x="10344" y="2628"/>
                    <a:ext cx="46" cy="50"/>
                  </a:xfrm>
                  <a:custGeom>
                    <a:avLst/>
                    <a:gdLst>
                      <a:gd name="T0" fmla="*/ 187 w 187"/>
                      <a:gd name="T1" fmla="*/ 63 h 198"/>
                      <a:gd name="T2" fmla="*/ 130 w 187"/>
                      <a:gd name="T3" fmla="*/ 31 h 198"/>
                      <a:gd name="T4" fmla="*/ 74 w 187"/>
                      <a:gd name="T5" fmla="*/ 0 h 198"/>
                      <a:gd name="T6" fmla="*/ 0 w 187"/>
                      <a:gd name="T7" fmla="*/ 136 h 198"/>
                      <a:gd name="T8" fmla="*/ 56 w 187"/>
                      <a:gd name="T9" fmla="*/ 167 h 198"/>
                      <a:gd name="T10" fmla="*/ 112 w 187"/>
                      <a:gd name="T11" fmla="*/ 198 h 198"/>
                      <a:gd name="T12" fmla="*/ 187 w 187"/>
                      <a:gd name="T13" fmla="*/ 63 h 1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7" h="198">
                        <a:moveTo>
                          <a:pt x="187" y="63"/>
                        </a:moveTo>
                        <a:lnTo>
                          <a:pt x="130" y="31"/>
                        </a:lnTo>
                        <a:lnTo>
                          <a:pt x="74" y="0"/>
                        </a:lnTo>
                        <a:lnTo>
                          <a:pt x="0" y="136"/>
                        </a:lnTo>
                        <a:lnTo>
                          <a:pt x="56" y="167"/>
                        </a:lnTo>
                        <a:lnTo>
                          <a:pt x="112" y="198"/>
                        </a:lnTo>
                        <a:lnTo>
                          <a:pt x="187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4" name="Freeform 1934"/>
                  <p:cNvSpPr>
                    <a:spLocks/>
                  </p:cNvSpPr>
                  <p:nvPr/>
                </p:nvSpPr>
                <p:spPr bwMode="auto">
                  <a:xfrm>
                    <a:off x="10344" y="2628"/>
                    <a:ext cx="46" cy="50"/>
                  </a:xfrm>
                  <a:custGeom>
                    <a:avLst/>
                    <a:gdLst>
                      <a:gd name="T0" fmla="*/ 187 w 187"/>
                      <a:gd name="T1" fmla="*/ 63 h 198"/>
                      <a:gd name="T2" fmla="*/ 130 w 187"/>
                      <a:gd name="T3" fmla="*/ 31 h 198"/>
                      <a:gd name="T4" fmla="*/ 74 w 187"/>
                      <a:gd name="T5" fmla="*/ 0 h 198"/>
                      <a:gd name="T6" fmla="*/ 0 w 187"/>
                      <a:gd name="T7" fmla="*/ 136 h 198"/>
                      <a:gd name="T8" fmla="*/ 56 w 187"/>
                      <a:gd name="T9" fmla="*/ 167 h 198"/>
                      <a:gd name="T10" fmla="*/ 112 w 187"/>
                      <a:gd name="T11" fmla="*/ 198 h 198"/>
                      <a:gd name="T12" fmla="*/ 187 w 187"/>
                      <a:gd name="T13" fmla="*/ 63 h 1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7" h="198">
                        <a:moveTo>
                          <a:pt x="187" y="63"/>
                        </a:moveTo>
                        <a:lnTo>
                          <a:pt x="130" y="31"/>
                        </a:lnTo>
                        <a:lnTo>
                          <a:pt x="74" y="0"/>
                        </a:lnTo>
                        <a:lnTo>
                          <a:pt x="0" y="136"/>
                        </a:lnTo>
                        <a:lnTo>
                          <a:pt x="56" y="167"/>
                        </a:lnTo>
                        <a:lnTo>
                          <a:pt x="112" y="198"/>
                        </a:lnTo>
                        <a:lnTo>
                          <a:pt x="187" y="6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5" name="Freeform 1933"/>
                  <p:cNvSpPr>
                    <a:spLocks/>
                  </p:cNvSpPr>
                  <p:nvPr/>
                </p:nvSpPr>
                <p:spPr bwMode="auto">
                  <a:xfrm>
                    <a:off x="10343" y="2662"/>
                    <a:ext cx="15" cy="8"/>
                  </a:xfrm>
                  <a:custGeom>
                    <a:avLst/>
                    <a:gdLst>
                      <a:gd name="T0" fmla="*/ 60 w 60"/>
                      <a:gd name="T1" fmla="*/ 31 h 31"/>
                      <a:gd name="T2" fmla="*/ 4 w 60"/>
                      <a:gd name="T3" fmla="*/ 0 h 31"/>
                      <a:gd name="T4" fmla="*/ 0 w 60"/>
                      <a:gd name="T5" fmla="*/ 9 h 31"/>
                      <a:gd name="T6" fmla="*/ 60 w 60"/>
                      <a:gd name="T7" fmla="*/ 31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0" h="31">
                        <a:moveTo>
                          <a:pt x="60" y="31"/>
                        </a:moveTo>
                        <a:lnTo>
                          <a:pt x="4" y="0"/>
                        </a:lnTo>
                        <a:lnTo>
                          <a:pt x="0" y="9"/>
                        </a:lnTo>
                        <a:lnTo>
                          <a:pt x="60" y="31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6" name="Line 19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43" y="2662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7" name="Freeform 1931"/>
                  <p:cNvSpPr>
                    <a:spLocks/>
                  </p:cNvSpPr>
                  <p:nvPr/>
                </p:nvSpPr>
                <p:spPr bwMode="auto">
                  <a:xfrm>
                    <a:off x="10330" y="2665"/>
                    <a:ext cx="43" cy="47"/>
                  </a:xfrm>
                  <a:custGeom>
                    <a:avLst/>
                    <a:gdLst>
                      <a:gd name="T0" fmla="*/ 173 w 173"/>
                      <a:gd name="T1" fmla="*/ 43 h 189"/>
                      <a:gd name="T2" fmla="*/ 113 w 173"/>
                      <a:gd name="T3" fmla="*/ 22 h 189"/>
                      <a:gd name="T4" fmla="*/ 53 w 173"/>
                      <a:gd name="T5" fmla="*/ 0 h 189"/>
                      <a:gd name="T6" fmla="*/ 0 w 173"/>
                      <a:gd name="T7" fmla="*/ 145 h 189"/>
                      <a:gd name="T8" fmla="*/ 60 w 173"/>
                      <a:gd name="T9" fmla="*/ 167 h 189"/>
                      <a:gd name="T10" fmla="*/ 120 w 173"/>
                      <a:gd name="T11" fmla="*/ 189 h 189"/>
                      <a:gd name="T12" fmla="*/ 173 w 173"/>
                      <a:gd name="T13" fmla="*/ 43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3" h="189">
                        <a:moveTo>
                          <a:pt x="173" y="43"/>
                        </a:moveTo>
                        <a:lnTo>
                          <a:pt x="113" y="22"/>
                        </a:lnTo>
                        <a:lnTo>
                          <a:pt x="53" y="0"/>
                        </a:lnTo>
                        <a:lnTo>
                          <a:pt x="0" y="145"/>
                        </a:lnTo>
                        <a:lnTo>
                          <a:pt x="60" y="167"/>
                        </a:lnTo>
                        <a:lnTo>
                          <a:pt x="120" y="189"/>
                        </a:lnTo>
                        <a:lnTo>
                          <a:pt x="173" y="4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8" name="Freeform 1930"/>
                  <p:cNvSpPr>
                    <a:spLocks/>
                  </p:cNvSpPr>
                  <p:nvPr/>
                </p:nvSpPr>
                <p:spPr bwMode="auto">
                  <a:xfrm>
                    <a:off x="10330" y="2665"/>
                    <a:ext cx="43" cy="47"/>
                  </a:xfrm>
                  <a:custGeom>
                    <a:avLst/>
                    <a:gdLst>
                      <a:gd name="T0" fmla="*/ 173 w 173"/>
                      <a:gd name="T1" fmla="*/ 43 h 189"/>
                      <a:gd name="T2" fmla="*/ 113 w 173"/>
                      <a:gd name="T3" fmla="*/ 22 h 189"/>
                      <a:gd name="T4" fmla="*/ 53 w 173"/>
                      <a:gd name="T5" fmla="*/ 0 h 189"/>
                      <a:gd name="T6" fmla="*/ 0 w 173"/>
                      <a:gd name="T7" fmla="*/ 145 h 189"/>
                      <a:gd name="T8" fmla="*/ 60 w 173"/>
                      <a:gd name="T9" fmla="*/ 167 h 189"/>
                      <a:gd name="T10" fmla="*/ 120 w 173"/>
                      <a:gd name="T11" fmla="*/ 189 h 189"/>
                      <a:gd name="T12" fmla="*/ 173 w 173"/>
                      <a:gd name="T13" fmla="*/ 43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3" h="189">
                        <a:moveTo>
                          <a:pt x="173" y="43"/>
                        </a:moveTo>
                        <a:lnTo>
                          <a:pt x="113" y="22"/>
                        </a:lnTo>
                        <a:lnTo>
                          <a:pt x="53" y="0"/>
                        </a:lnTo>
                        <a:lnTo>
                          <a:pt x="0" y="145"/>
                        </a:lnTo>
                        <a:lnTo>
                          <a:pt x="60" y="167"/>
                        </a:lnTo>
                        <a:lnTo>
                          <a:pt x="120" y="189"/>
                        </a:lnTo>
                        <a:lnTo>
                          <a:pt x="173" y="4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9" name="Freeform 1929"/>
                  <p:cNvSpPr>
                    <a:spLocks/>
                  </p:cNvSpPr>
                  <p:nvPr/>
                </p:nvSpPr>
                <p:spPr bwMode="auto">
                  <a:xfrm>
                    <a:off x="10329" y="2701"/>
                    <a:ext cx="16" cy="5"/>
                  </a:xfrm>
                  <a:custGeom>
                    <a:avLst/>
                    <a:gdLst>
                      <a:gd name="T0" fmla="*/ 62 w 62"/>
                      <a:gd name="T1" fmla="*/ 22 h 22"/>
                      <a:gd name="T2" fmla="*/ 2 w 62"/>
                      <a:gd name="T3" fmla="*/ 0 h 22"/>
                      <a:gd name="T4" fmla="*/ 0 w 62"/>
                      <a:gd name="T5" fmla="*/ 10 h 22"/>
                      <a:gd name="T6" fmla="*/ 62 w 62"/>
                      <a:gd name="T7" fmla="*/ 22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2" h="22">
                        <a:moveTo>
                          <a:pt x="62" y="22"/>
                        </a:moveTo>
                        <a:lnTo>
                          <a:pt x="2" y="0"/>
                        </a:lnTo>
                        <a:lnTo>
                          <a:pt x="0" y="10"/>
                        </a:lnTo>
                        <a:lnTo>
                          <a:pt x="62" y="2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0" name="Line 19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29" y="2701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1" name="Freeform 1927"/>
                  <p:cNvSpPr>
                    <a:spLocks/>
                  </p:cNvSpPr>
                  <p:nvPr/>
                </p:nvSpPr>
                <p:spPr bwMode="auto">
                  <a:xfrm>
                    <a:off x="10321" y="2703"/>
                    <a:ext cx="39" cy="44"/>
                  </a:xfrm>
                  <a:custGeom>
                    <a:avLst/>
                    <a:gdLst>
                      <a:gd name="T0" fmla="*/ 155 w 155"/>
                      <a:gd name="T1" fmla="*/ 24 h 176"/>
                      <a:gd name="T2" fmla="*/ 92 w 155"/>
                      <a:gd name="T3" fmla="*/ 12 h 176"/>
                      <a:gd name="T4" fmla="*/ 30 w 155"/>
                      <a:gd name="T5" fmla="*/ 0 h 176"/>
                      <a:gd name="T6" fmla="*/ 0 w 155"/>
                      <a:gd name="T7" fmla="*/ 152 h 176"/>
                      <a:gd name="T8" fmla="*/ 62 w 155"/>
                      <a:gd name="T9" fmla="*/ 164 h 176"/>
                      <a:gd name="T10" fmla="*/ 125 w 155"/>
                      <a:gd name="T11" fmla="*/ 176 h 176"/>
                      <a:gd name="T12" fmla="*/ 155 w 155"/>
                      <a:gd name="T13" fmla="*/ 24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5" h="176">
                        <a:moveTo>
                          <a:pt x="155" y="24"/>
                        </a:moveTo>
                        <a:lnTo>
                          <a:pt x="92" y="12"/>
                        </a:lnTo>
                        <a:lnTo>
                          <a:pt x="30" y="0"/>
                        </a:lnTo>
                        <a:lnTo>
                          <a:pt x="0" y="152"/>
                        </a:lnTo>
                        <a:lnTo>
                          <a:pt x="62" y="164"/>
                        </a:lnTo>
                        <a:lnTo>
                          <a:pt x="125" y="176"/>
                        </a:lnTo>
                        <a:lnTo>
                          <a:pt x="155" y="2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2" name="Freeform 1926"/>
                  <p:cNvSpPr>
                    <a:spLocks/>
                  </p:cNvSpPr>
                  <p:nvPr/>
                </p:nvSpPr>
                <p:spPr bwMode="auto">
                  <a:xfrm>
                    <a:off x="10321" y="2703"/>
                    <a:ext cx="39" cy="44"/>
                  </a:xfrm>
                  <a:custGeom>
                    <a:avLst/>
                    <a:gdLst>
                      <a:gd name="T0" fmla="*/ 155 w 155"/>
                      <a:gd name="T1" fmla="*/ 24 h 176"/>
                      <a:gd name="T2" fmla="*/ 92 w 155"/>
                      <a:gd name="T3" fmla="*/ 12 h 176"/>
                      <a:gd name="T4" fmla="*/ 30 w 155"/>
                      <a:gd name="T5" fmla="*/ 0 h 176"/>
                      <a:gd name="T6" fmla="*/ 0 w 155"/>
                      <a:gd name="T7" fmla="*/ 152 h 176"/>
                      <a:gd name="T8" fmla="*/ 62 w 155"/>
                      <a:gd name="T9" fmla="*/ 164 h 176"/>
                      <a:gd name="T10" fmla="*/ 125 w 155"/>
                      <a:gd name="T11" fmla="*/ 176 h 176"/>
                      <a:gd name="T12" fmla="*/ 155 w 155"/>
                      <a:gd name="T13" fmla="*/ 24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5" h="176">
                        <a:moveTo>
                          <a:pt x="155" y="24"/>
                        </a:moveTo>
                        <a:lnTo>
                          <a:pt x="92" y="12"/>
                        </a:lnTo>
                        <a:lnTo>
                          <a:pt x="30" y="0"/>
                        </a:lnTo>
                        <a:lnTo>
                          <a:pt x="0" y="152"/>
                        </a:lnTo>
                        <a:lnTo>
                          <a:pt x="62" y="164"/>
                        </a:lnTo>
                        <a:lnTo>
                          <a:pt x="125" y="176"/>
                        </a:lnTo>
                        <a:lnTo>
                          <a:pt x="155" y="24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3" name="Freeform 1925"/>
                  <p:cNvSpPr>
                    <a:spLocks/>
                  </p:cNvSpPr>
                  <p:nvPr/>
                </p:nvSpPr>
                <p:spPr bwMode="auto">
                  <a:xfrm>
                    <a:off x="10321" y="2741"/>
                    <a:ext cx="16" cy="3"/>
                  </a:xfrm>
                  <a:custGeom>
                    <a:avLst/>
                    <a:gdLst>
                      <a:gd name="T0" fmla="*/ 63 w 63"/>
                      <a:gd name="T1" fmla="*/ 12 h 12"/>
                      <a:gd name="T2" fmla="*/ 1 w 63"/>
                      <a:gd name="T3" fmla="*/ 0 h 12"/>
                      <a:gd name="T4" fmla="*/ 0 w 63"/>
                      <a:gd name="T5" fmla="*/ 10 h 12"/>
                      <a:gd name="T6" fmla="*/ 63 w 63"/>
                      <a:gd name="T7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3" h="12">
                        <a:moveTo>
                          <a:pt x="63" y="12"/>
                        </a:moveTo>
                        <a:lnTo>
                          <a:pt x="1" y="0"/>
                        </a:lnTo>
                        <a:lnTo>
                          <a:pt x="0" y="10"/>
                        </a:lnTo>
                        <a:lnTo>
                          <a:pt x="63" y="1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4" name="Line 19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21" y="2741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5" name="Freeform 1923"/>
                  <p:cNvSpPr>
                    <a:spLocks/>
                  </p:cNvSpPr>
                  <p:nvPr/>
                </p:nvSpPr>
                <p:spPr bwMode="auto">
                  <a:xfrm>
                    <a:off x="10319" y="2744"/>
                    <a:ext cx="34" cy="40"/>
                  </a:xfrm>
                  <a:custGeom>
                    <a:avLst/>
                    <a:gdLst>
                      <a:gd name="T0" fmla="*/ 135 w 135"/>
                      <a:gd name="T1" fmla="*/ 5 h 159"/>
                      <a:gd name="T2" fmla="*/ 71 w 135"/>
                      <a:gd name="T3" fmla="*/ 2 h 159"/>
                      <a:gd name="T4" fmla="*/ 8 w 135"/>
                      <a:gd name="T5" fmla="*/ 0 h 159"/>
                      <a:gd name="T6" fmla="*/ 0 w 135"/>
                      <a:gd name="T7" fmla="*/ 155 h 159"/>
                      <a:gd name="T8" fmla="*/ 64 w 135"/>
                      <a:gd name="T9" fmla="*/ 157 h 159"/>
                      <a:gd name="T10" fmla="*/ 128 w 135"/>
                      <a:gd name="T11" fmla="*/ 159 h 159"/>
                      <a:gd name="T12" fmla="*/ 135 w 135"/>
                      <a:gd name="T13" fmla="*/ 5 h 1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9">
                        <a:moveTo>
                          <a:pt x="135" y="5"/>
                        </a:moveTo>
                        <a:lnTo>
                          <a:pt x="71" y="2"/>
                        </a:lnTo>
                        <a:lnTo>
                          <a:pt x="8" y="0"/>
                        </a:lnTo>
                        <a:lnTo>
                          <a:pt x="0" y="155"/>
                        </a:lnTo>
                        <a:lnTo>
                          <a:pt x="64" y="157"/>
                        </a:lnTo>
                        <a:lnTo>
                          <a:pt x="128" y="159"/>
                        </a:lnTo>
                        <a:lnTo>
                          <a:pt x="135" y="5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6" name="Freeform 1922"/>
                  <p:cNvSpPr>
                    <a:spLocks/>
                  </p:cNvSpPr>
                  <p:nvPr/>
                </p:nvSpPr>
                <p:spPr bwMode="auto">
                  <a:xfrm>
                    <a:off x="10319" y="2744"/>
                    <a:ext cx="34" cy="40"/>
                  </a:xfrm>
                  <a:custGeom>
                    <a:avLst/>
                    <a:gdLst>
                      <a:gd name="T0" fmla="*/ 135 w 135"/>
                      <a:gd name="T1" fmla="*/ 5 h 159"/>
                      <a:gd name="T2" fmla="*/ 71 w 135"/>
                      <a:gd name="T3" fmla="*/ 2 h 159"/>
                      <a:gd name="T4" fmla="*/ 8 w 135"/>
                      <a:gd name="T5" fmla="*/ 0 h 159"/>
                      <a:gd name="T6" fmla="*/ 0 w 135"/>
                      <a:gd name="T7" fmla="*/ 155 h 159"/>
                      <a:gd name="T8" fmla="*/ 64 w 135"/>
                      <a:gd name="T9" fmla="*/ 157 h 159"/>
                      <a:gd name="T10" fmla="*/ 128 w 135"/>
                      <a:gd name="T11" fmla="*/ 159 h 159"/>
                      <a:gd name="T12" fmla="*/ 135 w 135"/>
                      <a:gd name="T13" fmla="*/ 5 h 1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9">
                        <a:moveTo>
                          <a:pt x="135" y="5"/>
                        </a:moveTo>
                        <a:lnTo>
                          <a:pt x="71" y="2"/>
                        </a:lnTo>
                        <a:lnTo>
                          <a:pt x="8" y="0"/>
                        </a:lnTo>
                        <a:lnTo>
                          <a:pt x="0" y="155"/>
                        </a:lnTo>
                        <a:lnTo>
                          <a:pt x="64" y="157"/>
                        </a:lnTo>
                        <a:lnTo>
                          <a:pt x="128" y="159"/>
                        </a:lnTo>
                        <a:lnTo>
                          <a:pt x="135" y="5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7" name="Freeform 1921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16" cy="3"/>
                  </a:xfrm>
                  <a:custGeom>
                    <a:avLst/>
                    <a:gdLst>
                      <a:gd name="T0" fmla="*/ 64 w 64"/>
                      <a:gd name="T1" fmla="*/ 2 h 8"/>
                      <a:gd name="T2" fmla="*/ 0 w 64"/>
                      <a:gd name="T3" fmla="*/ 0 h 8"/>
                      <a:gd name="T4" fmla="*/ 0 w 64"/>
                      <a:gd name="T5" fmla="*/ 8 h 8"/>
                      <a:gd name="T6" fmla="*/ 64 w 64"/>
                      <a:gd name="T7" fmla="*/ 2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4" h="8">
                        <a:moveTo>
                          <a:pt x="64" y="2"/>
                        </a:move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64" y="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8" name="Line 1920"/>
                  <p:cNvSpPr>
                    <a:spLocks noChangeShapeType="1"/>
                  </p:cNvSpPr>
                  <p:nvPr/>
                </p:nvSpPr>
                <p:spPr bwMode="auto">
                  <a:xfrm>
                    <a:off x="10319" y="2782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9" name="Freeform 1919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36" cy="41"/>
                  </a:xfrm>
                  <a:custGeom>
                    <a:avLst/>
                    <a:gdLst>
                      <a:gd name="T0" fmla="*/ 128 w 143"/>
                      <a:gd name="T1" fmla="*/ 0 h 166"/>
                      <a:gd name="T2" fmla="*/ 64 w 143"/>
                      <a:gd name="T3" fmla="*/ 6 h 166"/>
                      <a:gd name="T4" fmla="*/ 0 w 143"/>
                      <a:gd name="T5" fmla="*/ 12 h 166"/>
                      <a:gd name="T6" fmla="*/ 16 w 143"/>
                      <a:gd name="T7" fmla="*/ 166 h 166"/>
                      <a:gd name="T8" fmla="*/ 80 w 143"/>
                      <a:gd name="T9" fmla="*/ 160 h 166"/>
                      <a:gd name="T10" fmla="*/ 143 w 143"/>
                      <a:gd name="T11" fmla="*/ 154 h 166"/>
                      <a:gd name="T12" fmla="*/ 128 w 143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3" h="166">
                        <a:moveTo>
                          <a:pt x="128" y="0"/>
                        </a:moveTo>
                        <a:lnTo>
                          <a:pt x="64" y="6"/>
                        </a:lnTo>
                        <a:lnTo>
                          <a:pt x="0" y="12"/>
                        </a:lnTo>
                        <a:lnTo>
                          <a:pt x="16" y="166"/>
                        </a:lnTo>
                        <a:lnTo>
                          <a:pt x="80" y="160"/>
                        </a:lnTo>
                        <a:lnTo>
                          <a:pt x="143" y="154"/>
                        </a:lnTo>
                        <a:lnTo>
                          <a:pt x="12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0" name="Freeform 1918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36" cy="41"/>
                  </a:xfrm>
                  <a:custGeom>
                    <a:avLst/>
                    <a:gdLst>
                      <a:gd name="T0" fmla="*/ 128 w 143"/>
                      <a:gd name="T1" fmla="*/ 0 h 166"/>
                      <a:gd name="T2" fmla="*/ 64 w 143"/>
                      <a:gd name="T3" fmla="*/ 6 h 166"/>
                      <a:gd name="T4" fmla="*/ 0 w 143"/>
                      <a:gd name="T5" fmla="*/ 12 h 166"/>
                      <a:gd name="T6" fmla="*/ 16 w 143"/>
                      <a:gd name="T7" fmla="*/ 166 h 166"/>
                      <a:gd name="T8" fmla="*/ 80 w 143"/>
                      <a:gd name="T9" fmla="*/ 160 h 166"/>
                      <a:gd name="T10" fmla="*/ 143 w 143"/>
                      <a:gd name="T11" fmla="*/ 154 h 166"/>
                      <a:gd name="T12" fmla="*/ 128 w 143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3" h="166">
                        <a:moveTo>
                          <a:pt x="128" y="0"/>
                        </a:moveTo>
                        <a:lnTo>
                          <a:pt x="64" y="6"/>
                        </a:lnTo>
                        <a:lnTo>
                          <a:pt x="0" y="12"/>
                        </a:lnTo>
                        <a:lnTo>
                          <a:pt x="16" y="166"/>
                        </a:lnTo>
                        <a:lnTo>
                          <a:pt x="80" y="160"/>
                        </a:lnTo>
                        <a:lnTo>
                          <a:pt x="143" y="154"/>
                        </a:lnTo>
                        <a:lnTo>
                          <a:pt x="12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1" name="Freeform 1917"/>
                  <p:cNvSpPr>
                    <a:spLocks/>
                  </p:cNvSpPr>
                  <p:nvPr/>
                </p:nvSpPr>
                <p:spPr bwMode="auto">
                  <a:xfrm>
                    <a:off x="10323" y="2820"/>
                    <a:ext cx="32" cy="17"/>
                  </a:xfrm>
                  <a:custGeom>
                    <a:avLst/>
                    <a:gdLst>
                      <a:gd name="T0" fmla="*/ 64 w 127"/>
                      <a:gd name="T1" fmla="*/ 6 h 69"/>
                      <a:gd name="T2" fmla="*/ 127 w 127"/>
                      <a:gd name="T3" fmla="*/ 0 h 69"/>
                      <a:gd name="T4" fmla="*/ 127 w 127"/>
                      <a:gd name="T5" fmla="*/ 13 h 69"/>
                      <a:gd name="T6" fmla="*/ 125 w 127"/>
                      <a:gd name="T7" fmla="*/ 26 h 69"/>
                      <a:gd name="T8" fmla="*/ 119 w 127"/>
                      <a:gd name="T9" fmla="*/ 38 h 69"/>
                      <a:gd name="T10" fmla="*/ 112 w 127"/>
                      <a:gd name="T11" fmla="*/ 49 h 69"/>
                      <a:gd name="T12" fmla="*/ 101 w 127"/>
                      <a:gd name="T13" fmla="*/ 57 h 69"/>
                      <a:gd name="T14" fmla="*/ 90 w 127"/>
                      <a:gd name="T15" fmla="*/ 64 h 69"/>
                      <a:gd name="T16" fmla="*/ 77 w 127"/>
                      <a:gd name="T17" fmla="*/ 68 h 69"/>
                      <a:gd name="T18" fmla="*/ 64 w 127"/>
                      <a:gd name="T19" fmla="*/ 69 h 69"/>
                      <a:gd name="T20" fmla="*/ 50 w 127"/>
                      <a:gd name="T21" fmla="*/ 68 h 69"/>
                      <a:gd name="T22" fmla="*/ 37 w 127"/>
                      <a:gd name="T23" fmla="*/ 64 h 69"/>
                      <a:gd name="T24" fmla="*/ 25 w 127"/>
                      <a:gd name="T25" fmla="*/ 57 h 69"/>
                      <a:gd name="T26" fmla="*/ 16 w 127"/>
                      <a:gd name="T27" fmla="*/ 49 h 69"/>
                      <a:gd name="T28" fmla="*/ 8 w 127"/>
                      <a:gd name="T29" fmla="*/ 38 h 69"/>
                      <a:gd name="T30" fmla="*/ 2 w 127"/>
                      <a:gd name="T31" fmla="*/ 25 h 69"/>
                      <a:gd name="T32" fmla="*/ 0 w 127"/>
                      <a:gd name="T33" fmla="*/ 12 h 69"/>
                      <a:gd name="T34" fmla="*/ 64 w 127"/>
                      <a:gd name="T35" fmla="*/ 6 h 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27" h="69">
                        <a:moveTo>
                          <a:pt x="64" y="6"/>
                        </a:moveTo>
                        <a:lnTo>
                          <a:pt x="127" y="0"/>
                        </a:lnTo>
                        <a:lnTo>
                          <a:pt x="127" y="13"/>
                        </a:lnTo>
                        <a:lnTo>
                          <a:pt x="125" y="26"/>
                        </a:lnTo>
                        <a:lnTo>
                          <a:pt x="119" y="38"/>
                        </a:lnTo>
                        <a:lnTo>
                          <a:pt x="112" y="49"/>
                        </a:lnTo>
                        <a:lnTo>
                          <a:pt x="101" y="57"/>
                        </a:lnTo>
                        <a:lnTo>
                          <a:pt x="90" y="64"/>
                        </a:lnTo>
                        <a:lnTo>
                          <a:pt x="77" y="68"/>
                        </a:lnTo>
                        <a:lnTo>
                          <a:pt x="64" y="69"/>
                        </a:lnTo>
                        <a:lnTo>
                          <a:pt x="50" y="68"/>
                        </a:lnTo>
                        <a:lnTo>
                          <a:pt x="37" y="64"/>
                        </a:lnTo>
                        <a:lnTo>
                          <a:pt x="25" y="57"/>
                        </a:lnTo>
                        <a:lnTo>
                          <a:pt x="16" y="49"/>
                        </a:lnTo>
                        <a:lnTo>
                          <a:pt x="8" y="38"/>
                        </a:lnTo>
                        <a:lnTo>
                          <a:pt x="2" y="25"/>
                        </a:lnTo>
                        <a:lnTo>
                          <a:pt x="0" y="12"/>
                        </a:lnTo>
                        <a:lnTo>
                          <a:pt x="64" y="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2" name="Freeform 1916"/>
                  <p:cNvSpPr>
                    <a:spLocks/>
                  </p:cNvSpPr>
                  <p:nvPr/>
                </p:nvSpPr>
                <p:spPr bwMode="auto">
                  <a:xfrm>
                    <a:off x="10323" y="2820"/>
                    <a:ext cx="32" cy="17"/>
                  </a:xfrm>
                  <a:custGeom>
                    <a:avLst/>
                    <a:gdLst>
                      <a:gd name="T0" fmla="*/ 127 w 127"/>
                      <a:gd name="T1" fmla="*/ 0 h 69"/>
                      <a:gd name="T2" fmla="*/ 127 w 127"/>
                      <a:gd name="T3" fmla="*/ 13 h 69"/>
                      <a:gd name="T4" fmla="*/ 125 w 127"/>
                      <a:gd name="T5" fmla="*/ 26 h 69"/>
                      <a:gd name="T6" fmla="*/ 119 w 127"/>
                      <a:gd name="T7" fmla="*/ 38 h 69"/>
                      <a:gd name="T8" fmla="*/ 112 w 127"/>
                      <a:gd name="T9" fmla="*/ 49 h 69"/>
                      <a:gd name="T10" fmla="*/ 101 w 127"/>
                      <a:gd name="T11" fmla="*/ 57 h 69"/>
                      <a:gd name="T12" fmla="*/ 90 w 127"/>
                      <a:gd name="T13" fmla="*/ 64 h 69"/>
                      <a:gd name="T14" fmla="*/ 77 w 127"/>
                      <a:gd name="T15" fmla="*/ 68 h 69"/>
                      <a:gd name="T16" fmla="*/ 64 w 127"/>
                      <a:gd name="T17" fmla="*/ 69 h 69"/>
                      <a:gd name="T18" fmla="*/ 50 w 127"/>
                      <a:gd name="T19" fmla="*/ 68 h 69"/>
                      <a:gd name="T20" fmla="*/ 37 w 127"/>
                      <a:gd name="T21" fmla="*/ 64 h 69"/>
                      <a:gd name="T22" fmla="*/ 25 w 127"/>
                      <a:gd name="T23" fmla="*/ 57 h 69"/>
                      <a:gd name="T24" fmla="*/ 16 w 127"/>
                      <a:gd name="T25" fmla="*/ 49 h 69"/>
                      <a:gd name="T26" fmla="*/ 8 w 127"/>
                      <a:gd name="T27" fmla="*/ 38 h 69"/>
                      <a:gd name="T28" fmla="*/ 2 w 127"/>
                      <a:gd name="T29" fmla="*/ 25 h 69"/>
                      <a:gd name="T30" fmla="*/ 0 w 127"/>
                      <a:gd name="T31" fmla="*/ 12 h 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27" h="69">
                        <a:moveTo>
                          <a:pt x="127" y="0"/>
                        </a:moveTo>
                        <a:lnTo>
                          <a:pt x="127" y="13"/>
                        </a:lnTo>
                        <a:lnTo>
                          <a:pt x="125" y="26"/>
                        </a:lnTo>
                        <a:lnTo>
                          <a:pt x="119" y="38"/>
                        </a:lnTo>
                        <a:lnTo>
                          <a:pt x="112" y="49"/>
                        </a:lnTo>
                        <a:lnTo>
                          <a:pt x="101" y="57"/>
                        </a:lnTo>
                        <a:lnTo>
                          <a:pt x="90" y="64"/>
                        </a:lnTo>
                        <a:lnTo>
                          <a:pt x="77" y="68"/>
                        </a:lnTo>
                        <a:lnTo>
                          <a:pt x="64" y="69"/>
                        </a:lnTo>
                        <a:lnTo>
                          <a:pt x="50" y="68"/>
                        </a:lnTo>
                        <a:lnTo>
                          <a:pt x="37" y="64"/>
                        </a:lnTo>
                        <a:lnTo>
                          <a:pt x="25" y="57"/>
                        </a:lnTo>
                        <a:lnTo>
                          <a:pt x="16" y="49"/>
                        </a:lnTo>
                        <a:lnTo>
                          <a:pt x="8" y="38"/>
                        </a:lnTo>
                        <a:lnTo>
                          <a:pt x="2" y="25"/>
                        </a:lnTo>
                        <a:lnTo>
                          <a:pt x="0" y="12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2005" name="Line 1914"/>
                <p:cNvSpPr>
                  <a:spLocks noChangeShapeType="1"/>
                </p:cNvSpPr>
                <p:nvPr/>
              </p:nvSpPr>
              <p:spPr bwMode="auto">
                <a:xfrm>
                  <a:off x="8701" y="2000"/>
                  <a:ext cx="10" cy="1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6" name="Line 1913"/>
                <p:cNvSpPr>
                  <a:spLocks noChangeShapeType="1"/>
                </p:cNvSpPr>
                <p:nvPr/>
              </p:nvSpPr>
              <p:spPr bwMode="auto">
                <a:xfrm>
                  <a:off x="8711" y="1775"/>
                  <a:ext cx="417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7" name="Line 1912"/>
                <p:cNvSpPr>
                  <a:spLocks noChangeShapeType="1"/>
                </p:cNvSpPr>
                <p:nvPr/>
              </p:nvSpPr>
              <p:spPr bwMode="auto">
                <a:xfrm flipV="1">
                  <a:off x="9128" y="1701"/>
                  <a:ext cx="0" cy="55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8" name="Line 1911"/>
                <p:cNvSpPr>
                  <a:spLocks noChangeShapeType="1"/>
                </p:cNvSpPr>
                <p:nvPr/>
              </p:nvSpPr>
              <p:spPr bwMode="auto">
                <a:xfrm flipV="1">
                  <a:off x="8715" y="1707"/>
                  <a:ext cx="0" cy="36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9" name="Line 1910"/>
                <p:cNvSpPr>
                  <a:spLocks noChangeShapeType="1"/>
                </p:cNvSpPr>
                <p:nvPr/>
              </p:nvSpPr>
              <p:spPr bwMode="auto">
                <a:xfrm>
                  <a:off x="9116" y="1783"/>
                  <a:ext cx="4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sm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0" name="Line 1909"/>
                <p:cNvSpPr>
                  <a:spLocks noChangeShapeType="1"/>
                </p:cNvSpPr>
                <p:nvPr/>
              </p:nvSpPr>
              <p:spPr bwMode="auto">
                <a:xfrm>
                  <a:off x="8238" y="1776"/>
                  <a:ext cx="4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sm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2011" name="Group 1901"/>
                <p:cNvGrpSpPr>
                  <a:grpSpLocks/>
                </p:cNvGrpSpPr>
                <p:nvPr/>
              </p:nvGrpSpPr>
              <p:grpSpPr bwMode="auto">
                <a:xfrm>
                  <a:off x="7066" y="1326"/>
                  <a:ext cx="1077" cy="695"/>
                  <a:chOff x="6826" y="4071"/>
                  <a:chExt cx="1077" cy="695"/>
                </a:xfrm>
              </p:grpSpPr>
              <p:sp>
                <p:nvSpPr>
                  <p:cNvPr id="2019" name="Line 1908"/>
                  <p:cNvSpPr>
                    <a:spLocks noChangeShapeType="1"/>
                  </p:cNvSpPr>
                  <p:nvPr/>
                </p:nvSpPr>
                <p:spPr bwMode="auto">
                  <a:xfrm>
                    <a:off x="7331" y="4520"/>
                    <a:ext cx="572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20" name="Line 1907"/>
                  <p:cNvSpPr>
                    <a:spLocks noChangeShapeType="1"/>
                  </p:cNvSpPr>
                  <p:nvPr/>
                </p:nvSpPr>
                <p:spPr bwMode="auto">
                  <a:xfrm>
                    <a:off x="7116" y="4515"/>
                    <a:ext cx="25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021" name="Group 1904"/>
                  <p:cNvGrpSpPr>
                    <a:grpSpLocks/>
                  </p:cNvGrpSpPr>
                  <p:nvPr/>
                </p:nvGrpSpPr>
                <p:grpSpPr bwMode="auto">
                  <a:xfrm>
                    <a:off x="6826" y="4071"/>
                    <a:ext cx="750" cy="440"/>
                    <a:chOff x="9040" y="1610"/>
                    <a:chExt cx="750" cy="440"/>
                  </a:xfrm>
                </p:grpSpPr>
                <p:sp>
                  <p:nvSpPr>
                    <p:cNvPr id="2024" name="Line 190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040" y="2050"/>
                      <a:ext cx="3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lg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25" name="Text Box 190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230" y="1610"/>
                      <a:ext cx="560" cy="42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cổ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sp>
                <p:nvSpPr>
                  <p:cNvPr id="2022" name="Line 190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339" y="4491"/>
                    <a:ext cx="0" cy="26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23" name="Line 190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118" y="4483"/>
                    <a:ext cx="0" cy="28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012" name="Group 1894"/>
                <p:cNvGrpSpPr>
                  <a:grpSpLocks/>
                </p:cNvGrpSpPr>
                <p:nvPr/>
              </p:nvGrpSpPr>
              <p:grpSpPr bwMode="auto">
                <a:xfrm>
                  <a:off x="3237" y="1299"/>
                  <a:ext cx="1750" cy="1033"/>
                  <a:chOff x="1551" y="594"/>
                  <a:chExt cx="1750" cy="1033"/>
                </a:xfrm>
              </p:grpSpPr>
              <p:sp>
                <p:nvSpPr>
                  <p:cNvPr id="2013" name="Line 1900"/>
                  <p:cNvSpPr>
                    <a:spLocks noChangeShapeType="1"/>
                  </p:cNvSpPr>
                  <p:nvPr/>
                </p:nvSpPr>
                <p:spPr bwMode="auto">
                  <a:xfrm>
                    <a:off x="1991" y="1105"/>
                    <a:ext cx="353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4" name="Line 189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997" y="1027"/>
                    <a:ext cx="0" cy="6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5" name="Line 189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354" y="1020"/>
                    <a:ext cx="0" cy="239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6" name="Line 1897"/>
                  <p:cNvSpPr>
                    <a:spLocks noChangeShapeType="1"/>
                  </p:cNvSpPr>
                  <p:nvPr/>
                </p:nvSpPr>
                <p:spPr bwMode="auto">
                  <a:xfrm>
                    <a:off x="2323" y="1102"/>
                    <a:ext cx="60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7" name="Line 18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92" y="1102"/>
                    <a:ext cx="4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8" name="Text Box 189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51" y="594"/>
                    <a:ext cx="1750" cy="5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1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Phần cắt gọt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1992" name="Group 1888"/>
              <p:cNvGrpSpPr>
                <a:grpSpLocks/>
              </p:cNvGrpSpPr>
              <p:nvPr/>
            </p:nvGrpSpPr>
            <p:grpSpPr bwMode="auto">
              <a:xfrm>
                <a:off x="3677" y="2440"/>
                <a:ext cx="3690" cy="901"/>
                <a:chOff x="1991" y="1599"/>
                <a:chExt cx="3405" cy="901"/>
              </a:xfrm>
            </p:grpSpPr>
            <p:sp>
              <p:nvSpPr>
                <p:cNvPr id="2000" name="Line 1892"/>
                <p:cNvSpPr>
                  <a:spLocks noChangeShapeType="1"/>
                </p:cNvSpPr>
                <p:nvPr/>
              </p:nvSpPr>
              <p:spPr bwMode="auto">
                <a:xfrm>
                  <a:off x="1993" y="1599"/>
                  <a:ext cx="0" cy="83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1" name="Line 1891"/>
                <p:cNvSpPr>
                  <a:spLocks noChangeShapeType="1"/>
                </p:cNvSpPr>
                <p:nvPr/>
              </p:nvSpPr>
              <p:spPr bwMode="auto">
                <a:xfrm>
                  <a:off x="5389" y="1936"/>
                  <a:ext cx="0" cy="51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2" name="Line 1890"/>
                <p:cNvSpPr>
                  <a:spLocks noChangeShapeType="1"/>
                </p:cNvSpPr>
                <p:nvPr/>
              </p:nvSpPr>
              <p:spPr bwMode="auto">
                <a:xfrm>
                  <a:off x="1991" y="2368"/>
                  <a:ext cx="3405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sm" len="lg"/>
                  <a:tailEnd type="triangl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3" name="Text Box 1889"/>
                <p:cNvSpPr txBox="1">
                  <a:spLocks noChangeArrowheads="1"/>
                </p:cNvSpPr>
                <p:nvPr/>
              </p:nvSpPr>
              <p:spPr bwMode="auto">
                <a:xfrm>
                  <a:off x="2956" y="1975"/>
                  <a:ext cx="1935" cy="5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100" b="1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Phần làm việc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1993" name="Group 1881"/>
              <p:cNvGrpSpPr>
                <a:grpSpLocks/>
              </p:cNvGrpSpPr>
              <p:nvPr/>
            </p:nvGrpSpPr>
            <p:grpSpPr bwMode="auto">
              <a:xfrm>
                <a:off x="7597" y="2492"/>
                <a:ext cx="1537" cy="706"/>
                <a:chOff x="5679" y="3621"/>
                <a:chExt cx="1417" cy="706"/>
              </a:xfrm>
            </p:grpSpPr>
            <p:sp>
              <p:nvSpPr>
                <p:cNvPr id="1994" name="Line 1887"/>
                <p:cNvSpPr>
                  <a:spLocks noChangeShapeType="1"/>
                </p:cNvSpPr>
                <p:nvPr/>
              </p:nvSpPr>
              <p:spPr bwMode="auto">
                <a:xfrm>
                  <a:off x="5679" y="3857"/>
                  <a:ext cx="0" cy="46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1995" name="Group 1882"/>
                <p:cNvGrpSpPr>
                  <a:grpSpLocks/>
                </p:cNvGrpSpPr>
                <p:nvPr/>
              </p:nvGrpSpPr>
              <p:grpSpPr bwMode="auto">
                <a:xfrm>
                  <a:off x="5684" y="3621"/>
                  <a:ext cx="1412" cy="706"/>
                  <a:chOff x="5684" y="3621"/>
                  <a:chExt cx="1412" cy="706"/>
                </a:xfrm>
              </p:grpSpPr>
              <p:sp>
                <p:nvSpPr>
                  <p:cNvPr id="1996" name="Line 1886"/>
                  <p:cNvSpPr>
                    <a:spLocks noChangeShapeType="1"/>
                  </p:cNvSpPr>
                  <p:nvPr/>
                </p:nvSpPr>
                <p:spPr bwMode="auto">
                  <a:xfrm>
                    <a:off x="7096" y="3621"/>
                    <a:ext cx="0" cy="706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1997" name="Group 1883"/>
                  <p:cNvGrpSpPr>
                    <a:grpSpLocks/>
                  </p:cNvGrpSpPr>
                  <p:nvPr/>
                </p:nvGrpSpPr>
                <p:grpSpPr bwMode="auto">
                  <a:xfrm>
                    <a:off x="5684" y="3831"/>
                    <a:ext cx="1410" cy="465"/>
                    <a:chOff x="9567" y="2745"/>
                    <a:chExt cx="1410" cy="465"/>
                  </a:xfrm>
                </p:grpSpPr>
                <p:sp>
                  <p:nvSpPr>
                    <p:cNvPr id="1998" name="Line 18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567" y="3168"/>
                      <a:ext cx="14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lg"/>
                      <a:tailEnd type="triangle" w="sm" len="lg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99" name="Text Box 188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720" y="2745"/>
                      <a:ext cx="1095" cy="46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 Chuôi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</p:grpSp>
          </p:grpSp>
        </p:grpSp>
        <p:grpSp>
          <p:nvGrpSpPr>
            <p:cNvPr id="8" name="Group 2"/>
            <p:cNvGrpSpPr>
              <a:grpSpLocks/>
            </p:cNvGrpSpPr>
            <p:nvPr/>
          </p:nvGrpSpPr>
          <p:grpSpPr bwMode="auto">
            <a:xfrm>
              <a:off x="1688" y="4009"/>
              <a:ext cx="9691" cy="4095"/>
              <a:chOff x="1688" y="4009"/>
              <a:chExt cx="9691" cy="4095"/>
            </a:xfrm>
          </p:grpSpPr>
          <p:sp>
            <p:nvSpPr>
              <p:cNvPr id="9" name="Text Box 1879"/>
              <p:cNvSpPr txBox="1">
                <a:spLocks noChangeArrowheads="1"/>
              </p:cNvSpPr>
              <p:nvPr/>
            </p:nvSpPr>
            <p:spPr bwMode="auto">
              <a:xfrm>
                <a:off x="4072" y="7313"/>
                <a:ext cx="4813" cy="7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Hình 5-2. Cấu tạo mũi khoan ruột gà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0" name="Group 3"/>
              <p:cNvGrpSpPr>
                <a:grpSpLocks/>
              </p:cNvGrpSpPr>
              <p:nvPr/>
            </p:nvGrpSpPr>
            <p:grpSpPr bwMode="auto">
              <a:xfrm>
                <a:off x="1688" y="4009"/>
                <a:ext cx="9691" cy="3038"/>
                <a:chOff x="1485" y="6379"/>
                <a:chExt cx="9691" cy="3038"/>
              </a:xfrm>
            </p:grpSpPr>
            <p:grpSp>
              <p:nvGrpSpPr>
                <p:cNvPr id="11" name="Group 959"/>
                <p:cNvGrpSpPr>
                  <a:grpSpLocks/>
                </p:cNvGrpSpPr>
                <p:nvPr/>
              </p:nvGrpSpPr>
              <p:grpSpPr bwMode="auto">
                <a:xfrm>
                  <a:off x="1485" y="6379"/>
                  <a:ext cx="6802" cy="3038"/>
                  <a:chOff x="1515" y="5483"/>
                  <a:chExt cx="6802" cy="3038"/>
                </a:xfrm>
              </p:grpSpPr>
              <p:sp>
                <p:nvSpPr>
                  <p:cNvPr id="1071" name="Text Box 18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80" y="5483"/>
                    <a:ext cx="1096" cy="44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mặt thoát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72" name="Text Box 187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464" y="7046"/>
                    <a:ext cx="1853" cy="6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</a:t>
                    </a: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  </a:t>
                    </a: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- góc nghiêng </a:t>
                    </a:r>
                    <a:endParaRPr kumimoji="0" lang="en-US" sz="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cs typeface="Arial" pitchFamily="34" charset="0"/>
                      <a:sym typeface="Symbol" pitchFamily="18" charset="2"/>
                    </a:endParaRPr>
                  </a:p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     của rãnh xoắn</a:t>
                    </a:r>
                  </a:p>
                </p:txBody>
              </p:sp>
              <p:grpSp>
                <p:nvGrpSpPr>
                  <p:cNvPr id="1073" name="Group 961"/>
                  <p:cNvGrpSpPr>
                    <a:grpSpLocks/>
                  </p:cNvGrpSpPr>
                  <p:nvPr/>
                </p:nvGrpSpPr>
                <p:grpSpPr bwMode="auto">
                  <a:xfrm>
                    <a:off x="1515" y="5893"/>
                    <a:ext cx="4934" cy="2628"/>
                    <a:chOff x="1515" y="5893"/>
                    <a:chExt cx="4934" cy="2628"/>
                  </a:xfrm>
                </p:grpSpPr>
                <p:sp>
                  <p:nvSpPr>
                    <p:cNvPr id="1075" name="Text Box 187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15" y="6709"/>
                      <a:ext cx="1643" cy="67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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- góc ở đỉnh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        mũi khoan</a:t>
                      </a:r>
                    </a:p>
                  </p:txBody>
                </p:sp>
                <p:sp>
                  <p:nvSpPr>
                    <p:cNvPr id="1076" name="Freeform 1875"/>
                    <p:cNvSpPr>
                      <a:spLocks/>
                    </p:cNvSpPr>
                    <p:nvPr/>
                  </p:nvSpPr>
                  <p:spPr bwMode="auto">
                    <a:xfrm>
                      <a:off x="3074" y="6621"/>
                      <a:ext cx="211" cy="900"/>
                    </a:xfrm>
                    <a:custGeom>
                      <a:avLst/>
                      <a:gdLst>
                        <a:gd name="T0" fmla="*/ 248 w 331"/>
                        <a:gd name="T1" fmla="*/ 0 h 1275"/>
                        <a:gd name="T2" fmla="*/ 31 w 331"/>
                        <a:gd name="T3" fmla="*/ 428 h 1275"/>
                        <a:gd name="T4" fmla="*/ 61 w 331"/>
                        <a:gd name="T5" fmla="*/ 885 h 1275"/>
                        <a:gd name="T6" fmla="*/ 331 w 331"/>
                        <a:gd name="T7" fmla="*/ 1275 h 127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1" h="1275">
                          <a:moveTo>
                            <a:pt x="248" y="0"/>
                          </a:moveTo>
                          <a:cubicBezTo>
                            <a:pt x="212" y="71"/>
                            <a:pt x="62" y="281"/>
                            <a:pt x="31" y="428"/>
                          </a:cubicBezTo>
                          <a:cubicBezTo>
                            <a:pt x="0" y="575"/>
                            <a:pt x="11" y="744"/>
                            <a:pt x="61" y="885"/>
                          </a:cubicBezTo>
                          <a:cubicBezTo>
                            <a:pt x="111" y="1026"/>
                            <a:pt x="275" y="1194"/>
                            <a:pt x="331" y="1275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77" name="Freeform 1874"/>
                    <p:cNvSpPr>
                      <a:spLocks/>
                    </p:cNvSpPr>
                    <p:nvPr/>
                  </p:nvSpPr>
                  <p:spPr bwMode="auto">
                    <a:xfrm>
                      <a:off x="6309" y="7097"/>
                      <a:ext cx="136" cy="458"/>
                    </a:xfrm>
                    <a:custGeom>
                      <a:avLst/>
                      <a:gdLst>
                        <a:gd name="T0" fmla="*/ 52 w 136"/>
                        <a:gd name="T1" fmla="*/ 0 h 458"/>
                        <a:gd name="T2" fmla="*/ 127 w 136"/>
                        <a:gd name="T3" fmla="*/ 218 h 458"/>
                        <a:gd name="T4" fmla="*/ 0 w 136"/>
                        <a:gd name="T5" fmla="*/ 458 h 4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36" h="458">
                          <a:moveTo>
                            <a:pt x="52" y="0"/>
                          </a:moveTo>
                          <a:cubicBezTo>
                            <a:pt x="94" y="71"/>
                            <a:pt x="136" y="142"/>
                            <a:pt x="127" y="218"/>
                          </a:cubicBezTo>
                          <a:cubicBezTo>
                            <a:pt x="118" y="294"/>
                            <a:pt x="59" y="376"/>
                            <a:pt x="0" y="458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1078" name="Group 9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168" y="6407"/>
                      <a:ext cx="3281" cy="1388"/>
                      <a:chOff x="1428" y="1152"/>
                      <a:chExt cx="8382" cy="3548"/>
                    </a:xfrm>
                  </p:grpSpPr>
                  <p:sp>
                    <p:nvSpPr>
                      <p:cNvPr id="1083" name="AutoShape 1873"/>
                      <p:cNvSpPr>
                        <a:spLocks noChangeAspect="1" noChangeArrowheads="1" noTextEdit="1"/>
                      </p:cNvSpPr>
                      <p:nvPr/>
                    </p:nvSpPr>
                    <p:spPr bwMode="auto">
                      <a:xfrm>
                        <a:off x="1428" y="1152"/>
                        <a:ext cx="8382" cy="35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1084" name="Group 167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092" y="1152"/>
                        <a:ext cx="4221" cy="3548"/>
                        <a:chOff x="1039" y="798"/>
                        <a:chExt cx="4221" cy="3548"/>
                      </a:xfrm>
                    </p:grpSpPr>
                    <p:sp>
                      <p:nvSpPr>
                        <p:cNvPr id="1790" name="Line 18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039" y="2572"/>
                          <a:ext cx="1414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1" name="Freeform 18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62"/>
                          <a:ext cx="29" cy="26"/>
                        </a:xfrm>
                        <a:custGeom>
                          <a:avLst/>
                          <a:gdLst>
                            <a:gd name="T0" fmla="*/ 63 w 115"/>
                            <a:gd name="T1" fmla="*/ 38 h 102"/>
                            <a:gd name="T2" fmla="*/ 115 w 115"/>
                            <a:gd name="T3" fmla="*/ 77 h 102"/>
                            <a:gd name="T4" fmla="*/ 106 w 115"/>
                            <a:gd name="T5" fmla="*/ 86 h 102"/>
                            <a:gd name="T6" fmla="*/ 95 w 115"/>
                            <a:gd name="T7" fmla="*/ 93 h 102"/>
                            <a:gd name="T8" fmla="*/ 83 w 115"/>
                            <a:gd name="T9" fmla="*/ 99 h 102"/>
                            <a:gd name="T10" fmla="*/ 69 w 115"/>
                            <a:gd name="T11" fmla="*/ 102 h 102"/>
                            <a:gd name="T12" fmla="*/ 56 w 115"/>
                            <a:gd name="T13" fmla="*/ 102 h 102"/>
                            <a:gd name="T14" fmla="*/ 43 w 115"/>
                            <a:gd name="T15" fmla="*/ 99 h 102"/>
                            <a:gd name="T16" fmla="*/ 31 w 115"/>
                            <a:gd name="T17" fmla="*/ 93 h 102"/>
                            <a:gd name="T18" fmla="*/ 20 w 115"/>
                            <a:gd name="T19" fmla="*/ 86 h 102"/>
                            <a:gd name="T20" fmla="*/ 12 w 115"/>
                            <a:gd name="T21" fmla="*/ 75 h 102"/>
                            <a:gd name="T22" fmla="*/ 5 w 115"/>
                            <a:gd name="T23" fmla="*/ 63 h 102"/>
                            <a:gd name="T24" fmla="*/ 1 w 115"/>
                            <a:gd name="T25" fmla="*/ 51 h 102"/>
                            <a:gd name="T26" fmla="*/ 0 w 115"/>
                            <a:gd name="T27" fmla="*/ 38 h 102"/>
                            <a:gd name="T28" fmla="*/ 1 w 115"/>
                            <a:gd name="T29" fmla="*/ 25 h 102"/>
                            <a:gd name="T30" fmla="*/ 5 w 115"/>
                            <a:gd name="T31" fmla="*/ 12 h 102"/>
                            <a:gd name="T32" fmla="*/ 12 w 115"/>
                            <a:gd name="T33" fmla="*/ 0 h 102"/>
                            <a:gd name="T34" fmla="*/ 63 w 115"/>
                            <a:gd name="T35" fmla="*/ 38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63" y="38"/>
                              </a:moveTo>
                              <a:lnTo>
                                <a:pt x="115" y="77"/>
                              </a:lnTo>
                              <a:lnTo>
                                <a:pt x="106" y="86"/>
                              </a:lnTo>
                              <a:lnTo>
                                <a:pt x="95" y="93"/>
                              </a:lnTo>
                              <a:lnTo>
                                <a:pt x="83" y="99"/>
                              </a:lnTo>
                              <a:lnTo>
                                <a:pt x="69" y="102"/>
                              </a:lnTo>
                              <a:lnTo>
                                <a:pt x="56" y="102"/>
                              </a:lnTo>
                              <a:lnTo>
                                <a:pt x="43" y="99"/>
                              </a:lnTo>
                              <a:lnTo>
                                <a:pt x="31" y="93"/>
                              </a:lnTo>
                              <a:lnTo>
                                <a:pt x="20" y="86"/>
                              </a:lnTo>
                              <a:lnTo>
                                <a:pt x="12" y="75"/>
                              </a:lnTo>
                              <a:lnTo>
                                <a:pt x="5" y="63"/>
                              </a:lnTo>
                              <a:lnTo>
                                <a:pt x="1" y="51"/>
                              </a:lnTo>
                              <a:lnTo>
                                <a:pt x="0" y="38"/>
                              </a:lnTo>
                              <a:lnTo>
                                <a:pt x="1" y="25"/>
                              </a:lnTo>
                              <a:lnTo>
                                <a:pt x="5" y="12"/>
                              </a:lnTo>
                              <a:lnTo>
                                <a:pt x="12" y="0"/>
                              </a:lnTo>
                              <a:lnTo>
                                <a:pt x="63" y="3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2" name="Freeform 18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62"/>
                          <a:ext cx="29" cy="26"/>
                        </a:xfrm>
                        <a:custGeom>
                          <a:avLst/>
                          <a:gdLst>
                            <a:gd name="T0" fmla="*/ 115 w 115"/>
                            <a:gd name="T1" fmla="*/ 77 h 102"/>
                            <a:gd name="T2" fmla="*/ 106 w 115"/>
                            <a:gd name="T3" fmla="*/ 86 h 102"/>
                            <a:gd name="T4" fmla="*/ 95 w 115"/>
                            <a:gd name="T5" fmla="*/ 93 h 102"/>
                            <a:gd name="T6" fmla="*/ 83 w 115"/>
                            <a:gd name="T7" fmla="*/ 99 h 102"/>
                            <a:gd name="T8" fmla="*/ 69 w 115"/>
                            <a:gd name="T9" fmla="*/ 102 h 102"/>
                            <a:gd name="T10" fmla="*/ 56 w 115"/>
                            <a:gd name="T11" fmla="*/ 102 h 102"/>
                            <a:gd name="T12" fmla="*/ 43 w 115"/>
                            <a:gd name="T13" fmla="*/ 99 h 102"/>
                            <a:gd name="T14" fmla="*/ 31 w 115"/>
                            <a:gd name="T15" fmla="*/ 93 h 102"/>
                            <a:gd name="T16" fmla="*/ 20 w 115"/>
                            <a:gd name="T17" fmla="*/ 86 h 102"/>
                            <a:gd name="T18" fmla="*/ 12 w 115"/>
                            <a:gd name="T19" fmla="*/ 75 h 102"/>
                            <a:gd name="T20" fmla="*/ 5 w 115"/>
                            <a:gd name="T21" fmla="*/ 63 h 102"/>
                            <a:gd name="T22" fmla="*/ 1 w 115"/>
                            <a:gd name="T23" fmla="*/ 51 h 102"/>
                            <a:gd name="T24" fmla="*/ 0 w 115"/>
                            <a:gd name="T25" fmla="*/ 38 h 102"/>
                            <a:gd name="T26" fmla="*/ 1 w 115"/>
                            <a:gd name="T27" fmla="*/ 25 h 102"/>
                            <a:gd name="T28" fmla="*/ 5 w 115"/>
                            <a:gd name="T29" fmla="*/ 12 h 102"/>
                            <a:gd name="T30" fmla="*/ 12 w 115"/>
                            <a:gd name="T31" fmla="*/ 0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15" y="77"/>
                              </a:moveTo>
                              <a:lnTo>
                                <a:pt x="106" y="86"/>
                              </a:lnTo>
                              <a:lnTo>
                                <a:pt x="95" y="93"/>
                              </a:lnTo>
                              <a:lnTo>
                                <a:pt x="83" y="99"/>
                              </a:lnTo>
                              <a:lnTo>
                                <a:pt x="69" y="102"/>
                              </a:lnTo>
                              <a:lnTo>
                                <a:pt x="56" y="102"/>
                              </a:lnTo>
                              <a:lnTo>
                                <a:pt x="43" y="99"/>
                              </a:lnTo>
                              <a:lnTo>
                                <a:pt x="31" y="93"/>
                              </a:lnTo>
                              <a:lnTo>
                                <a:pt x="20" y="86"/>
                              </a:lnTo>
                              <a:lnTo>
                                <a:pt x="12" y="75"/>
                              </a:lnTo>
                              <a:lnTo>
                                <a:pt x="5" y="63"/>
                              </a:lnTo>
                              <a:lnTo>
                                <a:pt x="1" y="51"/>
                              </a:lnTo>
                              <a:lnTo>
                                <a:pt x="0" y="38"/>
                              </a:lnTo>
                              <a:lnTo>
                                <a:pt x="1" y="25"/>
                              </a:lnTo>
                              <a:lnTo>
                                <a:pt x="5" y="12"/>
                              </a:lnTo>
                              <a:lnTo>
                                <a:pt x="12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3" name="Freeform 18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804"/>
                          <a:ext cx="1319" cy="1778"/>
                        </a:xfrm>
                        <a:custGeom>
                          <a:avLst/>
                          <a:gdLst>
                            <a:gd name="T0" fmla="*/ 0 w 5273"/>
                            <a:gd name="T1" fmla="*/ 7033 h 7110"/>
                            <a:gd name="T2" fmla="*/ 51 w 5273"/>
                            <a:gd name="T3" fmla="*/ 7071 h 7110"/>
                            <a:gd name="T4" fmla="*/ 103 w 5273"/>
                            <a:gd name="T5" fmla="*/ 7110 h 7110"/>
                            <a:gd name="T6" fmla="*/ 5273 w 5273"/>
                            <a:gd name="T7" fmla="*/ 77 h 7110"/>
                            <a:gd name="T8" fmla="*/ 5222 w 5273"/>
                            <a:gd name="T9" fmla="*/ 38 h 7110"/>
                            <a:gd name="T10" fmla="*/ 5170 w 5273"/>
                            <a:gd name="T11" fmla="*/ 0 h 7110"/>
                            <a:gd name="T12" fmla="*/ 0 w 5273"/>
                            <a:gd name="T13" fmla="*/ 7033 h 71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0">
                              <a:moveTo>
                                <a:pt x="0" y="7033"/>
                              </a:moveTo>
                              <a:lnTo>
                                <a:pt x="51" y="7071"/>
                              </a:lnTo>
                              <a:lnTo>
                                <a:pt x="103" y="7110"/>
                              </a:lnTo>
                              <a:lnTo>
                                <a:pt x="5273" y="77"/>
                              </a:lnTo>
                              <a:lnTo>
                                <a:pt x="5222" y="38"/>
                              </a:lnTo>
                              <a:lnTo>
                                <a:pt x="5170" y="0"/>
                              </a:lnTo>
                              <a:lnTo>
                                <a:pt x="0" y="703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4" name="Freeform 18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804"/>
                          <a:ext cx="1319" cy="1778"/>
                        </a:xfrm>
                        <a:custGeom>
                          <a:avLst/>
                          <a:gdLst>
                            <a:gd name="T0" fmla="*/ 0 w 5273"/>
                            <a:gd name="T1" fmla="*/ 7033 h 7110"/>
                            <a:gd name="T2" fmla="*/ 51 w 5273"/>
                            <a:gd name="T3" fmla="*/ 7071 h 7110"/>
                            <a:gd name="T4" fmla="*/ 103 w 5273"/>
                            <a:gd name="T5" fmla="*/ 7110 h 7110"/>
                            <a:gd name="T6" fmla="*/ 5273 w 5273"/>
                            <a:gd name="T7" fmla="*/ 77 h 7110"/>
                            <a:gd name="T8" fmla="*/ 5222 w 5273"/>
                            <a:gd name="T9" fmla="*/ 38 h 7110"/>
                            <a:gd name="T10" fmla="*/ 5170 w 5273"/>
                            <a:gd name="T11" fmla="*/ 0 h 7110"/>
                            <a:gd name="T12" fmla="*/ 0 w 5273"/>
                            <a:gd name="T13" fmla="*/ 7033 h 71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0">
                              <a:moveTo>
                                <a:pt x="0" y="7033"/>
                              </a:moveTo>
                              <a:lnTo>
                                <a:pt x="51" y="7071"/>
                              </a:lnTo>
                              <a:lnTo>
                                <a:pt x="103" y="7110"/>
                              </a:lnTo>
                              <a:lnTo>
                                <a:pt x="5273" y="77"/>
                              </a:lnTo>
                              <a:lnTo>
                                <a:pt x="5222" y="38"/>
                              </a:lnTo>
                              <a:lnTo>
                                <a:pt x="5170" y="0"/>
                              </a:lnTo>
                              <a:lnTo>
                                <a:pt x="0" y="703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5" name="Freeform 18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798"/>
                          <a:ext cx="29" cy="25"/>
                        </a:xfrm>
                        <a:custGeom>
                          <a:avLst/>
                          <a:gdLst>
                            <a:gd name="T0" fmla="*/ 52 w 115"/>
                            <a:gd name="T1" fmla="*/ 63 h 102"/>
                            <a:gd name="T2" fmla="*/ 0 w 115"/>
                            <a:gd name="T3" fmla="*/ 25 h 102"/>
                            <a:gd name="T4" fmla="*/ 9 w 115"/>
                            <a:gd name="T5" fmla="*/ 15 h 102"/>
                            <a:gd name="T6" fmla="*/ 21 w 115"/>
                            <a:gd name="T7" fmla="*/ 8 h 102"/>
                            <a:gd name="T8" fmla="*/ 33 w 115"/>
                            <a:gd name="T9" fmla="*/ 2 h 102"/>
                            <a:gd name="T10" fmla="*/ 46 w 115"/>
                            <a:gd name="T11" fmla="*/ 0 h 102"/>
                            <a:gd name="T12" fmla="*/ 59 w 115"/>
                            <a:gd name="T13" fmla="*/ 0 h 102"/>
                            <a:gd name="T14" fmla="*/ 72 w 115"/>
                            <a:gd name="T15" fmla="*/ 2 h 102"/>
                            <a:gd name="T16" fmla="*/ 84 w 115"/>
                            <a:gd name="T17" fmla="*/ 8 h 102"/>
                            <a:gd name="T18" fmla="*/ 95 w 115"/>
                            <a:gd name="T19" fmla="*/ 15 h 102"/>
                            <a:gd name="T20" fmla="*/ 103 w 115"/>
                            <a:gd name="T21" fmla="*/ 26 h 102"/>
                            <a:gd name="T22" fmla="*/ 111 w 115"/>
                            <a:gd name="T23" fmla="*/ 38 h 102"/>
                            <a:gd name="T24" fmla="*/ 114 w 115"/>
                            <a:gd name="T25" fmla="*/ 50 h 102"/>
                            <a:gd name="T26" fmla="*/ 115 w 115"/>
                            <a:gd name="T27" fmla="*/ 63 h 102"/>
                            <a:gd name="T28" fmla="*/ 114 w 115"/>
                            <a:gd name="T29" fmla="*/ 77 h 102"/>
                            <a:gd name="T30" fmla="*/ 111 w 115"/>
                            <a:gd name="T31" fmla="*/ 90 h 102"/>
                            <a:gd name="T32" fmla="*/ 103 w 115"/>
                            <a:gd name="T33" fmla="*/ 102 h 102"/>
                            <a:gd name="T34" fmla="*/ 52 w 115"/>
                            <a:gd name="T35" fmla="*/ 63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52" y="63"/>
                              </a:moveTo>
                              <a:lnTo>
                                <a:pt x="0" y="25"/>
                              </a:lnTo>
                              <a:lnTo>
                                <a:pt x="9" y="15"/>
                              </a:lnTo>
                              <a:lnTo>
                                <a:pt x="21" y="8"/>
                              </a:lnTo>
                              <a:lnTo>
                                <a:pt x="33" y="2"/>
                              </a:lnTo>
                              <a:lnTo>
                                <a:pt x="46" y="0"/>
                              </a:lnTo>
                              <a:lnTo>
                                <a:pt x="59" y="0"/>
                              </a:lnTo>
                              <a:lnTo>
                                <a:pt x="72" y="2"/>
                              </a:lnTo>
                              <a:lnTo>
                                <a:pt x="84" y="8"/>
                              </a:lnTo>
                              <a:lnTo>
                                <a:pt x="95" y="15"/>
                              </a:lnTo>
                              <a:lnTo>
                                <a:pt x="103" y="26"/>
                              </a:lnTo>
                              <a:lnTo>
                                <a:pt x="111" y="38"/>
                              </a:lnTo>
                              <a:lnTo>
                                <a:pt x="114" y="50"/>
                              </a:lnTo>
                              <a:lnTo>
                                <a:pt x="115" y="63"/>
                              </a:lnTo>
                              <a:lnTo>
                                <a:pt x="114" y="77"/>
                              </a:lnTo>
                              <a:lnTo>
                                <a:pt x="111" y="90"/>
                              </a:lnTo>
                              <a:lnTo>
                                <a:pt x="103" y="102"/>
                              </a:lnTo>
                              <a:lnTo>
                                <a:pt x="5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6" name="Freeform 18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798"/>
                          <a:ext cx="29" cy="25"/>
                        </a:xfrm>
                        <a:custGeom>
                          <a:avLst/>
                          <a:gdLst>
                            <a:gd name="T0" fmla="*/ 0 w 115"/>
                            <a:gd name="T1" fmla="*/ 25 h 102"/>
                            <a:gd name="T2" fmla="*/ 9 w 115"/>
                            <a:gd name="T3" fmla="*/ 15 h 102"/>
                            <a:gd name="T4" fmla="*/ 21 w 115"/>
                            <a:gd name="T5" fmla="*/ 8 h 102"/>
                            <a:gd name="T6" fmla="*/ 33 w 115"/>
                            <a:gd name="T7" fmla="*/ 2 h 102"/>
                            <a:gd name="T8" fmla="*/ 46 w 115"/>
                            <a:gd name="T9" fmla="*/ 0 h 102"/>
                            <a:gd name="T10" fmla="*/ 59 w 115"/>
                            <a:gd name="T11" fmla="*/ 0 h 102"/>
                            <a:gd name="T12" fmla="*/ 72 w 115"/>
                            <a:gd name="T13" fmla="*/ 2 h 102"/>
                            <a:gd name="T14" fmla="*/ 84 w 115"/>
                            <a:gd name="T15" fmla="*/ 8 h 102"/>
                            <a:gd name="T16" fmla="*/ 95 w 115"/>
                            <a:gd name="T17" fmla="*/ 15 h 102"/>
                            <a:gd name="T18" fmla="*/ 103 w 115"/>
                            <a:gd name="T19" fmla="*/ 26 h 102"/>
                            <a:gd name="T20" fmla="*/ 111 w 115"/>
                            <a:gd name="T21" fmla="*/ 38 h 102"/>
                            <a:gd name="T22" fmla="*/ 114 w 115"/>
                            <a:gd name="T23" fmla="*/ 50 h 102"/>
                            <a:gd name="T24" fmla="*/ 115 w 115"/>
                            <a:gd name="T25" fmla="*/ 63 h 102"/>
                            <a:gd name="T26" fmla="*/ 114 w 115"/>
                            <a:gd name="T27" fmla="*/ 77 h 102"/>
                            <a:gd name="T28" fmla="*/ 111 w 115"/>
                            <a:gd name="T29" fmla="*/ 90 h 102"/>
                            <a:gd name="T30" fmla="*/ 103 w 115"/>
                            <a:gd name="T31" fmla="*/ 102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0" y="25"/>
                              </a:moveTo>
                              <a:lnTo>
                                <a:pt x="9" y="15"/>
                              </a:lnTo>
                              <a:lnTo>
                                <a:pt x="21" y="8"/>
                              </a:lnTo>
                              <a:lnTo>
                                <a:pt x="33" y="2"/>
                              </a:lnTo>
                              <a:lnTo>
                                <a:pt x="46" y="0"/>
                              </a:lnTo>
                              <a:lnTo>
                                <a:pt x="59" y="0"/>
                              </a:lnTo>
                              <a:lnTo>
                                <a:pt x="72" y="2"/>
                              </a:lnTo>
                              <a:lnTo>
                                <a:pt x="84" y="8"/>
                              </a:lnTo>
                              <a:lnTo>
                                <a:pt x="95" y="15"/>
                              </a:lnTo>
                              <a:lnTo>
                                <a:pt x="103" y="26"/>
                              </a:lnTo>
                              <a:lnTo>
                                <a:pt x="111" y="38"/>
                              </a:lnTo>
                              <a:lnTo>
                                <a:pt x="114" y="50"/>
                              </a:lnTo>
                              <a:lnTo>
                                <a:pt x="115" y="63"/>
                              </a:lnTo>
                              <a:lnTo>
                                <a:pt x="114" y="77"/>
                              </a:lnTo>
                              <a:lnTo>
                                <a:pt x="111" y="90"/>
                              </a:lnTo>
                              <a:lnTo>
                                <a:pt x="103" y="10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7" name="Freeform 18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6"/>
                          <a:ext cx="29" cy="26"/>
                        </a:xfrm>
                        <a:custGeom>
                          <a:avLst/>
                          <a:gdLst>
                            <a:gd name="T0" fmla="*/ 63 w 115"/>
                            <a:gd name="T1" fmla="*/ 63 h 102"/>
                            <a:gd name="T2" fmla="*/ 12 w 115"/>
                            <a:gd name="T3" fmla="*/ 102 h 102"/>
                            <a:gd name="T4" fmla="*/ 5 w 115"/>
                            <a:gd name="T5" fmla="*/ 90 h 102"/>
                            <a:gd name="T6" fmla="*/ 1 w 115"/>
                            <a:gd name="T7" fmla="*/ 76 h 102"/>
                            <a:gd name="T8" fmla="*/ 0 w 115"/>
                            <a:gd name="T9" fmla="*/ 63 h 102"/>
                            <a:gd name="T10" fmla="*/ 1 w 115"/>
                            <a:gd name="T11" fmla="*/ 50 h 102"/>
                            <a:gd name="T12" fmla="*/ 5 w 115"/>
                            <a:gd name="T13" fmla="*/ 37 h 102"/>
                            <a:gd name="T14" fmla="*/ 12 w 115"/>
                            <a:gd name="T15" fmla="*/ 26 h 102"/>
                            <a:gd name="T16" fmla="*/ 20 w 115"/>
                            <a:gd name="T17" fmla="*/ 15 h 102"/>
                            <a:gd name="T18" fmla="*/ 31 w 115"/>
                            <a:gd name="T19" fmla="*/ 8 h 102"/>
                            <a:gd name="T20" fmla="*/ 43 w 115"/>
                            <a:gd name="T21" fmla="*/ 2 h 102"/>
                            <a:gd name="T22" fmla="*/ 56 w 115"/>
                            <a:gd name="T23" fmla="*/ 0 h 102"/>
                            <a:gd name="T24" fmla="*/ 69 w 115"/>
                            <a:gd name="T25" fmla="*/ 0 h 102"/>
                            <a:gd name="T26" fmla="*/ 83 w 115"/>
                            <a:gd name="T27" fmla="*/ 2 h 102"/>
                            <a:gd name="T28" fmla="*/ 96 w 115"/>
                            <a:gd name="T29" fmla="*/ 8 h 102"/>
                            <a:gd name="T30" fmla="*/ 106 w 115"/>
                            <a:gd name="T31" fmla="*/ 15 h 102"/>
                            <a:gd name="T32" fmla="*/ 115 w 115"/>
                            <a:gd name="T33" fmla="*/ 25 h 102"/>
                            <a:gd name="T34" fmla="*/ 63 w 115"/>
                            <a:gd name="T35" fmla="*/ 63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63" y="63"/>
                              </a:moveTo>
                              <a:lnTo>
                                <a:pt x="12" y="102"/>
                              </a:lnTo>
                              <a:lnTo>
                                <a:pt x="5" y="90"/>
                              </a:lnTo>
                              <a:lnTo>
                                <a:pt x="1" y="76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5" y="37"/>
                              </a:lnTo>
                              <a:lnTo>
                                <a:pt x="12" y="26"/>
                              </a:lnTo>
                              <a:lnTo>
                                <a:pt x="20" y="15"/>
                              </a:lnTo>
                              <a:lnTo>
                                <a:pt x="31" y="8"/>
                              </a:lnTo>
                              <a:lnTo>
                                <a:pt x="43" y="2"/>
                              </a:lnTo>
                              <a:lnTo>
                                <a:pt x="56" y="0"/>
                              </a:lnTo>
                              <a:lnTo>
                                <a:pt x="69" y="0"/>
                              </a:lnTo>
                              <a:lnTo>
                                <a:pt x="83" y="2"/>
                              </a:lnTo>
                              <a:lnTo>
                                <a:pt x="96" y="8"/>
                              </a:lnTo>
                              <a:lnTo>
                                <a:pt x="106" y="15"/>
                              </a:lnTo>
                              <a:lnTo>
                                <a:pt x="115" y="25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8" name="Freeform 18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6"/>
                          <a:ext cx="29" cy="26"/>
                        </a:xfrm>
                        <a:custGeom>
                          <a:avLst/>
                          <a:gdLst>
                            <a:gd name="T0" fmla="*/ 12 w 115"/>
                            <a:gd name="T1" fmla="*/ 102 h 102"/>
                            <a:gd name="T2" fmla="*/ 5 w 115"/>
                            <a:gd name="T3" fmla="*/ 90 h 102"/>
                            <a:gd name="T4" fmla="*/ 1 w 115"/>
                            <a:gd name="T5" fmla="*/ 76 h 102"/>
                            <a:gd name="T6" fmla="*/ 0 w 115"/>
                            <a:gd name="T7" fmla="*/ 63 h 102"/>
                            <a:gd name="T8" fmla="*/ 1 w 115"/>
                            <a:gd name="T9" fmla="*/ 50 h 102"/>
                            <a:gd name="T10" fmla="*/ 5 w 115"/>
                            <a:gd name="T11" fmla="*/ 37 h 102"/>
                            <a:gd name="T12" fmla="*/ 12 w 115"/>
                            <a:gd name="T13" fmla="*/ 26 h 102"/>
                            <a:gd name="T14" fmla="*/ 20 w 115"/>
                            <a:gd name="T15" fmla="*/ 15 h 102"/>
                            <a:gd name="T16" fmla="*/ 31 w 115"/>
                            <a:gd name="T17" fmla="*/ 8 h 102"/>
                            <a:gd name="T18" fmla="*/ 43 w 115"/>
                            <a:gd name="T19" fmla="*/ 2 h 102"/>
                            <a:gd name="T20" fmla="*/ 56 w 115"/>
                            <a:gd name="T21" fmla="*/ 0 h 102"/>
                            <a:gd name="T22" fmla="*/ 69 w 115"/>
                            <a:gd name="T23" fmla="*/ 0 h 102"/>
                            <a:gd name="T24" fmla="*/ 83 w 115"/>
                            <a:gd name="T25" fmla="*/ 2 h 102"/>
                            <a:gd name="T26" fmla="*/ 96 w 115"/>
                            <a:gd name="T27" fmla="*/ 8 h 102"/>
                            <a:gd name="T28" fmla="*/ 106 w 115"/>
                            <a:gd name="T29" fmla="*/ 15 h 102"/>
                            <a:gd name="T30" fmla="*/ 115 w 115"/>
                            <a:gd name="T31" fmla="*/ 25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2" y="102"/>
                              </a:moveTo>
                              <a:lnTo>
                                <a:pt x="5" y="90"/>
                              </a:lnTo>
                              <a:lnTo>
                                <a:pt x="1" y="76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5" y="37"/>
                              </a:lnTo>
                              <a:lnTo>
                                <a:pt x="12" y="26"/>
                              </a:lnTo>
                              <a:lnTo>
                                <a:pt x="20" y="15"/>
                              </a:lnTo>
                              <a:lnTo>
                                <a:pt x="31" y="8"/>
                              </a:lnTo>
                              <a:lnTo>
                                <a:pt x="43" y="2"/>
                              </a:lnTo>
                              <a:lnTo>
                                <a:pt x="56" y="0"/>
                              </a:lnTo>
                              <a:lnTo>
                                <a:pt x="69" y="0"/>
                              </a:lnTo>
                              <a:lnTo>
                                <a:pt x="83" y="2"/>
                              </a:lnTo>
                              <a:lnTo>
                                <a:pt x="96" y="8"/>
                              </a:lnTo>
                              <a:lnTo>
                                <a:pt x="106" y="15"/>
                              </a:lnTo>
                              <a:lnTo>
                                <a:pt x="115" y="25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9" name="Freeform 18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2562"/>
                          <a:ext cx="1319" cy="1778"/>
                        </a:xfrm>
                        <a:custGeom>
                          <a:avLst/>
                          <a:gdLst>
                            <a:gd name="T0" fmla="*/ 103 w 5273"/>
                            <a:gd name="T1" fmla="*/ 0 h 7111"/>
                            <a:gd name="T2" fmla="*/ 51 w 5273"/>
                            <a:gd name="T3" fmla="*/ 38 h 7111"/>
                            <a:gd name="T4" fmla="*/ 0 w 5273"/>
                            <a:gd name="T5" fmla="*/ 77 h 7111"/>
                            <a:gd name="T6" fmla="*/ 5170 w 5273"/>
                            <a:gd name="T7" fmla="*/ 7111 h 7111"/>
                            <a:gd name="T8" fmla="*/ 5222 w 5273"/>
                            <a:gd name="T9" fmla="*/ 7072 h 7111"/>
                            <a:gd name="T10" fmla="*/ 5273 w 5273"/>
                            <a:gd name="T11" fmla="*/ 7034 h 7111"/>
                            <a:gd name="T12" fmla="*/ 103 w 5273"/>
                            <a:gd name="T13" fmla="*/ 0 h 71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1">
                              <a:moveTo>
                                <a:pt x="103" y="0"/>
                              </a:moveTo>
                              <a:lnTo>
                                <a:pt x="51" y="38"/>
                              </a:lnTo>
                              <a:lnTo>
                                <a:pt x="0" y="77"/>
                              </a:lnTo>
                              <a:lnTo>
                                <a:pt x="5170" y="7111"/>
                              </a:lnTo>
                              <a:lnTo>
                                <a:pt x="5222" y="7072"/>
                              </a:lnTo>
                              <a:lnTo>
                                <a:pt x="5273" y="7034"/>
                              </a:lnTo>
                              <a:lnTo>
                                <a:pt x="10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0" name="Freeform 18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2562"/>
                          <a:ext cx="1319" cy="1778"/>
                        </a:xfrm>
                        <a:custGeom>
                          <a:avLst/>
                          <a:gdLst>
                            <a:gd name="T0" fmla="*/ 103 w 5273"/>
                            <a:gd name="T1" fmla="*/ 0 h 7111"/>
                            <a:gd name="T2" fmla="*/ 51 w 5273"/>
                            <a:gd name="T3" fmla="*/ 38 h 7111"/>
                            <a:gd name="T4" fmla="*/ 0 w 5273"/>
                            <a:gd name="T5" fmla="*/ 77 h 7111"/>
                            <a:gd name="T6" fmla="*/ 5170 w 5273"/>
                            <a:gd name="T7" fmla="*/ 7111 h 7111"/>
                            <a:gd name="T8" fmla="*/ 5222 w 5273"/>
                            <a:gd name="T9" fmla="*/ 7072 h 7111"/>
                            <a:gd name="T10" fmla="*/ 5273 w 5273"/>
                            <a:gd name="T11" fmla="*/ 7034 h 7111"/>
                            <a:gd name="T12" fmla="*/ 103 w 5273"/>
                            <a:gd name="T13" fmla="*/ 0 h 71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1">
                              <a:moveTo>
                                <a:pt x="103" y="0"/>
                              </a:moveTo>
                              <a:lnTo>
                                <a:pt x="51" y="38"/>
                              </a:lnTo>
                              <a:lnTo>
                                <a:pt x="0" y="77"/>
                              </a:lnTo>
                              <a:lnTo>
                                <a:pt x="5170" y="7111"/>
                              </a:lnTo>
                              <a:lnTo>
                                <a:pt x="5222" y="7072"/>
                              </a:lnTo>
                              <a:lnTo>
                                <a:pt x="5273" y="7034"/>
                              </a:lnTo>
                              <a:lnTo>
                                <a:pt x="10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1" name="Freeform 18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4321"/>
                          <a:ext cx="29" cy="25"/>
                        </a:xfrm>
                        <a:custGeom>
                          <a:avLst/>
                          <a:gdLst>
                            <a:gd name="T0" fmla="*/ 52 w 115"/>
                            <a:gd name="T1" fmla="*/ 38 h 102"/>
                            <a:gd name="T2" fmla="*/ 103 w 115"/>
                            <a:gd name="T3" fmla="*/ 0 h 102"/>
                            <a:gd name="T4" fmla="*/ 111 w 115"/>
                            <a:gd name="T5" fmla="*/ 12 h 102"/>
                            <a:gd name="T6" fmla="*/ 114 w 115"/>
                            <a:gd name="T7" fmla="*/ 25 h 102"/>
                            <a:gd name="T8" fmla="*/ 115 w 115"/>
                            <a:gd name="T9" fmla="*/ 38 h 102"/>
                            <a:gd name="T10" fmla="*/ 114 w 115"/>
                            <a:gd name="T11" fmla="*/ 52 h 102"/>
                            <a:gd name="T12" fmla="*/ 111 w 115"/>
                            <a:gd name="T13" fmla="*/ 64 h 102"/>
                            <a:gd name="T14" fmla="*/ 103 w 115"/>
                            <a:gd name="T15" fmla="*/ 76 h 102"/>
                            <a:gd name="T16" fmla="*/ 95 w 115"/>
                            <a:gd name="T17" fmla="*/ 86 h 102"/>
                            <a:gd name="T18" fmla="*/ 84 w 115"/>
                            <a:gd name="T19" fmla="*/ 94 h 102"/>
                            <a:gd name="T20" fmla="*/ 72 w 115"/>
                            <a:gd name="T21" fmla="*/ 100 h 102"/>
                            <a:gd name="T22" fmla="*/ 59 w 115"/>
                            <a:gd name="T23" fmla="*/ 102 h 102"/>
                            <a:gd name="T24" fmla="*/ 46 w 115"/>
                            <a:gd name="T25" fmla="*/ 102 h 102"/>
                            <a:gd name="T26" fmla="*/ 33 w 115"/>
                            <a:gd name="T27" fmla="*/ 100 h 102"/>
                            <a:gd name="T28" fmla="*/ 20 w 115"/>
                            <a:gd name="T29" fmla="*/ 94 h 102"/>
                            <a:gd name="T30" fmla="*/ 9 w 115"/>
                            <a:gd name="T31" fmla="*/ 86 h 102"/>
                            <a:gd name="T32" fmla="*/ 0 w 115"/>
                            <a:gd name="T33" fmla="*/ 77 h 102"/>
                            <a:gd name="T34" fmla="*/ 52 w 115"/>
                            <a:gd name="T35" fmla="*/ 38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52" y="38"/>
                              </a:moveTo>
                              <a:lnTo>
                                <a:pt x="103" y="0"/>
                              </a:lnTo>
                              <a:lnTo>
                                <a:pt x="111" y="12"/>
                              </a:lnTo>
                              <a:lnTo>
                                <a:pt x="114" y="25"/>
                              </a:lnTo>
                              <a:lnTo>
                                <a:pt x="115" y="38"/>
                              </a:lnTo>
                              <a:lnTo>
                                <a:pt x="114" y="52"/>
                              </a:lnTo>
                              <a:lnTo>
                                <a:pt x="111" y="64"/>
                              </a:lnTo>
                              <a:lnTo>
                                <a:pt x="103" y="76"/>
                              </a:lnTo>
                              <a:lnTo>
                                <a:pt x="95" y="86"/>
                              </a:lnTo>
                              <a:lnTo>
                                <a:pt x="84" y="94"/>
                              </a:lnTo>
                              <a:lnTo>
                                <a:pt x="72" y="100"/>
                              </a:lnTo>
                              <a:lnTo>
                                <a:pt x="59" y="102"/>
                              </a:lnTo>
                              <a:lnTo>
                                <a:pt x="46" y="102"/>
                              </a:lnTo>
                              <a:lnTo>
                                <a:pt x="33" y="100"/>
                              </a:lnTo>
                              <a:lnTo>
                                <a:pt x="20" y="94"/>
                              </a:lnTo>
                              <a:lnTo>
                                <a:pt x="9" y="86"/>
                              </a:lnTo>
                              <a:lnTo>
                                <a:pt x="0" y="77"/>
                              </a:lnTo>
                              <a:lnTo>
                                <a:pt x="52" y="3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2" name="Freeform 18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4321"/>
                          <a:ext cx="29" cy="25"/>
                        </a:xfrm>
                        <a:custGeom>
                          <a:avLst/>
                          <a:gdLst>
                            <a:gd name="T0" fmla="*/ 103 w 115"/>
                            <a:gd name="T1" fmla="*/ 0 h 102"/>
                            <a:gd name="T2" fmla="*/ 111 w 115"/>
                            <a:gd name="T3" fmla="*/ 12 h 102"/>
                            <a:gd name="T4" fmla="*/ 114 w 115"/>
                            <a:gd name="T5" fmla="*/ 25 h 102"/>
                            <a:gd name="T6" fmla="*/ 115 w 115"/>
                            <a:gd name="T7" fmla="*/ 38 h 102"/>
                            <a:gd name="T8" fmla="*/ 114 w 115"/>
                            <a:gd name="T9" fmla="*/ 52 h 102"/>
                            <a:gd name="T10" fmla="*/ 111 w 115"/>
                            <a:gd name="T11" fmla="*/ 64 h 102"/>
                            <a:gd name="T12" fmla="*/ 103 w 115"/>
                            <a:gd name="T13" fmla="*/ 76 h 102"/>
                            <a:gd name="T14" fmla="*/ 95 w 115"/>
                            <a:gd name="T15" fmla="*/ 86 h 102"/>
                            <a:gd name="T16" fmla="*/ 84 w 115"/>
                            <a:gd name="T17" fmla="*/ 94 h 102"/>
                            <a:gd name="T18" fmla="*/ 72 w 115"/>
                            <a:gd name="T19" fmla="*/ 100 h 102"/>
                            <a:gd name="T20" fmla="*/ 59 w 115"/>
                            <a:gd name="T21" fmla="*/ 102 h 102"/>
                            <a:gd name="T22" fmla="*/ 46 w 115"/>
                            <a:gd name="T23" fmla="*/ 102 h 102"/>
                            <a:gd name="T24" fmla="*/ 33 w 115"/>
                            <a:gd name="T25" fmla="*/ 100 h 102"/>
                            <a:gd name="T26" fmla="*/ 20 w 115"/>
                            <a:gd name="T27" fmla="*/ 94 h 102"/>
                            <a:gd name="T28" fmla="*/ 9 w 115"/>
                            <a:gd name="T29" fmla="*/ 86 h 102"/>
                            <a:gd name="T30" fmla="*/ 0 w 115"/>
                            <a:gd name="T31" fmla="*/ 77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03" y="0"/>
                              </a:moveTo>
                              <a:lnTo>
                                <a:pt x="111" y="12"/>
                              </a:lnTo>
                              <a:lnTo>
                                <a:pt x="114" y="25"/>
                              </a:lnTo>
                              <a:lnTo>
                                <a:pt x="115" y="38"/>
                              </a:lnTo>
                              <a:lnTo>
                                <a:pt x="114" y="52"/>
                              </a:lnTo>
                              <a:lnTo>
                                <a:pt x="111" y="64"/>
                              </a:lnTo>
                              <a:lnTo>
                                <a:pt x="103" y="76"/>
                              </a:lnTo>
                              <a:lnTo>
                                <a:pt x="95" y="86"/>
                              </a:lnTo>
                              <a:lnTo>
                                <a:pt x="84" y="94"/>
                              </a:lnTo>
                              <a:lnTo>
                                <a:pt x="72" y="100"/>
                              </a:lnTo>
                              <a:lnTo>
                                <a:pt x="59" y="102"/>
                              </a:lnTo>
                              <a:lnTo>
                                <a:pt x="46" y="102"/>
                              </a:lnTo>
                              <a:lnTo>
                                <a:pt x="33" y="100"/>
                              </a:lnTo>
                              <a:lnTo>
                                <a:pt x="20" y="94"/>
                              </a:lnTo>
                              <a:lnTo>
                                <a:pt x="9" y="86"/>
                              </a:lnTo>
                              <a:lnTo>
                                <a:pt x="0" y="7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3" name="Freeform 18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4314"/>
                          <a:ext cx="16" cy="32"/>
                        </a:xfrm>
                        <a:custGeom>
                          <a:avLst/>
                          <a:gdLst>
                            <a:gd name="T0" fmla="*/ 64 w 64"/>
                            <a:gd name="T1" fmla="*/ 64 h 128"/>
                            <a:gd name="T2" fmla="*/ 64 w 64"/>
                            <a:gd name="T3" fmla="*/ 128 h 128"/>
                            <a:gd name="T4" fmla="*/ 51 w 64"/>
                            <a:gd name="T5" fmla="*/ 127 h 128"/>
                            <a:gd name="T6" fmla="*/ 38 w 64"/>
                            <a:gd name="T7" fmla="*/ 123 h 128"/>
                            <a:gd name="T8" fmla="*/ 27 w 64"/>
                            <a:gd name="T9" fmla="*/ 116 h 128"/>
                            <a:gd name="T10" fmla="*/ 16 w 64"/>
                            <a:gd name="T11" fmla="*/ 108 h 128"/>
                            <a:gd name="T12" fmla="*/ 9 w 64"/>
                            <a:gd name="T13" fmla="*/ 97 h 128"/>
                            <a:gd name="T14" fmla="*/ 3 w 64"/>
                            <a:gd name="T15" fmla="*/ 85 h 128"/>
                            <a:gd name="T16" fmla="*/ 0 w 64"/>
                            <a:gd name="T17" fmla="*/ 72 h 128"/>
                            <a:gd name="T18" fmla="*/ 0 w 64"/>
                            <a:gd name="T19" fmla="*/ 57 h 128"/>
                            <a:gd name="T20" fmla="*/ 3 w 64"/>
                            <a:gd name="T21" fmla="*/ 44 h 128"/>
                            <a:gd name="T22" fmla="*/ 9 w 64"/>
                            <a:gd name="T23" fmla="*/ 32 h 128"/>
                            <a:gd name="T24" fmla="*/ 16 w 64"/>
                            <a:gd name="T25" fmla="*/ 21 h 128"/>
                            <a:gd name="T26" fmla="*/ 27 w 64"/>
                            <a:gd name="T27" fmla="*/ 13 h 128"/>
                            <a:gd name="T28" fmla="*/ 38 w 64"/>
                            <a:gd name="T29" fmla="*/ 6 h 128"/>
                            <a:gd name="T30" fmla="*/ 51 w 64"/>
                            <a:gd name="T31" fmla="*/ 2 h 128"/>
                            <a:gd name="T32" fmla="*/ 64 w 64"/>
                            <a:gd name="T33" fmla="*/ 0 h 128"/>
                            <a:gd name="T34" fmla="*/ 64 w 64"/>
                            <a:gd name="T35" fmla="*/ 64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64" y="64"/>
                              </a:moveTo>
                              <a:lnTo>
                                <a:pt x="64" y="128"/>
                              </a:lnTo>
                              <a:lnTo>
                                <a:pt x="51" y="127"/>
                              </a:lnTo>
                              <a:lnTo>
                                <a:pt x="38" y="123"/>
                              </a:lnTo>
                              <a:lnTo>
                                <a:pt x="27" y="116"/>
                              </a:lnTo>
                              <a:lnTo>
                                <a:pt x="16" y="108"/>
                              </a:lnTo>
                              <a:lnTo>
                                <a:pt x="9" y="97"/>
                              </a:lnTo>
                              <a:lnTo>
                                <a:pt x="3" y="85"/>
                              </a:lnTo>
                              <a:lnTo>
                                <a:pt x="0" y="72"/>
                              </a:lnTo>
                              <a:lnTo>
                                <a:pt x="0" y="57"/>
                              </a:lnTo>
                              <a:lnTo>
                                <a:pt x="3" y="44"/>
                              </a:lnTo>
                              <a:lnTo>
                                <a:pt x="9" y="32"/>
                              </a:lnTo>
                              <a:lnTo>
                                <a:pt x="16" y="21"/>
                              </a:lnTo>
                              <a:lnTo>
                                <a:pt x="27" y="13"/>
                              </a:lnTo>
                              <a:lnTo>
                                <a:pt x="38" y="6"/>
                              </a:lnTo>
                              <a:lnTo>
                                <a:pt x="51" y="2"/>
                              </a:lnTo>
                              <a:lnTo>
                                <a:pt x="64" y="0"/>
                              </a:lnTo>
                              <a:lnTo>
                                <a:pt x="64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4" name="Freeform 18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4314"/>
                          <a:ext cx="16" cy="32"/>
                        </a:xfrm>
                        <a:custGeom>
                          <a:avLst/>
                          <a:gdLst>
                            <a:gd name="T0" fmla="*/ 64 w 64"/>
                            <a:gd name="T1" fmla="*/ 128 h 128"/>
                            <a:gd name="T2" fmla="*/ 51 w 64"/>
                            <a:gd name="T3" fmla="*/ 127 h 128"/>
                            <a:gd name="T4" fmla="*/ 38 w 64"/>
                            <a:gd name="T5" fmla="*/ 123 h 128"/>
                            <a:gd name="T6" fmla="*/ 27 w 64"/>
                            <a:gd name="T7" fmla="*/ 116 h 128"/>
                            <a:gd name="T8" fmla="*/ 16 w 64"/>
                            <a:gd name="T9" fmla="*/ 108 h 128"/>
                            <a:gd name="T10" fmla="*/ 9 w 64"/>
                            <a:gd name="T11" fmla="*/ 97 h 128"/>
                            <a:gd name="T12" fmla="*/ 3 w 64"/>
                            <a:gd name="T13" fmla="*/ 85 h 128"/>
                            <a:gd name="T14" fmla="*/ 0 w 64"/>
                            <a:gd name="T15" fmla="*/ 72 h 128"/>
                            <a:gd name="T16" fmla="*/ 0 w 64"/>
                            <a:gd name="T17" fmla="*/ 57 h 128"/>
                            <a:gd name="T18" fmla="*/ 3 w 64"/>
                            <a:gd name="T19" fmla="*/ 44 h 128"/>
                            <a:gd name="T20" fmla="*/ 9 w 64"/>
                            <a:gd name="T21" fmla="*/ 32 h 128"/>
                            <a:gd name="T22" fmla="*/ 16 w 64"/>
                            <a:gd name="T23" fmla="*/ 21 h 128"/>
                            <a:gd name="T24" fmla="*/ 27 w 64"/>
                            <a:gd name="T25" fmla="*/ 13 h 128"/>
                            <a:gd name="T26" fmla="*/ 38 w 64"/>
                            <a:gd name="T27" fmla="*/ 6 h 128"/>
                            <a:gd name="T28" fmla="*/ 51 w 64"/>
                            <a:gd name="T29" fmla="*/ 2 h 128"/>
                            <a:gd name="T30" fmla="*/ 64 w 64"/>
                            <a:gd name="T31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64" y="128"/>
                              </a:moveTo>
                              <a:lnTo>
                                <a:pt x="51" y="127"/>
                              </a:lnTo>
                              <a:lnTo>
                                <a:pt x="38" y="123"/>
                              </a:lnTo>
                              <a:lnTo>
                                <a:pt x="27" y="116"/>
                              </a:lnTo>
                              <a:lnTo>
                                <a:pt x="16" y="108"/>
                              </a:lnTo>
                              <a:lnTo>
                                <a:pt x="9" y="97"/>
                              </a:lnTo>
                              <a:lnTo>
                                <a:pt x="3" y="85"/>
                              </a:lnTo>
                              <a:lnTo>
                                <a:pt x="0" y="72"/>
                              </a:lnTo>
                              <a:lnTo>
                                <a:pt x="0" y="57"/>
                              </a:lnTo>
                              <a:lnTo>
                                <a:pt x="3" y="44"/>
                              </a:lnTo>
                              <a:lnTo>
                                <a:pt x="9" y="32"/>
                              </a:lnTo>
                              <a:lnTo>
                                <a:pt x="16" y="21"/>
                              </a:lnTo>
                              <a:lnTo>
                                <a:pt x="27" y="13"/>
                              </a:lnTo>
                              <a:lnTo>
                                <a:pt x="38" y="6"/>
                              </a:lnTo>
                              <a:lnTo>
                                <a:pt x="51" y="2"/>
                              </a:lnTo>
                              <a:lnTo>
                                <a:pt x="64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5" name="Freeform 18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5" y="4314"/>
                          <a:ext cx="632" cy="32"/>
                        </a:xfrm>
                        <a:custGeom>
                          <a:avLst/>
                          <a:gdLst>
                            <a:gd name="T0" fmla="*/ 0 w 2527"/>
                            <a:gd name="T1" fmla="*/ 0 h 128"/>
                            <a:gd name="T2" fmla="*/ 0 w 2527"/>
                            <a:gd name="T3" fmla="*/ 64 h 128"/>
                            <a:gd name="T4" fmla="*/ 0 w 2527"/>
                            <a:gd name="T5" fmla="*/ 128 h 128"/>
                            <a:gd name="T6" fmla="*/ 2527 w 2527"/>
                            <a:gd name="T7" fmla="*/ 128 h 128"/>
                            <a:gd name="T8" fmla="*/ 2527 w 2527"/>
                            <a:gd name="T9" fmla="*/ 64 h 128"/>
                            <a:gd name="T10" fmla="*/ 2527 w 2527"/>
                            <a:gd name="T11" fmla="*/ 0 h 128"/>
                            <a:gd name="T12" fmla="*/ 0 w 2527"/>
                            <a:gd name="T13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7" h="128">
                              <a:moveTo>
                                <a:pt x="0" y="0"/>
                              </a:moveTo>
                              <a:lnTo>
                                <a:pt x="0" y="64"/>
                              </a:lnTo>
                              <a:lnTo>
                                <a:pt x="0" y="128"/>
                              </a:lnTo>
                              <a:lnTo>
                                <a:pt x="2527" y="128"/>
                              </a:lnTo>
                              <a:lnTo>
                                <a:pt x="2527" y="64"/>
                              </a:lnTo>
                              <a:lnTo>
                                <a:pt x="2527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6" name="Freeform 18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5" y="4314"/>
                          <a:ext cx="632" cy="32"/>
                        </a:xfrm>
                        <a:custGeom>
                          <a:avLst/>
                          <a:gdLst>
                            <a:gd name="T0" fmla="*/ 0 w 2527"/>
                            <a:gd name="T1" fmla="*/ 0 h 128"/>
                            <a:gd name="T2" fmla="*/ 0 w 2527"/>
                            <a:gd name="T3" fmla="*/ 64 h 128"/>
                            <a:gd name="T4" fmla="*/ 0 w 2527"/>
                            <a:gd name="T5" fmla="*/ 128 h 128"/>
                            <a:gd name="T6" fmla="*/ 2527 w 2527"/>
                            <a:gd name="T7" fmla="*/ 128 h 128"/>
                            <a:gd name="T8" fmla="*/ 2527 w 2527"/>
                            <a:gd name="T9" fmla="*/ 64 h 128"/>
                            <a:gd name="T10" fmla="*/ 2527 w 2527"/>
                            <a:gd name="T11" fmla="*/ 0 h 128"/>
                            <a:gd name="T12" fmla="*/ 0 w 2527"/>
                            <a:gd name="T13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7" h="128">
                              <a:moveTo>
                                <a:pt x="0" y="0"/>
                              </a:moveTo>
                              <a:lnTo>
                                <a:pt x="0" y="64"/>
                              </a:lnTo>
                              <a:lnTo>
                                <a:pt x="0" y="128"/>
                              </a:lnTo>
                              <a:lnTo>
                                <a:pt x="2527" y="128"/>
                              </a:lnTo>
                              <a:lnTo>
                                <a:pt x="2527" y="64"/>
                              </a:lnTo>
                              <a:lnTo>
                                <a:pt x="2527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7" name="Freeform 18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7" y="4314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64 h 128"/>
                            <a:gd name="T2" fmla="*/ 0 w 64"/>
                            <a:gd name="T3" fmla="*/ 0 h 128"/>
                            <a:gd name="T4" fmla="*/ 13 w 64"/>
                            <a:gd name="T5" fmla="*/ 2 h 128"/>
                            <a:gd name="T6" fmla="*/ 26 w 64"/>
                            <a:gd name="T7" fmla="*/ 6 h 128"/>
                            <a:gd name="T8" fmla="*/ 37 w 64"/>
                            <a:gd name="T9" fmla="*/ 13 h 128"/>
                            <a:gd name="T10" fmla="*/ 48 w 64"/>
                            <a:gd name="T11" fmla="*/ 21 h 128"/>
                            <a:gd name="T12" fmla="*/ 55 w 64"/>
                            <a:gd name="T13" fmla="*/ 32 h 128"/>
                            <a:gd name="T14" fmla="*/ 61 w 64"/>
                            <a:gd name="T15" fmla="*/ 44 h 128"/>
                            <a:gd name="T16" fmla="*/ 64 w 64"/>
                            <a:gd name="T17" fmla="*/ 57 h 128"/>
                            <a:gd name="T18" fmla="*/ 64 w 64"/>
                            <a:gd name="T19" fmla="*/ 72 h 128"/>
                            <a:gd name="T20" fmla="*/ 61 w 64"/>
                            <a:gd name="T21" fmla="*/ 85 h 128"/>
                            <a:gd name="T22" fmla="*/ 55 w 64"/>
                            <a:gd name="T23" fmla="*/ 97 h 128"/>
                            <a:gd name="T24" fmla="*/ 48 w 64"/>
                            <a:gd name="T25" fmla="*/ 108 h 128"/>
                            <a:gd name="T26" fmla="*/ 37 w 64"/>
                            <a:gd name="T27" fmla="*/ 116 h 128"/>
                            <a:gd name="T28" fmla="*/ 26 w 64"/>
                            <a:gd name="T29" fmla="*/ 123 h 128"/>
                            <a:gd name="T30" fmla="*/ 13 w 64"/>
                            <a:gd name="T31" fmla="*/ 127 h 128"/>
                            <a:gd name="T32" fmla="*/ 0 w 64"/>
                            <a:gd name="T33" fmla="*/ 128 h 128"/>
                            <a:gd name="T34" fmla="*/ 0 w 64"/>
                            <a:gd name="T35" fmla="*/ 64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0" y="64"/>
                              </a:moveTo>
                              <a:lnTo>
                                <a:pt x="0" y="0"/>
                              </a:lnTo>
                              <a:lnTo>
                                <a:pt x="13" y="2"/>
                              </a:lnTo>
                              <a:lnTo>
                                <a:pt x="26" y="6"/>
                              </a:lnTo>
                              <a:lnTo>
                                <a:pt x="37" y="13"/>
                              </a:lnTo>
                              <a:lnTo>
                                <a:pt x="48" y="21"/>
                              </a:lnTo>
                              <a:lnTo>
                                <a:pt x="55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2"/>
                              </a:lnTo>
                              <a:lnTo>
                                <a:pt x="61" y="85"/>
                              </a:lnTo>
                              <a:lnTo>
                                <a:pt x="55" y="97"/>
                              </a:lnTo>
                              <a:lnTo>
                                <a:pt x="48" y="108"/>
                              </a:lnTo>
                              <a:lnTo>
                                <a:pt x="37" y="116"/>
                              </a:lnTo>
                              <a:lnTo>
                                <a:pt x="26" y="123"/>
                              </a:lnTo>
                              <a:lnTo>
                                <a:pt x="13" y="127"/>
                              </a:lnTo>
                              <a:lnTo>
                                <a:pt x="0" y="128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8" name="Freeform 18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7" y="4314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0 h 128"/>
                            <a:gd name="T2" fmla="*/ 13 w 64"/>
                            <a:gd name="T3" fmla="*/ 2 h 128"/>
                            <a:gd name="T4" fmla="*/ 26 w 64"/>
                            <a:gd name="T5" fmla="*/ 6 h 128"/>
                            <a:gd name="T6" fmla="*/ 37 w 64"/>
                            <a:gd name="T7" fmla="*/ 13 h 128"/>
                            <a:gd name="T8" fmla="*/ 48 w 64"/>
                            <a:gd name="T9" fmla="*/ 21 h 128"/>
                            <a:gd name="T10" fmla="*/ 55 w 64"/>
                            <a:gd name="T11" fmla="*/ 32 h 128"/>
                            <a:gd name="T12" fmla="*/ 61 w 64"/>
                            <a:gd name="T13" fmla="*/ 44 h 128"/>
                            <a:gd name="T14" fmla="*/ 64 w 64"/>
                            <a:gd name="T15" fmla="*/ 57 h 128"/>
                            <a:gd name="T16" fmla="*/ 64 w 64"/>
                            <a:gd name="T17" fmla="*/ 72 h 128"/>
                            <a:gd name="T18" fmla="*/ 61 w 64"/>
                            <a:gd name="T19" fmla="*/ 85 h 128"/>
                            <a:gd name="T20" fmla="*/ 55 w 64"/>
                            <a:gd name="T21" fmla="*/ 97 h 128"/>
                            <a:gd name="T22" fmla="*/ 48 w 64"/>
                            <a:gd name="T23" fmla="*/ 108 h 128"/>
                            <a:gd name="T24" fmla="*/ 37 w 64"/>
                            <a:gd name="T25" fmla="*/ 116 h 128"/>
                            <a:gd name="T26" fmla="*/ 26 w 64"/>
                            <a:gd name="T27" fmla="*/ 123 h 128"/>
                            <a:gd name="T28" fmla="*/ 13 w 64"/>
                            <a:gd name="T29" fmla="*/ 127 h 128"/>
                            <a:gd name="T30" fmla="*/ 0 w 64"/>
                            <a:gd name="T31" fmla="*/ 128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0" y="0"/>
                              </a:moveTo>
                              <a:lnTo>
                                <a:pt x="13" y="2"/>
                              </a:lnTo>
                              <a:lnTo>
                                <a:pt x="26" y="6"/>
                              </a:lnTo>
                              <a:lnTo>
                                <a:pt x="37" y="13"/>
                              </a:lnTo>
                              <a:lnTo>
                                <a:pt x="48" y="21"/>
                              </a:lnTo>
                              <a:lnTo>
                                <a:pt x="55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2"/>
                              </a:lnTo>
                              <a:lnTo>
                                <a:pt x="61" y="85"/>
                              </a:lnTo>
                              <a:lnTo>
                                <a:pt x="55" y="97"/>
                              </a:lnTo>
                              <a:lnTo>
                                <a:pt x="48" y="108"/>
                              </a:lnTo>
                              <a:lnTo>
                                <a:pt x="37" y="116"/>
                              </a:lnTo>
                              <a:lnTo>
                                <a:pt x="26" y="123"/>
                              </a:lnTo>
                              <a:lnTo>
                                <a:pt x="13" y="127"/>
                              </a:lnTo>
                              <a:lnTo>
                                <a:pt x="0" y="128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9" name="Freeform 18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7"/>
                          <a:ext cx="22" cy="31"/>
                        </a:xfrm>
                        <a:custGeom>
                          <a:avLst/>
                          <a:gdLst>
                            <a:gd name="T0" fmla="*/ 63 w 86"/>
                            <a:gd name="T1" fmla="*/ 60 h 124"/>
                            <a:gd name="T2" fmla="*/ 86 w 86"/>
                            <a:gd name="T3" fmla="*/ 120 h 124"/>
                            <a:gd name="T4" fmla="*/ 73 w 86"/>
                            <a:gd name="T5" fmla="*/ 124 h 124"/>
                            <a:gd name="T6" fmla="*/ 60 w 86"/>
                            <a:gd name="T7" fmla="*/ 124 h 124"/>
                            <a:gd name="T8" fmla="*/ 47 w 86"/>
                            <a:gd name="T9" fmla="*/ 123 h 124"/>
                            <a:gd name="T10" fmla="*/ 35 w 86"/>
                            <a:gd name="T11" fmla="*/ 118 h 124"/>
                            <a:gd name="T12" fmla="*/ 23 w 86"/>
                            <a:gd name="T13" fmla="*/ 111 h 124"/>
                            <a:gd name="T14" fmla="*/ 13 w 86"/>
                            <a:gd name="T15" fmla="*/ 101 h 124"/>
                            <a:gd name="T16" fmla="*/ 6 w 86"/>
                            <a:gd name="T17" fmla="*/ 89 h 124"/>
                            <a:gd name="T18" fmla="*/ 1 w 86"/>
                            <a:gd name="T19" fmla="*/ 77 h 124"/>
                            <a:gd name="T20" fmla="*/ 0 w 86"/>
                            <a:gd name="T21" fmla="*/ 64 h 124"/>
                            <a:gd name="T22" fmla="*/ 0 w 86"/>
                            <a:gd name="T23" fmla="*/ 51 h 124"/>
                            <a:gd name="T24" fmla="*/ 3 w 86"/>
                            <a:gd name="T25" fmla="*/ 38 h 124"/>
                            <a:gd name="T26" fmla="*/ 9 w 86"/>
                            <a:gd name="T27" fmla="*/ 26 h 124"/>
                            <a:gd name="T28" fmla="*/ 18 w 86"/>
                            <a:gd name="T29" fmla="*/ 15 h 124"/>
                            <a:gd name="T30" fmla="*/ 29 w 86"/>
                            <a:gd name="T31" fmla="*/ 6 h 124"/>
                            <a:gd name="T32" fmla="*/ 41 w 86"/>
                            <a:gd name="T33" fmla="*/ 0 h 124"/>
                            <a:gd name="T34" fmla="*/ 63 w 86"/>
                            <a:gd name="T35" fmla="*/ 60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6" h="124">
                              <a:moveTo>
                                <a:pt x="63" y="60"/>
                              </a:moveTo>
                              <a:lnTo>
                                <a:pt x="86" y="120"/>
                              </a:lnTo>
                              <a:lnTo>
                                <a:pt x="73" y="124"/>
                              </a:lnTo>
                              <a:lnTo>
                                <a:pt x="60" y="124"/>
                              </a:lnTo>
                              <a:lnTo>
                                <a:pt x="47" y="123"/>
                              </a:lnTo>
                              <a:lnTo>
                                <a:pt x="35" y="118"/>
                              </a:lnTo>
                              <a:lnTo>
                                <a:pt x="23" y="111"/>
                              </a:lnTo>
                              <a:lnTo>
                                <a:pt x="13" y="101"/>
                              </a:lnTo>
                              <a:lnTo>
                                <a:pt x="6" y="89"/>
                              </a:lnTo>
                              <a:lnTo>
                                <a:pt x="1" y="77"/>
                              </a:lnTo>
                              <a:lnTo>
                                <a:pt x="0" y="64"/>
                              </a:lnTo>
                              <a:lnTo>
                                <a:pt x="0" y="51"/>
                              </a:lnTo>
                              <a:lnTo>
                                <a:pt x="3" y="38"/>
                              </a:lnTo>
                              <a:lnTo>
                                <a:pt x="9" y="26"/>
                              </a:lnTo>
                              <a:lnTo>
                                <a:pt x="18" y="15"/>
                              </a:lnTo>
                              <a:lnTo>
                                <a:pt x="29" y="6"/>
                              </a:lnTo>
                              <a:lnTo>
                                <a:pt x="41" y="0"/>
                              </a:lnTo>
                              <a:lnTo>
                                <a:pt x="63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0" name="Freeform 18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7"/>
                          <a:ext cx="22" cy="31"/>
                        </a:xfrm>
                        <a:custGeom>
                          <a:avLst/>
                          <a:gdLst>
                            <a:gd name="T0" fmla="*/ 86 w 86"/>
                            <a:gd name="T1" fmla="*/ 120 h 124"/>
                            <a:gd name="T2" fmla="*/ 73 w 86"/>
                            <a:gd name="T3" fmla="*/ 124 h 124"/>
                            <a:gd name="T4" fmla="*/ 60 w 86"/>
                            <a:gd name="T5" fmla="*/ 124 h 124"/>
                            <a:gd name="T6" fmla="*/ 47 w 86"/>
                            <a:gd name="T7" fmla="*/ 123 h 124"/>
                            <a:gd name="T8" fmla="*/ 35 w 86"/>
                            <a:gd name="T9" fmla="*/ 118 h 124"/>
                            <a:gd name="T10" fmla="*/ 23 w 86"/>
                            <a:gd name="T11" fmla="*/ 111 h 124"/>
                            <a:gd name="T12" fmla="*/ 13 w 86"/>
                            <a:gd name="T13" fmla="*/ 101 h 124"/>
                            <a:gd name="T14" fmla="*/ 6 w 86"/>
                            <a:gd name="T15" fmla="*/ 89 h 124"/>
                            <a:gd name="T16" fmla="*/ 1 w 86"/>
                            <a:gd name="T17" fmla="*/ 77 h 124"/>
                            <a:gd name="T18" fmla="*/ 0 w 86"/>
                            <a:gd name="T19" fmla="*/ 64 h 124"/>
                            <a:gd name="T20" fmla="*/ 0 w 86"/>
                            <a:gd name="T21" fmla="*/ 51 h 124"/>
                            <a:gd name="T22" fmla="*/ 3 w 86"/>
                            <a:gd name="T23" fmla="*/ 38 h 124"/>
                            <a:gd name="T24" fmla="*/ 9 w 86"/>
                            <a:gd name="T25" fmla="*/ 26 h 124"/>
                            <a:gd name="T26" fmla="*/ 18 w 86"/>
                            <a:gd name="T27" fmla="*/ 15 h 124"/>
                            <a:gd name="T28" fmla="*/ 29 w 86"/>
                            <a:gd name="T29" fmla="*/ 6 h 124"/>
                            <a:gd name="T30" fmla="*/ 41 w 86"/>
                            <a:gd name="T31" fmla="*/ 0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6" h="124">
                              <a:moveTo>
                                <a:pt x="86" y="120"/>
                              </a:moveTo>
                              <a:lnTo>
                                <a:pt x="73" y="124"/>
                              </a:lnTo>
                              <a:lnTo>
                                <a:pt x="60" y="124"/>
                              </a:lnTo>
                              <a:lnTo>
                                <a:pt x="47" y="123"/>
                              </a:lnTo>
                              <a:lnTo>
                                <a:pt x="35" y="118"/>
                              </a:lnTo>
                              <a:lnTo>
                                <a:pt x="23" y="111"/>
                              </a:lnTo>
                              <a:lnTo>
                                <a:pt x="13" y="101"/>
                              </a:lnTo>
                              <a:lnTo>
                                <a:pt x="6" y="89"/>
                              </a:lnTo>
                              <a:lnTo>
                                <a:pt x="1" y="77"/>
                              </a:lnTo>
                              <a:lnTo>
                                <a:pt x="0" y="64"/>
                              </a:lnTo>
                              <a:lnTo>
                                <a:pt x="0" y="51"/>
                              </a:lnTo>
                              <a:lnTo>
                                <a:pt x="3" y="38"/>
                              </a:lnTo>
                              <a:lnTo>
                                <a:pt x="9" y="26"/>
                              </a:lnTo>
                              <a:lnTo>
                                <a:pt x="18" y="15"/>
                              </a:lnTo>
                              <a:lnTo>
                                <a:pt x="29" y="6"/>
                              </a:lnTo>
                              <a:lnTo>
                                <a:pt x="41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1" name="Freeform 18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17" y="2482"/>
                          <a:ext cx="207" cy="105"/>
                        </a:xfrm>
                        <a:custGeom>
                          <a:avLst/>
                          <a:gdLst>
                            <a:gd name="T0" fmla="*/ 0 w 830"/>
                            <a:gd name="T1" fmla="*/ 300 h 420"/>
                            <a:gd name="T2" fmla="*/ 22 w 830"/>
                            <a:gd name="T3" fmla="*/ 360 h 420"/>
                            <a:gd name="T4" fmla="*/ 45 w 830"/>
                            <a:gd name="T5" fmla="*/ 420 h 420"/>
                            <a:gd name="T6" fmla="*/ 830 w 830"/>
                            <a:gd name="T7" fmla="*/ 120 h 420"/>
                            <a:gd name="T8" fmla="*/ 807 w 830"/>
                            <a:gd name="T9" fmla="*/ 60 h 420"/>
                            <a:gd name="T10" fmla="*/ 784 w 830"/>
                            <a:gd name="T11" fmla="*/ 0 h 420"/>
                            <a:gd name="T12" fmla="*/ 0 w 830"/>
                            <a:gd name="T13" fmla="*/ 300 h 4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0" h="420">
                              <a:moveTo>
                                <a:pt x="0" y="300"/>
                              </a:moveTo>
                              <a:lnTo>
                                <a:pt x="22" y="360"/>
                              </a:lnTo>
                              <a:lnTo>
                                <a:pt x="45" y="420"/>
                              </a:lnTo>
                              <a:lnTo>
                                <a:pt x="830" y="120"/>
                              </a:lnTo>
                              <a:lnTo>
                                <a:pt x="807" y="60"/>
                              </a:lnTo>
                              <a:lnTo>
                                <a:pt x="784" y="0"/>
                              </a:lnTo>
                              <a:lnTo>
                                <a:pt x="0" y="30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2" name="Freeform 18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17" y="2482"/>
                          <a:ext cx="207" cy="105"/>
                        </a:xfrm>
                        <a:custGeom>
                          <a:avLst/>
                          <a:gdLst>
                            <a:gd name="T0" fmla="*/ 0 w 830"/>
                            <a:gd name="T1" fmla="*/ 300 h 420"/>
                            <a:gd name="T2" fmla="*/ 22 w 830"/>
                            <a:gd name="T3" fmla="*/ 360 h 420"/>
                            <a:gd name="T4" fmla="*/ 45 w 830"/>
                            <a:gd name="T5" fmla="*/ 420 h 420"/>
                            <a:gd name="T6" fmla="*/ 830 w 830"/>
                            <a:gd name="T7" fmla="*/ 120 h 420"/>
                            <a:gd name="T8" fmla="*/ 807 w 830"/>
                            <a:gd name="T9" fmla="*/ 60 h 420"/>
                            <a:gd name="T10" fmla="*/ 784 w 830"/>
                            <a:gd name="T11" fmla="*/ 0 h 420"/>
                            <a:gd name="T12" fmla="*/ 0 w 830"/>
                            <a:gd name="T13" fmla="*/ 300 h 4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0" h="420">
                              <a:moveTo>
                                <a:pt x="0" y="300"/>
                              </a:moveTo>
                              <a:lnTo>
                                <a:pt x="22" y="360"/>
                              </a:lnTo>
                              <a:lnTo>
                                <a:pt x="45" y="420"/>
                              </a:lnTo>
                              <a:lnTo>
                                <a:pt x="830" y="120"/>
                              </a:lnTo>
                              <a:lnTo>
                                <a:pt x="807" y="60"/>
                              </a:lnTo>
                              <a:lnTo>
                                <a:pt x="784" y="0"/>
                              </a:lnTo>
                              <a:lnTo>
                                <a:pt x="0" y="30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3" name="Freeform 18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82"/>
                          <a:ext cx="6" cy="15"/>
                        </a:xfrm>
                        <a:custGeom>
                          <a:avLst/>
                          <a:gdLst>
                            <a:gd name="T0" fmla="*/ 23 w 23"/>
                            <a:gd name="T1" fmla="*/ 60 h 60"/>
                            <a:gd name="T2" fmla="*/ 0 w 23"/>
                            <a:gd name="T3" fmla="*/ 0 h 60"/>
                            <a:gd name="T4" fmla="*/ 2 w 23"/>
                            <a:gd name="T5" fmla="*/ 0 h 60"/>
                            <a:gd name="T6" fmla="*/ 23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23" y="60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23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4" name="Line 18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613" y="24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5" name="Freeform 18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47"/>
                          <a:ext cx="109" cy="65"/>
                        </a:xfrm>
                        <a:custGeom>
                          <a:avLst/>
                          <a:gdLst>
                            <a:gd name="T0" fmla="*/ 0 w 435"/>
                            <a:gd name="T1" fmla="*/ 142 h 262"/>
                            <a:gd name="T2" fmla="*/ 21 w 435"/>
                            <a:gd name="T3" fmla="*/ 202 h 262"/>
                            <a:gd name="T4" fmla="*/ 43 w 435"/>
                            <a:gd name="T5" fmla="*/ 262 h 262"/>
                            <a:gd name="T6" fmla="*/ 435 w 435"/>
                            <a:gd name="T7" fmla="*/ 120 h 262"/>
                            <a:gd name="T8" fmla="*/ 413 w 435"/>
                            <a:gd name="T9" fmla="*/ 60 h 262"/>
                            <a:gd name="T10" fmla="*/ 391 w 435"/>
                            <a:gd name="T11" fmla="*/ 0 h 262"/>
                            <a:gd name="T12" fmla="*/ 0 w 435"/>
                            <a:gd name="T13" fmla="*/ 142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5" h="262">
                              <a:moveTo>
                                <a:pt x="0" y="142"/>
                              </a:moveTo>
                              <a:lnTo>
                                <a:pt x="21" y="202"/>
                              </a:lnTo>
                              <a:lnTo>
                                <a:pt x="43" y="262"/>
                              </a:lnTo>
                              <a:lnTo>
                                <a:pt x="435" y="120"/>
                              </a:lnTo>
                              <a:lnTo>
                                <a:pt x="413" y="60"/>
                              </a:lnTo>
                              <a:lnTo>
                                <a:pt x="391" y="0"/>
                              </a:lnTo>
                              <a:lnTo>
                                <a:pt x="0" y="14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6" name="Freeform 18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47"/>
                          <a:ext cx="109" cy="65"/>
                        </a:xfrm>
                        <a:custGeom>
                          <a:avLst/>
                          <a:gdLst>
                            <a:gd name="T0" fmla="*/ 0 w 435"/>
                            <a:gd name="T1" fmla="*/ 142 h 262"/>
                            <a:gd name="T2" fmla="*/ 21 w 435"/>
                            <a:gd name="T3" fmla="*/ 202 h 262"/>
                            <a:gd name="T4" fmla="*/ 43 w 435"/>
                            <a:gd name="T5" fmla="*/ 262 h 262"/>
                            <a:gd name="T6" fmla="*/ 435 w 435"/>
                            <a:gd name="T7" fmla="*/ 120 h 262"/>
                            <a:gd name="T8" fmla="*/ 413 w 435"/>
                            <a:gd name="T9" fmla="*/ 60 h 262"/>
                            <a:gd name="T10" fmla="*/ 391 w 435"/>
                            <a:gd name="T11" fmla="*/ 0 h 262"/>
                            <a:gd name="T12" fmla="*/ 0 w 435"/>
                            <a:gd name="T13" fmla="*/ 142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5" h="262">
                              <a:moveTo>
                                <a:pt x="0" y="142"/>
                              </a:moveTo>
                              <a:lnTo>
                                <a:pt x="21" y="202"/>
                              </a:lnTo>
                              <a:lnTo>
                                <a:pt x="43" y="262"/>
                              </a:lnTo>
                              <a:lnTo>
                                <a:pt x="435" y="120"/>
                              </a:lnTo>
                              <a:lnTo>
                                <a:pt x="413" y="60"/>
                              </a:lnTo>
                              <a:lnTo>
                                <a:pt x="391" y="0"/>
                              </a:lnTo>
                              <a:lnTo>
                                <a:pt x="0" y="14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7" name="Freeform 18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46"/>
                          <a:ext cx="6" cy="16"/>
                        </a:xfrm>
                        <a:custGeom>
                          <a:avLst/>
                          <a:gdLst>
                            <a:gd name="T0" fmla="*/ 22 w 22"/>
                            <a:gd name="T1" fmla="*/ 61 h 61"/>
                            <a:gd name="T2" fmla="*/ 0 w 22"/>
                            <a:gd name="T3" fmla="*/ 1 h 61"/>
                            <a:gd name="T4" fmla="*/ 2 w 22"/>
                            <a:gd name="T5" fmla="*/ 0 h 61"/>
                            <a:gd name="T6" fmla="*/ 22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22" y="61"/>
                              </a:moveTo>
                              <a:lnTo>
                                <a:pt x="0" y="1"/>
                              </a:lnTo>
                              <a:lnTo>
                                <a:pt x="2" y="0"/>
                              </a:lnTo>
                              <a:lnTo>
                                <a:pt x="22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8" name="Line 184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711" y="244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9" name="Freeform 18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14"/>
                          <a:ext cx="109" cy="63"/>
                        </a:xfrm>
                        <a:custGeom>
                          <a:avLst/>
                          <a:gdLst>
                            <a:gd name="T0" fmla="*/ 0 w 432"/>
                            <a:gd name="T1" fmla="*/ 130 h 252"/>
                            <a:gd name="T2" fmla="*/ 20 w 432"/>
                            <a:gd name="T3" fmla="*/ 191 h 252"/>
                            <a:gd name="T4" fmla="*/ 40 w 432"/>
                            <a:gd name="T5" fmla="*/ 252 h 252"/>
                            <a:gd name="T6" fmla="*/ 432 w 432"/>
                            <a:gd name="T7" fmla="*/ 122 h 252"/>
                            <a:gd name="T8" fmla="*/ 412 w 432"/>
                            <a:gd name="T9" fmla="*/ 61 h 252"/>
                            <a:gd name="T10" fmla="*/ 392 w 432"/>
                            <a:gd name="T11" fmla="*/ 0 h 252"/>
                            <a:gd name="T12" fmla="*/ 0 w 432"/>
                            <a:gd name="T13" fmla="*/ 130 h 2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52">
                              <a:moveTo>
                                <a:pt x="0" y="130"/>
                              </a:moveTo>
                              <a:lnTo>
                                <a:pt x="20" y="191"/>
                              </a:lnTo>
                              <a:lnTo>
                                <a:pt x="40" y="252"/>
                              </a:lnTo>
                              <a:lnTo>
                                <a:pt x="432" y="122"/>
                              </a:lnTo>
                              <a:lnTo>
                                <a:pt x="412" y="61"/>
                              </a:lnTo>
                              <a:lnTo>
                                <a:pt x="392" y="0"/>
                              </a:lnTo>
                              <a:lnTo>
                                <a:pt x="0" y="1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0" name="Freeform 18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14"/>
                          <a:ext cx="109" cy="63"/>
                        </a:xfrm>
                        <a:custGeom>
                          <a:avLst/>
                          <a:gdLst>
                            <a:gd name="T0" fmla="*/ 0 w 432"/>
                            <a:gd name="T1" fmla="*/ 130 h 252"/>
                            <a:gd name="T2" fmla="*/ 20 w 432"/>
                            <a:gd name="T3" fmla="*/ 191 h 252"/>
                            <a:gd name="T4" fmla="*/ 40 w 432"/>
                            <a:gd name="T5" fmla="*/ 252 h 252"/>
                            <a:gd name="T6" fmla="*/ 432 w 432"/>
                            <a:gd name="T7" fmla="*/ 122 h 252"/>
                            <a:gd name="T8" fmla="*/ 412 w 432"/>
                            <a:gd name="T9" fmla="*/ 61 h 252"/>
                            <a:gd name="T10" fmla="*/ 392 w 432"/>
                            <a:gd name="T11" fmla="*/ 0 h 252"/>
                            <a:gd name="T12" fmla="*/ 0 w 432"/>
                            <a:gd name="T13" fmla="*/ 130 h 2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52">
                              <a:moveTo>
                                <a:pt x="0" y="130"/>
                              </a:moveTo>
                              <a:lnTo>
                                <a:pt x="20" y="191"/>
                              </a:lnTo>
                              <a:lnTo>
                                <a:pt x="40" y="252"/>
                              </a:lnTo>
                              <a:lnTo>
                                <a:pt x="432" y="122"/>
                              </a:lnTo>
                              <a:lnTo>
                                <a:pt x="412" y="61"/>
                              </a:lnTo>
                              <a:lnTo>
                                <a:pt x="392" y="0"/>
                              </a:lnTo>
                              <a:lnTo>
                                <a:pt x="0" y="13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1" name="Freeform 18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09" y="2414"/>
                          <a:ext cx="5" cy="15"/>
                        </a:xfrm>
                        <a:custGeom>
                          <a:avLst/>
                          <a:gdLst>
                            <a:gd name="T0" fmla="*/ 20 w 20"/>
                            <a:gd name="T1" fmla="*/ 61 h 61"/>
                            <a:gd name="T2" fmla="*/ 0 w 20"/>
                            <a:gd name="T3" fmla="*/ 0 h 61"/>
                            <a:gd name="T4" fmla="*/ 1 w 20"/>
                            <a:gd name="T5" fmla="*/ 0 h 61"/>
                            <a:gd name="T6" fmla="*/ 2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20" y="61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2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2" name="Line 18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809" y="24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3" name="Freeform 18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10" y="2384"/>
                          <a:ext cx="107" cy="60"/>
                        </a:xfrm>
                        <a:custGeom>
                          <a:avLst/>
                          <a:gdLst>
                            <a:gd name="T0" fmla="*/ 0 w 430"/>
                            <a:gd name="T1" fmla="*/ 119 h 241"/>
                            <a:gd name="T2" fmla="*/ 19 w 430"/>
                            <a:gd name="T3" fmla="*/ 180 h 241"/>
                            <a:gd name="T4" fmla="*/ 38 w 430"/>
                            <a:gd name="T5" fmla="*/ 241 h 241"/>
                            <a:gd name="T6" fmla="*/ 430 w 430"/>
                            <a:gd name="T7" fmla="*/ 122 h 241"/>
                            <a:gd name="T8" fmla="*/ 411 w 430"/>
                            <a:gd name="T9" fmla="*/ 61 h 241"/>
                            <a:gd name="T10" fmla="*/ 392 w 430"/>
                            <a:gd name="T11" fmla="*/ 0 h 241"/>
                            <a:gd name="T12" fmla="*/ 0 w 430"/>
                            <a:gd name="T13" fmla="*/ 119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0" h="241">
                              <a:moveTo>
                                <a:pt x="0" y="119"/>
                              </a:moveTo>
                              <a:lnTo>
                                <a:pt x="19" y="180"/>
                              </a:lnTo>
                              <a:lnTo>
                                <a:pt x="38" y="241"/>
                              </a:lnTo>
                              <a:lnTo>
                                <a:pt x="430" y="122"/>
                              </a:lnTo>
                              <a:lnTo>
                                <a:pt x="411" y="61"/>
                              </a:lnTo>
                              <a:lnTo>
                                <a:pt x="392" y="0"/>
                              </a:lnTo>
                              <a:lnTo>
                                <a:pt x="0" y="1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4" name="Freeform 18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10" y="2384"/>
                          <a:ext cx="107" cy="60"/>
                        </a:xfrm>
                        <a:custGeom>
                          <a:avLst/>
                          <a:gdLst>
                            <a:gd name="T0" fmla="*/ 0 w 430"/>
                            <a:gd name="T1" fmla="*/ 119 h 241"/>
                            <a:gd name="T2" fmla="*/ 19 w 430"/>
                            <a:gd name="T3" fmla="*/ 180 h 241"/>
                            <a:gd name="T4" fmla="*/ 38 w 430"/>
                            <a:gd name="T5" fmla="*/ 241 h 241"/>
                            <a:gd name="T6" fmla="*/ 430 w 430"/>
                            <a:gd name="T7" fmla="*/ 122 h 241"/>
                            <a:gd name="T8" fmla="*/ 411 w 430"/>
                            <a:gd name="T9" fmla="*/ 61 h 241"/>
                            <a:gd name="T10" fmla="*/ 392 w 430"/>
                            <a:gd name="T11" fmla="*/ 0 h 241"/>
                            <a:gd name="T12" fmla="*/ 0 w 430"/>
                            <a:gd name="T13" fmla="*/ 119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0" h="241">
                              <a:moveTo>
                                <a:pt x="0" y="119"/>
                              </a:moveTo>
                              <a:lnTo>
                                <a:pt x="19" y="180"/>
                              </a:lnTo>
                              <a:lnTo>
                                <a:pt x="38" y="241"/>
                              </a:lnTo>
                              <a:lnTo>
                                <a:pt x="430" y="122"/>
                              </a:lnTo>
                              <a:lnTo>
                                <a:pt x="411" y="61"/>
                              </a:lnTo>
                              <a:lnTo>
                                <a:pt x="392" y="0"/>
                              </a:lnTo>
                              <a:lnTo>
                                <a:pt x="0" y="11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5" name="Freeform 18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8" y="2384"/>
                          <a:ext cx="4" cy="15"/>
                        </a:xfrm>
                        <a:custGeom>
                          <a:avLst/>
                          <a:gdLst>
                            <a:gd name="T0" fmla="*/ 19 w 19"/>
                            <a:gd name="T1" fmla="*/ 62 h 62"/>
                            <a:gd name="T2" fmla="*/ 0 w 19"/>
                            <a:gd name="T3" fmla="*/ 1 h 62"/>
                            <a:gd name="T4" fmla="*/ 3 w 19"/>
                            <a:gd name="T5" fmla="*/ 0 h 62"/>
                            <a:gd name="T6" fmla="*/ 19 w 19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9" h="62">
                              <a:moveTo>
                                <a:pt x="19" y="62"/>
                              </a:moveTo>
                              <a:lnTo>
                                <a:pt x="0" y="1"/>
                              </a:lnTo>
                              <a:lnTo>
                                <a:pt x="3" y="0"/>
                              </a:lnTo>
                              <a:lnTo>
                                <a:pt x="19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6" name="Line 18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908" y="238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7" name="Freeform 18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9" y="2359"/>
                          <a:ext cx="105" cy="56"/>
                        </a:xfrm>
                        <a:custGeom>
                          <a:avLst/>
                          <a:gdLst>
                            <a:gd name="T0" fmla="*/ 0 w 422"/>
                            <a:gd name="T1" fmla="*/ 101 h 226"/>
                            <a:gd name="T2" fmla="*/ 16 w 422"/>
                            <a:gd name="T3" fmla="*/ 163 h 226"/>
                            <a:gd name="T4" fmla="*/ 31 w 422"/>
                            <a:gd name="T5" fmla="*/ 226 h 226"/>
                            <a:gd name="T6" fmla="*/ 422 w 422"/>
                            <a:gd name="T7" fmla="*/ 125 h 226"/>
                            <a:gd name="T8" fmla="*/ 406 w 422"/>
                            <a:gd name="T9" fmla="*/ 63 h 226"/>
                            <a:gd name="T10" fmla="*/ 391 w 422"/>
                            <a:gd name="T11" fmla="*/ 0 h 226"/>
                            <a:gd name="T12" fmla="*/ 0 w 422"/>
                            <a:gd name="T13" fmla="*/ 101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2" h="226">
                              <a:moveTo>
                                <a:pt x="0" y="101"/>
                              </a:moveTo>
                              <a:lnTo>
                                <a:pt x="16" y="163"/>
                              </a:lnTo>
                              <a:lnTo>
                                <a:pt x="31" y="226"/>
                              </a:lnTo>
                              <a:lnTo>
                                <a:pt x="422" y="125"/>
                              </a:lnTo>
                              <a:lnTo>
                                <a:pt x="406" y="63"/>
                              </a:lnTo>
                              <a:lnTo>
                                <a:pt x="391" y="0"/>
                              </a:lnTo>
                              <a:lnTo>
                                <a:pt x="0" y="10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8" name="Freeform 18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9" y="2359"/>
                          <a:ext cx="105" cy="56"/>
                        </a:xfrm>
                        <a:custGeom>
                          <a:avLst/>
                          <a:gdLst>
                            <a:gd name="T0" fmla="*/ 0 w 422"/>
                            <a:gd name="T1" fmla="*/ 101 h 226"/>
                            <a:gd name="T2" fmla="*/ 16 w 422"/>
                            <a:gd name="T3" fmla="*/ 163 h 226"/>
                            <a:gd name="T4" fmla="*/ 31 w 422"/>
                            <a:gd name="T5" fmla="*/ 226 h 226"/>
                            <a:gd name="T6" fmla="*/ 422 w 422"/>
                            <a:gd name="T7" fmla="*/ 125 h 226"/>
                            <a:gd name="T8" fmla="*/ 406 w 422"/>
                            <a:gd name="T9" fmla="*/ 63 h 226"/>
                            <a:gd name="T10" fmla="*/ 391 w 422"/>
                            <a:gd name="T11" fmla="*/ 0 h 226"/>
                            <a:gd name="T12" fmla="*/ 0 w 422"/>
                            <a:gd name="T13" fmla="*/ 101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2" h="226">
                              <a:moveTo>
                                <a:pt x="0" y="101"/>
                              </a:moveTo>
                              <a:lnTo>
                                <a:pt x="16" y="163"/>
                              </a:lnTo>
                              <a:lnTo>
                                <a:pt x="31" y="226"/>
                              </a:lnTo>
                              <a:lnTo>
                                <a:pt x="422" y="125"/>
                              </a:lnTo>
                              <a:lnTo>
                                <a:pt x="406" y="63"/>
                              </a:lnTo>
                              <a:lnTo>
                                <a:pt x="391" y="0"/>
                              </a:lnTo>
                              <a:lnTo>
                                <a:pt x="0" y="10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9" name="Freeform 18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59"/>
                          <a:ext cx="4" cy="15"/>
                        </a:xfrm>
                        <a:custGeom>
                          <a:avLst/>
                          <a:gdLst>
                            <a:gd name="T0" fmla="*/ 15 w 15"/>
                            <a:gd name="T1" fmla="*/ 63 h 63"/>
                            <a:gd name="T2" fmla="*/ 0 w 15"/>
                            <a:gd name="T3" fmla="*/ 0 h 63"/>
                            <a:gd name="T4" fmla="*/ 1 w 15"/>
                            <a:gd name="T5" fmla="*/ 0 h 63"/>
                            <a:gd name="T6" fmla="*/ 15 w 15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3">
                              <a:moveTo>
                                <a:pt x="15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15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0" name="Line 18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006" y="235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1" name="Freeform 18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48"/>
                          <a:ext cx="57" cy="42"/>
                        </a:xfrm>
                        <a:custGeom>
                          <a:avLst/>
                          <a:gdLst>
                            <a:gd name="T0" fmla="*/ 0 w 224"/>
                            <a:gd name="T1" fmla="*/ 43 h 168"/>
                            <a:gd name="T2" fmla="*/ 14 w 224"/>
                            <a:gd name="T3" fmla="*/ 106 h 168"/>
                            <a:gd name="T4" fmla="*/ 29 w 224"/>
                            <a:gd name="T5" fmla="*/ 168 h 168"/>
                            <a:gd name="T6" fmla="*/ 224 w 224"/>
                            <a:gd name="T7" fmla="*/ 125 h 168"/>
                            <a:gd name="T8" fmla="*/ 210 w 224"/>
                            <a:gd name="T9" fmla="*/ 63 h 168"/>
                            <a:gd name="T10" fmla="*/ 195 w 224"/>
                            <a:gd name="T11" fmla="*/ 0 h 168"/>
                            <a:gd name="T12" fmla="*/ 0 w 224"/>
                            <a:gd name="T13" fmla="*/ 43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4" h="168">
                              <a:moveTo>
                                <a:pt x="0" y="43"/>
                              </a:moveTo>
                              <a:lnTo>
                                <a:pt x="14" y="106"/>
                              </a:lnTo>
                              <a:lnTo>
                                <a:pt x="29" y="168"/>
                              </a:lnTo>
                              <a:lnTo>
                                <a:pt x="224" y="125"/>
                              </a:lnTo>
                              <a:lnTo>
                                <a:pt x="210" y="63"/>
                              </a:lnTo>
                              <a:lnTo>
                                <a:pt x="195" y="0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2" name="Freeform 18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48"/>
                          <a:ext cx="57" cy="42"/>
                        </a:xfrm>
                        <a:custGeom>
                          <a:avLst/>
                          <a:gdLst>
                            <a:gd name="T0" fmla="*/ 0 w 224"/>
                            <a:gd name="T1" fmla="*/ 43 h 168"/>
                            <a:gd name="T2" fmla="*/ 14 w 224"/>
                            <a:gd name="T3" fmla="*/ 106 h 168"/>
                            <a:gd name="T4" fmla="*/ 29 w 224"/>
                            <a:gd name="T5" fmla="*/ 168 h 168"/>
                            <a:gd name="T6" fmla="*/ 224 w 224"/>
                            <a:gd name="T7" fmla="*/ 125 h 168"/>
                            <a:gd name="T8" fmla="*/ 210 w 224"/>
                            <a:gd name="T9" fmla="*/ 63 h 168"/>
                            <a:gd name="T10" fmla="*/ 195 w 224"/>
                            <a:gd name="T11" fmla="*/ 0 h 168"/>
                            <a:gd name="T12" fmla="*/ 0 w 224"/>
                            <a:gd name="T13" fmla="*/ 43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4" h="168">
                              <a:moveTo>
                                <a:pt x="0" y="43"/>
                              </a:moveTo>
                              <a:lnTo>
                                <a:pt x="14" y="106"/>
                              </a:lnTo>
                              <a:lnTo>
                                <a:pt x="29" y="168"/>
                              </a:lnTo>
                              <a:lnTo>
                                <a:pt x="224" y="125"/>
                              </a:lnTo>
                              <a:lnTo>
                                <a:pt x="210" y="63"/>
                              </a:lnTo>
                              <a:lnTo>
                                <a:pt x="195" y="0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3" name="Freeform 18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5" y="2348"/>
                          <a:ext cx="4" cy="15"/>
                        </a:xfrm>
                        <a:custGeom>
                          <a:avLst/>
                          <a:gdLst>
                            <a:gd name="T0" fmla="*/ 15 w 15"/>
                            <a:gd name="T1" fmla="*/ 64 h 64"/>
                            <a:gd name="T2" fmla="*/ 0 w 15"/>
                            <a:gd name="T3" fmla="*/ 1 h 64"/>
                            <a:gd name="T4" fmla="*/ 3 w 15"/>
                            <a:gd name="T5" fmla="*/ 0 h 64"/>
                            <a:gd name="T6" fmla="*/ 15 w 15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4">
                              <a:moveTo>
                                <a:pt x="15" y="64"/>
                              </a:moveTo>
                              <a:lnTo>
                                <a:pt x="0" y="1"/>
                              </a:lnTo>
                              <a:lnTo>
                                <a:pt x="3" y="0"/>
                              </a:lnTo>
                              <a:lnTo>
                                <a:pt x="15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4" name="Line 182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2055" y="234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5" name="Freeform 18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6" y="2338"/>
                          <a:ext cx="55" cy="41"/>
                        </a:xfrm>
                        <a:custGeom>
                          <a:avLst/>
                          <a:gdLst>
                            <a:gd name="T0" fmla="*/ 0 w 219"/>
                            <a:gd name="T1" fmla="*/ 37 h 164"/>
                            <a:gd name="T2" fmla="*/ 12 w 219"/>
                            <a:gd name="T3" fmla="*/ 101 h 164"/>
                            <a:gd name="T4" fmla="*/ 24 w 219"/>
                            <a:gd name="T5" fmla="*/ 164 h 164"/>
                            <a:gd name="T6" fmla="*/ 219 w 219"/>
                            <a:gd name="T7" fmla="*/ 127 h 164"/>
                            <a:gd name="T8" fmla="*/ 207 w 219"/>
                            <a:gd name="T9" fmla="*/ 63 h 164"/>
                            <a:gd name="T10" fmla="*/ 195 w 219"/>
                            <a:gd name="T11" fmla="*/ 0 h 164"/>
                            <a:gd name="T12" fmla="*/ 0 w 219"/>
                            <a:gd name="T13" fmla="*/ 37 h 1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164">
                              <a:moveTo>
                                <a:pt x="0" y="37"/>
                              </a:moveTo>
                              <a:lnTo>
                                <a:pt x="12" y="101"/>
                              </a:lnTo>
                              <a:lnTo>
                                <a:pt x="24" y="164"/>
                              </a:lnTo>
                              <a:lnTo>
                                <a:pt x="219" y="127"/>
                              </a:lnTo>
                              <a:lnTo>
                                <a:pt x="207" y="63"/>
                              </a:lnTo>
                              <a:lnTo>
                                <a:pt x="195" y="0"/>
                              </a:lnTo>
                              <a:lnTo>
                                <a:pt x="0" y="3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6" name="Freeform 18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6" y="2338"/>
                          <a:ext cx="55" cy="41"/>
                        </a:xfrm>
                        <a:custGeom>
                          <a:avLst/>
                          <a:gdLst>
                            <a:gd name="T0" fmla="*/ 0 w 219"/>
                            <a:gd name="T1" fmla="*/ 37 h 164"/>
                            <a:gd name="T2" fmla="*/ 12 w 219"/>
                            <a:gd name="T3" fmla="*/ 101 h 164"/>
                            <a:gd name="T4" fmla="*/ 24 w 219"/>
                            <a:gd name="T5" fmla="*/ 164 h 164"/>
                            <a:gd name="T6" fmla="*/ 219 w 219"/>
                            <a:gd name="T7" fmla="*/ 127 h 164"/>
                            <a:gd name="T8" fmla="*/ 207 w 219"/>
                            <a:gd name="T9" fmla="*/ 63 h 164"/>
                            <a:gd name="T10" fmla="*/ 195 w 219"/>
                            <a:gd name="T11" fmla="*/ 0 h 164"/>
                            <a:gd name="T12" fmla="*/ 0 w 219"/>
                            <a:gd name="T13" fmla="*/ 37 h 1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164">
                              <a:moveTo>
                                <a:pt x="0" y="37"/>
                              </a:moveTo>
                              <a:lnTo>
                                <a:pt x="12" y="101"/>
                              </a:lnTo>
                              <a:lnTo>
                                <a:pt x="24" y="164"/>
                              </a:lnTo>
                              <a:lnTo>
                                <a:pt x="219" y="127"/>
                              </a:lnTo>
                              <a:lnTo>
                                <a:pt x="207" y="63"/>
                              </a:lnTo>
                              <a:lnTo>
                                <a:pt x="195" y="0"/>
                              </a:lnTo>
                              <a:lnTo>
                                <a:pt x="0" y="3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7" name="Freeform 18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8"/>
                          <a:ext cx="3" cy="16"/>
                        </a:xfrm>
                        <a:custGeom>
                          <a:avLst/>
                          <a:gdLst>
                            <a:gd name="T0" fmla="*/ 12 w 12"/>
                            <a:gd name="T1" fmla="*/ 63 h 63"/>
                            <a:gd name="T2" fmla="*/ 0 w 12"/>
                            <a:gd name="T3" fmla="*/ 0 h 63"/>
                            <a:gd name="T4" fmla="*/ 2 w 12"/>
                            <a:gd name="T5" fmla="*/ 0 h 63"/>
                            <a:gd name="T6" fmla="*/ 12 w 1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12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8" name="Line 18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105" y="23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9" name="Freeform 18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0"/>
                          <a:ext cx="54" cy="40"/>
                        </a:xfrm>
                        <a:custGeom>
                          <a:avLst/>
                          <a:gdLst>
                            <a:gd name="T0" fmla="*/ 0 w 215"/>
                            <a:gd name="T1" fmla="*/ 31 h 158"/>
                            <a:gd name="T2" fmla="*/ 10 w 215"/>
                            <a:gd name="T3" fmla="*/ 94 h 158"/>
                            <a:gd name="T4" fmla="*/ 20 w 215"/>
                            <a:gd name="T5" fmla="*/ 158 h 158"/>
                            <a:gd name="T6" fmla="*/ 215 w 215"/>
                            <a:gd name="T7" fmla="*/ 127 h 158"/>
                            <a:gd name="T8" fmla="*/ 205 w 215"/>
                            <a:gd name="T9" fmla="*/ 63 h 158"/>
                            <a:gd name="T10" fmla="*/ 196 w 215"/>
                            <a:gd name="T11" fmla="*/ 0 h 158"/>
                            <a:gd name="T12" fmla="*/ 0 w 215"/>
                            <a:gd name="T13" fmla="*/ 31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158">
                              <a:moveTo>
                                <a:pt x="0" y="31"/>
                              </a:moveTo>
                              <a:lnTo>
                                <a:pt x="10" y="94"/>
                              </a:lnTo>
                              <a:lnTo>
                                <a:pt x="20" y="158"/>
                              </a:lnTo>
                              <a:lnTo>
                                <a:pt x="215" y="127"/>
                              </a:lnTo>
                              <a:lnTo>
                                <a:pt x="205" y="63"/>
                              </a:lnTo>
                              <a:lnTo>
                                <a:pt x="196" y="0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0" name="Freeform 18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0"/>
                          <a:ext cx="54" cy="40"/>
                        </a:xfrm>
                        <a:custGeom>
                          <a:avLst/>
                          <a:gdLst>
                            <a:gd name="T0" fmla="*/ 0 w 215"/>
                            <a:gd name="T1" fmla="*/ 31 h 158"/>
                            <a:gd name="T2" fmla="*/ 10 w 215"/>
                            <a:gd name="T3" fmla="*/ 94 h 158"/>
                            <a:gd name="T4" fmla="*/ 20 w 215"/>
                            <a:gd name="T5" fmla="*/ 158 h 158"/>
                            <a:gd name="T6" fmla="*/ 215 w 215"/>
                            <a:gd name="T7" fmla="*/ 127 h 158"/>
                            <a:gd name="T8" fmla="*/ 205 w 215"/>
                            <a:gd name="T9" fmla="*/ 63 h 158"/>
                            <a:gd name="T10" fmla="*/ 196 w 215"/>
                            <a:gd name="T11" fmla="*/ 0 h 158"/>
                            <a:gd name="T12" fmla="*/ 0 w 215"/>
                            <a:gd name="T13" fmla="*/ 31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158">
                              <a:moveTo>
                                <a:pt x="0" y="31"/>
                              </a:moveTo>
                              <a:lnTo>
                                <a:pt x="10" y="94"/>
                              </a:lnTo>
                              <a:lnTo>
                                <a:pt x="20" y="158"/>
                              </a:lnTo>
                              <a:lnTo>
                                <a:pt x="215" y="127"/>
                              </a:lnTo>
                              <a:lnTo>
                                <a:pt x="205" y="63"/>
                              </a:lnTo>
                              <a:lnTo>
                                <a:pt x="196" y="0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1" name="Freeform 18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30"/>
                          <a:ext cx="3" cy="16"/>
                        </a:xfrm>
                        <a:custGeom>
                          <a:avLst/>
                          <a:gdLst>
                            <a:gd name="T0" fmla="*/ 9 w 9"/>
                            <a:gd name="T1" fmla="*/ 63 h 63"/>
                            <a:gd name="T2" fmla="*/ 0 w 9"/>
                            <a:gd name="T3" fmla="*/ 0 h 63"/>
                            <a:gd name="T4" fmla="*/ 1 w 9"/>
                            <a:gd name="T5" fmla="*/ 0 h 63"/>
                            <a:gd name="T6" fmla="*/ 9 w 9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2" name="Line 18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154" y="23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3" name="Freeform 18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24"/>
                          <a:ext cx="54" cy="38"/>
                        </a:xfrm>
                        <a:custGeom>
                          <a:avLst/>
                          <a:gdLst>
                            <a:gd name="T0" fmla="*/ 0 w 212"/>
                            <a:gd name="T1" fmla="*/ 25 h 152"/>
                            <a:gd name="T2" fmla="*/ 8 w 212"/>
                            <a:gd name="T3" fmla="*/ 88 h 152"/>
                            <a:gd name="T4" fmla="*/ 17 w 212"/>
                            <a:gd name="T5" fmla="*/ 152 h 152"/>
                            <a:gd name="T6" fmla="*/ 212 w 212"/>
                            <a:gd name="T7" fmla="*/ 127 h 152"/>
                            <a:gd name="T8" fmla="*/ 204 w 212"/>
                            <a:gd name="T9" fmla="*/ 63 h 152"/>
                            <a:gd name="T10" fmla="*/ 195 w 212"/>
                            <a:gd name="T11" fmla="*/ 0 h 152"/>
                            <a:gd name="T12" fmla="*/ 0 w 212"/>
                            <a:gd name="T13" fmla="*/ 25 h 1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2" h="152">
                              <a:moveTo>
                                <a:pt x="0" y="25"/>
                              </a:moveTo>
                              <a:lnTo>
                                <a:pt x="8" y="88"/>
                              </a:lnTo>
                              <a:lnTo>
                                <a:pt x="17" y="152"/>
                              </a:lnTo>
                              <a:lnTo>
                                <a:pt x="212" y="127"/>
                              </a:lnTo>
                              <a:lnTo>
                                <a:pt x="204" y="63"/>
                              </a:lnTo>
                              <a:lnTo>
                                <a:pt x="195" y="0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4" name="Freeform 18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24"/>
                          <a:ext cx="54" cy="38"/>
                        </a:xfrm>
                        <a:custGeom>
                          <a:avLst/>
                          <a:gdLst>
                            <a:gd name="T0" fmla="*/ 0 w 212"/>
                            <a:gd name="T1" fmla="*/ 25 h 152"/>
                            <a:gd name="T2" fmla="*/ 8 w 212"/>
                            <a:gd name="T3" fmla="*/ 88 h 152"/>
                            <a:gd name="T4" fmla="*/ 17 w 212"/>
                            <a:gd name="T5" fmla="*/ 152 h 152"/>
                            <a:gd name="T6" fmla="*/ 212 w 212"/>
                            <a:gd name="T7" fmla="*/ 127 h 152"/>
                            <a:gd name="T8" fmla="*/ 204 w 212"/>
                            <a:gd name="T9" fmla="*/ 63 h 152"/>
                            <a:gd name="T10" fmla="*/ 195 w 212"/>
                            <a:gd name="T11" fmla="*/ 0 h 152"/>
                            <a:gd name="T12" fmla="*/ 0 w 212"/>
                            <a:gd name="T13" fmla="*/ 25 h 1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2" h="152">
                              <a:moveTo>
                                <a:pt x="0" y="25"/>
                              </a:moveTo>
                              <a:lnTo>
                                <a:pt x="8" y="88"/>
                              </a:lnTo>
                              <a:lnTo>
                                <a:pt x="17" y="152"/>
                              </a:lnTo>
                              <a:lnTo>
                                <a:pt x="212" y="127"/>
                              </a:lnTo>
                              <a:lnTo>
                                <a:pt x="204" y="63"/>
                              </a:lnTo>
                              <a:lnTo>
                                <a:pt x="195" y="0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5" name="Freeform 18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3" y="2324"/>
                          <a:ext cx="2" cy="16"/>
                        </a:xfrm>
                        <a:custGeom>
                          <a:avLst/>
                          <a:gdLst>
                            <a:gd name="T0" fmla="*/ 9 w 9"/>
                            <a:gd name="T1" fmla="*/ 63 h 63"/>
                            <a:gd name="T2" fmla="*/ 0 w 9"/>
                            <a:gd name="T3" fmla="*/ 0 h 63"/>
                            <a:gd name="T4" fmla="*/ 3 w 9"/>
                            <a:gd name="T5" fmla="*/ 0 h 63"/>
                            <a:gd name="T6" fmla="*/ 9 w 9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6" name="Line 18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203" y="23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7" name="Freeform 18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4" y="2320"/>
                          <a:ext cx="52" cy="36"/>
                        </a:xfrm>
                        <a:custGeom>
                          <a:avLst/>
                          <a:gdLst>
                            <a:gd name="T0" fmla="*/ 0 w 207"/>
                            <a:gd name="T1" fmla="*/ 18 h 145"/>
                            <a:gd name="T2" fmla="*/ 6 w 207"/>
                            <a:gd name="T3" fmla="*/ 81 h 145"/>
                            <a:gd name="T4" fmla="*/ 12 w 207"/>
                            <a:gd name="T5" fmla="*/ 145 h 145"/>
                            <a:gd name="T6" fmla="*/ 207 w 207"/>
                            <a:gd name="T7" fmla="*/ 127 h 145"/>
                            <a:gd name="T8" fmla="*/ 201 w 207"/>
                            <a:gd name="T9" fmla="*/ 63 h 145"/>
                            <a:gd name="T10" fmla="*/ 195 w 207"/>
                            <a:gd name="T11" fmla="*/ 0 h 145"/>
                            <a:gd name="T12" fmla="*/ 0 w 207"/>
                            <a:gd name="T13" fmla="*/ 18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145">
                              <a:moveTo>
                                <a:pt x="0" y="18"/>
                              </a:moveTo>
                              <a:lnTo>
                                <a:pt x="6" y="81"/>
                              </a:lnTo>
                              <a:lnTo>
                                <a:pt x="12" y="145"/>
                              </a:lnTo>
                              <a:lnTo>
                                <a:pt x="207" y="127"/>
                              </a:lnTo>
                              <a:lnTo>
                                <a:pt x="201" y="63"/>
                              </a:lnTo>
                              <a:lnTo>
                                <a:pt x="195" y="0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8" name="Freeform 18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4" y="2320"/>
                          <a:ext cx="52" cy="36"/>
                        </a:xfrm>
                        <a:custGeom>
                          <a:avLst/>
                          <a:gdLst>
                            <a:gd name="T0" fmla="*/ 0 w 207"/>
                            <a:gd name="T1" fmla="*/ 18 h 145"/>
                            <a:gd name="T2" fmla="*/ 6 w 207"/>
                            <a:gd name="T3" fmla="*/ 81 h 145"/>
                            <a:gd name="T4" fmla="*/ 12 w 207"/>
                            <a:gd name="T5" fmla="*/ 145 h 145"/>
                            <a:gd name="T6" fmla="*/ 207 w 207"/>
                            <a:gd name="T7" fmla="*/ 127 h 145"/>
                            <a:gd name="T8" fmla="*/ 201 w 207"/>
                            <a:gd name="T9" fmla="*/ 63 h 145"/>
                            <a:gd name="T10" fmla="*/ 195 w 207"/>
                            <a:gd name="T11" fmla="*/ 0 h 145"/>
                            <a:gd name="T12" fmla="*/ 0 w 207"/>
                            <a:gd name="T13" fmla="*/ 18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145">
                              <a:moveTo>
                                <a:pt x="0" y="18"/>
                              </a:moveTo>
                              <a:lnTo>
                                <a:pt x="6" y="81"/>
                              </a:lnTo>
                              <a:lnTo>
                                <a:pt x="12" y="145"/>
                              </a:lnTo>
                              <a:lnTo>
                                <a:pt x="207" y="127"/>
                              </a:lnTo>
                              <a:lnTo>
                                <a:pt x="201" y="63"/>
                              </a:lnTo>
                              <a:lnTo>
                                <a:pt x="195" y="0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9" name="Freeform 18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20"/>
                          <a:ext cx="1" cy="16"/>
                        </a:xfrm>
                        <a:custGeom>
                          <a:avLst/>
                          <a:gdLst>
                            <a:gd name="T0" fmla="*/ 6 w 6"/>
                            <a:gd name="T1" fmla="*/ 63 h 63"/>
                            <a:gd name="T2" fmla="*/ 0 w 6"/>
                            <a:gd name="T3" fmla="*/ 0 h 63"/>
                            <a:gd name="T4" fmla="*/ 2 w 6"/>
                            <a:gd name="T5" fmla="*/ 0 h 63"/>
                            <a:gd name="T6" fmla="*/ 6 w 6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3">
                              <a:moveTo>
                                <a:pt x="6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6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0" name="Line 18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253" y="23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1" name="Freeform 18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17"/>
                          <a:ext cx="51" cy="34"/>
                        </a:xfrm>
                        <a:custGeom>
                          <a:avLst/>
                          <a:gdLst>
                            <a:gd name="T0" fmla="*/ 0 w 202"/>
                            <a:gd name="T1" fmla="*/ 11 h 138"/>
                            <a:gd name="T2" fmla="*/ 4 w 202"/>
                            <a:gd name="T3" fmla="*/ 74 h 138"/>
                            <a:gd name="T4" fmla="*/ 8 w 202"/>
                            <a:gd name="T5" fmla="*/ 138 h 138"/>
                            <a:gd name="T6" fmla="*/ 202 w 202"/>
                            <a:gd name="T7" fmla="*/ 127 h 138"/>
                            <a:gd name="T8" fmla="*/ 198 w 202"/>
                            <a:gd name="T9" fmla="*/ 63 h 138"/>
                            <a:gd name="T10" fmla="*/ 194 w 202"/>
                            <a:gd name="T11" fmla="*/ 0 h 138"/>
                            <a:gd name="T12" fmla="*/ 0 w 202"/>
                            <a:gd name="T13" fmla="*/ 11 h 1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138">
                              <a:moveTo>
                                <a:pt x="0" y="11"/>
                              </a:moveTo>
                              <a:lnTo>
                                <a:pt x="4" y="74"/>
                              </a:lnTo>
                              <a:lnTo>
                                <a:pt x="8" y="138"/>
                              </a:lnTo>
                              <a:lnTo>
                                <a:pt x="202" y="127"/>
                              </a:lnTo>
                              <a:lnTo>
                                <a:pt x="198" y="63"/>
                              </a:lnTo>
                              <a:lnTo>
                                <a:pt x="194" y="0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2" name="Freeform 18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17"/>
                          <a:ext cx="51" cy="34"/>
                        </a:xfrm>
                        <a:custGeom>
                          <a:avLst/>
                          <a:gdLst>
                            <a:gd name="T0" fmla="*/ 0 w 202"/>
                            <a:gd name="T1" fmla="*/ 11 h 138"/>
                            <a:gd name="T2" fmla="*/ 4 w 202"/>
                            <a:gd name="T3" fmla="*/ 74 h 138"/>
                            <a:gd name="T4" fmla="*/ 8 w 202"/>
                            <a:gd name="T5" fmla="*/ 138 h 138"/>
                            <a:gd name="T6" fmla="*/ 202 w 202"/>
                            <a:gd name="T7" fmla="*/ 127 h 138"/>
                            <a:gd name="T8" fmla="*/ 198 w 202"/>
                            <a:gd name="T9" fmla="*/ 63 h 138"/>
                            <a:gd name="T10" fmla="*/ 194 w 202"/>
                            <a:gd name="T11" fmla="*/ 0 h 138"/>
                            <a:gd name="T12" fmla="*/ 0 w 202"/>
                            <a:gd name="T13" fmla="*/ 11 h 1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138">
                              <a:moveTo>
                                <a:pt x="0" y="11"/>
                              </a:moveTo>
                              <a:lnTo>
                                <a:pt x="4" y="74"/>
                              </a:lnTo>
                              <a:lnTo>
                                <a:pt x="8" y="138"/>
                              </a:lnTo>
                              <a:lnTo>
                                <a:pt x="202" y="127"/>
                              </a:lnTo>
                              <a:lnTo>
                                <a:pt x="198" y="63"/>
                              </a:lnTo>
                              <a:lnTo>
                                <a:pt x="194" y="0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3" name="Freeform 18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7"/>
                          <a:ext cx="1" cy="16"/>
                        </a:xfrm>
                        <a:custGeom>
                          <a:avLst/>
                          <a:gdLst>
                            <a:gd name="T0" fmla="*/ 4 w 4"/>
                            <a:gd name="T1" fmla="*/ 63 h 63"/>
                            <a:gd name="T2" fmla="*/ 0 w 4"/>
                            <a:gd name="T3" fmla="*/ 0 h 63"/>
                            <a:gd name="T4" fmla="*/ 3 w 4"/>
                            <a:gd name="T5" fmla="*/ 0 h 63"/>
                            <a:gd name="T6" fmla="*/ 4 w 4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3">
                              <a:moveTo>
                                <a:pt x="4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4" name="Line 18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302" y="23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5" name="Freeform 18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6"/>
                          <a:ext cx="50" cy="33"/>
                        </a:xfrm>
                        <a:custGeom>
                          <a:avLst/>
                          <a:gdLst>
                            <a:gd name="T0" fmla="*/ 0 w 198"/>
                            <a:gd name="T1" fmla="*/ 3 h 130"/>
                            <a:gd name="T2" fmla="*/ 1 w 198"/>
                            <a:gd name="T3" fmla="*/ 66 h 130"/>
                            <a:gd name="T4" fmla="*/ 2 w 198"/>
                            <a:gd name="T5" fmla="*/ 130 h 130"/>
                            <a:gd name="T6" fmla="*/ 198 w 198"/>
                            <a:gd name="T7" fmla="*/ 127 h 130"/>
                            <a:gd name="T8" fmla="*/ 196 w 198"/>
                            <a:gd name="T9" fmla="*/ 64 h 130"/>
                            <a:gd name="T10" fmla="*/ 195 w 198"/>
                            <a:gd name="T11" fmla="*/ 0 h 130"/>
                            <a:gd name="T12" fmla="*/ 0 w 198"/>
                            <a:gd name="T13" fmla="*/ 3 h 1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130">
                              <a:moveTo>
                                <a:pt x="0" y="3"/>
                              </a:moveTo>
                              <a:lnTo>
                                <a:pt x="1" y="66"/>
                              </a:lnTo>
                              <a:lnTo>
                                <a:pt x="2" y="130"/>
                              </a:lnTo>
                              <a:lnTo>
                                <a:pt x="198" y="127"/>
                              </a:lnTo>
                              <a:lnTo>
                                <a:pt x="196" y="64"/>
                              </a:lnTo>
                              <a:lnTo>
                                <a:pt x="195" y="0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6" name="Freeform 18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6"/>
                          <a:ext cx="50" cy="33"/>
                        </a:xfrm>
                        <a:custGeom>
                          <a:avLst/>
                          <a:gdLst>
                            <a:gd name="T0" fmla="*/ 0 w 198"/>
                            <a:gd name="T1" fmla="*/ 3 h 130"/>
                            <a:gd name="T2" fmla="*/ 1 w 198"/>
                            <a:gd name="T3" fmla="*/ 66 h 130"/>
                            <a:gd name="T4" fmla="*/ 2 w 198"/>
                            <a:gd name="T5" fmla="*/ 130 h 130"/>
                            <a:gd name="T6" fmla="*/ 198 w 198"/>
                            <a:gd name="T7" fmla="*/ 127 h 130"/>
                            <a:gd name="T8" fmla="*/ 196 w 198"/>
                            <a:gd name="T9" fmla="*/ 64 h 130"/>
                            <a:gd name="T10" fmla="*/ 195 w 198"/>
                            <a:gd name="T11" fmla="*/ 0 h 130"/>
                            <a:gd name="T12" fmla="*/ 0 w 198"/>
                            <a:gd name="T13" fmla="*/ 3 h 1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130">
                              <a:moveTo>
                                <a:pt x="0" y="3"/>
                              </a:moveTo>
                              <a:lnTo>
                                <a:pt x="1" y="66"/>
                              </a:lnTo>
                              <a:lnTo>
                                <a:pt x="2" y="130"/>
                              </a:lnTo>
                              <a:lnTo>
                                <a:pt x="198" y="127"/>
                              </a:lnTo>
                              <a:lnTo>
                                <a:pt x="196" y="64"/>
                              </a:lnTo>
                              <a:lnTo>
                                <a:pt x="195" y="0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7" name="Freeform 18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1" cy="16"/>
                        </a:xfrm>
                        <a:custGeom>
                          <a:avLst/>
                          <a:gdLst>
                            <a:gd name="T0" fmla="*/ 1 w 3"/>
                            <a:gd name="T1" fmla="*/ 64 h 64"/>
                            <a:gd name="T2" fmla="*/ 0 w 3"/>
                            <a:gd name="T3" fmla="*/ 0 h 64"/>
                            <a:gd name="T4" fmla="*/ 3 w 3"/>
                            <a:gd name="T5" fmla="*/ 0 h 64"/>
                            <a:gd name="T6" fmla="*/ 1 w 3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" h="64">
                              <a:moveTo>
                                <a:pt x="1" y="64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1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8" name="Line 18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351" y="23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9" name="Freeform 18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49" cy="33"/>
                        </a:xfrm>
                        <a:custGeom>
                          <a:avLst/>
                          <a:gdLst>
                            <a:gd name="T0" fmla="*/ 3 w 197"/>
                            <a:gd name="T1" fmla="*/ 0 h 131"/>
                            <a:gd name="T2" fmla="*/ 1 w 197"/>
                            <a:gd name="T3" fmla="*/ 64 h 131"/>
                            <a:gd name="T4" fmla="*/ 0 w 197"/>
                            <a:gd name="T5" fmla="*/ 127 h 131"/>
                            <a:gd name="T6" fmla="*/ 194 w 197"/>
                            <a:gd name="T7" fmla="*/ 131 h 131"/>
                            <a:gd name="T8" fmla="*/ 195 w 197"/>
                            <a:gd name="T9" fmla="*/ 68 h 131"/>
                            <a:gd name="T10" fmla="*/ 197 w 197"/>
                            <a:gd name="T11" fmla="*/ 4 h 131"/>
                            <a:gd name="T12" fmla="*/ 3 w 197"/>
                            <a:gd name="T13" fmla="*/ 0 h 1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131">
                              <a:moveTo>
                                <a:pt x="3" y="0"/>
                              </a:moveTo>
                              <a:lnTo>
                                <a:pt x="1" y="64"/>
                              </a:lnTo>
                              <a:lnTo>
                                <a:pt x="0" y="127"/>
                              </a:lnTo>
                              <a:lnTo>
                                <a:pt x="194" y="131"/>
                              </a:lnTo>
                              <a:lnTo>
                                <a:pt x="195" y="68"/>
                              </a:lnTo>
                              <a:lnTo>
                                <a:pt x="197" y="4"/>
                              </a:lnTo>
                              <a:lnTo>
                                <a:pt x="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0" name="Freeform 18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49" cy="33"/>
                        </a:xfrm>
                        <a:custGeom>
                          <a:avLst/>
                          <a:gdLst>
                            <a:gd name="T0" fmla="*/ 3 w 197"/>
                            <a:gd name="T1" fmla="*/ 0 h 131"/>
                            <a:gd name="T2" fmla="*/ 1 w 197"/>
                            <a:gd name="T3" fmla="*/ 64 h 131"/>
                            <a:gd name="T4" fmla="*/ 0 w 197"/>
                            <a:gd name="T5" fmla="*/ 127 h 131"/>
                            <a:gd name="T6" fmla="*/ 194 w 197"/>
                            <a:gd name="T7" fmla="*/ 131 h 131"/>
                            <a:gd name="T8" fmla="*/ 195 w 197"/>
                            <a:gd name="T9" fmla="*/ 68 h 131"/>
                            <a:gd name="T10" fmla="*/ 197 w 197"/>
                            <a:gd name="T11" fmla="*/ 4 h 131"/>
                            <a:gd name="T12" fmla="*/ 3 w 197"/>
                            <a:gd name="T13" fmla="*/ 0 h 1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131">
                              <a:moveTo>
                                <a:pt x="3" y="0"/>
                              </a:moveTo>
                              <a:lnTo>
                                <a:pt x="1" y="64"/>
                              </a:lnTo>
                              <a:lnTo>
                                <a:pt x="0" y="127"/>
                              </a:lnTo>
                              <a:lnTo>
                                <a:pt x="194" y="131"/>
                              </a:lnTo>
                              <a:lnTo>
                                <a:pt x="195" y="68"/>
                              </a:lnTo>
                              <a:lnTo>
                                <a:pt x="197" y="4"/>
                              </a:lnTo>
                              <a:lnTo>
                                <a:pt x="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1" name="Freeform 18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0" y="2317"/>
                          <a:ext cx="1" cy="16"/>
                        </a:xfrm>
                        <a:custGeom>
                          <a:avLst/>
                          <a:gdLst>
                            <a:gd name="T0" fmla="*/ 0 w 4"/>
                            <a:gd name="T1" fmla="*/ 64 h 64"/>
                            <a:gd name="T2" fmla="*/ 2 w 4"/>
                            <a:gd name="T3" fmla="*/ 0 h 64"/>
                            <a:gd name="T4" fmla="*/ 4 w 4"/>
                            <a:gd name="T5" fmla="*/ 0 h 64"/>
                            <a:gd name="T6" fmla="*/ 0 w 4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4">
                              <a:moveTo>
                                <a:pt x="0" y="64"/>
                              </a:moveTo>
                              <a:lnTo>
                                <a:pt x="2" y="0"/>
                              </a:lnTo>
                              <a:lnTo>
                                <a:pt x="4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2" name="Line 18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00" y="23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3" name="Freeform 17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99" y="2317"/>
                          <a:ext cx="51" cy="35"/>
                        </a:xfrm>
                        <a:custGeom>
                          <a:avLst/>
                          <a:gdLst>
                            <a:gd name="T0" fmla="*/ 7 w 201"/>
                            <a:gd name="T1" fmla="*/ 0 h 139"/>
                            <a:gd name="T2" fmla="*/ 3 w 201"/>
                            <a:gd name="T3" fmla="*/ 64 h 139"/>
                            <a:gd name="T4" fmla="*/ 0 w 201"/>
                            <a:gd name="T5" fmla="*/ 127 h 139"/>
                            <a:gd name="T6" fmla="*/ 194 w 201"/>
                            <a:gd name="T7" fmla="*/ 139 h 139"/>
                            <a:gd name="T8" fmla="*/ 198 w 201"/>
                            <a:gd name="T9" fmla="*/ 76 h 139"/>
                            <a:gd name="T10" fmla="*/ 201 w 201"/>
                            <a:gd name="T11" fmla="*/ 12 h 139"/>
                            <a:gd name="T12" fmla="*/ 7 w 201"/>
                            <a:gd name="T13" fmla="*/ 0 h 13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139">
                              <a:moveTo>
                                <a:pt x="7" y="0"/>
                              </a:moveTo>
                              <a:lnTo>
                                <a:pt x="3" y="64"/>
                              </a:lnTo>
                              <a:lnTo>
                                <a:pt x="0" y="127"/>
                              </a:lnTo>
                              <a:lnTo>
                                <a:pt x="194" y="139"/>
                              </a:lnTo>
                              <a:lnTo>
                                <a:pt x="198" y="76"/>
                              </a:lnTo>
                              <a:lnTo>
                                <a:pt x="201" y="12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4" name="Freeform 17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99" y="2317"/>
                          <a:ext cx="51" cy="35"/>
                        </a:xfrm>
                        <a:custGeom>
                          <a:avLst/>
                          <a:gdLst>
                            <a:gd name="T0" fmla="*/ 7 w 201"/>
                            <a:gd name="T1" fmla="*/ 0 h 139"/>
                            <a:gd name="T2" fmla="*/ 3 w 201"/>
                            <a:gd name="T3" fmla="*/ 64 h 139"/>
                            <a:gd name="T4" fmla="*/ 0 w 201"/>
                            <a:gd name="T5" fmla="*/ 127 h 139"/>
                            <a:gd name="T6" fmla="*/ 194 w 201"/>
                            <a:gd name="T7" fmla="*/ 139 h 139"/>
                            <a:gd name="T8" fmla="*/ 198 w 201"/>
                            <a:gd name="T9" fmla="*/ 76 h 139"/>
                            <a:gd name="T10" fmla="*/ 201 w 201"/>
                            <a:gd name="T11" fmla="*/ 12 h 139"/>
                            <a:gd name="T12" fmla="*/ 7 w 201"/>
                            <a:gd name="T13" fmla="*/ 0 h 13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139">
                              <a:moveTo>
                                <a:pt x="7" y="0"/>
                              </a:moveTo>
                              <a:lnTo>
                                <a:pt x="3" y="64"/>
                              </a:lnTo>
                              <a:lnTo>
                                <a:pt x="0" y="127"/>
                              </a:lnTo>
                              <a:lnTo>
                                <a:pt x="194" y="139"/>
                              </a:lnTo>
                              <a:lnTo>
                                <a:pt x="198" y="76"/>
                              </a:lnTo>
                              <a:lnTo>
                                <a:pt x="201" y="12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5" name="Freeform 17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9" y="2320"/>
                          <a:ext cx="1" cy="16"/>
                        </a:xfrm>
                        <a:custGeom>
                          <a:avLst/>
                          <a:gdLst>
                            <a:gd name="T0" fmla="*/ 0 w 6"/>
                            <a:gd name="T1" fmla="*/ 64 h 64"/>
                            <a:gd name="T2" fmla="*/ 3 w 6"/>
                            <a:gd name="T3" fmla="*/ 0 h 64"/>
                            <a:gd name="T4" fmla="*/ 6 w 6"/>
                            <a:gd name="T5" fmla="*/ 0 h 64"/>
                            <a:gd name="T6" fmla="*/ 0 w 6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4">
                              <a:moveTo>
                                <a:pt x="0" y="64"/>
                              </a:moveTo>
                              <a:lnTo>
                                <a:pt x="3" y="0"/>
                              </a:lnTo>
                              <a:lnTo>
                                <a:pt x="6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6" name="Line 17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50" y="23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7" name="Freeform 17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7" y="2320"/>
                          <a:ext cx="52" cy="36"/>
                        </a:xfrm>
                        <a:custGeom>
                          <a:avLst/>
                          <a:gdLst>
                            <a:gd name="T0" fmla="*/ 12 w 206"/>
                            <a:gd name="T1" fmla="*/ 0 h 145"/>
                            <a:gd name="T2" fmla="*/ 6 w 206"/>
                            <a:gd name="T3" fmla="*/ 64 h 145"/>
                            <a:gd name="T4" fmla="*/ 0 w 206"/>
                            <a:gd name="T5" fmla="*/ 127 h 145"/>
                            <a:gd name="T6" fmla="*/ 194 w 206"/>
                            <a:gd name="T7" fmla="*/ 145 h 145"/>
                            <a:gd name="T8" fmla="*/ 200 w 206"/>
                            <a:gd name="T9" fmla="*/ 81 h 145"/>
                            <a:gd name="T10" fmla="*/ 206 w 206"/>
                            <a:gd name="T11" fmla="*/ 18 h 145"/>
                            <a:gd name="T12" fmla="*/ 12 w 206"/>
                            <a:gd name="T13" fmla="*/ 0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6" h="145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94" y="145"/>
                              </a:lnTo>
                              <a:lnTo>
                                <a:pt x="200" y="81"/>
                              </a:lnTo>
                              <a:lnTo>
                                <a:pt x="206" y="18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8" name="Freeform 17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7" y="2320"/>
                          <a:ext cx="52" cy="36"/>
                        </a:xfrm>
                        <a:custGeom>
                          <a:avLst/>
                          <a:gdLst>
                            <a:gd name="T0" fmla="*/ 12 w 206"/>
                            <a:gd name="T1" fmla="*/ 0 h 145"/>
                            <a:gd name="T2" fmla="*/ 6 w 206"/>
                            <a:gd name="T3" fmla="*/ 64 h 145"/>
                            <a:gd name="T4" fmla="*/ 0 w 206"/>
                            <a:gd name="T5" fmla="*/ 127 h 145"/>
                            <a:gd name="T6" fmla="*/ 194 w 206"/>
                            <a:gd name="T7" fmla="*/ 145 h 145"/>
                            <a:gd name="T8" fmla="*/ 200 w 206"/>
                            <a:gd name="T9" fmla="*/ 81 h 145"/>
                            <a:gd name="T10" fmla="*/ 206 w 206"/>
                            <a:gd name="T11" fmla="*/ 18 h 145"/>
                            <a:gd name="T12" fmla="*/ 12 w 206"/>
                            <a:gd name="T13" fmla="*/ 0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6" h="145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94" y="145"/>
                              </a:lnTo>
                              <a:lnTo>
                                <a:pt x="200" y="81"/>
                              </a:lnTo>
                              <a:lnTo>
                                <a:pt x="206" y="18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9" name="Freeform 17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7" y="2325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63 h 63"/>
                            <a:gd name="T2" fmla="*/ 6 w 8"/>
                            <a:gd name="T3" fmla="*/ 0 h 63"/>
                            <a:gd name="T4" fmla="*/ 8 w 8"/>
                            <a:gd name="T5" fmla="*/ 0 h 63"/>
                            <a:gd name="T6" fmla="*/ 0 w 8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0" y="63"/>
                              </a:moveTo>
                              <a:lnTo>
                                <a:pt x="6" y="0"/>
                              </a:lnTo>
                              <a:lnTo>
                                <a:pt x="8" y="0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0" name="Line 17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99" y="232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1" name="Freeform 17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5" y="2325"/>
                          <a:ext cx="53" cy="38"/>
                        </a:xfrm>
                        <a:custGeom>
                          <a:avLst/>
                          <a:gdLst>
                            <a:gd name="T0" fmla="*/ 17 w 210"/>
                            <a:gd name="T1" fmla="*/ 0 h 153"/>
                            <a:gd name="T2" fmla="*/ 9 w 210"/>
                            <a:gd name="T3" fmla="*/ 63 h 153"/>
                            <a:gd name="T4" fmla="*/ 0 w 210"/>
                            <a:gd name="T5" fmla="*/ 127 h 153"/>
                            <a:gd name="T6" fmla="*/ 193 w 210"/>
                            <a:gd name="T7" fmla="*/ 153 h 153"/>
                            <a:gd name="T8" fmla="*/ 202 w 210"/>
                            <a:gd name="T9" fmla="*/ 90 h 153"/>
                            <a:gd name="T10" fmla="*/ 210 w 210"/>
                            <a:gd name="T11" fmla="*/ 26 h 153"/>
                            <a:gd name="T12" fmla="*/ 17 w 210"/>
                            <a:gd name="T13" fmla="*/ 0 h 1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153">
                              <a:moveTo>
                                <a:pt x="17" y="0"/>
                              </a:moveTo>
                              <a:lnTo>
                                <a:pt x="9" y="63"/>
                              </a:lnTo>
                              <a:lnTo>
                                <a:pt x="0" y="127"/>
                              </a:lnTo>
                              <a:lnTo>
                                <a:pt x="193" y="153"/>
                              </a:lnTo>
                              <a:lnTo>
                                <a:pt x="202" y="90"/>
                              </a:lnTo>
                              <a:lnTo>
                                <a:pt x="210" y="2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2" name="Freeform 17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5" y="2325"/>
                          <a:ext cx="53" cy="38"/>
                        </a:xfrm>
                        <a:custGeom>
                          <a:avLst/>
                          <a:gdLst>
                            <a:gd name="T0" fmla="*/ 17 w 210"/>
                            <a:gd name="T1" fmla="*/ 0 h 153"/>
                            <a:gd name="T2" fmla="*/ 9 w 210"/>
                            <a:gd name="T3" fmla="*/ 63 h 153"/>
                            <a:gd name="T4" fmla="*/ 0 w 210"/>
                            <a:gd name="T5" fmla="*/ 127 h 153"/>
                            <a:gd name="T6" fmla="*/ 193 w 210"/>
                            <a:gd name="T7" fmla="*/ 153 h 153"/>
                            <a:gd name="T8" fmla="*/ 202 w 210"/>
                            <a:gd name="T9" fmla="*/ 90 h 153"/>
                            <a:gd name="T10" fmla="*/ 210 w 210"/>
                            <a:gd name="T11" fmla="*/ 26 h 153"/>
                            <a:gd name="T12" fmla="*/ 17 w 210"/>
                            <a:gd name="T13" fmla="*/ 0 h 1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153">
                              <a:moveTo>
                                <a:pt x="17" y="0"/>
                              </a:moveTo>
                              <a:lnTo>
                                <a:pt x="9" y="63"/>
                              </a:lnTo>
                              <a:lnTo>
                                <a:pt x="0" y="127"/>
                              </a:lnTo>
                              <a:lnTo>
                                <a:pt x="193" y="153"/>
                              </a:lnTo>
                              <a:lnTo>
                                <a:pt x="202" y="90"/>
                              </a:lnTo>
                              <a:lnTo>
                                <a:pt x="210" y="2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3" name="Freeform 17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5" y="2331"/>
                          <a:ext cx="3" cy="16"/>
                        </a:xfrm>
                        <a:custGeom>
                          <a:avLst/>
                          <a:gdLst>
                            <a:gd name="T0" fmla="*/ 0 w 10"/>
                            <a:gd name="T1" fmla="*/ 64 h 64"/>
                            <a:gd name="T2" fmla="*/ 8 w 10"/>
                            <a:gd name="T3" fmla="*/ 0 h 64"/>
                            <a:gd name="T4" fmla="*/ 10 w 10"/>
                            <a:gd name="T5" fmla="*/ 0 h 64"/>
                            <a:gd name="T6" fmla="*/ 0 w 10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64"/>
                              </a:moveTo>
                              <a:lnTo>
                                <a:pt x="8" y="0"/>
                              </a:lnTo>
                              <a:lnTo>
                                <a:pt x="10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4" name="Line 17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48" y="233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5" name="Freeform 17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3" y="2331"/>
                          <a:ext cx="53" cy="40"/>
                        </a:xfrm>
                        <a:custGeom>
                          <a:avLst/>
                          <a:gdLst>
                            <a:gd name="T0" fmla="*/ 21 w 214"/>
                            <a:gd name="T1" fmla="*/ 0 h 158"/>
                            <a:gd name="T2" fmla="*/ 11 w 214"/>
                            <a:gd name="T3" fmla="*/ 64 h 158"/>
                            <a:gd name="T4" fmla="*/ 0 w 214"/>
                            <a:gd name="T5" fmla="*/ 127 h 158"/>
                            <a:gd name="T6" fmla="*/ 193 w 214"/>
                            <a:gd name="T7" fmla="*/ 158 h 158"/>
                            <a:gd name="T8" fmla="*/ 204 w 214"/>
                            <a:gd name="T9" fmla="*/ 95 h 158"/>
                            <a:gd name="T10" fmla="*/ 214 w 214"/>
                            <a:gd name="T11" fmla="*/ 32 h 158"/>
                            <a:gd name="T12" fmla="*/ 21 w 214"/>
                            <a:gd name="T13" fmla="*/ 0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4" h="158">
                              <a:moveTo>
                                <a:pt x="21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193" y="158"/>
                              </a:lnTo>
                              <a:lnTo>
                                <a:pt x="204" y="95"/>
                              </a:lnTo>
                              <a:lnTo>
                                <a:pt x="214" y="32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6" name="Freeform 17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3" y="2331"/>
                          <a:ext cx="53" cy="40"/>
                        </a:xfrm>
                        <a:custGeom>
                          <a:avLst/>
                          <a:gdLst>
                            <a:gd name="T0" fmla="*/ 21 w 214"/>
                            <a:gd name="T1" fmla="*/ 0 h 158"/>
                            <a:gd name="T2" fmla="*/ 11 w 214"/>
                            <a:gd name="T3" fmla="*/ 64 h 158"/>
                            <a:gd name="T4" fmla="*/ 0 w 214"/>
                            <a:gd name="T5" fmla="*/ 127 h 158"/>
                            <a:gd name="T6" fmla="*/ 193 w 214"/>
                            <a:gd name="T7" fmla="*/ 158 h 158"/>
                            <a:gd name="T8" fmla="*/ 204 w 214"/>
                            <a:gd name="T9" fmla="*/ 95 h 158"/>
                            <a:gd name="T10" fmla="*/ 214 w 214"/>
                            <a:gd name="T11" fmla="*/ 32 h 158"/>
                            <a:gd name="T12" fmla="*/ 21 w 214"/>
                            <a:gd name="T13" fmla="*/ 0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4" h="158">
                              <a:moveTo>
                                <a:pt x="21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193" y="158"/>
                              </a:lnTo>
                              <a:lnTo>
                                <a:pt x="204" y="95"/>
                              </a:lnTo>
                              <a:lnTo>
                                <a:pt x="214" y="32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7" name="Freeform 17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4" y="2339"/>
                          <a:ext cx="3" cy="16"/>
                        </a:xfrm>
                        <a:custGeom>
                          <a:avLst/>
                          <a:gdLst>
                            <a:gd name="T0" fmla="*/ 0 w 12"/>
                            <a:gd name="T1" fmla="*/ 63 h 63"/>
                            <a:gd name="T2" fmla="*/ 10 w 12"/>
                            <a:gd name="T3" fmla="*/ 0 h 63"/>
                            <a:gd name="T4" fmla="*/ 12 w 12"/>
                            <a:gd name="T5" fmla="*/ 1 h 63"/>
                            <a:gd name="T6" fmla="*/ 0 w 1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0" y="63"/>
                              </a:moveTo>
                              <a:lnTo>
                                <a:pt x="10" y="0"/>
                              </a:lnTo>
                              <a:lnTo>
                                <a:pt x="12" y="1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8" name="Line 17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96" y="233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9" name="Freeform 17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1" y="2339"/>
                          <a:ext cx="54" cy="41"/>
                        </a:xfrm>
                        <a:custGeom>
                          <a:avLst/>
                          <a:gdLst>
                            <a:gd name="T0" fmla="*/ 24 w 218"/>
                            <a:gd name="T1" fmla="*/ 0 h 163"/>
                            <a:gd name="T2" fmla="*/ 12 w 218"/>
                            <a:gd name="T3" fmla="*/ 62 h 163"/>
                            <a:gd name="T4" fmla="*/ 0 w 218"/>
                            <a:gd name="T5" fmla="*/ 124 h 163"/>
                            <a:gd name="T6" fmla="*/ 194 w 218"/>
                            <a:gd name="T7" fmla="*/ 163 h 163"/>
                            <a:gd name="T8" fmla="*/ 206 w 218"/>
                            <a:gd name="T9" fmla="*/ 100 h 163"/>
                            <a:gd name="T10" fmla="*/ 218 w 218"/>
                            <a:gd name="T11" fmla="*/ 38 h 163"/>
                            <a:gd name="T12" fmla="*/ 24 w 218"/>
                            <a:gd name="T13" fmla="*/ 0 h 1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163">
                              <a:moveTo>
                                <a:pt x="24" y="0"/>
                              </a:moveTo>
                              <a:lnTo>
                                <a:pt x="12" y="62"/>
                              </a:lnTo>
                              <a:lnTo>
                                <a:pt x="0" y="124"/>
                              </a:lnTo>
                              <a:lnTo>
                                <a:pt x="194" y="163"/>
                              </a:lnTo>
                              <a:lnTo>
                                <a:pt x="206" y="100"/>
                              </a:lnTo>
                              <a:lnTo>
                                <a:pt x="218" y="38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0" name="Freeform 17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1" y="2339"/>
                          <a:ext cx="54" cy="41"/>
                        </a:xfrm>
                        <a:custGeom>
                          <a:avLst/>
                          <a:gdLst>
                            <a:gd name="T0" fmla="*/ 24 w 218"/>
                            <a:gd name="T1" fmla="*/ 0 h 163"/>
                            <a:gd name="T2" fmla="*/ 12 w 218"/>
                            <a:gd name="T3" fmla="*/ 62 h 163"/>
                            <a:gd name="T4" fmla="*/ 0 w 218"/>
                            <a:gd name="T5" fmla="*/ 124 h 163"/>
                            <a:gd name="T6" fmla="*/ 194 w 218"/>
                            <a:gd name="T7" fmla="*/ 163 h 163"/>
                            <a:gd name="T8" fmla="*/ 206 w 218"/>
                            <a:gd name="T9" fmla="*/ 100 h 163"/>
                            <a:gd name="T10" fmla="*/ 218 w 218"/>
                            <a:gd name="T11" fmla="*/ 38 h 163"/>
                            <a:gd name="T12" fmla="*/ 24 w 218"/>
                            <a:gd name="T13" fmla="*/ 0 h 1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163">
                              <a:moveTo>
                                <a:pt x="24" y="0"/>
                              </a:moveTo>
                              <a:lnTo>
                                <a:pt x="12" y="62"/>
                              </a:lnTo>
                              <a:lnTo>
                                <a:pt x="0" y="124"/>
                              </a:lnTo>
                              <a:lnTo>
                                <a:pt x="194" y="163"/>
                              </a:lnTo>
                              <a:lnTo>
                                <a:pt x="206" y="100"/>
                              </a:lnTo>
                              <a:lnTo>
                                <a:pt x="218" y="38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1" name="Freeform 17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42" y="2349"/>
                          <a:ext cx="4" cy="16"/>
                        </a:xfrm>
                        <a:custGeom>
                          <a:avLst/>
                          <a:gdLst>
                            <a:gd name="T0" fmla="*/ 0 w 14"/>
                            <a:gd name="T1" fmla="*/ 62 h 62"/>
                            <a:gd name="T2" fmla="*/ 12 w 14"/>
                            <a:gd name="T3" fmla="*/ 0 h 62"/>
                            <a:gd name="T4" fmla="*/ 14 w 14"/>
                            <a:gd name="T5" fmla="*/ 0 h 62"/>
                            <a:gd name="T6" fmla="*/ 0 w 14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4" h="62">
                              <a:moveTo>
                                <a:pt x="0" y="62"/>
                              </a:moveTo>
                              <a:lnTo>
                                <a:pt x="12" y="0"/>
                              </a:lnTo>
                              <a:lnTo>
                                <a:pt x="14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2" name="Line 17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645" y="234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3" name="Freeform 17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39" y="2349"/>
                          <a:ext cx="55" cy="43"/>
                        </a:xfrm>
                        <a:custGeom>
                          <a:avLst/>
                          <a:gdLst>
                            <a:gd name="T0" fmla="*/ 29 w 221"/>
                            <a:gd name="T1" fmla="*/ 0 h 170"/>
                            <a:gd name="T2" fmla="*/ 15 w 221"/>
                            <a:gd name="T3" fmla="*/ 62 h 170"/>
                            <a:gd name="T4" fmla="*/ 0 w 221"/>
                            <a:gd name="T5" fmla="*/ 125 h 170"/>
                            <a:gd name="T6" fmla="*/ 192 w 221"/>
                            <a:gd name="T7" fmla="*/ 170 h 170"/>
                            <a:gd name="T8" fmla="*/ 206 w 221"/>
                            <a:gd name="T9" fmla="*/ 108 h 170"/>
                            <a:gd name="T10" fmla="*/ 221 w 221"/>
                            <a:gd name="T11" fmla="*/ 46 h 170"/>
                            <a:gd name="T12" fmla="*/ 29 w 221"/>
                            <a:gd name="T13" fmla="*/ 0 h 17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1" h="170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5"/>
                              </a:lnTo>
                              <a:lnTo>
                                <a:pt x="192" y="170"/>
                              </a:lnTo>
                              <a:lnTo>
                                <a:pt x="206" y="108"/>
                              </a:lnTo>
                              <a:lnTo>
                                <a:pt x="221" y="46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4" name="Freeform 17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39" y="2349"/>
                          <a:ext cx="55" cy="43"/>
                        </a:xfrm>
                        <a:custGeom>
                          <a:avLst/>
                          <a:gdLst>
                            <a:gd name="T0" fmla="*/ 29 w 221"/>
                            <a:gd name="T1" fmla="*/ 0 h 170"/>
                            <a:gd name="T2" fmla="*/ 15 w 221"/>
                            <a:gd name="T3" fmla="*/ 62 h 170"/>
                            <a:gd name="T4" fmla="*/ 0 w 221"/>
                            <a:gd name="T5" fmla="*/ 125 h 170"/>
                            <a:gd name="T6" fmla="*/ 192 w 221"/>
                            <a:gd name="T7" fmla="*/ 170 h 170"/>
                            <a:gd name="T8" fmla="*/ 206 w 221"/>
                            <a:gd name="T9" fmla="*/ 108 h 170"/>
                            <a:gd name="T10" fmla="*/ 221 w 221"/>
                            <a:gd name="T11" fmla="*/ 46 h 170"/>
                            <a:gd name="T12" fmla="*/ 29 w 221"/>
                            <a:gd name="T13" fmla="*/ 0 h 17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1" h="170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5"/>
                              </a:lnTo>
                              <a:lnTo>
                                <a:pt x="192" y="170"/>
                              </a:lnTo>
                              <a:lnTo>
                                <a:pt x="206" y="108"/>
                              </a:lnTo>
                              <a:lnTo>
                                <a:pt x="221" y="46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5" name="Freeform 17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0" y="2360"/>
                          <a:ext cx="4" cy="16"/>
                        </a:xfrm>
                        <a:custGeom>
                          <a:avLst/>
                          <a:gdLst>
                            <a:gd name="T0" fmla="*/ 0 w 17"/>
                            <a:gd name="T1" fmla="*/ 62 h 62"/>
                            <a:gd name="T2" fmla="*/ 15 w 17"/>
                            <a:gd name="T3" fmla="*/ 0 h 62"/>
                            <a:gd name="T4" fmla="*/ 17 w 17"/>
                            <a:gd name="T5" fmla="*/ 0 h 62"/>
                            <a:gd name="T6" fmla="*/ 0 w 17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0" y="62"/>
                              </a:moveTo>
                              <a:lnTo>
                                <a:pt x="15" y="0"/>
                              </a:lnTo>
                              <a:lnTo>
                                <a:pt x="17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6" name="Line 17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694" y="236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7" name="Freeform 17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86" y="2360"/>
                          <a:ext cx="57" cy="44"/>
                        </a:xfrm>
                        <a:custGeom>
                          <a:avLst/>
                          <a:gdLst>
                            <a:gd name="T0" fmla="*/ 33 w 226"/>
                            <a:gd name="T1" fmla="*/ 0 h 174"/>
                            <a:gd name="T2" fmla="*/ 16 w 226"/>
                            <a:gd name="T3" fmla="*/ 62 h 174"/>
                            <a:gd name="T4" fmla="*/ 0 w 226"/>
                            <a:gd name="T5" fmla="*/ 124 h 174"/>
                            <a:gd name="T6" fmla="*/ 193 w 226"/>
                            <a:gd name="T7" fmla="*/ 174 h 174"/>
                            <a:gd name="T8" fmla="*/ 209 w 226"/>
                            <a:gd name="T9" fmla="*/ 112 h 174"/>
                            <a:gd name="T10" fmla="*/ 226 w 226"/>
                            <a:gd name="T11" fmla="*/ 50 h 174"/>
                            <a:gd name="T12" fmla="*/ 33 w 226"/>
                            <a:gd name="T13" fmla="*/ 0 h 1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6" h="174">
                              <a:moveTo>
                                <a:pt x="33" y="0"/>
                              </a:moveTo>
                              <a:lnTo>
                                <a:pt x="16" y="62"/>
                              </a:lnTo>
                              <a:lnTo>
                                <a:pt x="0" y="124"/>
                              </a:lnTo>
                              <a:lnTo>
                                <a:pt x="193" y="174"/>
                              </a:lnTo>
                              <a:lnTo>
                                <a:pt x="209" y="112"/>
                              </a:lnTo>
                              <a:lnTo>
                                <a:pt x="226" y="50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8" name="Freeform 17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86" y="2360"/>
                          <a:ext cx="57" cy="44"/>
                        </a:xfrm>
                        <a:custGeom>
                          <a:avLst/>
                          <a:gdLst>
                            <a:gd name="T0" fmla="*/ 33 w 226"/>
                            <a:gd name="T1" fmla="*/ 0 h 174"/>
                            <a:gd name="T2" fmla="*/ 16 w 226"/>
                            <a:gd name="T3" fmla="*/ 62 h 174"/>
                            <a:gd name="T4" fmla="*/ 0 w 226"/>
                            <a:gd name="T5" fmla="*/ 124 h 174"/>
                            <a:gd name="T6" fmla="*/ 193 w 226"/>
                            <a:gd name="T7" fmla="*/ 174 h 174"/>
                            <a:gd name="T8" fmla="*/ 209 w 226"/>
                            <a:gd name="T9" fmla="*/ 112 h 174"/>
                            <a:gd name="T10" fmla="*/ 226 w 226"/>
                            <a:gd name="T11" fmla="*/ 50 h 174"/>
                            <a:gd name="T12" fmla="*/ 33 w 226"/>
                            <a:gd name="T13" fmla="*/ 0 h 1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6" h="174">
                              <a:moveTo>
                                <a:pt x="33" y="0"/>
                              </a:moveTo>
                              <a:lnTo>
                                <a:pt x="16" y="62"/>
                              </a:lnTo>
                              <a:lnTo>
                                <a:pt x="0" y="124"/>
                              </a:lnTo>
                              <a:lnTo>
                                <a:pt x="193" y="174"/>
                              </a:lnTo>
                              <a:lnTo>
                                <a:pt x="209" y="112"/>
                              </a:lnTo>
                              <a:lnTo>
                                <a:pt x="226" y="50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9" name="Freeform 17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8" y="2373"/>
                          <a:ext cx="5" cy="16"/>
                        </a:xfrm>
                        <a:custGeom>
                          <a:avLst/>
                          <a:gdLst>
                            <a:gd name="T0" fmla="*/ 0 w 18"/>
                            <a:gd name="T1" fmla="*/ 62 h 62"/>
                            <a:gd name="T2" fmla="*/ 17 w 18"/>
                            <a:gd name="T3" fmla="*/ 0 h 62"/>
                            <a:gd name="T4" fmla="*/ 18 w 18"/>
                            <a:gd name="T5" fmla="*/ 1 h 62"/>
                            <a:gd name="T6" fmla="*/ 0 w 18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2">
                              <a:moveTo>
                                <a:pt x="0" y="62"/>
                              </a:moveTo>
                              <a:lnTo>
                                <a:pt x="17" y="0"/>
                              </a:lnTo>
                              <a:lnTo>
                                <a:pt x="18" y="1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0" name="Line 17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743" y="237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1" name="Freeform 17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4" y="2373"/>
                          <a:ext cx="57" cy="45"/>
                        </a:xfrm>
                        <a:custGeom>
                          <a:avLst/>
                          <a:gdLst>
                            <a:gd name="T0" fmla="*/ 36 w 228"/>
                            <a:gd name="T1" fmla="*/ 0 h 177"/>
                            <a:gd name="T2" fmla="*/ 18 w 228"/>
                            <a:gd name="T3" fmla="*/ 61 h 177"/>
                            <a:gd name="T4" fmla="*/ 0 w 228"/>
                            <a:gd name="T5" fmla="*/ 122 h 177"/>
                            <a:gd name="T6" fmla="*/ 192 w 228"/>
                            <a:gd name="T7" fmla="*/ 177 h 177"/>
                            <a:gd name="T8" fmla="*/ 210 w 228"/>
                            <a:gd name="T9" fmla="*/ 116 h 177"/>
                            <a:gd name="T10" fmla="*/ 228 w 228"/>
                            <a:gd name="T11" fmla="*/ 55 h 177"/>
                            <a:gd name="T12" fmla="*/ 36 w 228"/>
                            <a:gd name="T13" fmla="*/ 0 h 1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8" h="177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192" y="177"/>
                              </a:lnTo>
                              <a:lnTo>
                                <a:pt x="210" y="116"/>
                              </a:lnTo>
                              <a:lnTo>
                                <a:pt x="228" y="55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2" name="Freeform 17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4" y="2373"/>
                          <a:ext cx="57" cy="45"/>
                        </a:xfrm>
                        <a:custGeom>
                          <a:avLst/>
                          <a:gdLst>
                            <a:gd name="T0" fmla="*/ 36 w 228"/>
                            <a:gd name="T1" fmla="*/ 0 h 177"/>
                            <a:gd name="T2" fmla="*/ 18 w 228"/>
                            <a:gd name="T3" fmla="*/ 61 h 177"/>
                            <a:gd name="T4" fmla="*/ 0 w 228"/>
                            <a:gd name="T5" fmla="*/ 122 h 177"/>
                            <a:gd name="T6" fmla="*/ 192 w 228"/>
                            <a:gd name="T7" fmla="*/ 177 h 177"/>
                            <a:gd name="T8" fmla="*/ 210 w 228"/>
                            <a:gd name="T9" fmla="*/ 116 h 177"/>
                            <a:gd name="T10" fmla="*/ 228 w 228"/>
                            <a:gd name="T11" fmla="*/ 55 h 177"/>
                            <a:gd name="T12" fmla="*/ 36 w 228"/>
                            <a:gd name="T13" fmla="*/ 0 h 1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8" h="177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192" y="177"/>
                              </a:lnTo>
                              <a:lnTo>
                                <a:pt x="210" y="116"/>
                              </a:lnTo>
                              <a:lnTo>
                                <a:pt x="228" y="55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3" name="Freeform 17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6" y="2387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1 h 61"/>
                            <a:gd name="T2" fmla="*/ 18 w 20"/>
                            <a:gd name="T3" fmla="*/ 0 h 61"/>
                            <a:gd name="T4" fmla="*/ 20 w 20"/>
                            <a:gd name="T5" fmla="*/ 0 h 61"/>
                            <a:gd name="T6" fmla="*/ 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0" y="61"/>
                              </a:moveTo>
                              <a:lnTo>
                                <a:pt x="18" y="0"/>
                              </a:lnTo>
                              <a:lnTo>
                                <a:pt x="20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4" name="Line 17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791" y="23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5" name="Freeform 17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1" y="2387"/>
                          <a:ext cx="58" cy="46"/>
                        </a:xfrm>
                        <a:custGeom>
                          <a:avLst/>
                          <a:gdLst>
                            <a:gd name="T0" fmla="*/ 40 w 232"/>
                            <a:gd name="T1" fmla="*/ 0 h 185"/>
                            <a:gd name="T2" fmla="*/ 20 w 232"/>
                            <a:gd name="T3" fmla="*/ 61 h 185"/>
                            <a:gd name="T4" fmla="*/ 0 w 232"/>
                            <a:gd name="T5" fmla="*/ 122 h 185"/>
                            <a:gd name="T6" fmla="*/ 191 w 232"/>
                            <a:gd name="T7" fmla="*/ 185 h 185"/>
                            <a:gd name="T8" fmla="*/ 212 w 232"/>
                            <a:gd name="T9" fmla="*/ 124 h 185"/>
                            <a:gd name="T10" fmla="*/ 232 w 232"/>
                            <a:gd name="T11" fmla="*/ 62 h 185"/>
                            <a:gd name="T12" fmla="*/ 40 w 232"/>
                            <a:gd name="T13" fmla="*/ 0 h 1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5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91" y="185"/>
                              </a:lnTo>
                              <a:lnTo>
                                <a:pt x="212" y="124"/>
                              </a:lnTo>
                              <a:lnTo>
                                <a:pt x="232" y="62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6" name="Freeform 17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1" y="2387"/>
                          <a:ext cx="58" cy="46"/>
                        </a:xfrm>
                        <a:custGeom>
                          <a:avLst/>
                          <a:gdLst>
                            <a:gd name="T0" fmla="*/ 40 w 232"/>
                            <a:gd name="T1" fmla="*/ 0 h 185"/>
                            <a:gd name="T2" fmla="*/ 20 w 232"/>
                            <a:gd name="T3" fmla="*/ 61 h 185"/>
                            <a:gd name="T4" fmla="*/ 0 w 232"/>
                            <a:gd name="T5" fmla="*/ 122 h 185"/>
                            <a:gd name="T6" fmla="*/ 191 w 232"/>
                            <a:gd name="T7" fmla="*/ 185 h 185"/>
                            <a:gd name="T8" fmla="*/ 212 w 232"/>
                            <a:gd name="T9" fmla="*/ 124 h 185"/>
                            <a:gd name="T10" fmla="*/ 232 w 232"/>
                            <a:gd name="T11" fmla="*/ 62 h 185"/>
                            <a:gd name="T12" fmla="*/ 40 w 232"/>
                            <a:gd name="T13" fmla="*/ 0 h 1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5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91" y="185"/>
                              </a:lnTo>
                              <a:lnTo>
                                <a:pt x="212" y="124"/>
                              </a:lnTo>
                              <a:lnTo>
                                <a:pt x="232" y="62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7" name="Freeform 17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34" y="2403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2 h 62"/>
                            <a:gd name="T2" fmla="*/ 20 w 20"/>
                            <a:gd name="T3" fmla="*/ 0 h 62"/>
                            <a:gd name="T4" fmla="*/ 20 w 20"/>
                            <a:gd name="T5" fmla="*/ 0 h 62"/>
                            <a:gd name="T6" fmla="*/ 0 w 20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2">
                              <a:moveTo>
                                <a:pt x="0" y="62"/>
                              </a:moveTo>
                              <a:lnTo>
                                <a:pt x="20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8" name="Line 17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39" y="24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9" name="Freeform 17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9" y="2403"/>
                          <a:ext cx="58" cy="47"/>
                        </a:xfrm>
                        <a:custGeom>
                          <a:avLst/>
                          <a:gdLst>
                            <a:gd name="T0" fmla="*/ 41 w 232"/>
                            <a:gd name="T1" fmla="*/ 0 h 188"/>
                            <a:gd name="T2" fmla="*/ 21 w 232"/>
                            <a:gd name="T3" fmla="*/ 62 h 188"/>
                            <a:gd name="T4" fmla="*/ 0 w 232"/>
                            <a:gd name="T5" fmla="*/ 123 h 188"/>
                            <a:gd name="T6" fmla="*/ 191 w 232"/>
                            <a:gd name="T7" fmla="*/ 188 h 188"/>
                            <a:gd name="T8" fmla="*/ 211 w 232"/>
                            <a:gd name="T9" fmla="*/ 127 h 188"/>
                            <a:gd name="T10" fmla="*/ 232 w 232"/>
                            <a:gd name="T11" fmla="*/ 66 h 188"/>
                            <a:gd name="T12" fmla="*/ 41 w 232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8">
                              <a:moveTo>
                                <a:pt x="41" y="0"/>
                              </a:moveTo>
                              <a:lnTo>
                                <a:pt x="21" y="62"/>
                              </a:lnTo>
                              <a:lnTo>
                                <a:pt x="0" y="123"/>
                              </a:lnTo>
                              <a:lnTo>
                                <a:pt x="191" y="188"/>
                              </a:lnTo>
                              <a:lnTo>
                                <a:pt x="211" y="127"/>
                              </a:lnTo>
                              <a:lnTo>
                                <a:pt x="232" y="66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0" name="Freeform 17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9" y="2403"/>
                          <a:ext cx="58" cy="47"/>
                        </a:xfrm>
                        <a:custGeom>
                          <a:avLst/>
                          <a:gdLst>
                            <a:gd name="T0" fmla="*/ 41 w 232"/>
                            <a:gd name="T1" fmla="*/ 0 h 188"/>
                            <a:gd name="T2" fmla="*/ 21 w 232"/>
                            <a:gd name="T3" fmla="*/ 62 h 188"/>
                            <a:gd name="T4" fmla="*/ 0 w 232"/>
                            <a:gd name="T5" fmla="*/ 123 h 188"/>
                            <a:gd name="T6" fmla="*/ 191 w 232"/>
                            <a:gd name="T7" fmla="*/ 188 h 188"/>
                            <a:gd name="T8" fmla="*/ 211 w 232"/>
                            <a:gd name="T9" fmla="*/ 127 h 188"/>
                            <a:gd name="T10" fmla="*/ 232 w 232"/>
                            <a:gd name="T11" fmla="*/ 66 h 188"/>
                            <a:gd name="T12" fmla="*/ 41 w 232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8">
                              <a:moveTo>
                                <a:pt x="41" y="0"/>
                              </a:moveTo>
                              <a:lnTo>
                                <a:pt x="21" y="62"/>
                              </a:lnTo>
                              <a:lnTo>
                                <a:pt x="0" y="123"/>
                              </a:lnTo>
                              <a:lnTo>
                                <a:pt x="191" y="188"/>
                              </a:lnTo>
                              <a:lnTo>
                                <a:pt x="211" y="127"/>
                              </a:lnTo>
                              <a:lnTo>
                                <a:pt x="232" y="66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1" name="Freeform 17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82" y="2419"/>
                          <a:ext cx="6" cy="15"/>
                        </a:xfrm>
                        <a:custGeom>
                          <a:avLst/>
                          <a:gdLst>
                            <a:gd name="T0" fmla="*/ 0 w 23"/>
                            <a:gd name="T1" fmla="*/ 61 h 61"/>
                            <a:gd name="T2" fmla="*/ 21 w 23"/>
                            <a:gd name="T3" fmla="*/ 0 h 61"/>
                            <a:gd name="T4" fmla="*/ 23 w 23"/>
                            <a:gd name="T5" fmla="*/ 1 h 61"/>
                            <a:gd name="T6" fmla="*/ 0 w 23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23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2" name="Line 176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87" y="241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3" name="Freeform 17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6" y="2419"/>
                          <a:ext cx="106" cy="67"/>
                        </a:xfrm>
                        <a:custGeom>
                          <a:avLst/>
                          <a:gdLst>
                            <a:gd name="T0" fmla="*/ 45 w 425"/>
                            <a:gd name="T1" fmla="*/ 0 h 269"/>
                            <a:gd name="T2" fmla="*/ 22 w 425"/>
                            <a:gd name="T3" fmla="*/ 60 h 269"/>
                            <a:gd name="T4" fmla="*/ 0 w 425"/>
                            <a:gd name="T5" fmla="*/ 120 h 269"/>
                            <a:gd name="T6" fmla="*/ 379 w 425"/>
                            <a:gd name="T7" fmla="*/ 269 h 269"/>
                            <a:gd name="T8" fmla="*/ 402 w 425"/>
                            <a:gd name="T9" fmla="*/ 209 h 269"/>
                            <a:gd name="T10" fmla="*/ 425 w 425"/>
                            <a:gd name="T11" fmla="*/ 149 h 269"/>
                            <a:gd name="T12" fmla="*/ 45 w 425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5" h="269">
                              <a:moveTo>
                                <a:pt x="45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379" y="269"/>
                              </a:lnTo>
                              <a:lnTo>
                                <a:pt x="402" y="209"/>
                              </a:lnTo>
                              <a:lnTo>
                                <a:pt x="425" y="149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4" name="Freeform 17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6" y="2419"/>
                          <a:ext cx="106" cy="67"/>
                        </a:xfrm>
                        <a:custGeom>
                          <a:avLst/>
                          <a:gdLst>
                            <a:gd name="T0" fmla="*/ 45 w 425"/>
                            <a:gd name="T1" fmla="*/ 0 h 269"/>
                            <a:gd name="T2" fmla="*/ 22 w 425"/>
                            <a:gd name="T3" fmla="*/ 60 h 269"/>
                            <a:gd name="T4" fmla="*/ 0 w 425"/>
                            <a:gd name="T5" fmla="*/ 120 h 269"/>
                            <a:gd name="T6" fmla="*/ 379 w 425"/>
                            <a:gd name="T7" fmla="*/ 269 h 269"/>
                            <a:gd name="T8" fmla="*/ 402 w 425"/>
                            <a:gd name="T9" fmla="*/ 209 h 269"/>
                            <a:gd name="T10" fmla="*/ 425 w 425"/>
                            <a:gd name="T11" fmla="*/ 149 h 269"/>
                            <a:gd name="T12" fmla="*/ 45 w 425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5" h="269">
                              <a:moveTo>
                                <a:pt x="45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379" y="269"/>
                              </a:lnTo>
                              <a:lnTo>
                                <a:pt x="402" y="209"/>
                              </a:lnTo>
                              <a:lnTo>
                                <a:pt x="425" y="149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5" name="Freeform 17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7" y="2457"/>
                          <a:ext cx="6" cy="14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3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3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6" name="Line 175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82" y="245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7" name="Freeform 17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0" y="2457"/>
                          <a:ext cx="108" cy="70"/>
                        </a:xfrm>
                        <a:custGeom>
                          <a:avLst/>
                          <a:gdLst>
                            <a:gd name="T0" fmla="*/ 50 w 429"/>
                            <a:gd name="T1" fmla="*/ 0 h 283"/>
                            <a:gd name="T2" fmla="*/ 25 w 429"/>
                            <a:gd name="T3" fmla="*/ 59 h 283"/>
                            <a:gd name="T4" fmla="*/ 0 w 429"/>
                            <a:gd name="T5" fmla="*/ 118 h 283"/>
                            <a:gd name="T6" fmla="*/ 379 w 429"/>
                            <a:gd name="T7" fmla="*/ 283 h 283"/>
                            <a:gd name="T8" fmla="*/ 404 w 429"/>
                            <a:gd name="T9" fmla="*/ 224 h 283"/>
                            <a:gd name="T10" fmla="*/ 429 w 429"/>
                            <a:gd name="T11" fmla="*/ 165 h 283"/>
                            <a:gd name="T12" fmla="*/ 50 w 429"/>
                            <a:gd name="T13" fmla="*/ 0 h 2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283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79" y="283"/>
                              </a:lnTo>
                              <a:lnTo>
                                <a:pt x="404" y="224"/>
                              </a:lnTo>
                              <a:lnTo>
                                <a:pt x="429" y="1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8" name="Freeform 17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0" y="2457"/>
                          <a:ext cx="108" cy="70"/>
                        </a:xfrm>
                        <a:custGeom>
                          <a:avLst/>
                          <a:gdLst>
                            <a:gd name="T0" fmla="*/ 50 w 429"/>
                            <a:gd name="T1" fmla="*/ 0 h 283"/>
                            <a:gd name="T2" fmla="*/ 25 w 429"/>
                            <a:gd name="T3" fmla="*/ 59 h 283"/>
                            <a:gd name="T4" fmla="*/ 0 w 429"/>
                            <a:gd name="T5" fmla="*/ 118 h 283"/>
                            <a:gd name="T6" fmla="*/ 379 w 429"/>
                            <a:gd name="T7" fmla="*/ 283 h 283"/>
                            <a:gd name="T8" fmla="*/ 404 w 429"/>
                            <a:gd name="T9" fmla="*/ 224 h 283"/>
                            <a:gd name="T10" fmla="*/ 429 w 429"/>
                            <a:gd name="T11" fmla="*/ 165 h 283"/>
                            <a:gd name="T12" fmla="*/ 50 w 429"/>
                            <a:gd name="T13" fmla="*/ 0 h 2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283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79" y="283"/>
                              </a:lnTo>
                              <a:lnTo>
                                <a:pt x="404" y="224"/>
                              </a:lnTo>
                              <a:lnTo>
                                <a:pt x="429" y="1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9" name="Freeform 17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1" y="2498"/>
                          <a:ext cx="7" cy="15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5 w 27"/>
                            <a:gd name="T3" fmla="*/ 0 h 59"/>
                            <a:gd name="T4" fmla="*/ 27 w 27"/>
                            <a:gd name="T5" fmla="*/ 2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27" y="2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0" name="Line 175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78" y="24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1" name="Freeform 17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65" y="2498"/>
                          <a:ext cx="107" cy="75"/>
                        </a:xfrm>
                        <a:custGeom>
                          <a:avLst/>
                          <a:gdLst>
                            <a:gd name="T0" fmla="*/ 55 w 432"/>
                            <a:gd name="T1" fmla="*/ 0 h 297"/>
                            <a:gd name="T2" fmla="*/ 28 w 432"/>
                            <a:gd name="T3" fmla="*/ 57 h 297"/>
                            <a:gd name="T4" fmla="*/ 0 w 432"/>
                            <a:gd name="T5" fmla="*/ 115 h 297"/>
                            <a:gd name="T6" fmla="*/ 376 w 432"/>
                            <a:gd name="T7" fmla="*/ 297 h 297"/>
                            <a:gd name="T8" fmla="*/ 404 w 432"/>
                            <a:gd name="T9" fmla="*/ 239 h 297"/>
                            <a:gd name="T10" fmla="*/ 432 w 432"/>
                            <a:gd name="T11" fmla="*/ 182 h 297"/>
                            <a:gd name="T12" fmla="*/ 55 w 432"/>
                            <a:gd name="T13" fmla="*/ 0 h 2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97">
                              <a:moveTo>
                                <a:pt x="55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376" y="297"/>
                              </a:lnTo>
                              <a:lnTo>
                                <a:pt x="404" y="239"/>
                              </a:lnTo>
                              <a:lnTo>
                                <a:pt x="432" y="18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2" name="Freeform 17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65" y="2498"/>
                          <a:ext cx="107" cy="75"/>
                        </a:xfrm>
                        <a:custGeom>
                          <a:avLst/>
                          <a:gdLst>
                            <a:gd name="T0" fmla="*/ 55 w 432"/>
                            <a:gd name="T1" fmla="*/ 0 h 297"/>
                            <a:gd name="T2" fmla="*/ 28 w 432"/>
                            <a:gd name="T3" fmla="*/ 57 h 297"/>
                            <a:gd name="T4" fmla="*/ 0 w 432"/>
                            <a:gd name="T5" fmla="*/ 115 h 297"/>
                            <a:gd name="T6" fmla="*/ 376 w 432"/>
                            <a:gd name="T7" fmla="*/ 297 h 297"/>
                            <a:gd name="T8" fmla="*/ 404 w 432"/>
                            <a:gd name="T9" fmla="*/ 239 h 297"/>
                            <a:gd name="T10" fmla="*/ 432 w 432"/>
                            <a:gd name="T11" fmla="*/ 182 h 297"/>
                            <a:gd name="T12" fmla="*/ 55 w 432"/>
                            <a:gd name="T13" fmla="*/ 0 h 2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97">
                              <a:moveTo>
                                <a:pt x="55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376" y="297"/>
                              </a:lnTo>
                              <a:lnTo>
                                <a:pt x="404" y="239"/>
                              </a:lnTo>
                              <a:lnTo>
                                <a:pt x="432" y="18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3" name="Freeform 17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6" y="2544"/>
                          <a:ext cx="7" cy="14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8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4" name="Line 17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72" y="254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5" name="Freeform 17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8" y="2544"/>
                          <a:ext cx="108" cy="77"/>
                        </a:xfrm>
                        <a:custGeom>
                          <a:avLst/>
                          <a:gdLst>
                            <a:gd name="T0" fmla="*/ 60 w 433"/>
                            <a:gd name="T1" fmla="*/ 0 h 309"/>
                            <a:gd name="T2" fmla="*/ 30 w 433"/>
                            <a:gd name="T3" fmla="*/ 56 h 309"/>
                            <a:gd name="T4" fmla="*/ 0 w 433"/>
                            <a:gd name="T5" fmla="*/ 113 h 309"/>
                            <a:gd name="T6" fmla="*/ 373 w 433"/>
                            <a:gd name="T7" fmla="*/ 309 h 309"/>
                            <a:gd name="T8" fmla="*/ 403 w 433"/>
                            <a:gd name="T9" fmla="*/ 253 h 309"/>
                            <a:gd name="T10" fmla="*/ 433 w 433"/>
                            <a:gd name="T11" fmla="*/ 196 h 309"/>
                            <a:gd name="T12" fmla="*/ 60 w 433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3" h="309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373" y="309"/>
                              </a:lnTo>
                              <a:lnTo>
                                <a:pt x="403" y="253"/>
                              </a:lnTo>
                              <a:lnTo>
                                <a:pt x="433" y="196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6" name="Freeform 17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8" y="2544"/>
                          <a:ext cx="108" cy="77"/>
                        </a:xfrm>
                        <a:custGeom>
                          <a:avLst/>
                          <a:gdLst>
                            <a:gd name="T0" fmla="*/ 60 w 433"/>
                            <a:gd name="T1" fmla="*/ 0 h 309"/>
                            <a:gd name="T2" fmla="*/ 30 w 433"/>
                            <a:gd name="T3" fmla="*/ 56 h 309"/>
                            <a:gd name="T4" fmla="*/ 0 w 433"/>
                            <a:gd name="T5" fmla="*/ 113 h 309"/>
                            <a:gd name="T6" fmla="*/ 373 w 433"/>
                            <a:gd name="T7" fmla="*/ 309 h 309"/>
                            <a:gd name="T8" fmla="*/ 403 w 433"/>
                            <a:gd name="T9" fmla="*/ 253 h 309"/>
                            <a:gd name="T10" fmla="*/ 433 w 433"/>
                            <a:gd name="T11" fmla="*/ 196 h 309"/>
                            <a:gd name="T12" fmla="*/ 60 w 433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3" h="309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373" y="309"/>
                              </a:lnTo>
                              <a:lnTo>
                                <a:pt x="403" y="253"/>
                              </a:lnTo>
                              <a:lnTo>
                                <a:pt x="433" y="196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7" name="Freeform 17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9" y="2593"/>
                          <a:ext cx="7" cy="14"/>
                        </a:xfrm>
                        <a:custGeom>
                          <a:avLst/>
                          <a:gdLst>
                            <a:gd name="T0" fmla="*/ 0 w 31"/>
                            <a:gd name="T1" fmla="*/ 57 h 57"/>
                            <a:gd name="T2" fmla="*/ 30 w 31"/>
                            <a:gd name="T3" fmla="*/ 0 h 57"/>
                            <a:gd name="T4" fmla="*/ 31 w 31"/>
                            <a:gd name="T5" fmla="*/ 0 h 57"/>
                            <a:gd name="T6" fmla="*/ 0 w 31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7">
                              <a:moveTo>
                                <a:pt x="0" y="57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8" name="Line 174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66" y="259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9" name="Freeform 17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1" y="2593"/>
                          <a:ext cx="108" cy="81"/>
                        </a:xfrm>
                        <a:custGeom>
                          <a:avLst/>
                          <a:gdLst>
                            <a:gd name="T0" fmla="*/ 62 w 432"/>
                            <a:gd name="T1" fmla="*/ 0 h 321"/>
                            <a:gd name="T2" fmla="*/ 31 w 432"/>
                            <a:gd name="T3" fmla="*/ 57 h 321"/>
                            <a:gd name="T4" fmla="*/ 0 w 432"/>
                            <a:gd name="T5" fmla="*/ 113 h 321"/>
                            <a:gd name="T6" fmla="*/ 370 w 432"/>
                            <a:gd name="T7" fmla="*/ 321 h 321"/>
                            <a:gd name="T8" fmla="*/ 401 w 432"/>
                            <a:gd name="T9" fmla="*/ 265 h 321"/>
                            <a:gd name="T10" fmla="*/ 432 w 432"/>
                            <a:gd name="T11" fmla="*/ 209 h 321"/>
                            <a:gd name="T12" fmla="*/ 62 w 432"/>
                            <a:gd name="T13" fmla="*/ 0 h 3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1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70" y="321"/>
                              </a:lnTo>
                              <a:lnTo>
                                <a:pt x="401" y="265"/>
                              </a:lnTo>
                              <a:lnTo>
                                <a:pt x="432" y="209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0" name="Freeform 17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1" y="2593"/>
                          <a:ext cx="108" cy="81"/>
                        </a:xfrm>
                        <a:custGeom>
                          <a:avLst/>
                          <a:gdLst>
                            <a:gd name="T0" fmla="*/ 62 w 432"/>
                            <a:gd name="T1" fmla="*/ 0 h 321"/>
                            <a:gd name="T2" fmla="*/ 31 w 432"/>
                            <a:gd name="T3" fmla="*/ 57 h 321"/>
                            <a:gd name="T4" fmla="*/ 0 w 432"/>
                            <a:gd name="T5" fmla="*/ 113 h 321"/>
                            <a:gd name="T6" fmla="*/ 370 w 432"/>
                            <a:gd name="T7" fmla="*/ 321 h 321"/>
                            <a:gd name="T8" fmla="*/ 401 w 432"/>
                            <a:gd name="T9" fmla="*/ 265 h 321"/>
                            <a:gd name="T10" fmla="*/ 432 w 432"/>
                            <a:gd name="T11" fmla="*/ 209 h 321"/>
                            <a:gd name="T12" fmla="*/ 62 w 432"/>
                            <a:gd name="T13" fmla="*/ 0 h 3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1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70" y="321"/>
                              </a:lnTo>
                              <a:lnTo>
                                <a:pt x="401" y="265"/>
                              </a:lnTo>
                              <a:lnTo>
                                <a:pt x="432" y="209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1" name="Freeform 17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51" y="2645"/>
                          <a:ext cx="8" cy="15"/>
                        </a:xfrm>
                        <a:custGeom>
                          <a:avLst/>
                          <a:gdLst>
                            <a:gd name="T0" fmla="*/ 0 w 32"/>
                            <a:gd name="T1" fmla="*/ 56 h 56"/>
                            <a:gd name="T2" fmla="*/ 31 w 32"/>
                            <a:gd name="T3" fmla="*/ 0 h 56"/>
                            <a:gd name="T4" fmla="*/ 32 w 32"/>
                            <a:gd name="T5" fmla="*/ 1 h 56"/>
                            <a:gd name="T6" fmla="*/ 0 w 32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6">
                              <a:moveTo>
                                <a:pt x="0" y="56"/>
                              </a:moveTo>
                              <a:lnTo>
                                <a:pt x="31" y="0"/>
                              </a:lnTo>
                              <a:lnTo>
                                <a:pt x="32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2" name="Line 17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359" y="26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3" name="Freeform 17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3" y="2646"/>
                          <a:ext cx="108" cy="82"/>
                        </a:xfrm>
                        <a:custGeom>
                          <a:avLst/>
                          <a:gdLst>
                            <a:gd name="T0" fmla="*/ 64 w 432"/>
                            <a:gd name="T1" fmla="*/ 0 h 329"/>
                            <a:gd name="T2" fmla="*/ 32 w 432"/>
                            <a:gd name="T3" fmla="*/ 55 h 329"/>
                            <a:gd name="T4" fmla="*/ 0 w 432"/>
                            <a:gd name="T5" fmla="*/ 110 h 329"/>
                            <a:gd name="T6" fmla="*/ 367 w 432"/>
                            <a:gd name="T7" fmla="*/ 329 h 329"/>
                            <a:gd name="T8" fmla="*/ 400 w 432"/>
                            <a:gd name="T9" fmla="*/ 274 h 329"/>
                            <a:gd name="T10" fmla="*/ 432 w 432"/>
                            <a:gd name="T11" fmla="*/ 219 h 329"/>
                            <a:gd name="T12" fmla="*/ 64 w 432"/>
                            <a:gd name="T13" fmla="*/ 0 h 32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9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67" y="329"/>
                              </a:lnTo>
                              <a:lnTo>
                                <a:pt x="400" y="274"/>
                              </a:lnTo>
                              <a:lnTo>
                                <a:pt x="432" y="219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4" name="Freeform 17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3" y="2646"/>
                          <a:ext cx="108" cy="82"/>
                        </a:xfrm>
                        <a:custGeom>
                          <a:avLst/>
                          <a:gdLst>
                            <a:gd name="T0" fmla="*/ 64 w 432"/>
                            <a:gd name="T1" fmla="*/ 0 h 329"/>
                            <a:gd name="T2" fmla="*/ 32 w 432"/>
                            <a:gd name="T3" fmla="*/ 55 h 329"/>
                            <a:gd name="T4" fmla="*/ 0 w 432"/>
                            <a:gd name="T5" fmla="*/ 110 h 329"/>
                            <a:gd name="T6" fmla="*/ 367 w 432"/>
                            <a:gd name="T7" fmla="*/ 329 h 329"/>
                            <a:gd name="T8" fmla="*/ 400 w 432"/>
                            <a:gd name="T9" fmla="*/ 274 h 329"/>
                            <a:gd name="T10" fmla="*/ 432 w 432"/>
                            <a:gd name="T11" fmla="*/ 219 h 329"/>
                            <a:gd name="T12" fmla="*/ 64 w 432"/>
                            <a:gd name="T13" fmla="*/ 0 h 32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9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67" y="329"/>
                              </a:lnTo>
                              <a:lnTo>
                                <a:pt x="400" y="274"/>
                              </a:lnTo>
                              <a:lnTo>
                                <a:pt x="432" y="219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5" name="Freeform 17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3" y="2701"/>
                          <a:ext cx="9" cy="13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2 w 33"/>
                            <a:gd name="T3" fmla="*/ 0 h 55"/>
                            <a:gd name="T4" fmla="*/ 33 w 33"/>
                            <a:gd name="T5" fmla="*/ 1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6" name="Line 17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451" y="270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7" name="Freeform 17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35" y="2701"/>
                          <a:ext cx="108" cy="84"/>
                        </a:xfrm>
                        <a:custGeom>
                          <a:avLst/>
                          <a:gdLst>
                            <a:gd name="T0" fmla="*/ 67 w 432"/>
                            <a:gd name="T1" fmla="*/ 0 h 336"/>
                            <a:gd name="T2" fmla="*/ 34 w 432"/>
                            <a:gd name="T3" fmla="*/ 54 h 336"/>
                            <a:gd name="T4" fmla="*/ 0 w 432"/>
                            <a:gd name="T5" fmla="*/ 108 h 336"/>
                            <a:gd name="T6" fmla="*/ 365 w 432"/>
                            <a:gd name="T7" fmla="*/ 336 h 336"/>
                            <a:gd name="T8" fmla="*/ 398 w 432"/>
                            <a:gd name="T9" fmla="*/ 282 h 336"/>
                            <a:gd name="T10" fmla="*/ 432 w 432"/>
                            <a:gd name="T11" fmla="*/ 228 h 336"/>
                            <a:gd name="T12" fmla="*/ 67 w 432"/>
                            <a:gd name="T13" fmla="*/ 0 h 33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36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65" y="336"/>
                              </a:lnTo>
                              <a:lnTo>
                                <a:pt x="398" y="282"/>
                              </a:lnTo>
                              <a:lnTo>
                                <a:pt x="432" y="228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8" name="Freeform 17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35" y="2701"/>
                          <a:ext cx="108" cy="84"/>
                        </a:xfrm>
                        <a:custGeom>
                          <a:avLst/>
                          <a:gdLst>
                            <a:gd name="T0" fmla="*/ 67 w 432"/>
                            <a:gd name="T1" fmla="*/ 0 h 336"/>
                            <a:gd name="T2" fmla="*/ 34 w 432"/>
                            <a:gd name="T3" fmla="*/ 54 h 336"/>
                            <a:gd name="T4" fmla="*/ 0 w 432"/>
                            <a:gd name="T5" fmla="*/ 108 h 336"/>
                            <a:gd name="T6" fmla="*/ 365 w 432"/>
                            <a:gd name="T7" fmla="*/ 336 h 336"/>
                            <a:gd name="T8" fmla="*/ 398 w 432"/>
                            <a:gd name="T9" fmla="*/ 282 h 336"/>
                            <a:gd name="T10" fmla="*/ 432 w 432"/>
                            <a:gd name="T11" fmla="*/ 228 h 336"/>
                            <a:gd name="T12" fmla="*/ 67 w 432"/>
                            <a:gd name="T13" fmla="*/ 0 h 33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36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65" y="336"/>
                              </a:lnTo>
                              <a:lnTo>
                                <a:pt x="398" y="282"/>
                              </a:lnTo>
                              <a:lnTo>
                                <a:pt x="432" y="228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9" name="Freeform 17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34" y="2758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4 h 54"/>
                            <a:gd name="T2" fmla="*/ 34 w 35"/>
                            <a:gd name="T3" fmla="*/ 0 h 54"/>
                            <a:gd name="T4" fmla="*/ 35 w 35"/>
                            <a:gd name="T5" fmla="*/ 0 h 54"/>
                            <a:gd name="T6" fmla="*/ 0 w 35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35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0" name="Line 17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543" y="275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1" name="Freeform 17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26" y="2758"/>
                          <a:ext cx="107" cy="85"/>
                        </a:xfrm>
                        <a:custGeom>
                          <a:avLst/>
                          <a:gdLst>
                            <a:gd name="T0" fmla="*/ 70 w 431"/>
                            <a:gd name="T1" fmla="*/ 0 h 341"/>
                            <a:gd name="T2" fmla="*/ 35 w 431"/>
                            <a:gd name="T3" fmla="*/ 54 h 341"/>
                            <a:gd name="T4" fmla="*/ 0 w 431"/>
                            <a:gd name="T5" fmla="*/ 108 h 341"/>
                            <a:gd name="T6" fmla="*/ 361 w 431"/>
                            <a:gd name="T7" fmla="*/ 341 h 341"/>
                            <a:gd name="T8" fmla="*/ 396 w 431"/>
                            <a:gd name="T9" fmla="*/ 287 h 341"/>
                            <a:gd name="T10" fmla="*/ 431 w 431"/>
                            <a:gd name="T11" fmla="*/ 233 h 341"/>
                            <a:gd name="T12" fmla="*/ 70 w 431"/>
                            <a:gd name="T13" fmla="*/ 0 h 3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1" h="341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361" y="341"/>
                              </a:lnTo>
                              <a:lnTo>
                                <a:pt x="396" y="287"/>
                              </a:lnTo>
                              <a:lnTo>
                                <a:pt x="431" y="233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2" name="Freeform 17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26" y="2758"/>
                          <a:ext cx="107" cy="85"/>
                        </a:xfrm>
                        <a:custGeom>
                          <a:avLst/>
                          <a:gdLst>
                            <a:gd name="T0" fmla="*/ 70 w 431"/>
                            <a:gd name="T1" fmla="*/ 0 h 341"/>
                            <a:gd name="T2" fmla="*/ 35 w 431"/>
                            <a:gd name="T3" fmla="*/ 54 h 341"/>
                            <a:gd name="T4" fmla="*/ 0 w 431"/>
                            <a:gd name="T5" fmla="*/ 108 h 341"/>
                            <a:gd name="T6" fmla="*/ 361 w 431"/>
                            <a:gd name="T7" fmla="*/ 341 h 341"/>
                            <a:gd name="T8" fmla="*/ 396 w 431"/>
                            <a:gd name="T9" fmla="*/ 287 h 341"/>
                            <a:gd name="T10" fmla="*/ 431 w 431"/>
                            <a:gd name="T11" fmla="*/ 233 h 341"/>
                            <a:gd name="T12" fmla="*/ 70 w 431"/>
                            <a:gd name="T13" fmla="*/ 0 h 3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1" h="341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361" y="341"/>
                              </a:lnTo>
                              <a:lnTo>
                                <a:pt x="396" y="287"/>
                              </a:lnTo>
                              <a:lnTo>
                                <a:pt x="431" y="233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3" name="Freeform 17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24" y="2816"/>
                          <a:ext cx="9" cy="14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2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2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4" name="Line 172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33" y="28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5" name="Freeform 17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5" y="2816"/>
                          <a:ext cx="108" cy="87"/>
                        </a:xfrm>
                        <a:custGeom>
                          <a:avLst/>
                          <a:gdLst>
                            <a:gd name="T0" fmla="*/ 72 w 429"/>
                            <a:gd name="T1" fmla="*/ 0 h 345"/>
                            <a:gd name="T2" fmla="*/ 36 w 429"/>
                            <a:gd name="T3" fmla="*/ 52 h 345"/>
                            <a:gd name="T4" fmla="*/ 0 w 429"/>
                            <a:gd name="T5" fmla="*/ 105 h 345"/>
                            <a:gd name="T6" fmla="*/ 357 w 429"/>
                            <a:gd name="T7" fmla="*/ 345 h 345"/>
                            <a:gd name="T8" fmla="*/ 393 w 429"/>
                            <a:gd name="T9" fmla="*/ 292 h 345"/>
                            <a:gd name="T10" fmla="*/ 429 w 429"/>
                            <a:gd name="T11" fmla="*/ 239 h 345"/>
                            <a:gd name="T12" fmla="*/ 72 w 42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345">
                              <a:moveTo>
                                <a:pt x="72" y="0"/>
                              </a:moveTo>
                              <a:lnTo>
                                <a:pt x="36" y="52"/>
                              </a:lnTo>
                              <a:lnTo>
                                <a:pt x="0" y="105"/>
                              </a:lnTo>
                              <a:lnTo>
                                <a:pt x="357" y="345"/>
                              </a:lnTo>
                              <a:lnTo>
                                <a:pt x="393" y="292"/>
                              </a:lnTo>
                              <a:lnTo>
                                <a:pt x="429" y="239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6" name="Freeform 17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5" y="2816"/>
                          <a:ext cx="108" cy="87"/>
                        </a:xfrm>
                        <a:custGeom>
                          <a:avLst/>
                          <a:gdLst>
                            <a:gd name="T0" fmla="*/ 72 w 429"/>
                            <a:gd name="T1" fmla="*/ 0 h 345"/>
                            <a:gd name="T2" fmla="*/ 36 w 429"/>
                            <a:gd name="T3" fmla="*/ 52 h 345"/>
                            <a:gd name="T4" fmla="*/ 0 w 429"/>
                            <a:gd name="T5" fmla="*/ 105 h 345"/>
                            <a:gd name="T6" fmla="*/ 357 w 429"/>
                            <a:gd name="T7" fmla="*/ 345 h 345"/>
                            <a:gd name="T8" fmla="*/ 393 w 429"/>
                            <a:gd name="T9" fmla="*/ 292 h 345"/>
                            <a:gd name="T10" fmla="*/ 429 w 429"/>
                            <a:gd name="T11" fmla="*/ 239 h 345"/>
                            <a:gd name="T12" fmla="*/ 72 w 42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345">
                              <a:moveTo>
                                <a:pt x="72" y="0"/>
                              </a:moveTo>
                              <a:lnTo>
                                <a:pt x="36" y="52"/>
                              </a:lnTo>
                              <a:lnTo>
                                <a:pt x="0" y="105"/>
                              </a:lnTo>
                              <a:lnTo>
                                <a:pt x="357" y="345"/>
                              </a:lnTo>
                              <a:lnTo>
                                <a:pt x="393" y="292"/>
                              </a:lnTo>
                              <a:lnTo>
                                <a:pt x="429" y="239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7" name="Freeform 17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14" y="2876"/>
                          <a:ext cx="9" cy="13"/>
                        </a:xfrm>
                        <a:custGeom>
                          <a:avLst/>
                          <a:gdLst>
                            <a:gd name="T0" fmla="*/ 0 w 36"/>
                            <a:gd name="T1" fmla="*/ 53 h 53"/>
                            <a:gd name="T2" fmla="*/ 36 w 36"/>
                            <a:gd name="T3" fmla="*/ 0 h 53"/>
                            <a:gd name="T4" fmla="*/ 36 w 36"/>
                            <a:gd name="T5" fmla="*/ 0 h 53"/>
                            <a:gd name="T6" fmla="*/ 0 w 36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8" name="Line 17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723" y="287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9" name="Freeform 17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05" y="2876"/>
                          <a:ext cx="193" cy="148"/>
                        </a:xfrm>
                        <a:custGeom>
                          <a:avLst/>
                          <a:gdLst>
                            <a:gd name="T0" fmla="*/ 72 w 774"/>
                            <a:gd name="T1" fmla="*/ 0 h 591"/>
                            <a:gd name="T2" fmla="*/ 36 w 774"/>
                            <a:gd name="T3" fmla="*/ 53 h 591"/>
                            <a:gd name="T4" fmla="*/ 0 w 774"/>
                            <a:gd name="T5" fmla="*/ 106 h 591"/>
                            <a:gd name="T6" fmla="*/ 702 w 774"/>
                            <a:gd name="T7" fmla="*/ 591 h 591"/>
                            <a:gd name="T8" fmla="*/ 738 w 774"/>
                            <a:gd name="T9" fmla="*/ 538 h 591"/>
                            <a:gd name="T10" fmla="*/ 774 w 774"/>
                            <a:gd name="T11" fmla="*/ 485 h 591"/>
                            <a:gd name="T12" fmla="*/ 72 w 774"/>
                            <a:gd name="T13" fmla="*/ 0 h 59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74" h="591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702" y="591"/>
                              </a:lnTo>
                              <a:lnTo>
                                <a:pt x="738" y="538"/>
                              </a:lnTo>
                              <a:lnTo>
                                <a:pt x="774" y="48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0" name="Freeform 17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05" y="2876"/>
                          <a:ext cx="193" cy="148"/>
                        </a:xfrm>
                        <a:custGeom>
                          <a:avLst/>
                          <a:gdLst>
                            <a:gd name="T0" fmla="*/ 72 w 774"/>
                            <a:gd name="T1" fmla="*/ 0 h 591"/>
                            <a:gd name="T2" fmla="*/ 36 w 774"/>
                            <a:gd name="T3" fmla="*/ 53 h 591"/>
                            <a:gd name="T4" fmla="*/ 0 w 774"/>
                            <a:gd name="T5" fmla="*/ 106 h 591"/>
                            <a:gd name="T6" fmla="*/ 702 w 774"/>
                            <a:gd name="T7" fmla="*/ 591 h 591"/>
                            <a:gd name="T8" fmla="*/ 738 w 774"/>
                            <a:gd name="T9" fmla="*/ 538 h 591"/>
                            <a:gd name="T10" fmla="*/ 774 w 774"/>
                            <a:gd name="T11" fmla="*/ 485 h 591"/>
                            <a:gd name="T12" fmla="*/ 72 w 774"/>
                            <a:gd name="T13" fmla="*/ 0 h 59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74" h="591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702" y="591"/>
                              </a:lnTo>
                              <a:lnTo>
                                <a:pt x="738" y="538"/>
                              </a:lnTo>
                              <a:lnTo>
                                <a:pt x="774" y="48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1" name="Freeform 17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9" y="2998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6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2" name="Line 17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898" y="29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3" name="Freeform 17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0" y="2998"/>
                          <a:ext cx="191" cy="148"/>
                        </a:xfrm>
                        <a:custGeom>
                          <a:avLst/>
                          <a:gdLst>
                            <a:gd name="T0" fmla="*/ 74 w 763"/>
                            <a:gd name="T1" fmla="*/ 0 h 594"/>
                            <a:gd name="T2" fmla="*/ 37 w 763"/>
                            <a:gd name="T3" fmla="*/ 53 h 594"/>
                            <a:gd name="T4" fmla="*/ 0 w 763"/>
                            <a:gd name="T5" fmla="*/ 106 h 594"/>
                            <a:gd name="T6" fmla="*/ 689 w 763"/>
                            <a:gd name="T7" fmla="*/ 594 h 594"/>
                            <a:gd name="T8" fmla="*/ 726 w 763"/>
                            <a:gd name="T9" fmla="*/ 542 h 594"/>
                            <a:gd name="T10" fmla="*/ 763 w 763"/>
                            <a:gd name="T11" fmla="*/ 489 h 594"/>
                            <a:gd name="T12" fmla="*/ 74 w 763"/>
                            <a:gd name="T13" fmla="*/ 0 h 5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63" h="594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689" y="594"/>
                              </a:lnTo>
                              <a:lnTo>
                                <a:pt x="726" y="542"/>
                              </a:lnTo>
                              <a:lnTo>
                                <a:pt x="763" y="4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4" name="Freeform 17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0" y="2998"/>
                          <a:ext cx="191" cy="148"/>
                        </a:xfrm>
                        <a:custGeom>
                          <a:avLst/>
                          <a:gdLst>
                            <a:gd name="T0" fmla="*/ 74 w 763"/>
                            <a:gd name="T1" fmla="*/ 0 h 594"/>
                            <a:gd name="T2" fmla="*/ 37 w 763"/>
                            <a:gd name="T3" fmla="*/ 53 h 594"/>
                            <a:gd name="T4" fmla="*/ 0 w 763"/>
                            <a:gd name="T5" fmla="*/ 106 h 594"/>
                            <a:gd name="T6" fmla="*/ 689 w 763"/>
                            <a:gd name="T7" fmla="*/ 594 h 594"/>
                            <a:gd name="T8" fmla="*/ 726 w 763"/>
                            <a:gd name="T9" fmla="*/ 542 h 594"/>
                            <a:gd name="T10" fmla="*/ 763 w 763"/>
                            <a:gd name="T11" fmla="*/ 489 h 594"/>
                            <a:gd name="T12" fmla="*/ 74 w 763"/>
                            <a:gd name="T13" fmla="*/ 0 h 5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63" h="594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689" y="594"/>
                              </a:lnTo>
                              <a:lnTo>
                                <a:pt x="726" y="542"/>
                              </a:lnTo>
                              <a:lnTo>
                                <a:pt x="763" y="4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5" name="Freeform 17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2" y="3120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6" name="Line 17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71" y="31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7" name="Freeform 17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52" y="3120"/>
                          <a:ext cx="188" cy="147"/>
                        </a:xfrm>
                        <a:custGeom>
                          <a:avLst/>
                          <a:gdLst>
                            <a:gd name="T0" fmla="*/ 74 w 752"/>
                            <a:gd name="T1" fmla="*/ 0 h 589"/>
                            <a:gd name="T2" fmla="*/ 37 w 752"/>
                            <a:gd name="T3" fmla="*/ 53 h 589"/>
                            <a:gd name="T4" fmla="*/ 0 w 752"/>
                            <a:gd name="T5" fmla="*/ 105 h 589"/>
                            <a:gd name="T6" fmla="*/ 678 w 752"/>
                            <a:gd name="T7" fmla="*/ 589 h 589"/>
                            <a:gd name="T8" fmla="*/ 715 w 752"/>
                            <a:gd name="T9" fmla="*/ 537 h 589"/>
                            <a:gd name="T10" fmla="*/ 752 w 752"/>
                            <a:gd name="T11" fmla="*/ 484 h 589"/>
                            <a:gd name="T12" fmla="*/ 74 w 752"/>
                            <a:gd name="T13" fmla="*/ 0 h 5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52" h="5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8" y="589"/>
                              </a:lnTo>
                              <a:lnTo>
                                <a:pt x="715" y="537"/>
                              </a:lnTo>
                              <a:lnTo>
                                <a:pt x="752" y="48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8" name="Freeform 17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52" y="3120"/>
                          <a:ext cx="188" cy="147"/>
                        </a:xfrm>
                        <a:custGeom>
                          <a:avLst/>
                          <a:gdLst>
                            <a:gd name="T0" fmla="*/ 74 w 752"/>
                            <a:gd name="T1" fmla="*/ 0 h 589"/>
                            <a:gd name="T2" fmla="*/ 37 w 752"/>
                            <a:gd name="T3" fmla="*/ 53 h 589"/>
                            <a:gd name="T4" fmla="*/ 0 w 752"/>
                            <a:gd name="T5" fmla="*/ 105 h 589"/>
                            <a:gd name="T6" fmla="*/ 678 w 752"/>
                            <a:gd name="T7" fmla="*/ 589 h 589"/>
                            <a:gd name="T8" fmla="*/ 715 w 752"/>
                            <a:gd name="T9" fmla="*/ 537 h 589"/>
                            <a:gd name="T10" fmla="*/ 752 w 752"/>
                            <a:gd name="T11" fmla="*/ 484 h 589"/>
                            <a:gd name="T12" fmla="*/ 74 w 752"/>
                            <a:gd name="T13" fmla="*/ 0 h 5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52" h="5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8" y="589"/>
                              </a:lnTo>
                              <a:lnTo>
                                <a:pt x="715" y="537"/>
                              </a:lnTo>
                              <a:lnTo>
                                <a:pt x="752" y="48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9" name="Freeform 17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54"/>
                          <a:ext cx="9" cy="13"/>
                        </a:xfrm>
                        <a:custGeom>
                          <a:avLst/>
                          <a:gdLst>
                            <a:gd name="T0" fmla="*/ 37 w 37"/>
                            <a:gd name="T1" fmla="*/ 0 h 52"/>
                            <a:gd name="T2" fmla="*/ 0 w 37"/>
                            <a:gd name="T3" fmla="*/ 52 h 52"/>
                            <a:gd name="T4" fmla="*/ 0 w 37"/>
                            <a:gd name="T5" fmla="*/ 52 h 52"/>
                            <a:gd name="T6" fmla="*/ 37 w 37"/>
                            <a:gd name="T7" fmla="*/ 0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37" y="0"/>
                              </a:moveTo>
                              <a:lnTo>
                                <a:pt x="0" y="52"/>
                              </a:lnTo>
                              <a:lnTo>
                                <a:pt x="3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0" name="Line 17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22" y="3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1" name="Freeform 17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41"/>
                          <a:ext cx="187" cy="145"/>
                        </a:xfrm>
                        <a:custGeom>
                          <a:avLst/>
                          <a:gdLst>
                            <a:gd name="T0" fmla="*/ 74 w 748"/>
                            <a:gd name="T1" fmla="*/ 0 h 582"/>
                            <a:gd name="T2" fmla="*/ 37 w 748"/>
                            <a:gd name="T3" fmla="*/ 53 h 582"/>
                            <a:gd name="T4" fmla="*/ 0 w 748"/>
                            <a:gd name="T5" fmla="*/ 105 h 582"/>
                            <a:gd name="T6" fmla="*/ 674 w 748"/>
                            <a:gd name="T7" fmla="*/ 582 h 582"/>
                            <a:gd name="T8" fmla="*/ 711 w 748"/>
                            <a:gd name="T9" fmla="*/ 529 h 582"/>
                            <a:gd name="T10" fmla="*/ 748 w 748"/>
                            <a:gd name="T11" fmla="*/ 476 h 582"/>
                            <a:gd name="T12" fmla="*/ 74 w 748"/>
                            <a:gd name="T13" fmla="*/ 0 h 5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8" h="582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4" y="582"/>
                              </a:lnTo>
                              <a:lnTo>
                                <a:pt x="711" y="529"/>
                              </a:lnTo>
                              <a:lnTo>
                                <a:pt x="748" y="476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2" name="Freeform 17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41"/>
                          <a:ext cx="187" cy="145"/>
                        </a:xfrm>
                        <a:custGeom>
                          <a:avLst/>
                          <a:gdLst>
                            <a:gd name="T0" fmla="*/ 74 w 748"/>
                            <a:gd name="T1" fmla="*/ 0 h 582"/>
                            <a:gd name="T2" fmla="*/ 37 w 748"/>
                            <a:gd name="T3" fmla="*/ 53 h 582"/>
                            <a:gd name="T4" fmla="*/ 0 w 748"/>
                            <a:gd name="T5" fmla="*/ 105 h 582"/>
                            <a:gd name="T6" fmla="*/ 674 w 748"/>
                            <a:gd name="T7" fmla="*/ 582 h 582"/>
                            <a:gd name="T8" fmla="*/ 711 w 748"/>
                            <a:gd name="T9" fmla="*/ 529 h 582"/>
                            <a:gd name="T10" fmla="*/ 748 w 748"/>
                            <a:gd name="T11" fmla="*/ 476 h 582"/>
                            <a:gd name="T12" fmla="*/ 74 w 748"/>
                            <a:gd name="T13" fmla="*/ 0 h 5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8" h="582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4" y="582"/>
                              </a:lnTo>
                              <a:lnTo>
                                <a:pt x="711" y="529"/>
                              </a:lnTo>
                              <a:lnTo>
                                <a:pt x="748" y="476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3" name="Freeform 17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73"/>
                          <a:ext cx="9" cy="13"/>
                        </a:xfrm>
                        <a:custGeom>
                          <a:avLst/>
                          <a:gdLst>
                            <a:gd name="T0" fmla="*/ 37 w 37"/>
                            <a:gd name="T1" fmla="*/ 0 h 53"/>
                            <a:gd name="T2" fmla="*/ 0 w 37"/>
                            <a:gd name="T3" fmla="*/ 53 h 53"/>
                            <a:gd name="T4" fmla="*/ 1 w 37"/>
                            <a:gd name="T5" fmla="*/ 53 h 53"/>
                            <a:gd name="T6" fmla="*/ 37 w 37"/>
                            <a:gd name="T7" fmla="*/ 0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37" y="0"/>
                              </a:moveTo>
                              <a:lnTo>
                                <a:pt x="0" y="53"/>
                              </a:lnTo>
                              <a:lnTo>
                                <a:pt x="1" y="53"/>
                              </a:lnTo>
                              <a:lnTo>
                                <a:pt x="3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4" name="Line 17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90" y="338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5" name="Freeform 17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60"/>
                          <a:ext cx="186" cy="142"/>
                        </a:xfrm>
                        <a:custGeom>
                          <a:avLst/>
                          <a:gdLst>
                            <a:gd name="T0" fmla="*/ 72 w 743"/>
                            <a:gd name="T1" fmla="*/ 0 h 568"/>
                            <a:gd name="T2" fmla="*/ 36 w 743"/>
                            <a:gd name="T3" fmla="*/ 53 h 568"/>
                            <a:gd name="T4" fmla="*/ 0 w 743"/>
                            <a:gd name="T5" fmla="*/ 106 h 568"/>
                            <a:gd name="T6" fmla="*/ 671 w 743"/>
                            <a:gd name="T7" fmla="*/ 568 h 568"/>
                            <a:gd name="T8" fmla="*/ 707 w 743"/>
                            <a:gd name="T9" fmla="*/ 516 h 568"/>
                            <a:gd name="T10" fmla="*/ 743 w 743"/>
                            <a:gd name="T11" fmla="*/ 463 h 568"/>
                            <a:gd name="T12" fmla="*/ 72 w 743"/>
                            <a:gd name="T13" fmla="*/ 0 h 5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3" h="568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671" y="568"/>
                              </a:lnTo>
                              <a:lnTo>
                                <a:pt x="707" y="516"/>
                              </a:lnTo>
                              <a:lnTo>
                                <a:pt x="743" y="463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6" name="Freeform 17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60"/>
                          <a:ext cx="186" cy="142"/>
                        </a:xfrm>
                        <a:custGeom>
                          <a:avLst/>
                          <a:gdLst>
                            <a:gd name="T0" fmla="*/ 72 w 743"/>
                            <a:gd name="T1" fmla="*/ 0 h 568"/>
                            <a:gd name="T2" fmla="*/ 36 w 743"/>
                            <a:gd name="T3" fmla="*/ 53 h 568"/>
                            <a:gd name="T4" fmla="*/ 0 w 743"/>
                            <a:gd name="T5" fmla="*/ 106 h 568"/>
                            <a:gd name="T6" fmla="*/ 671 w 743"/>
                            <a:gd name="T7" fmla="*/ 568 h 568"/>
                            <a:gd name="T8" fmla="*/ 707 w 743"/>
                            <a:gd name="T9" fmla="*/ 516 h 568"/>
                            <a:gd name="T10" fmla="*/ 743 w 743"/>
                            <a:gd name="T11" fmla="*/ 463 h 568"/>
                            <a:gd name="T12" fmla="*/ 72 w 743"/>
                            <a:gd name="T13" fmla="*/ 0 h 5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3" h="568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671" y="568"/>
                              </a:lnTo>
                              <a:lnTo>
                                <a:pt x="707" y="516"/>
                              </a:lnTo>
                              <a:lnTo>
                                <a:pt x="743" y="463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7" name="Freeform 17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89"/>
                          <a:ext cx="9" cy="13"/>
                        </a:xfrm>
                        <a:custGeom>
                          <a:avLst/>
                          <a:gdLst>
                            <a:gd name="T0" fmla="*/ 36 w 36"/>
                            <a:gd name="T1" fmla="*/ 0 h 52"/>
                            <a:gd name="T2" fmla="*/ 0 w 36"/>
                            <a:gd name="T3" fmla="*/ 52 h 52"/>
                            <a:gd name="T4" fmla="*/ 0 w 36"/>
                            <a:gd name="T5" fmla="*/ 52 h 52"/>
                            <a:gd name="T6" fmla="*/ 36 w 36"/>
                            <a:gd name="T7" fmla="*/ 0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2">
                              <a:moveTo>
                                <a:pt x="36" y="0"/>
                              </a:moveTo>
                              <a:lnTo>
                                <a:pt x="0" y="52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8" name="Line 17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58" y="350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9" name="Freeform 17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75"/>
                          <a:ext cx="102" cy="83"/>
                        </a:xfrm>
                        <a:custGeom>
                          <a:avLst/>
                          <a:gdLst>
                            <a:gd name="T0" fmla="*/ 72 w 407"/>
                            <a:gd name="T1" fmla="*/ 0 h 330"/>
                            <a:gd name="T2" fmla="*/ 36 w 407"/>
                            <a:gd name="T3" fmla="*/ 53 h 330"/>
                            <a:gd name="T4" fmla="*/ 0 w 407"/>
                            <a:gd name="T5" fmla="*/ 105 h 330"/>
                            <a:gd name="T6" fmla="*/ 335 w 407"/>
                            <a:gd name="T7" fmla="*/ 330 h 330"/>
                            <a:gd name="T8" fmla="*/ 371 w 407"/>
                            <a:gd name="T9" fmla="*/ 278 h 330"/>
                            <a:gd name="T10" fmla="*/ 407 w 407"/>
                            <a:gd name="T11" fmla="*/ 225 h 330"/>
                            <a:gd name="T12" fmla="*/ 72 w 407"/>
                            <a:gd name="T13" fmla="*/ 0 h 3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30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5"/>
                              </a:lnTo>
                              <a:lnTo>
                                <a:pt x="335" y="330"/>
                              </a:lnTo>
                              <a:lnTo>
                                <a:pt x="371" y="278"/>
                              </a:lnTo>
                              <a:lnTo>
                                <a:pt x="407" y="22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0" name="Freeform 17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75"/>
                          <a:ext cx="102" cy="83"/>
                        </a:xfrm>
                        <a:custGeom>
                          <a:avLst/>
                          <a:gdLst>
                            <a:gd name="T0" fmla="*/ 72 w 407"/>
                            <a:gd name="T1" fmla="*/ 0 h 330"/>
                            <a:gd name="T2" fmla="*/ 36 w 407"/>
                            <a:gd name="T3" fmla="*/ 53 h 330"/>
                            <a:gd name="T4" fmla="*/ 0 w 407"/>
                            <a:gd name="T5" fmla="*/ 105 h 330"/>
                            <a:gd name="T6" fmla="*/ 335 w 407"/>
                            <a:gd name="T7" fmla="*/ 330 h 330"/>
                            <a:gd name="T8" fmla="*/ 371 w 407"/>
                            <a:gd name="T9" fmla="*/ 278 h 330"/>
                            <a:gd name="T10" fmla="*/ 407 w 407"/>
                            <a:gd name="T11" fmla="*/ 225 h 330"/>
                            <a:gd name="T12" fmla="*/ 72 w 407"/>
                            <a:gd name="T13" fmla="*/ 0 h 3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30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5"/>
                              </a:lnTo>
                              <a:lnTo>
                                <a:pt x="335" y="330"/>
                              </a:lnTo>
                              <a:lnTo>
                                <a:pt x="371" y="278"/>
                              </a:lnTo>
                              <a:lnTo>
                                <a:pt x="407" y="22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1" name="Freeform 17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45"/>
                          <a:ext cx="9" cy="13"/>
                        </a:xfrm>
                        <a:custGeom>
                          <a:avLst/>
                          <a:gdLst>
                            <a:gd name="T0" fmla="*/ 36 w 36"/>
                            <a:gd name="T1" fmla="*/ 0 h 54"/>
                            <a:gd name="T2" fmla="*/ 0 w 36"/>
                            <a:gd name="T3" fmla="*/ 52 h 54"/>
                            <a:gd name="T4" fmla="*/ 2 w 36"/>
                            <a:gd name="T5" fmla="*/ 54 h 54"/>
                            <a:gd name="T6" fmla="*/ 36 w 36"/>
                            <a:gd name="T7" fmla="*/ 0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36" y="0"/>
                              </a:moveTo>
                              <a:lnTo>
                                <a:pt x="0" y="52"/>
                              </a:lnTo>
                              <a:lnTo>
                                <a:pt x="2" y="54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2" name="Line 17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642" y="355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3" name="Freeform 16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31"/>
                          <a:ext cx="102" cy="82"/>
                        </a:xfrm>
                        <a:custGeom>
                          <a:avLst/>
                          <a:gdLst>
                            <a:gd name="T0" fmla="*/ 69 w 406"/>
                            <a:gd name="T1" fmla="*/ 0 h 327"/>
                            <a:gd name="T2" fmla="*/ 34 w 406"/>
                            <a:gd name="T3" fmla="*/ 54 h 327"/>
                            <a:gd name="T4" fmla="*/ 0 w 406"/>
                            <a:gd name="T5" fmla="*/ 108 h 327"/>
                            <a:gd name="T6" fmla="*/ 336 w 406"/>
                            <a:gd name="T7" fmla="*/ 327 h 327"/>
                            <a:gd name="T8" fmla="*/ 371 w 406"/>
                            <a:gd name="T9" fmla="*/ 273 h 327"/>
                            <a:gd name="T10" fmla="*/ 406 w 406"/>
                            <a:gd name="T11" fmla="*/ 219 h 327"/>
                            <a:gd name="T12" fmla="*/ 69 w 406"/>
                            <a:gd name="T13" fmla="*/ 0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6" h="327">
                              <a:moveTo>
                                <a:pt x="69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36" y="327"/>
                              </a:lnTo>
                              <a:lnTo>
                                <a:pt x="371" y="273"/>
                              </a:lnTo>
                              <a:lnTo>
                                <a:pt x="406" y="219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4" name="Freeform 16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31"/>
                          <a:ext cx="102" cy="82"/>
                        </a:xfrm>
                        <a:custGeom>
                          <a:avLst/>
                          <a:gdLst>
                            <a:gd name="T0" fmla="*/ 69 w 406"/>
                            <a:gd name="T1" fmla="*/ 0 h 327"/>
                            <a:gd name="T2" fmla="*/ 34 w 406"/>
                            <a:gd name="T3" fmla="*/ 54 h 327"/>
                            <a:gd name="T4" fmla="*/ 0 w 406"/>
                            <a:gd name="T5" fmla="*/ 108 h 327"/>
                            <a:gd name="T6" fmla="*/ 336 w 406"/>
                            <a:gd name="T7" fmla="*/ 327 h 327"/>
                            <a:gd name="T8" fmla="*/ 371 w 406"/>
                            <a:gd name="T9" fmla="*/ 273 h 327"/>
                            <a:gd name="T10" fmla="*/ 406 w 406"/>
                            <a:gd name="T11" fmla="*/ 219 h 327"/>
                            <a:gd name="T12" fmla="*/ 69 w 406"/>
                            <a:gd name="T13" fmla="*/ 0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6" h="327">
                              <a:moveTo>
                                <a:pt x="69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36" y="327"/>
                              </a:lnTo>
                              <a:lnTo>
                                <a:pt x="371" y="273"/>
                              </a:lnTo>
                              <a:lnTo>
                                <a:pt x="406" y="219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5" name="Freeform 16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600"/>
                          <a:ext cx="8" cy="13"/>
                        </a:xfrm>
                        <a:custGeom>
                          <a:avLst/>
                          <a:gdLst>
                            <a:gd name="T0" fmla="*/ 35 w 35"/>
                            <a:gd name="T1" fmla="*/ 0 h 54"/>
                            <a:gd name="T2" fmla="*/ 0 w 35"/>
                            <a:gd name="T3" fmla="*/ 54 h 54"/>
                            <a:gd name="T4" fmla="*/ 1 w 35"/>
                            <a:gd name="T5" fmla="*/ 54 h 54"/>
                            <a:gd name="T6" fmla="*/ 35 w 35"/>
                            <a:gd name="T7" fmla="*/ 0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35" y="0"/>
                              </a:moveTo>
                              <a:lnTo>
                                <a:pt x="0" y="54"/>
                              </a:lnTo>
                              <a:lnTo>
                                <a:pt x="1" y="54"/>
                              </a:lnTo>
                              <a:lnTo>
                                <a:pt x="3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6" name="Line 16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27" y="361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7" name="Freeform 16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586"/>
                          <a:ext cx="101" cy="80"/>
                        </a:xfrm>
                        <a:custGeom>
                          <a:avLst/>
                          <a:gdLst>
                            <a:gd name="T0" fmla="*/ 68 w 407"/>
                            <a:gd name="T1" fmla="*/ 0 h 320"/>
                            <a:gd name="T2" fmla="*/ 34 w 407"/>
                            <a:gd name="T3" fmla="*/ 54 h 320"/>
                            <a:gd name="T4" fmla="*/ 0 w 407"/>
                            <a:gd name="T5" fmla="*/ 108 h 320"/>
                            <a:gd name="T6" fmla="*/ 340 w 407"/>
                            <a:gd name="T7" fmla="*/ 320 h 320"/>
                            <a:gd name="T8" fmla="*/ 373 w 407"/>
                            <a:gd name="T9" fmla="*/ 266 h 320"/>
                            <a:gd name="T10" fmla="*/ 407 w 407"/>
                            <a:gd name="T11" fmla="*/ 212 h 320"/>
                            <a:gd name="T12" fmla="*/ 68 w 407"/>
                            <a:gd name="T13" fmla="*/ 0 h 3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20">
                              <a:moveTo>
                                <a:pt x="68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40" y="320"/>
                              </a:lnTo>
                              <a:lnTo>
                                <a:pt x="373" y="266"/>
                              </a:lnTo>
                              <a:lnTo>
                                <a:pt x="407" y="212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8" name="Freeform 16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586"/>
                          <a:ext cx="101" cy="80"/>
                        </a:xfrm>
                        <a:custGeom>
                          <a:avLst/>
                          <a:gdLst>
                            <a:gd name="T0" fmla="*/ 68 w 407"/>
                            <a:gd name="T1" fmla="*/ 0 h 320"/>
                            <a:gd name="T2" fmla="*/ 34 w 407"/>
                            <a:gd name="T3" fmla="*/ 54 h 320"/>
                            <a:gd name="T4" fmla="*/ 0 w 407"/>
                            <a:gd name="T5" fmla="*/ 108 h 320"/>
                            <a:gd name="T6" fmla="*/ 340 w 407"/>
                            <a:gd name="T7" fmla="*/ 320 h 320"/>
                            <a:gd name="T8" fmla="*/ 373 w 407"/>
                            <a:gd name="T9" fmla="*/ 266 h 320"/>
                            <a:gd name="T10" fmla="*/ 407 w 407"/>
                            <a:gd name="T11" fmla="*/ 212 h 320"/>
                            <a:gd name="T12" fmla="*/ 68 w 407"/>
                            <a:gd name="T13" fmla="*/ 0 h 3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20">
                              <a:moveTo>
                                <a:pt x="68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40" y="320"/>
                              </a:lnTo>
                              <a:lnTo>
                                <a:pt x="373" y="266"/>
                              </a:lnTo>
                              <a:lnTo>
                                <a:pt x="407" y="212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9" name="Freeform 16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53"/>
                          <a:ext cx="8" cy="13"/>
                        </a:xfrm>
                        <a:custGeom>
                          <a:avLst/>
                          <a:gdLst>
                            <a:gd name="T0" fmla="*/ 33 w 33"/>
                            <a:gd name="T1" fmla="*/ 0 h 55"/>
                            <a:gd name="T2" fmla="*/ 0 w 33"/>
                            <a:gd name="T3" fmla="*/ 54 h 55"/>
                            <a:gd name="T4" fmla="*/ 0 w 33"/>
                            <a:gd name="T5" fmla="*/ 55 h 55"/>
                            <a:gd name="T6" fmla="*/ 33 w 33"/>
                            <a:gd name="T7" fmla="*/ 0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33" y="0"/>
                              </a:moveTo>
                              <a:lnTo>
                                <a:pt x="0" y="54"/>
                              </a:lnTo>
                              <a:lnTo>
                                <a:pt x="0" y="55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0" name="Line 16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12" y="366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1" name="Freeform 16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39"/>
                          <a:ext cx="101" cy="79"/>
                        </a:xfrm>
                        <a:custGeom>
                          <a:avLst/>
                          <a:gdLst>
                            <a:gd name="T0" fmla="*/ 67 w 407"/>
                            <a:gd name="T1" fmla="*/ 0 h 316"/>
                            <a:gd name="T2" fmla="*/ 33 w 407"/>
                            <a:gd name="T3" fmla="*/ 55 h 316"/>
                            <a:gd name="T4" fmla="*/ 0 w 407"/>
                            <a:gd name="T5" fmla="*/ 110 h 316"/>
                            <a:gd name="T6" fmla="*/ 340 w 407"/>
                            <a:gd name="T7" fmla="*/ 316 h 316"/>
                            <a:gd name="T8" fmla="*/ 373 w 407"/>
                            <a:gd name="T9" fmla="*/ 261 h 316"/>
                            <a:gd name="T10" fmla="*/ 407 w 407"/>
                            <a:gd name="T11" fmla="*/ 206 h 316"/>
                            <a:gd name="T12" fmla="*/ 67 w 407"/>
                            <a:gd name="T13" fmla="*/ 0 h 3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16">
                              <a:moveTo>
                                <a:pt x="67" y="0"/>
                              </a:moveTo>
                              <a:lnTo>
                                <a:pt x="33" y="55"/>
                              </a:lnTo>
                              <a:lnTo>
                                <a:pt x="0" y="110"/>
                              </a:lnTo>
                              <a:lnTo>
                                <a:pt x="340" y="316"/>
                              </a:lnTo>
                              <a:lnTo>
                                <a:pt x="373" y="261"/>
                              </a:lnTo>
                              <a:lnTo>
                                <a:pt x="407" y="206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2" name="Freeform 16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39"/>
                          <a:ext cx="101" cy="79"/>
                        </a:xfrm>
                        <a:custGeom>
                          <a:avLst/>
                          <a:gdLst>
                            <a:gd name="T0" fmla="*/ 67 w 407"/>
                            <a:gd name="T1" fmla="*/ 0 h 316"/>
                            <a:gd name="T2" fmla="*/ 33 w 407"/>
                            <a:gd name="T3" fmla="*/ 55 h 316"/>
                            <a:gd name="T4" fmla="*/ 0 w 407"/>
                            <a:gd name="T5" fmla="*/ 110 h 316"/>
                            <a:gd name="T6" fmla="*/ 340 w 407"/>
                            <a:gd name="T7" fmla="*/ 316 h 316"/>
                            <a:gd name="T8" fmla="*/ 373 w 407"/>
                            <a:gd name="T9" fmla="*/ 261 h 316"/>
                            <a:gd name="T10" fmla="*/ 407 w 407"/>
                            <a:gd name="T11" fmla="*/ 206 h 316"/>
                            <a:gd name="T12" fmla="*/ 67 w 407"/>
                            <a:gd name="T13" fmla="*/ 0 h 3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16">
                              <a:moveTo>
                                <a:pt x="67" y="0"/>
                              </a:moveTo>
                              <a:lnTo>
                                <a:pt x="33" y="55"/>
                              </a:lnTo>
                              <a:lnTo>
                                <a:pt x="0" y="110"/>
                              </a:lnTo>
                              <a:lnTo>
                                <a:pt x="340" y="316"/>
                              </a:lnTo>
                              <a:lnTo>
                                <a:pt x="373" y="261"/>
                              </a:lnTo>
                              <a:lnTo>
                                <a:pt x="407" y="206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3" name="Freeform 16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704"/>
                          <a:ext cx="8" cy="14"/>
                        </a:xfrm>
                        <a:custGeom>
                          <a:avLst/>
                          <a:gdLst>
                            <a:gd name="T0" fmla="*/ 33 w 33"/>
                            <a:gd name="T1" fmla="*/ 0 h 55"/>
                            <a:gd name="T2" fmla="*/ 0 w 33"/>
                            <a:gd name="T3" fmla="*/ 55 h 55"/>
                            <a:gd name="T4" fmla="*/ 1 w 33"/>
                            <a:gd name="T5" fmla="*/ 55 h 55"/>
                            <a:gd name="T6" fmla="*/ 33 w 33"/>
                            <a:gd name="T7" fmla="*/ 0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33" y="0"/>
                              </a:moveTo>
                              <a:lnTo>
                                <a:pt x="0" y="55"/>
                              </a:lnTo>
                              <a:lnTo>
                                <a:pt x="1" y="55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4" name="Line 16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97" y="37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5" name="Freeform 16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690"/>
                          <a:ext cx="102" cy="78"/>
                        </a:xfrm>
                        <a:custGeom>
                          <a:avLst/>
                          <a:gdLst>
                            <a:gd name="T0" fmla="*/ 65 w 407"/>
                            <a:gd name="T1" fmla="*/ 0 h 309"/>
                            <a:gd name="T2" fmla="*/ 32 w 407"/>
                            <a:gd name="T3" fmla="*/ 55 h 309"/>
                            <a:gd name="T4" fmla="*/ 0 w 407"/>
                            <a:gd name="T5" fmla="*/ 110 h 309"/>
                            <a:gd name="T6" fmla="*/ 343 w 407"/>
                            <a:gd name="T7" fmla="*/ 309 h 309"/>
                            <a:gd name="T8" fmla="*/ 375 w 407"/>
                            <a:gd name="T9" fmla="*/ 254 h 309"/>
                            <a:gd name="T10" fmla="*/ 407 w 407"/>
                            <a:gd name="T11" fmla="*/ 199 h 309"/>
                            <a:gd name="T12" fmla="*/ 65 w 407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9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43" y="309"/>
                              </a:lnTo>
                              <a:lnTo>
                                <a:pt x="375" y="254"/>
                              </a:lnTo>
                              <a:lnTo>
                                <a:pt x="407" y="199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6" name="Freeform 16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690"/>
                          <a:ext cx="102" cy="78"/>
                        </a:xfrm>
                        <a:custGeom>
                          <a:avLst/>
                          <a:gdLst>
                            <a:gd name="T0" fmla="*/ 65 w 407"/>
                            <a:gd name="T1" fmla="*/ 0 h 309"/>
                            <a:gd name="T2" fmla="*/ 32 w 407"/>
                            <a:gd name="T3" fmla="*/ 55 h 309"/>
                            <a:gd name="T4" fmla="*/ 0 w 407"/>
                            <a:gd name="T5" fmla="*/ 110 h 309"/>
                            <a:gd name="T6" fmla="*/ 343 w 407"/>
                            <a:gd name="T7" fmla="*/ 309 h 309"/>
                            <a:gd name="T8" fmla="*/ 375 w 407"/>
                            <a:gd name="T9" fmla="*/ 254 h 309"/>
                            <a:gd name="T10" fmla="*/ 407 w 407"/>
                            <a:gd name="T11" fmla="*/ 199 h 309"/>
                            <a:gd name="T12" fmla="*/ 65 w 407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9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43" y="309"/>
                              </a:lnTo>
                              <a:lnTo>
                                <a:pt x="375" y="254"/>
                              </a:lnTo>
                              <a:lnTo>
                                <a:pt x="407" y="199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7" name="Freeform 16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54"/>
                          <a:ext cx="8" cy="14"/>
                        </a:xfrm>
                        <a:custGeom>
                          <a:avLst/>
                          <a:gdLst>
                            <a:gd name="T0" fmla="*/ 32 w 32"/>
                            <a:gd name="T1" fmla="*/ 0 h 56"/>
                            <a:gd name="T2" fmla="*/ 0 w 32"/>
                            <a:gd name="T3" fmla="*/ 55 h 56"/>
                            <a:gd name="T4" fmla="*/ 1 w 32"/>
                            <a:gd name="T5" fmla="*/ 56 h 56"/>
                            <a:gd name="T6" fmla="*/ 32 w 32"/>
                            <a:gd name="T7" fmla="*/ 0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6">
                              <a:moveTo>
                                <a:pt x="32" y="0"/>
                              </a:moveTo>
                              <a:lnTo>
                                <a:pt x="0" y="55"/>
                              </a:lnTo>
                              <a:lnTo>
                                <a:pt x="1" y="56"/>
                              </a:lnTo>
                              <a:lnTo>
                                <a:pt x="3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8" name="Line 16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83" y="37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9" name="Freeform 16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40"/>
                          <a:ext cx="102" cy="76"/>
                        </a:xfrm>
                        <a:custGeom>
                          <a:avLst/>
                          <a:gdLst>
                            <a:gd name="T0" fmla="*/ 62 w 407"/>
                            <a:gd name="T1" fmla="*/ 0 h 303"/>
                            <a:gd name="T2" fmla="*/ 31 w 407"/>
                            <a:gd name="T3" fmla="*/ 57 h 303"/>
                            <a:gd name="T4" fmla="*/ 0 w 407"/>
                            <a:gd name="T5" fmla="*/ 113 h 303"/>
                            <a:gd name="T6" fmla="*/ 345 w 407"/>
                            <a:gd name="T7" fmla="*/ 303 h 303"/>
                            <a:gd name="T8" fmla="*/ 376 w 407"/>
                            <a:gd name="T9" fmla="*/ 247 h 303"/>
                            <a:gd name="T10" fmla="*/ 407 w 407"/>
                            <a:gd name="T11" fmla="*/ 191 h 303"/>
                            <a:gd name="T12" fmla="*/ 62 w 407"/>
                            <a:gd name="T13" fmla="*/ 0 h 3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3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45" y="303"/>
                              </a:lnTo>
                              <a:lnTo>
                                <a:pt x="376" y="247"/>
                              </a:lnTo>
                              <a:lnTo>
                                <a:pt x="407" y="19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0" name="Freeform 16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40"/>
                          <a:ext cx="102" cy="76"/>
                        </a:xfrm>
                        <a:custGeom>
                          <a:avLst/>
                          <a:gdLst>
                            <a:gd name="T0" fmla="*/ 62 w 407"/>
                            <a:gd name="T1" fmla="*/ 0 h 303"/>
                            <a:gd name="T2" fmla="*/ 31 w 407"/>
                            <a:gd name="T3" fmla="*/ 57 h 303"/>
                            <a:gd name="T4" fmla="*/ 0 w 407"/>
                            <a:gd name="T5" fmla="*/ 113 h 303"/>
                            <a:gd name="T6" fmla="*/ 345 w 407"/>
                            <a:gd name="T7" fmla="*/ 303 h 303"/>
                            <a:gd name="T8" fmla="*/ 376 w 407"/>
                            <a:gd name="T9" fmla="*/ 247 h 303"/>
                            <a:gd name="T10" fmla="*/ 407 w 407"/>
                            <a:gd name="T11" fmla="*/ 191 h 303"/>
                            <a:gd name="T12" fmla="*/ 62 w 407"/>
                            <a:gd name="T13" fmla="*/ 0 h 3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3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45" y="303"/>
                              </a:lnTo>
                              <a:lnTo>
                                <a:pt x="376" y="247"/>
                              </a:lnTo>
                              <a:lnTo>
                                <a:pt x="407" y="19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1" name="Freeform 16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69" y="3802"/>
                          <a:ext cx="8" cy="14"/>
                        </a:xfrm>
                        <a:custGeom>
                          <a:avLst/>
                          <a:gdLst>
                            <a:gd name="T0" fmla="*/ 31 w 31"/>
                            <a:gd name="T1" fmla="*/ 0 h 58"/>
                            <a:gd name="T2" fmla="*/ 0 w 31"/>
                            <a:gd name="T3" fmla="*/ 56 h 58"/>
                            <a:gd name="T4" fmla="*/ 1 w 31"/>
                            <a:gd name="T5" fmla="*/ 58 h 58"/>
                            <a:gd name="T6" fmla="*/ 31 w 31"/>
                            <a:gd name="T7" fmla="*/ 0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8">
                              <a:moveTo>
                                <a:pt x="31" y="0"/>
                              </a:moveTo>
                              <a:lnTo>
                                <a:pt x="0" y="56"/>
                              </a:lnTo>
                              <a:lnTo>
                                <a:pt x="1" y="58"/>
                              </a:lnTo>
                              <a:lnTo>
                                <a:pt x="3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2" name="Line 16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69" y="38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3" name="Freeform 16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70" y="3787"/>
                          <a:ext cx="102" cy="74"/>
                        </a:xfrm>
                        <a:custGeom>
                          <a:avLst/>
                          <a:gdLst>
                            <a:gd name="T0" fmla="*/ 60 w 410"/>
                            <a:gd name="T1" fmla="*/ 0 h 295"/>
                            <a:gd name="T2" fmla="*/ 30 w 410"/>
                            <a:gd name="T3" fmla="*/ 57 h 295"/>
                            <a:gd name="T4" fmla="*/ 0 w 410"/>
                            <a:gd name="T5" fmla="*/ 115 h 295"/>
                            <a:gd name="T6" fmla="*/ 350 w 410"/>
                            <a:gd name="T7" fmla="*/ 295 h 295"/>
                            <a:gd name="T8" fmla="*/ 380 w 410"/>
                            <a:gd name="T9" fmla="*/ 238 h 295"/>
                            <a:gd name="T10" fmla="*/ 410 w 410"/>
                            <a:gd name="T11" fmla="*/ 180 h 295"/>
                            <a:gd name="T12" fmla="*/ 60 w 410"/>
                            <a:gd name="T13" fmla="*/ 0 h 2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0" h="295">
                              <a:moveTo>
                                <a:pt x="60" y="0"/>
                              </a:moveTo>
                              <a:lnTo>
                                <a:pt x="30" y="57"/>
                              </a:lnTo>
                              <a:lnTo>
                                <a:pt x="0" y="115"/>
                              </a:lnTo>
                              <a:lnTo>
                                <a:pt x="350" y="295"/>
                              </a:lnTo>
                              <a:lnTo>
                                <a:pt x="380" y="238"/>
                              </a:lnTo>
                              <a:lnTo>
                                <a:pt x="410" y="18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4" name="Freeform 16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70" y="3787"/>
                          <a:ext cx="102" cy="74"/>
                        </a:xfrm>
                        <a:custGeom>
                          <a:avLst/>
                          <a:gdLst>
                            <a:gd name="T0" fmla="*/ 60 w 410"/>
                            <a:gd name="T1" fmla="*/ 0 h 295"/>
                            <a:gd name="T2" fmla="*/ 30 w 410"/>
                            <a:gd name="T3" fmla="*/ 57 h 295"/>
                            <a:gd name="T4" fmla="*/ 0 w 410"/>
                            <a:gd name="T5" fmla="*/ 115 h 295"/>
                            <a:gd name="T6" fmla="*/ 350 w 410"/>
                            <a:gd name="T7" fmla="*/ 295 h 295"/>
                            <a:gd name="T8" fmla="*/ 380 w 410"/>
                            <a:gd name="T9" fmla="*/ 238 h 295"/>
                            <a:gd name="T10" fmla="*/ 410 w 410"/>
                            <a:gd name="T11" fmla="*/ 180 h 295"/>
                            <a:gd name="T12" fmla="*/ 60 w 410"/>
                            <a:gd name="T13" fmla="*/ 0 h 2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0" h="295">
                              <a:moveTo>
                                <a:pt x="60" y="0"/>
                              </a:moveTo>
                              <a:lnTo>
                                <a:pt x="30" y="57"/>
                              </a:lnTo>
                              <a:lnTo>
                                <a:pt x="0" y="115"/>
                              </a:lnTo>
                              <a:lnTo>
                                <a:pt x="350" y="295"/>
                              </a:lnTo>
                              <a:lnTo>
                                <a:pt x="380" y="238"/>
                              </a:lnTo>
                              <a:lnTo>
                                <a:pt x="410" y="18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5" name="Freeform 16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7" y="3847"/>
                          <a:ext cx="8" cy="14"/>
                        </a:xfrm>
                        <a:custGeom>
                          <a:avLst/>
                          <a:gdLst>
                            <a:gd name="T0" fmla="*/ 30 w 30"/>
                            <a:gd name="T1" fmla="*/ 0 h 57"/>
                            <a:gd name="T2" fmla="*/ 0 w 30"/>
                            <a:gd name="T3" fmla="*/ 57 h 57"/>
                            <a:gd name="T4" fmla="*/ 3 w 30"/>
                            <a:gd name="T5" fmla="*/ 57 h 57"/>
                            <a:gd name="T6" fmla="*/ 30 w 30"/>
                            <a:gd name="T7" fmla="*/ 0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30" y="0"/>
                              </a:moveTo>
                              <a:lnTo>
                                <a:pt x="0" y="57"/>
                              </a:lnTo>
                              <a:lnTo>
                                <a:pt x="3" y="57"/>
                              </a:lnTo>
                              <a:lnTo>
                                <a:pt x="3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6" name="Line 16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57" y="386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7" name="Freeform 16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8" y="3832"/>
                          <a:ext cx="102" cy="72"/>
                        </a:xfrm>
                        <a:custGeom>
                          <a:avLst/>
                          <a:gdLst>
                            <a:gd name="T0" fmla="*/ 55 w 408"/>
                            <a:gd name="T1" fmla="*/ 0 h 287"/>
                            <a:gd name="T2" fmla="*/ 27 w 408"/>
                            <a:gd name="T3" fmla="*/ 58 h 287"/>
                            <a:gd name="T4" fmla="*/ 0 w 408"/>
                            <a:gd name="T5" fmla="*/ 115 h 287"/>
                            <a:gd name="T6" fmla="*/ 353 w 408"/>
                            <a:gd name="T7" fmla="*/ 287 h 287"/>
                            <a:gd name="T8" fmla="*/ 381 w 408"/>
                            <a:gd name="T9" fmla="*/ 229 h 287"/>
                            <a:gd name="T10" fmla="*/ 408 w 408"/>
                            <a:gd name="T11" fmla="*/ 172 h 287"/>
                            <a:gd name="T12" fmla="*/ 55 w 408"/>
                            <a:gd name="T13" fmla="*/ 0 h 2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8" h="287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353" y="287"/>
                              </a:lnTo>
                              <a:lnTo>
                                <a:pt x="381" y="229"/>
                              </a:lnTo>
                              <a:lnTo>
                                <a:pt x="408" y="17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8" name="Freeform 16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8" y="3832"/>
                          <a:ext cx="102" cy="72"/>
                        </a:xfrm>
                        <a:custGeom>
                          <a:avLst/>
                          <a:gdLst>
                            <a:gd name="T0" fmla="*/ 55 w 408"/>
                            <a:gd name="T1" fmla="*/ 0 h 287"/>
                            <a:gd name="T2" fmla="*/ 27 w 408"/>
                            <a:gd name="T3" fmla="*/ 58 h 287"/>
                            <a:gd name="T4" fmla="*/ 0 w 408"/>
                            <a:gd name="T5" fmla="*/ 115 h 287"/>
                            <a:gd name="T6" fmla="*/ 353 w 408"/>
                            <a:gd name="T7" fmla="*/ 287 h 287"/>
                            <a:gd name="T8" fmla="*/ 381 w 408"/>
                            <a:gd name="T9" fmla="*/ 229 h 287"/>
                            <a:gd name="T10" fmla="*/ 408 w 408"/>
                            <a:gd name="T11" fmla="*/ 172 h 287"/>
                            <a:gd name="T12" fmla="*/ 55 w 408"/>
                            <a:gd name="T13" fmla="*/ 0 h 2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8" h="287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353" y="287"/>
                              </a:lnTo>
                              <a:lnTo>
                                <a:pt x="381" y="229"/>
                              </a:lnTo>
                              <a:lnTo>
                                <a:pt x="408" y="17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9" name="Freeform 16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90"/>
                          <a:ext cx="7" cy="14"/>
                        </a:xfrm>
                        <a:custGeom>
                          <a:avLst/>
                          <a:gdLst>
                            <a:gd name="T0" fmla="*/ 28 w 28"/>
                            <a:gd name="T1" fmla="*/ 0 h 59"/>
                            <a:gd name="T2" fmla="*/ 0 w 28"/>
                            <a:gd name="T3" fmla="*/ 58 h 59"/>
                            <a:gd name="T4" fmla="*/ 1 w 28"/>
                            <a:gd name="T5" fmla="*/ 59 h 59"/>
                            <a:gd name="T6" fmla="*/ 28 w 28"/>
                            <a:gd name="T7" fmla="*/ 0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8" h="59">
                              <a:moveTo>
                                <a:pt x="28" y="0"/>
                              </a:moveTo>
                              <a:lnTo>
                                <a:pt x="0" y="58"/>
                              </a:lnTo>
                              <a:lnTo>
                                <a:pt x="1" y="59"/>
                              </a:lnTo>
                              <a:lnTo>
                                <a:pt x="2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5" name="Group 147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752" y="1152"/>
                        <a:ext cx="4747" cy="3548"/>
                        <a:chOff x="2699" y="798"/>
                        <a:chExt cx="4747" cy="3548"/>
                      </a:xfrm>
                    </p:grpSpPr>
                    <p:sp>
                      <p:nvSpPr>
                        <p:cNvPr id="1590" name="Line 167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246" y="390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1" name="Freeform 16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75"/>
                          <a:ext cx="103" cy="70"/>
                        </a:xfrm>
                        <a:custGeom>
                          <a:avLst/>
                          <a:gdLst>
                            <a:gd name="T0" fmla="*/ 53 w 411"/>
                            <a:gd name="T1" fmla="*/ 0 h 279"/>
                            <a:gd name="T2" fmla="*/ 27 w 411"/>
                            <a:gd name="T3" fmla="*/ 58 h 279"/>
                            <a:gd name="T4" fmla="*/ 0 w 411"/>
                            <a:gd name="T5" fmla="*/ 117 h 279"/>
                            <a:gd name="T6" fmla="*/ 358 w 411"/>
                            <a:gd name="T7" fmla="*/ 279 h 279"/>
                            <a:gd name="T8" fmla="*/ 385 w 411"/>
                            <a:gd name="T9" fmla="*/ 220 h 279"/>
                            <a:gd name="T10" fmla="*/ 411 w 411"/>
                            <a:gd name="T11" fmla="*/ 161 h 279"/>
                            <a:gd name="T12" fmla="*/ 53 w 411"/>
                            <a:gd name="T13" fmla="*/ 0 h 2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1" h="27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358" y="279"/>
                              </a:lnTo>
                              <a:lnTo>
                                <a:pt x="385" y="220"/>
                              </a:lnTo>
                              <a:lnTo>
                                <a:pt x="411" y="16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2" name="Freeform 16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75"/>
                          <a:ext cx="103" cy="70"/>
                        </a:xfrm>
                        <a:custGeom>
                          <a:avLst/>
                          <a:gdLst>
                            <a:gd name="T0" fmla="*/ 53 w 411"/>
                            <a:gd name="T1" fmla="*/ 0 h 279"/>
                            <a:gd name="T2" fmla="*/ 27 w 411"/>
                            <a:gd name="T3" fmla="*/ 58 h 279"/>
                            <a:gd name="T4" fmla="*/ 0 w 411"/>
                            <a:gd name="T5" fmla="*/ 117 h 279"/>
                            <a:gd name="T6" fmla="*/ 358 w 411"/>
                            <a:gd name="T7" fmla="*/ 279 h 279"/>
                            <a:gd name="T8" fmla="*/ 385 w 411"/>
                            <a:gd name="T9" fmla="*/ 220 h 279"/>
                            <a:gd name="T10" fmla="*/ 411 w 411"/>
                            <a:gd name="T11" fmla="*/ 161 h 279"/>
                            <a:gd name="T12" fmla="*/ 53 w 411"/>
                            <a:gd name="T13" fmla="*/ 0 h 2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1" h="27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358" y="279"/>
                              </a:lnTo>
                              <a:lnTo>
                                <a:pt x="385" y="220"/>
                              </a:lnTo>
                              <a:lnTo>
                                <a:pt x="411" y="16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3" name="Freeform 16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30"/>
                          <a:ext cx="6" cy="15"/>
                        </a:xfrm>
                        <a:custGeom>
                          <a:avLst/>
                          <a:gdLst>
                            <a:gd name="T0" fmla="*/ 27 w 27"/>
                            <a:gd name="T1" fmla="*/ 0 h 59"/>
                            <a:gd name="T2" fmla="*/ 0 w 27"/>
                            <a:gd name="T3" fmla="*/ 59 h 59"/>
                            <a:gd name="T4" fmla="*/ 2 w 27"/>
                            <a:gd name="T5" fmla="*/ 59 h 59"/>
                            <a:gd name="T6" fmla="*/ 27 w 27"/>
                            <a:gd name="T7" fmla="*/ 0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27" y="0"/>
                              </a:moveTo>
                              <a:lnTo>
                                <a:pt x="0" y="59"/>
                              </a:lnTo>
                              <a:lnTo>
                                <a:pt x="2" y="59"/>
                              </a:lnTo>
                              <a:lnTo>
                                <a:pt x="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4" name="Line 166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36" y="39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5" name="Freeform 16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15"/>
                          <a:ext cx="103" cy="67"/>
                        </a:xfrm>
                        <a:custGeom>
                          <a:avLst/>
                          <a:gdLst>
                            <a:gd name="T0" fmla="*/ 50 w 412"/>
                            <a:gd name="T1" fmla="*/ 0 h 269"/>
                            <a:gd name="T2" fmla="*/ 25 w 412"/>
                            <a:gd name="T3" fmla="*/ 59 h 269"/>
                            <a:gd name="T4" fmla="*/ 0 w 412"/>
                            <a:gd name="T5" fmla="*/ 118 h 269"/>
                            <a:gd name="T6" fmla="*/ 362 w 412"/>
                            <a:gd name="T7" fmla="*/ 269 h 269"/>
                            <a:gd name="T8" fmla="*/ 387 w 412"/>
                            <a:gd name="T9" fmla="*/ 210 h 269"/>
                            <a:gd name="T10" fmla="*/ 412 w 412"/>
                            <a:gd name="T11" fmla="*/ 151 h 269"/>
                            <a:gd name="T12" fmla="*/ 50 w 41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2" h="269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62" y="269"/>
                              </a:lnTo>
                              <a:lnTo>
                                <a:pt x="387" y="210"/>
                              </a:lnTo>
                              <a:lnTo>
                                <a:pt x="412" y="151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6" name="Freeform 16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15"/>
                          <a:ext cx="103" cy="67"/>
                        </a:xfrm>
                        <a:custGeom>
                          <a:avLst/>
                          <a:gdLst>
                            <a:gd name="T0" fmla="*/ 50 w 412"/>
                            <a:gd name="T1" fmla="*/ 0 h 269"/>
                            <a:gd name="T2" fmla="*/ 25 w 412"/>
                            <a:gd name="T3" fmla="*/ 59 h 269"/>
                            <a:gd name="T4" fmla="*/ 0 w 412"/>
                            <a:gd name="T5" fmla="*/ 118 h 269"/>
                            <a:gd name="T6" fmla="*/ 362 w 412"/>
                            <a:gd name="T7" fmla="*/ 269 h 269"/>
                            <a:gd name="T8" fmla="*/ 387 w 412"/>
                            <a:gd name="T9" fmla="*/ 210 h 269"/>
                            <a:gd name="T10" fmla="*/ 412 w 412"/>
                            <a:gd name="T11" fmla="*/ 151 h 269"/>
                            <a:gd name="T12" fmla="*/ 50 w 41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2" h="269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62" y="269"/>
                              </a:lnTo>
                              <a:lnTo>
                                <a:pt x="387" y="210"/>
                              </a:lnTo>
                              <a:lnTo>
                                <a:pt x="412" y="151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7" name="Freeform 16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68"/>
                          <a:ext cx="6" cy="15"/>
                        </a:xfrm>
                        <a:custGeom>
                          <a:avLst/>
                          <a:gdLst>
                            <a:gd name="T0" fmla="*/ 25 w 25"/>
                            <a:gd name="T1" fmla="*/ 0 h 60"/>
                            <a:gd name="T2" fmla="*/ 0 w 25"/>
                            <a:gd name="T3" fmla="*/ 59 h 60"/>
                            <a:gd name="T4" fmla="*/ 2 w 25"/>
                            <a:gd name="T5" fmla="*/ 60 h 60"/>
                            <a:gd name="T6" fmla="*/ 25 w 25"/>
                            <a:gd name="T7" fmla="*/ 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25" y="0"/>
                              </a:moveTo>
                              <a:lnTo>
                                <a:pt x="0" y="59"/>
                              </a:lnTo>
                              <a:lnTo>
                                <a:pt x="2" y="60"/>
                              </a:lnTo>
                              <a:lnTo>
                                <a:pt x="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8" name="Line 166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27" y="39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9" name="Freeform 16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53"/>
                          <a:ext cx="104" cy="65"/>
                        </a:xfrm>
                        <a:custGeom>
                          <a:avLst/>
                          <a:gdLst>
                            <a:gd name="T0" fmla="*/ 45 w 415"/>
                            <a:gd name="T1" fmla="*/ 0 h 260"/>
                            <a:gd name="T2" fmla="*/ 23 w 415"/>
                            <a:gd name="T3" fmla="*/ 60 h 260"/>
                            <a:gd name="T4" fmla="*/ 0 w 415"/>
                            <a:gd name="T5" fmla="*/ 120 h 260"/>
                            <a:gd name="T6" fmla="*/ 369 w 415"/>
                            <a:gd name="T7" fmla="*/ 260 h 260"/>
                            <a:gd name="T8" fmla="*/ 392 w 415"/>
                            <a:gd name="T9" fmla="*/ 200 h 260"/>
                            <a:gd name="T10" fmla="*/ 415 w 415"/>
                            <a:gd name="T11" fmla="*/ 140 h 260"/>
                            <a:gd name="T12" fmla="*/ 45 w 415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5" h="260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369" y="260"/>
                              </a:lnTo>
                              <a:lnTo>
                                <a:pt x="392" y="200"/>
                              </a:lnTo>
                              <a:lnTo>
                                <a:pt x="415" y="140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0" name="Freeform 16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53"/>
                          <a:ext cx="104" cy="65"/>
                        </a:xfrm>
                        <a:custGeom>
                          <a:avLst/>
                          <a:gdLst>
                            <a:gd name="T0" fmla="*/ 45 w 415"/>
                            <a:gd name="T1" fmla="*/ 0 h 260"/>
                            <a:gd name="T2" fmla="*/ 23 w 415"/>
                            <a:gd name="T3" fmla="*/ 60 h 260"/>
                            <a:gd name="T4" fmla="*/ 0 w 415"/>
                            <a:gd name="T5" fmla="*/ 120 h 260"/>
                            <a:gd name="T6" fmla="*/ 369 w 415"/>
                            <a:gd name="T7" fmla="*/ 260 h 260"/>
                            <a:gd name="T8" fmla="*/ 392 w 415"/>
                            <a:gd name="T9" fmla="*/ 200 h 260"/>
                            <a:gd name="T10" fmla="*/ 415 w 415"/>
                            <a:gd name="T11" fmla="*/ 140 h 260"/>
                            <a:gd name="T12" fmla="*/ 45 w 415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5" h="260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369" y="260"/>
                              </a:lnTo>
                              <a:lnTo>
                                <a:pt x="392" y="200"/>
                              </a:lnTo>
                              <a:lnTo>
                                <a:pt x="415" y="140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1" name="Freeform 16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4003"/>
                          <a:ext cx="5" cy="15"/>
                        </a:xfrm>
                        <a:custGeom>
                          <a:avLst/>
                          <a:gdLst>
                            <a:gd name="T0" fmla="*/ 23 w 23"/>
                            <a:gd name="T1" fmla="*/ 0 h 61"/>
                            <a:gd name="T2" fmla="*/ 0 w 23"/>
                            <a:gd name="T3" fmla="*/ 60 h 61"/>
                            <a:gd name="T4" fmla="*/ 1 w 23"/>
                            <a:gd name="T5" fmla="*/ 61 h 61"/>
                            <a:gd name="T6" fmla="*/ 23 w 23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1">
                              <a:moveTo>
                                <a:pt x="23" y="0"/>
                              </a:moveTo>
                              <a:lnTo>
                                <a:pt x="0" y="60"/>
                              </a:lnTo>
                              <a:lnTo>
                                <a:pt x="1" y="61"/>
                              </a:lnTo>
                              <a:lnTo>
                                <a:pt x="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2" name="Line 165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520" y="40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3" name="Freeform 16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3987"/>
                          <a:ext cx="104" cy="63"/>
                        </a:xfrm>
                        <a:custGeom>
                          <a:avLst/>
                          <a:gdLst>
                            <a:gd name="T0" fmla="*/ 43 w 416"/>
                            <a:gd name="T1" fmla="*/ 0 h 251"/>
                            <a:gd name="T2" fmla="*/ 22 w 416"/>
                            <a:gd name="T3" fmla="*/ 61 h 251"/>
                            <a:gd name="T4" fmla="*/ 0 w 416"/>
                            <a:gd name="T5" fmla="*/ 122 h 251"/>
                            <a:gd name="T6" fmla="*/ 373 w 416"/>
                            <a:gd name="T7" fmla="*/ 251 h 251"/>
                            <a:gd name="T8" fmla="*/ 394 w 416"/>
                            <a:gd name="T9" fmla="*/ 190 h 251"/>
                            <a:gd name="T10" fmla="*/ 416 w 416"/>
                            <a:gd name="T11" fmla="*/ 129 h 251"/>
                            <a:gd name="T12" fmla="*/ 43 w 416"/>
                            <a:gd name="T13" fmla="*/ 0 h 2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51">
                              <a:moveTo>
                                <a:pt x="43" y="0"/>
                              </a:moveTo>
                              <a:lnTo>
                                <a:pt x="22" y="61"/>
                              </a:lnTo>
                              <a:lnTo>
                                <a:pt x="0" y="122"/>
                              </a:lnTo>
                              <a:lnTo>
                                <a:pt x="373" y="251"/>
                              </a:lnTo>
                              <a:lnTo>
                                <a:pt x="394" y="190"/>
                              </a:lnTo>
                              <a:lnTo>
                                <a:pt x="416" y="129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4" name="Freeform 16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3987"/>
                          <a:ext cx="104" cy="63"/>
                        </a:xfrm>
                        <a:custGeom>
                          <a:avLst/>
                          <a:gdLst>
                            <a:gd name="T0" fmla="*/ 43 w 416"/>
                            <a:gd name="T1" fmla="*/ 0 h 251"/>
                            <a:gd name="T2" fmla="*/ 22 w 416"/>
                            <a:gd name="T3" fmla="*/ 61 h 251"/>
                            <a:gd name="T4" fmla="*/ 0 w 416"/>
                            <a:gd name="T5" fmla="*/ 122 h 251"/>
                            <a:gd name="T6" fmla="*/ 373 w 416"/>
                            <a:gd name="T7" fmla="*/ 251 h 251"/>
                            <a:gd name="T8" fmla="*/ 394 w 416"/>
                            <a:gd name="T9" fmla="*/ 190 h 251"/>
                            <a:gd name="T10" fmla="*/ 416 w 416"/>
                            <a:gd name="T11" fmla="*/ 129 h 251"/>
                            <a:gd name="T12" fmla="*/ 43 w 416"/>
                            <a:gd name="T13" fmla="*/ 0 h 2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51">
                              <a:moveTo>
                                <a:pt x="43" y="0"/>
                              </a:moveTo>
                              <a:lnTo>
                                <a:pt x="22" y="61"/>
                              </a:lnTo>
                              <a:lnTo>
                                <a:pt x="0" y="122"/>
                              </a:lnTo>
                              <a:lnTo>
                                <a:pt x="373" y="251"/>
                              </a:lnTo>
                              <a:lnTo>
                                <a:pt x="394" y="190"/>
                              </a:lnTo>
                              <a:lnTo>
                                <a:pt x="416" y="129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5" name="Freeform 16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3" y="4035"/>
                          <a:ext cx="5" cy="15"/>
                        </a:xfrm>
                        <a:custGeom>
                          <a:avLst/>
                          <a:gdLst>
                            <a:gd name="T0" fmla="*/ 21 w 21"/>
                            <a:gd name="T1" fmla="*/ 0 h 61"/>
                            <a:gd name="T2" fmla="*/ 0 w 21"/>
                            <a:gd name="T3" fmla="*/ 61 h 61"/>
                            <a:gd name="T4" fmla="*/ 2 w 21"/>
                            <a:gd name="T5" fmla="*/ 61 h 61"/>
                            <a:gd name="T6" fmla="*/ 21 w 21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1" h="61">
                              <a:moveTo>
                                <a:pt x="21" y="0"/>
                              </a:moveTo>
                              <a:lnTo>
                                <a:pt x="0" y="61"/>
                              </a:lnTo>
                              <a:lnTo>
                                <a:pt x="2" y="61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6" name="Line 165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13" y="405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7" name="Freeform 16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4" y="4020"/>
                          <a:ext cx="104" cy="60"/>
                        </a:xfrm>
                        <a:custGeom>
                          <a:avLst/>
                          <a:gdLst>
                            <a:gd name="T0" fmla="*/ 39 w 416"/>
                            <a:gd name="T1" fmla="*/ 0 h 242"/>
                            <a:gd name="T2" fmla="*/ 19 w 416"/>
                            <a:gd name="T3" fmla="*/ 61 h 242"/>
                            <a:gd name="T4" fmla="*/ 0 w 416"/>
                            <a:gd name="T5" fmla="*/ 122 h 242"/>
                            <a:gd name="T6" fmla="*/ 378 w 416"/>
                            <a:gd name="T7" fmla="*/ 242 h 242"/>
                            <a:gd name="T8" fmla="*/ 397 w 416"/>
                            <a:gd name="T9" fmla="*/ 181 h 242"/>
                            <a:gd name="T10" fmla="*/ 416 w 416"/>
                            <a:gd name="T11" fmla="*/ 120 h 242"/>
                            <a:gd name="T12" fmla="*/ 39 w 416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42">
                              <a:moveTo>
                                <a:pt x="39" y="0"/>
                              </a:moveTo>
                              <a:lnTo>
                                <a:pt x="19" y="61"/>
                              </a:lnTo>
                              <a:lnTo>
                                <a:pt x="0" y="122"/>
                              </a:lnTo>
                              <a:lnTo>
                                <a:pt x="378" y="242"/>
                              </a:lnTo>
                              <a:lnTo>
                                <a:pt x="397" y="181"/>
                              </a:lnTo>
                              <a:lnTo>
                                <a:pt x="416" y="120"/>
                              </a:lnTo>
                              <a:lnTo>
                                <a:pt x="3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8" name="Freeform 16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4" y="4020"/>
                          <a:ext cx="104" cy="60"/>
                        </a:xfrm>
                        <a:custGeom>
                          <a:avLst/>
                          <a:gdLst>
                            <a:gd name="T0" fmla="*/ 39 w 416"/>
                            <a:gd name="T1" fmla="*/ 0 h 242"/>
                            <a:gd name="T2" fmla="*/ 19 w 416"/>
                            <a:gd name="T3" fmla="*/ 61 h 242"/>
                            <a:gd name="T4" fmla="*/ 0 w 416"/>
                            <a:gd name="T5" fmla="*/ 122 h 242"/>
                            <a:gd name="T6" fmla="*/ 378 w 416"/>
                            <a:gd name="T7" fmla="*/ 242 h 242"/>
                            <a:gd name="T8" fmla="*/ 397 w 416"/>
                            <a:gd name="T9" fmla="*/ 181 h 242"/>
                            <a:gd name="T10" fmla="*/ 416 w 416"/>
                            <a:gd name="T11" fmla="*/ 120 h 242"/>
                            <a:gd name="T12" fmla="*/ 39 w 416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42">
                              <a:moveTo>
                                <a:pt x="39" y="0"/>
                              </a:moveTo>
                              <a:lnTo>
                                <a:pt x="19" y="61"/>
                              </a:lnTo>
                              <a:lnTo>
                                <a:pt x="0" y="122"/>
                              </a:lnTo>
                              <a:lnTo>
                                <a:pt x="378" y="242"/>
                              </a:lnTo>
                              <a:lnTo>
                                <a:pt x="397" y="181"/>
                              </a:lnTo>
                              <a:lnTo>
                                <a:pt x="416" y="120"/>
                              </a:lnTo>
                              <a:lnTo>
                                <a:pt x="3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9" name="Freeform 16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65"/>
                          <a:ext cx="5" cy="15"/>
                        </a:xfrm>
                        <a:custGeom>
                          <a:avLst/>
                          <a:gdLst>
                            <a:gd name="T0" fmla="*/ 19 w 19"/>
                            <a:gd name="T1" fmla="*/ 0 h 61"/>
                            <a:gd name="T2" fmla="*/ 0 w 19"/>
                            <a:gd name="T3" fmla="*/ 61 h 61"/>
                            <a:gd name="T4" fmla="*/ 1 w 19"/>
                            <a:gd name="T5" fmla="*/ 61 h 61"/>
                            <a:gd name="T6" fmla="*/ 19 w 19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9" h="61">
                              <a:moveTo>
                                <a:pt x="19" y="0"/>
                              </a:moveTo>
                              <a:lnTo>
                                <a:pt x="0" y="61"/>
                              </a:lnTo>
                              <a:lnTo>
                                <a:pt x="1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0" name="Line 165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08" y="408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1" name="Freeform 16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50"/>
                          <a:ext cx="104" cy="58"/>
                        </a:xfrm>
                        <a:custGeom>
                          <a:avLst/>
                          <a:gdLst>
                            <a:gd name="T0" fmla="*/ 36 w 417"/>
                            <a:gd name="T1" fmla="*/ 0 h 232"/>
                            <a:gd name="T2" fmla="*/ 18 w 417"/>
                            <a:gd name="T3" fmla="*/ 61 h 232"/>
                            <a:gd name="T4" fmla="*/ 0 w 417"/>
                            <a:gd name="T5" fmla="*/ 122 h 232"/>
                            <a:gd name="T6" fmla="*/ 381 w 417"/>
                            <a:gd name="T7" fmla="*/ 232 h 232"/>
                            <a:gd name="T8" fmla="*/ 399 w 417"/>
                            <a:gd name="T9" fmla="*/ 171 h 232"/>
                            <a:gd name="T10" fmla="*/ 417 w 417"/>
                            <a:gd name="T11" fmla="*/ 110 h 232"/>
                            <a:gd name="T12" fmla="*/ 36 w 417"/>
                            <a:gd name="T13" fmla="*/ 0 h 23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7" h="23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381" y="232"/>
                              </a:lnTo>
                              <a:lnTo>
                                <a:pt x="399" y="171"/>
                              </a:lnTo>
                              <a:lnTo>
                                <a:pt x="417" y="11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2" name="Freeform 16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50"/>
                          <a:ext cx="104" cy="58"/>
                        </a:xfrm>
                        <a:custGeom>
                          <a:avLst/>
                          <a:gdLst>
                            <a:gd name="T0" fmla="*/ 36 w 417"/>
                            <a:gd name="T1" fmla="*/ 0 h 232"/>
                            <a:gd name="T2" fmla="*/ 18 w 417"/>
                            <a:gd name="T3" fmla="*/ 61 h 232"/>
                            <a:gd name="T4" fmla="*/ 0 w 417"/>
                            <a:gd name="T5" fmla="*/ 122 h 232"/>
                            <a:gd name="T6" fmla="*/ 381 w 417"/>
                            <a:gd name="T7" fmla="*/ 232 h 232"/>
                            <a:gd name="T8" fmla="*/ 399 w 417"/>
                            <a:gd name="T9" fmla="*/ 171 h 232"/>
                            <a:gd name="T10" fmla="*/ 417 w 417"/>
                            <a:gd name="T11" fmla="*/ 110 h 232"/>
                            <a:gd name="T12" fmla="*/ 36 w 417"/>
                            <a:gd name="T13" fmla="*/ 0 h 23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7" h="23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381" y="232"/>
                              </a:lnTo>
                              <a:lnTo>
                                <a:pt x="399" y="171"/>
                              </a:lnTo>
                              <a:lnTo>
                                <a:pt x="417" y="11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3" name="Freeform 16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3" y="4093"/>
                          <a:ext cx="5" cy="15"/>
                        </a:xfrm>
                        <a:custGeom>
                          <a:avLst/>
                          <a:gdLst>
                            <a:gd name="T0" fmla="*/ 18 w 18"/>
                            <a:gd name="T1" fmla="*/ 0 h 63"/>
                            <a:gd name="T2" fmla="*/ 0 w 18"/>
                            <a:gd name="T3" fmla="*/ 61 h 63"/>
                            <a:gd name="T4" fmla="*/ 1 w 18"/>
                            <a:gd name="T5" fmla="*/ 63 h 63"/>
                            <a:gd name="T6" fmla="*/ 18 w 1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3">
                              <a:moveTo>
                                <a:pt x="18" y="0"/>
                              </a:moveTo>
                              <a:lnTo>
                                <a:pt x="0" y="61"/>
                              </a:lnTo>
                              <a:lnTo>
                                <a:pt x="1" y="63"/>
                              </a:lnTo>
                              <a:lnTo>
                                <a:pt x="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4" name="Line 164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03" y="410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5" name="Freeform 16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4" y="4077"/>
                          <a:ext cx="105" cy="57"/>
                        </a:xfrm>
                        <a:custGeom>
                          <a:avLst/>
                          <a:gdLst>
                            <a:gd name="T0" fmla="*/ 34 w 420"/>
                            <a:gd name="T1" fmla="*/ 0 h 226"/>
                            <a:gd name="T2" fmla="*/ 17 w 420"/>
                            <a:gd name="T3" fmla="*/ 62 h 226"/>
                            <a:gd name="T4" fmla="*/ 0 w 420"/>
                            <a:gd name="T5" fmla="*/ 125 h 226"/>
                            <a:gd name="T6" fmla="*/ 386 w 420"/>
                            <a:gd name="T7" fmla="*/ 226 h 226"/>
                            <a:gd name="T8" fmla="*/ 403 w 420"/>
                            <a:gd name="T9" fmla="*/ 164 h 226"/>
                            <a:gd name="T10" fmla="*/ 420 w 420"/>
                            <a:gd name="T11" fmla="*/ 102 h 226"/>
                            <a:gd name="T12" fmla="*/ 34 w 420"/>
                            <a:gd name="T13" fmla="*/ 0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0" h="226">
                              <a:moveTo>
                                <a:pt x="34" y="0"/>
                              </a:moveTo>
                              <a:lnTo>
                                <a:pt x="17" y="62"/>
                              </a:lnTo>
                              <a:lnTo>
                                <a:pt x="0" y="125"/>
                              </a:lnTo>
                              <a:lnTo>
                                <a:pt x="386" y="226"/>
                              </a:lnTo>
                              <a:lnTo>
                                <a:pt x="403" y="164"/>
                              </a:lnTo>
                              <a:lnTo>
                                <a:pt x="420" y="102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6" name="Freeform 16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4" y="4077"/>
                          <a:ext cx="105" cy="57"/>
                        </a:xfrm>
                        <a:custGeom>
                          <a:avLst/>
                          <a:gdLst>
                            <a:gd name="T0" fmla="*/ 34 w 420"/>
                            <a:gd name="T1" fmla="*/ 0 h 226"/>
                            <a:gd name="T2" fmla="*/ 17 w 420"/>
                            <a:gd name="T3" fmla="*/ 62 h 226"/>
                            <a:gd name="T4" fmla="*/ 0 w 420"/>
                            <a:gd name="T5" fmla="*/ 125 h 226"/>
                            <a:gd name="T6" fmla="*/ 386 w 420"/>
                            <a:gd name="T7" fmla="*/ 226 h 226"/>
                            <a:gd name="T8" fmla="*/ 403 w 420"/>
                            <a:gd name="T9" fmla="*/ 164 h 226"/>
                            <a:gd name="T10" fmla="*/ 420 w 420"/>
                            <a:gd name="T11" fmla="*/ 102 h 226"/>
                            <a:gd name="T12" fmla="*/ 34 w 420"/>
                            <a:gd name="T13" fmla="*/ 0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0" h="226">
                              <a:moveTo>
                                <a:pt x="34" y="0"/>
                              </a:moveTo>
                              <a:lnTo>
                                <a:pt x="17" y="62"/>
                              </a:lnTo>
                              <a:lnTo>
                                <a:pt x="0" y="125"/>
                              </a:lnTo>
                              <a:lnTo>
                                <a:pt x="386" y="226"/>
                              </a:lnTo>
                              <a:lnTo>
                                <a:pt x="403" y="164"/>
                              </a:lnTo>
                              <a:lnTo>
                                <a:pt x="420" y="102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7" name="Freeform 16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0" y="4118"/>
                          <a:ext cx="4" cy="16"/>
                        </a:xfrm>
                        <a:custGeom>
                          <a:avLst/>
                          <a:gdLst>
                            <a:gd name="T0" fmla="*/ 17 w 17"/>
                            <a:gd name="T1" fmla="*/ 0 h 62"/>
                            <a:gd name="T2" fmla="*/ 0 w 17"/>
                            <a:gd name="T3" fmla="*/ 62 h 62"/>
                            <a:gd name="T4" fmla="*/ 2 w 17"/>
                            <a:gd name="T5" fmla="*/ 62 h 62"/>
                            <a:gd name="T6" fmla="*/ 17 w 17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17" y="0"/>
                              </a:moveTo>
                              <a:lnTo>
                                <a:pt x="0" y="62"/>
                              </a:lnTo>
                              <a:lnTo>
                                <a:pt x="2" y="62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8" name="Line 164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00" y="41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9" name="Freeform 16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1" y="4102"/>
                          <a:ext cx="104" cy="55"/>
                        </a:xfrm>
                        <a:custGeom>
                          <a:avLst/>
                          <a:gdLst>
                            <a:gd name="T0" fmla="*/ 29 w 419"/>
                            <a:gd name="T1" fmla="*/ 0 h 218"/>
                            <a:gd name="T2" fmla="*/ 15 w 419"/>
                            <a:gd name="T3" fmla="*/ 62 h 218"/>
                            <a:gd name="T4" fmla="*/ 0 w 419"/>
                            <a:gd name="T5" fmla="*/ 124 h 218"/>
                            <a:gd name="T6" fmla="*/ 390 w 419"/>
                            <a:gd name="T7" fmla="*/ 218 h 218"/>
                            <a:gd name="T8" fmla="*/ 404 w 419"/>
                            <a:gd name="T9" fmla="*/ 156 h 218"/>
                            <a:gd name="T10" fmla="*/ 419 w 419"/>
                            <a:gd name="T11" fmla="*/ 93 h 218"/>
                            <a:gd name="T12" fmla="*/ 29 w 419"/>
                            <a:gd name="T13" fmla="*/ 0 h 2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8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4"/>
                              </a:lnTo>
                              <a:lnTo>
                                <a:pt x="390" y="218"/>
                              </a:lnTo>
                              <a:lnTo>
                                <a:pt x="404" y="156"/>
                              </a:lnTo>
                              <a:lnTo>
                                <a:pt x="419" y="93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0" name="Freeform 16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1" y="4102"/>
                          <a:ext cx="104" cy="55"/>
                        </a:xfrm>
                        <a:custGeom>
                          <a:avLst/>
                          <a:gdLst>
                            <a:gd name="T0" fmla="*/ 29 w 419"/>
                            <a:gd name="T1" fmla="*/ 0 h 218"/>
                            <a:gd name="T2" fmla="*/ 15 w 419"/>
                            <a:gd name="T3" fmla="*/ 62 h 218"/>
                            <a:gd name="T4" fmla="*/ 0 w 419"/>
                            <a:gd name="T5" fmla="*/ 124 h 218"/>
                            <a:gd name="T6" fmla="*/ 390 w 419"/>
                            <a:gd name="T7" fmla="*/ 218 h 218"/>
                            <a:gd name="T8" fmla="*/ 404 w 419"/>
                            <a:gd name="T9" fmla="*/ 156 h 218"/>
                            <a:gd name="T10" fmla="*/ 419 w 419"/>
                            <a:gd name="T11" fmla="*/ 93 h 218"/>
                            <a:gd name="T12" fmla="*/ 29 w 419"/>
                            <a:gd name="T13" fmla="*/ 0 h 2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8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4"/>
                              </a:lnTo>
                              <a:lnTo>
                                <a:pt x="390" y="218"/>
                              </a:lnTo>
                              <a:lnTo>
                                <a:pt x="404" y="156"/>
                              </a:lnTo>
                              <a:lnTo>
                                <a:pt x="419" y="93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1" name="Freeform 16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8" y="4141"/>
                          <a:ext cx="4" cy="16"/>
                        </a:xfrm>
                        <a:custGeom>
                          <a:avLst/>
                          <a:gdLst>
                            <a:gd name="T0" fmla="*/ 14 w 14"/>
                            <a:gd name="T1" fmla="*/ 0 h 62"/>
                            <a:gd name="T2" fmla="*/ 0 w 14"/>
                            <a:gd name="T3" fmla="*/ 62 h 62"/>
                            <a:gd name="T4" fmla="*/ 1 w 14"/>
                            <a:gd name="T5" fmla="*/ 62 h 62"/>
                            <a:gd name="T6" fmla="*/ 14 w 14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4" h="62">
                              <a:moveTo>
                                <a:pt x="14" y="0"/>
                              </a:moveTo>
                              <a:lnTo>
                                <a:pt x="0" y="62"/>
                              </a:lnTo>
                              <a:lnTo>
                                <a:pt x="1" y="62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2" name="Line 163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98" y="415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3" name="Freeform 16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9" y="4126"/>
                          <a:ext cx="104" cy="53"/>
                        </a:xfrm>
                        <a:custGeom>
                          <a:avLst/>
                          <a:gdLst>
                            <a:gd name="T0" fmla="*/ 26 w 419"/>
                            <a:gd name="T1" fmla="*/ 0 h 211"/>
                            <a:gd name="T2" fmla="*/ 13 w 419"/>
                            <a:gd name="T3" fmla="*/ 63 h 211"/>
                            <a:gd name="T4" fmla="*/ 0 w 419"/>
                            <a:gd name="T5" fmla="*/ 125 h 211"/>
                            <a:gd name="T6" fmla="*/ 393 w 419"/>
                            <a:gd name="T7" fmla="*/ 211 h 211"/>
                            <a:gd name="T8" fmla="*/ 406 w 419"/>
                            <a:gd name="T9" fmla="*/ 149 h 211"/>
                            <a:gd name="T10" fmla="*/ 419 w 419"/>
                            <a:gd name="T11" fmla="*/ 86 h 211"/>
                            <a:gd name="T12" fmla="*/ 26 w 419"/>
                            <a:gd name="T13" fmla="*/ 0 h 2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1">
                              <a:moveTo>
                                <a:pt x="26" y="0"/>
                              </a:moveTo>
                              <a:lnTo>
                                <a:pt x="13" y="63"/>
                              </a:lnTo>
                              <a:lnTo>
                                <a:pt x="0" y="125"/>
                              </a:lnTo>
                              <a:lnTo>
                                <a:pt x="393" y="211"/>
                              </a:lnTo>
                              <a:lnTo>
                                <a:pt x="406" y="149"/>
                              </a:lnTo>
                              <a:lnTo>
                                <a:pt x="419" y="86"/>
                              </a:lnTo>
                              <a:lnTo>
                                <a:pt x="2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4" name="Freeform 16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9" y="4126"/>
                          <a:ext cx="104" cy="53"/>
                        </a:xfrm>
                        <a:custGeom>
                          <a:avLst/>
                          <a:gdLst>
                            <a:gd name="T0" fmla="*/ 26 w 419"/>
                            <a:gd name="T1" fmla="*/ 0 h 211"/>
                            <a:gd name="T2" fmla="*/ 13 w 419"/>
                            <a:gd name="T3" fmla="*/ 63 h 211"/>
                            <a:gd name="T4" fmla="*/ 0 w 419"/>
                            <a:gd name="T5" fmla="*/ 125 h 211"/>
                            <a:gd name="T6" fmla="*/ 393 w 419"/>
                            <a:gd name="T7" fmla="*/ 211 h 211"/>
                            <a:gd name="T8" fmla="*/ 406 w 419"/>
                            <a:gd name="T9" fmla="*/ 149 h 211"/>
                            <a:gd name="T10" fmla="*/ 419 w 419"/>
                            <a:gd name="T11" fmla="*/ 86 h 211"/>
                            <a:gd name="T12" fmla="*/ 26 w 419"/>
                            <a:gd name="T13" fmla="*/ 0 h 2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1">
                              <a:moveTo>
                                <a:pt x="26" y="0"/>
                              </a:moveTo>
                              <a:lnTo>
                                <a:pt x="13" y="63"/>
                              </a:lnTo>
                              <a:lnTo>
                                <a:pt x="0" y="125"/>
                              </a:lnTo>
                              <a:lnTo>
                                <a:pt x="393" y="211"/>
                              </a:lnTo>
                              <a:lnTo>
                                <a:pt x="406" y="149"/>
                              </a:lnTo>
                              <a:lnTo>
                                <a:pt x="419" y="86"/>
                              </a:lnTo>
                              <a:lnTo>
                                <a:pt x="2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5" name="Freeform 16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63"/>
                          <a:ext cx="3" cy="16"/>
                        </a:xfrm>
                        <a:custGeom>
                          <a:avLst/>
                          <a:gdLst>
                            <a:gd name="T0" fmla="*/ 13 w 13"/>
                            <a:gd name="T1" fmla="*/ 0 h 62"/>
                            <a:gd name="T2" fmla="*/ 0 w 13"/>
                            <a:gd name="T3" fmla="*/ 62 h 62"/>
                            <a:gd name="T4" fmla="*/ 1 w 13"/>
                            <a:gd name="T5" fmla="*/ 62 h 62"/>
                            <a:gd name="T6" fmla="*/ 13 w 13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3" h="62">
                              <a:moveTo>
                                <a:pt x="13" y="0"/>
                              </a:moveTo>
                              <a:lnTo>
                                <a:pt x="0" y="62"/>
                              </a:lnTo>
                              <a:lnTo>
                                <a:pt x="1" y="62"/>
                              </a:lnTo>
                              <a:lnTo>
                                <a:pt x="1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6" name="Line 163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97" y="417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7" name="Freeform 16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47"/>
                          <a:ext cx="105" cy="51"/>
                        </a:xfrm>
                        <a:custGeom>
                          <a:avLst/>
                          <a:gdLst>
                            <a:gd name="T0" fmla="*/ 24 w 421"/>
                            <a:gd name="T1" fmla="*/ 0 h 204"/>
                            <a:gd name="T2" fmla="*/ 12 w 421"/>
                            <a:gd name="T3" fmla="*/ 63 h 204"/>
                            <a:gd name="T4" fmla="*/ 0 w 421"/>
                            <a:gd name="T5" fmla="*/ 125 h 204"/>
                            <a:gd name="T6" fmla="*/ 397 w 421"/>
                            <a:gd name="T7" fmla="*/ 204 h 204"/>
                            <a:gd name="T8" fmla="*/ 409 w 421"/>
                            <a:gd name="T9" fmla="*/ 142 h 204"/>
                            <a:gd name="T10" fmla="*/ 421 w 421"/>
                            <a:gd name="T11" fmla="*/ 80 h 204"/>
                            <a:gd name="T12" fmla="*/ 24 w 421"/>
                            <a:gd name="T13" fmla="*/ 0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204">
                              <a:moveTo>
                                <a:pt x="24" y="0"/>
                              </a:moveTo>
                              <a:lnTo>
                                <a:pt x="12" y="63"/>
                              </a:lnTo>
                              <a:lnTo>
                                <a:pt x="0" y="125"/>
                              </a:lnTo>
                              <a:lnTo>
                                <a:pt x="397" y="204"/>
                              </a:lnTo>
                              <a:lnTo>
                                <a:pt x="409" y="142"/>
                              </a:lnTo>
                              <a:lnTo>
                                <a:pt x="421" y="80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8" name="Freeform 16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47"/>
                          <a:ext cx="105" cy="51"/>
                        </a:xfrm>
                        <a:custGeom>
                          <a:avLst/>
                          <a:gdLst>
                            <a:gd name="T0" fmla="*/ 24 w 421"/>
                            <a:gd name="T1" fmla="*/ 0 h 204"/>
                            <a:gd name="T2" fmla="*/ 12 w 421"/>
                            <a:gd name="T3" fmla="*/ 63 h 204"/>
                            <a:gd name="T4" fmla="*/ 0 w 421"/>
                            <a:gd name="T5" fmla="*/ 125 h 204"/>
                            <a:gd name="T6" fmla="*/ 397 w 421"/>
                            <a:gd name="T7" fmla="*/ 204 h 204"/>
                            <a:gd name="T8" fmla="*/ 409 w 421"/>
                            <a:gd name="T9" fmla="*/ 142 h 204"/>
                            <a:gd name="T10" fmla="*/ 421 w 421"/>
                            <a:gd name="T11" fmla="*/ 80 h 204"/>
                            <a:gd name="T12" fmla="*/ 24 w 421"/>
                            <a:gd name="T13" fmla="*/ 0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204">
                              <a:moveTo>
                                <a:pt x="24" y="0"/>
                              </a:moveTo>
                              <a:lnTo>
                                <a:pt x="12" y="63"/>
                              </a:lnTo>
                              <a:lnTo>
                                <a:pt x="0" y="125"/>
                              </a:lnTo>
                              <a:lnTo>
                                <a:pt x="397" y="204"/>
                              </a:lnTo>
                              <a:lnTo>
                                <a:pt x="409" y="142"/>
                              </a:lnTo>
                              <a:lnTo>
                                <a:pt x="421" y="80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9" name="Freeform 16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6" y="4183"/>
                          <a:ext cx="3" cy="16"/>
                        </a:xfrm>
                        <a:custGeom>
                          <a:avLst/>
                          <a:gdLst>
                            <a:gd name="T0" fmla="*/ 12 w 12"/>
                            <a:gd name="T1" fmla="*/ 0 h 63"/>
                            <a:gd name="T2" fmla="*/ 0 w 12"/>
                            <a:gd name="T3" fmla="*/ 62 h 63"/>
                            <a:gd name="T4" fmla="*/ 1 w 12"/>
                            <a:gd name="T5" fmla="*/ 63 h 63"/>
                            <a:gd name="T6" fmla="*/ 12 w 12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12" y="0"/>
                              </a:moveTo>
                              <a:lnTo>
                                <a:pt x="0" y="62"/>
                              </a:lnTo>
                              <a:lnTo>
                                <a:pt x="1" y="63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0" name="Line 163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96" y="41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1" name="Freeform 16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7" y="4167"/>
                          <a:ext cx="105" cy="50"/>
                        </a:xfrm>
                        <a:custGeom>
                          <a:avLst/>
                          <a:gdLst>
                            <a:gd name="T0" fmla="*/ 22 w 421"/>
                            <a:gd name="T1" fmla="*/ 0 h 199"/>
                            <a:gd name="T2" fmla="*/ 11 w 421"/>
                            <a:gd name="T3" fmla="*/ 64 h 199"/>
                            <a:gd name="T4" fmla="*/ 0 w 421"/>
                            <a:gd name="T5" fmla="*/ 127 h 199"/>
                            <a:gd name="T6" fmla="*/ 399 w 421"/>
                            <a:gd name="T7" fmla="*/ 199 h 199"/>
                            <a:gd name="T8" fmla="*/ 410 w 421"/>
                            <a:gd name="T9" fmla="*/ 136 h 199"/>
                            <a:gd name="T10" fmla="*/ 421 w 421"/>
                            <a:gd name="T11" fmla="*/ 72 h 199"/>
                            <a:gd name="T12" fmla="*/ 22 w 421"/>
                            <a:gd name="T13" fmla="*/ 0 h 1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199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399" y="199"/>
                              </a:lnTo>
                              <a:lnTo>
                                <a:pt x="410" y="136"/>
                              </a:lnTo>
                              <a:lnTo>
                                <a:pt x="421" y="72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2" name="Freeform 16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7" y="4167"/>
                          <a:ext cx="105" cy="50"/>
                        </a:xfrm>
                        <a:custGeom>
                          <a:avLst/>
                          <a:gdLst>
                            <a:gd name="T0" fmla="*/ 22 w 421"/>
                            <a:gd name="T1" fmla="*/ 0 h 199"/>
                            <a:gd name="T2" fmla="*/ 11 w 421"/>
                            <a:gd name="T3" fmla="*/ 64 h 199"/>
                            <a:gd name="T4" fmla="*/ 0 w 421"/>
                            <a:gd name="T5" fmla="*/ 127 h 199"/>
                            <a:gd name="T6" fmla="*/ 399 w 421"/>
                            <a:gd name="T7" fmla="*/ 199 h 199"/>
                            <a:gd name="T8" fmla="*/ 410 w 421"/>
                            <a:gd name="T9" fmla="*/ 136 h 199"/>
                            <a:gd name="T10" fmla="*/ 421 w 421"/>
                            <a:gd name="T11" fmla="*/ 72 h 199"/>
                            <a:gd name="T12" fmla="*/ 22 w 421"/>
                            <a:gd name="T13" fmla="*/ 0 h 1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199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399" y="199"/>
                              </a:lnTo>
                              <a:lnTo>
                                <a:pt x="410" y="136"/>
                              </a:lnTo>
                              <a:lnTo>
                                <a:pt x="421" y="72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3" name="Freeform 16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201"/>
                          <a:ext cx="3" cy="16"/>
                        </a:xfrm>
                        <a:custGeom>
                          <a:avLst/>
                          <a:gdLst>
                            <a:gd name="T0" fmla="*/ 11 w 11"/>
                            <a:gd name="T1" fmla="*/ 0 h 63"/>
                            <a:gd name="T2" fmla="*/ 0 w 11"/>
                            <a:gd name="T3" fmla="*/ 63 h 63"/>
                            <a:gd name="T4" fmla="*/ 0 w 11"/>
                            <a:gd name="T5" fmla="*/ 63 h 63"/>
                            <a:gd name="T6" fmla="*/ 11 w 11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1" h="63">
                              <a:moveTo>
                                <a:pt x="11" y="0"/>
                              </a:moveTo>
                              <a:lnTo>
                                <a:pt x="0" y="63"/>
                              </a:lnTo>
                              <a:lnTo>
                                <a:pt x="1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4" name="Line 162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296" y="42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5" name="Freeform 16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185"/>
                          <a:ext cx="106" cy="48"/>
                        </a:xfrm>
                        <a:custGeom>
                          <a:avLst/>
                          <a:gdLst>
                            <a:gd name="T0" fmla="*/ 22 w 424"/>
                            <a:gd name="T1" fmla="*/ 0 h 193"/>
                            <a:gd name="T2" fmla="*/ 11 w 424"/>
                            <a:gd name="T3" fmla="*/ 64 h 193"/>
                            <a:gd name="T4" fmla="*/ 0 w 424"/>
                            <a:gd name="T5" fmla="*/ 127 h 193"/>
                            <a:gd name="T6" fmla="*/ 403 w 424"/>
                            <a:gd name="T7" fmla="*/ 193 h 193"/>
                            <a:gd name="T8" fmla="*/ 414 w 424"/>
                            <a:gd name="T9" fmla="*/ 130 h 193"/>
                            <a:gd name="T10" fmla="*/ 424 w 424"/>
                            <a:gd name="T11" fmla="*/ 66 h 193"/>
                            <a:gd name="T12" fmla="*/ 22 w 424"/>
                            <a:gd name="T13" fmla="*/ 0 h 1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93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403" y="193"/>
                              </a:lnTo>
                              <a:lnTo>
                                <a:pt x="414" y="130"/>
                              </a:lnTo>
                              <a:lnTo>
                                <a:pt x="424" y="66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6" name="Freeform 16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185"/>
                          <a:ext cx="106" cy="48"/>
                        </a:xfrm>
                        <a:custGeom>
                          <a:avLst/>
                          <a:gdLst>
                            <a:gd name="T0" fmla="*/ 22 w 424"/>
                            <a:gd name="T1" fmla="*/ 0 h 193"/>
                            <a:gd name="T2" fmla="*/ 11 w 424"/>
                            <a:gd name="T3" fmla="*/ 64 h 193"/>
                            <a:gd name="T4" fmla="*/ 0 w 424"/>
                            <a:gd name="T5" fmla="*/ 127 h 193"/>
                            <a:gd name="T6" fmla="*/ 403 w 424"/>
                            <a:gd name="T7" fmla="*/ 193 h 193"/>
                            <a:gd name="T8" fmla="*/ 414 w 424"/>
                            <a:gd name="T9" fmla="*/ 130 h 193"/>
                            <a:gd name="T10" fmla="*/ 424 w 424"/>
                            <a:gd name="T11" fmla="*/ 66 h 193"/>
                            <a:gd name="T12" fmla="*/ 22 w 424"/>
                            <a:gd name="T13" fmla="*/ 0 h 1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93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403" y="193"/>
                              </a:lnTo>
                              <a:lnTo>
                                <a:pt x="414" y="130"/>
                              </a:lnTo>
                              <a:lnTo>
                                <a:pt x="424" y="66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7" name="Freeform 16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17"/>
                          <a:ext cx="3" cy="16"/>
                        </a:xfrm>
                        <a:custGeom>
                          <a:avLst/>
                          <a:gdLst>
                            <a:gd name="T0" fmla="*/ 11 w 11"/>
                            <a:gd name="T1" fmla="*/ 0 h 63"/>
                            <a:gd name="T2" fmla="*/ 0 w 11"/>
                            <a:gd name="T3" fmla="*/ 63 h 63"/>
                            <a:gd name="T4" fmla="*/ 1 w 11"/>
                            <a:gd name="T5" fmla="*/ 63 h 63"/>
                            <a:gd name="T6" fmla="*/ 11 w 11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1" h="63">
                              <a:moveTo>
                                <a:pt x="11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1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8" name="Line 162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97" y="423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9" name="Freeform 16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01"/>
                          <a:ext cx="106" cy="47"/>
                        </a:xfrm>
                        <a:custGeom>
                          <a:avLst/>
                          <a:gdLst>
                            <a:gd name="T0" fmla="*/ 19 w 424"/>
                            <a:gd name="T1" fmla="*/ 0 h 188"/>
                            <a:gd name="T2" fmla="*/ 10 w 424"/>
                            <a:gd name="T3" fmla="*/ 64 h 188"/>
                            <a:gd name="T4" fmla="*/ 0 w 424"/>
                            <a:gd name="T5" fmla="*/ 127 h 188"/>
                            <a:gd name="T6" fmla="*/ 405 w 424"/>
                            <a:gd name="T7" fmla="*/ 188 h 188"/>
                            <a:gd name="T8" fmla="*/ 415 w 424"/>
                            <a:gd name="T9" fmla="*/ 125 h 188"/>
                            <a:gd name="T10" fmla="*/ 424 w 424"/>
                            <a:gd name="T11" fmla="*/ 61 h 188"/>
                            <a:gd name="T12" fmla="*/ 19 w 424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8">
                              <a:moveTo>
                                <a:pt x="19" y="0"/>
                              </a:moveTo>
                              <a:lnTo>
                                <a:pt x="10" y="64"/>
                              </a:lnTo>
                              <a:lnTo>
                                <a:pt x="0" y="127"/>
                              </a:lnTo>
                              <a:lnTo>
                                <a:pt x="405" y="188"/>
                              </a:lnTo>
                              <a:lnTo>
                                <a:pt x="415" y="125"/>
                              </a:lnTo>
                              <a:lnTo>
                                <a:pt x="424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0" name="Freeform 16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01"/>
                          <a:ext cx="106" cy="47"/>
                        </a:xfrm>
                        <a:custGeom>
                          <a:avLst/>
                          <a:gdLst>
                            <a:gd name="T0" fmla="*/ 19 w 424"/>
                            <a:gd name="T1" fmla="*/ 0 h 188"/>
                            <a:gd name="T2" fmla="*/ 10 w 424"/>
                            <a:gd name="T3" fmla="*/ 64 h 188"/>
                            <a:gd name="T4" fmla="*/ 0 w 424"/>
                            <a:gd name="T5" fmla="*/ 127 h 188"/>
                            <a:gd name="T6" fmla="*/ 405 w 424"/>
                            <a:gd name="T7" fmla="*/ 188 h 188"/>
                            <a:gd name="T8" fmla="*/ 415 w 424"/>
                            <a:gd name="T9" fmla="*/ 125 h 188"/>
                            <a:gd name="T10" fmla="*/ 424 w 424"/>
                            <a:gd name="T11" fmla="*/ 61 h 188"/>
                            <a:gd name="T12" fmla="*/ 19 w 424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8">
                              <a:moveTo>
                                <a:pt x="19" y="0"/>
                              </a:moveTo>
                              <a:lnTo>
                                <a:pt x="10" y="64"/>
                              </a:lnTo>
                              <a:lnTo>
                                <a:pt x="0" y="127"/>
                              </a:lnTo>
                              <a:lnTo>
                                <a:pt x="405" y="188"/>
                              </a:lnTo>
                              <a:lnTo>
                                <a:pt x="415" y="125"/>
                              </a:lnTo>
                              <a:lnTo>
                                <a:pt x="424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1" name="Freeform 16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8" y="4232"/>
                          <a:ext cx="3" cy="16"/>
                        </a:xfrm>
                        <a:custGeom>
                          <a:avLst/>
                          <a:gdLst>
                            <a:gd name="T0" fmla="*/ 10 w 10"/>
                            <a:gd name="T1" fmla="*/ 0 h 63"/>
                            <a:gd name="T2" fmla="*/ 0 w 10"/>
                            <a:gd name="T3" fmla="*/ 63 h 63"/>
                            <a:gd name="T4" fmla="*/ 1 w 10"/>
                            <a:gd name="T5" fmla="*/ 63 h 63"/>
                            <a:gd name="T6" fmla="*/ 10 w 10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10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1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2" name="Line 161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98" y="424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3" name="Freeform 16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9" y="4217"/>
                          <a:ext cx="106" cy="45"/>
                        </a:xfrm>
                        <a:custGeom>
                          <a:avLst/>
                          <a:gdLst>
                            <a:gd name="T0" fmla="*/ 17 w 424"/>
                            <a:gd name="T1" fmla="*/ 0 h 183"/>
                            <a:gd name="T2" fmla="*/ 9 w 424"/>
                            <a:gd name="T3" fmla="*/ 64 h 183"/>
                            <a:gd name="T4" fmla="*/ 0 w 424"/>
                            <a:gd name="T5" fmla="*/ 127 h 183"/>
                            <a:gd name="T6" fmla="*/ 408 w 424"/>
                            <a:gd name="T7" fmla="*/ 183 h 183"/>
                            <a:gd name="T8" fmla="*/ 416 w 424"/>
                            <a:gd name="T9" fmla="*/ 120 h 183"/>
                            <a:gd name="T10" fmla="*/ 424 w 424"/>
                            <a:gd name="T11" fmla="*/ 56 h 183"/>
                            <a:gd name="T12" fmla="*/ 17 w 424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3">
                              <a:moveTo>
                                <a:pt x="17" y="0"/>
                              </a:moveTo>
                              <a:lnTo>
                                <a:pt x="9" y="64"/>
                              </a:lnTo>
                              <a:lnTo>
                                <a:pt x="0" y="127"/>
                              </a:lnTo>
                              <a:lnTo>
                                <a:pt x="408" y="183"/>
                              </a:lnTo>
                              <a:lnTo>
                                <a:pt x="416" y="120"/>
                              </a:lnTo>
                              <a:lnTo>
                                <a:pt x="424" y="5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4" name="Freeform 16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9" y="4217"/>
                          <a:ext cx="106" cy="45"/>
                        </a:xfrm>
                        <a:custGeom>
                          <a:avLst/>
                          <a:gdLst>
                            <a:gd name="T0" fmla="*/ 17 w 424"/>
                            <a:gd name="T1" fmla="*/ 0 h 183"/>
                            <a:gd name="T2" fmla="*/ 9 w 424"/>
                            <a:gd name="T3" fmla="*/ 64 h 183"/>
                            <a:gd name="T4" fmla="*/ 0 w 424"/>
                            <a:gd name="T5" fmla="*/ 127 h 183"/>
                            <a:gd name="T6" fmla="*/ 408 w 424"/>
                            <a:gd name="T7" fmla="*/ 183 h 183"/>
                            <a:gd name="T8" fmla="*/ 416 w 424"/>
                            <a:gd name="T9" fmla="*/ 120 h 183"/>
                            <a:gd name="T10" fmla="*/ 424 w 424"/>
                            <a:gd name="T11" fmla="*/ 56 h 183"/>
                            <a:gd name="T12" fmla="*/ 17 w 424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3">
                              <a:moveTo>
                                <a:pt x="17" y="0"/>
                              </a:moveTo>
                              <a:lnTo>
                                <a:pt x="9" y="64"/>
                              </a:lnTo>
                              <a:lnTo>
                                <a:pt x="0" y="127"/>
                              </a:lnTo>
                              <a:lnTo>
                                <a:pt x="408" y="183"/>
                              </a:lnTo>
                              <a:lnTo>
                                <a:pt x="416" y="120"/>
                              </a:lnTo>
                              <a:lnTo>
                                <a:pt x="424" y="5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5" name="Freeform 16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46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0 h 63"/>
                            <a:gd name="T2" fmla="*/ 0 w 8"/>
                            <a:gd name="T3" fmla="*/ 63 h 63"/>
                            <a:gd name="T4" fmla="*/ 1 w 8"/>
                            <a:gd name="T5" fmla="*/ 63 h 63"/>
                            <a:gd name="T6" fmla="*/ 8 w 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8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6" name="Line 16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601" y="426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7" name="Freeform 16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31"/>
                          <a:ext cx="208" cy="56"/>
                        </a:xfrm>
                        <a:custGeom>
                          <a:avLst/>
                          <a:gdLst>
                            <a:gd name="T0" fmla="*/ 14 w 834"/>
                            <a:gd name="T1" fmla="*/ 0 h 227"/>
                            <a:gd name="T2" fmla="*/ 7 w 834"/>
                            <a:gd name="T3" fmla="*/ 64 h 227"/>
                            <a:gd name="T4" fmla="*/ 0 w 834"/>
                            <a:gd name="T5" fmla="*/ 127 h 227"/>
                            <a:gd name="T6" fmla="*/ 819 w 834"/>
                            <a:gd name="T7" fmla="*/ 227 h 227"/>
                            <a:gd name="T8" fmla="*/ 827 w 834"/>
                            <a:gd name="T9" fmla="*/ 163 h 227"/>
                            <a:gd name="T10" fmla="*/ 834 w 834"/>
                            <a:gd name="T11" fmla="*/ 100 h 227"/>
                            <a:gd name="T12" fmla="*/ 14 w 834"/>
                            <a:gd name="T13" fmla="*/ 0 h 2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4" h="227">
                              <a:moveTo>
                                <a:pt x="14" y="0"/>
                              </a:moveTo>
                              <a:lnTo>
                                <a:pt x="7" y="64"/>
                              </a:lnTo>
                              <a:lnTo>
                                <a:pt x="0" y="127"/>
                              </a:lnTo>
                              <a:lnTo>
                                <a:pt x="819" y="227"/>
                              </a:lnTo>
                              <a:lnTo>
                                <a:pt x="827" y="163"/>
                              </a:lnTo>
                              <a:lnTo>
                                <a:pt x="834" y="100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8" name="Freeform 16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31"/>
                          <a:ext cx="208" cy="56"/>
                        </a:xfrm>
                        <a:custGeom>
                          <a:avLst/>
                          <a:gdLst>
                            <a:gd name="T0" fmla="*/ 14 w 834"/>
                            <a:gd name="T1" fmla="*/ 0 h 227"/>
                            <a:gd name="T2" fmla="*/ 7 w 834"/>
                            <a:gd name="T3" fmla="*/ 64 h 227"/>
                            <a:gd name="T4" fmla="*/ 0 w 834"/>
                            <a:gd name="T5" fmla="*/ 127 h 227"/>
                            <a:gd name="T6" fmla="*/ 819 w 834"/>
                            <a:gd name="T7" fmla="*/ 227 h 227"/>
                            <a:gd name="T8" fmla="*/ 827 w 834"/>
                            <a:gd name="T9" fmla="*/ 163 h 227"/>
                            <a:gd name="T10" fmla="*/ 834 w 834"/>
                            <a:gd name="T11" fmla="*/ 100 h 227"/>
                            <a:gd name="T12" fmla="*/ 14 w 834"/>
                            <a:gd name="T13" fmla="*/ 0 h 2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4" h="227">
                              <a:moveTo>
                                <a:pt x="14" y="0"/>
                              </a:moveTo>
                              <a:lnTo>
                                <a:pt x="7" y="64"/>
                              </a:lnTo>
                              <a:lnTo>
                                <a:pt x="0" y="127"/>
                              </a:lnTo>
                              <a:lnTo>
                                <a:pt x="819" y="227"/>
                              </a:lnTo>
                              <a:lnTo>
                                <a:pt x="827" y="163"/>
                              </a:lnTo>
                              <a:lnTo>
                                <a:pt x="834" y="100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9" name="Freeform 16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71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0 h 64"/>
                            <a:gd name="T2" fmla="*/ 0 w 8"/>
                            <a:gd name="T3" fmla="*/ 64 h 64"/>
                            <a:gd name="T4" fmla="*/ 0 w 8"/>
                            <a:gd name="T5" fmla="*/ 64 h 64"/>
                            <a:gd name="T6" fmla="*/ 8 w 8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4">
                              <a:moveTo>
                                <a:pt x="8" y="0"/>
                              </a:moveTo>
                              <a:lnTo>
                                <a:pt x="0" y="64"/>
                              </a:lnTo>
                              <a:lnTo>
                                <a:pt x="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0" name="Line 16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806" y="42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1" name="Freeform 16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55"/>
                          <a:ext cx="210" cy="54"/>
                        </a:xfrm>
                        <a:custGeom>
                          <a:avLst/>
                          <a:gdLst>
                            <a:gd name="T0" fmla="*/ 15 w 842"/>
                            <a:gd name="T1" fmla="*/ 0 h 213"/>
                            <a:gd name="T2" fmla="*/ 8 w 842"/>
                            <a:gd name="T3" fmla="*/ 63 h 213"/>
                            <a:gd name="T4" fmla="*/ 0 w 842"/>
                            <a:gd name="T5" fmla="*/ 127 h 213"/>
                            <a:gd name="T6" fmla="*/ 827 w 842"/>
                            <a:gd name="T7" fmla="*/ 213 h 213"/>
                            <a:gd name="T8" fmla="*/ 834 w 842"/>
                            <a:gd name="T9" fmla="*/ 150 h 213"/>
                            <a:gd name="T10" fmla="*/ 842 w 842"/>
                            <a:gd name="T11" fmla="*/ 86 h 213"/>
                            <a:gd name="T12" fmla="*/ 15 w 842"/>
                            <a:gd name="T13" fmla="*/ 0 h 2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42" h="213">
                              <a:moveTo>
                                <a:pt x="15" y="0"/>
                              </a:moveTo>
                              <a:lnTo>
                                <a:pt x="8" y="63"/>
                              </a:lnTo>
                              <a:lnTo>
                                <a:pt x="0" y="127"/>
                              </a:lnTo>
                              <a:lnTo>
                                <a:pt x="827" y="213"/>
                              </a:lnTo>
                              <a:lnTo>
                                <a:pt x="834" y="150"/>
                              </a:lnTo>
                              <a:lnTo>
                                <a:pt x="842" y="86"/>
                              </a:lnTo>
                              <a:lnTo>
                                <a:pt x="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2" name="Freeform 16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55"/>
                          <a:ext cx="210" cy="54"/>
                        </a:xfrm>
                        <a:custGeom>
                          <a:avLst/>
                          <a:gdLst>
                            <a:gd name="T0" fmla="*/ 15 w 842"/>
                            <a:gd name="T1" fmla="*/ 0 h 213"/>
                            <a:gd name="T2" fmla="*/ 8 w 842"/>
                            <a:gd name="T3" fmla="*/ 63 h 213"/>
                            <a:gd name="T4" fmla="*/ 0 w 842"/>
                            <a:gd name="T5" fmla="*/ 127 h 213"/>
                            <a:gd name="T6" fmla="*/ 827 w 842"/>
                            <a:gd name="T7" fmla="*/ 213 h 213"/>
                            <a:gd name="T8" fmla="*/ 834 w 842"/>
                            <a:gd name="T9" fmla="*/ 150 h 213"/>
                            <a:gd name="T10" fmla="*/ 842 w 842"/>
                            <a:gd name="T11" fmla="*/ 86 h 213"/>
                            <a:gd name="T12" fmla="*/ 15 w 842"/>
                            <a:gd name="T13" fmla="*/ 0 h 2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42" h="213">
                              <a:moveTo>
                                <a:pt x="15" y="0"/>
                              </a:moveTo>
                              <a:lnTo>
                                <a:pt x="8" y="63"/>
                              </a:lnTo>
                              <a:lnTo>
                                <a:pt x="0" y="127"/>
                              </a:lnTo>
                              <a:lnTo>
                                <a:pt x="827" y="213"/>
                              </a:lnTo>
                              <a:lnTo>
                                <a:pt x="834" y="150"/>
                              </a:lnTo>
                              <a:lnTo>
                                <a:pt x="842" y="86"/>
                              </a:lnTo>
                              <a:lnTo>
                                <a:pt x="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3" name="Freeform 16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93"/>
                          <a:ext cx="1" cy="16"/>
                        </a:xfrm>
                        <a:custGeom>
                          <a:avLst/>
                          <a:gdLst>
                            <a:gd name="T0" fmla="*/ 7 w 7"/>
                            <a:gd name="T1" fmla="*/ 0 h 63"/>
                            <a:gd name="T2" fmla="*/ 0 w 7"/>
                            <a:gd name="T3" fmla="*/ 63 h 63"/>
                            <a:gd name="T4" fmla="*/ 1 w 7"/>
                            <a:gd name="T5" fmla="*/ 63 h 63"/>
                            <a:gd name="T6" fmla="*/ 7 w 7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3">
                              <a:moveTo>
                                <a:pt x="7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4" name="Line 16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13" y="43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5" name="Freeform 16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77"/>
                          <a:ext cx="418" cy="69"/>
                        </a:xfrm>
                        <a:custGeom>
                          <a:avLst/>
                          <a:gdLst>
                            <a:gd name="T0" fmla="*/ 12 w 1674"/>
                            <a:gd name="T1" fmla="*/ 0 h 278"/>
                            <a:gd name="T2" fmla="*/ 6 w 1674"/>
                            <a:gd name="T3" fmla="*/ 64 h 278"/>
                            <a:gd name="T4" fmla="*/ 0 w 1674"/>
                            <a:gd name="T5" fmla="*/ 127 h 278"/>
                            <a:gd name="T6" fmla="*/ 1662 w 1674"/>
                            <a:gd name="T7" fmla="*/ 278 h 278"/>
                            <a:gd name="T8" fmla="*/ 1668 w 1674"/>
                            <a:gd name="T9" fmla="*/ 214 h 278"/>
                            <a:gd name="T10" fmla="*/ 1674 w 1674"/>
                            <a:gd name="T11" fmla="*/ 151 h 278"/>
                            <a:gd name="T12" fmla="*/ 12 w 1674"/>
                            <a:gd name="T13" fmla="*/ 0 h 27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74" h="278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662" y="278"/>
                              </a:lnTo>
                              <a:lnTo>
                                <a:pt x="1668" y="214"/>
                              </a:lnTo>
                              <a:lnTo>
                                <a:pt x="1674" y="151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6" name="Freeform 16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77"/>
                          <a:ext cx="418" cy="69"/>
                        </a:xfrm>
                        <a:custGeom>
                          <a:avLst/>
                          <a:gdLst>
                            <a:gd name="T0" fmla="*/ 12 w 1674"/>
                            <a:gd name="T1" fmla="*/ 0 h 278"/>
                            <a:gd name="T2" fmla="*/ 6 w 1674"/>
                            <a:gd name="T3" fmla="*/ 64 h 278"/>
                            <a:gd name="T4" fmla="*/ 0 w 1674"/>
                            <a:gd name="T5" fmla="*/ 127 h 278"/>
                            <a:gd name="T6" fmla="*/ 1662 w 1674"/>
                            <a:gd name="T7" fmla="*/ 278 h 278"/>
                            <a:gd name="T8" fmla="*/ 1668 w 1674"/>
                            <a:gd name="T9" fmla="*/ 214 h 278"/>
                            <a:gd name="T10" fmla="*/ 1674 w 1674"/>
                            <a:gd name="T11" fmla="*/ 151 h 278"/>
                            <a:gd name="T12" fmla="*/ 12 w 1674"/>
                            <a:gd name="T13" fmla="*/ 0 h 27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74" h="278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662" y="278"/>
                              </a:lnTo>
                              <a:lnTo>
                                <a:pt x="1668" y="214"/>
                              </a:lnTo>
                              <a:lnTo>
                                <a:pt x="1674" y="151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7" name="Freeform 16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8" y="4315"/>
                          <a:ext cx="18" cy="31"/>
                        </a:xfrm>
                        <a:custGeom>
                          <a:avLst/>
                          <a:gdLst>
                            <a:gd name="T0" fmla="*/ 6 w 70"/>
                            <a:gd name="T1" fmla="*/ 63 h 127"/>
                            <a:gd name="T2" fmla="*/ 12 w 70"/>
                            <a:gd name="T3" fmla="*/ 0 h 127"/>
                            <a:gd name="T4" fmla="*/ 26 w 70"/>
                            <a:gd name="T5" fmla="*/ 2 h 127"/>
                            <a:gd name="T6" fmla="*/ 38 w 70"/>
                            <a:gd name="T7" fmla="*/ 7 h 127"/>
                            <a:gd name="T8" fmla="*/ 48 w 70"/>
                            <a:gd name="T9" fmla="*/ 16 h 127"/>
                            <a:gd name="T10" fmla="*/ 58 w 70"/>
                            <a:gd name="T11" fmla="*/ 25 h 127"/>
                            <a:gd name="T12" fmla="*/ 65 w 70"/>
                            <a:gd name="T13" fmla="*/ 37 h 127"/>
                            <a:gd name="T14" fmla="*/ 69 w 70"/>
                            <a:gd name="T15" fmla="*/ 49 h 127"/>
                            <a:gd name="T16" fmla="*/ 70 w 70"/>
                            <a:gd name="T17" fmla="*/ 62 h 127"/>
                            <a:gd name="T18" fmla="*/ 69 w 70"/>
                            <a:gd name="T19" fmla="*/ 75 h 127"/>
                            <a:gd name="T20" fmla="*/ 65 w 70"/>
                            <a:gd name="T21" fmla="*/ 89 h 127"/>
                            <a:gd name="T22" fmla="*/ 59 w 70"/>
                            <a:gd name="T23" fmla="*/ 101 h 127"/>
                            <a:gd name="T24" fmla="*/ 49 w 70"/>
                            <a:gd name="T25" fmla="*/ 110 h 127"/>
                            <a:gd name="T26" fmla="*/ 39 w 70"/>
                            <a:gd name="T27" fmla="*/ 119 h 127"/>
                            <a:gd name="T28" fmla="*/ 27 w 70"/>
                            <a:gd name="T29" fmla="*/ 125 h 127"/>
                            <a:gd name="T30" fmla="*/ 14 w 70"/>
                            <a:gd name="T31" fmla="*/ 127 h 127"/>
                            <a:gd name="T32" fmla="*/ 0 w 70"/>
                            <a:gd name="T33" fmla="*/ 127 h 127"/>
                            <a:gd name="T34" fmla="*/ 6 w 70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70" h="127">
                              <a:moveTo>
                                <a:pt x="6" y="63"/>
                              </a:moveTo>
                              <a:lnTo>
                                <a:pt x="12" y="0"/>
                              </a:lnTo>
                              <a:lnTo>
                                <a:pt x="26" y="2"/>
                              </a:lnTo>
                              <a:lnTo>
                                <a:pt x="38" y="7"/>
                              </a:lnTo>
                              <a:lnTo>
                                <a:pt x="48" y="16"/>
                              </a:lnTo>
                              <a:lnTo>
                                <a:pt x="58" y="25"/>
                              </a:lnTo>
                              <a:lnTo>
                                <a:pt x="65" y="37"/>
                              </a:lnTo>
                              <a:lnTo>
                                <a:pt x="69" y="49"/>
                              </a:lnTo>
                              <a:lnTo>
                                <a:pt x="70" y="62"/>
                              </a:lnTo>
                              <a:lnTo>
                                <a:pt x="69" y="75"/>
                              </a:lnTo>
                              <a:lnTo>
                                <a:pt x="65" y="89"/>
                              </a:lnTo>
                              <a:lnTo>
                                <a:pt x="59" y="101"/>
                              </a:lnTo>
                              <a:lnTo>
                                <a:pt x="49" y="110"/>
                              </a:lnTo>
                              <a:lnTo>
                                <a:pt x="39" y="119"/>
                              </a:lnTo>
                              <a:lnTo>
                                <a:pt x="27" y="125"/>
                              </a:lnTo>
                              <a:lnTo>
                                <a:pt x="14" y="127"/>
                              </a:lnTo>
                              <a:lnTo>
                                <a:pt x="0" y="127"/>
                              </a:lnTo>
                              <a:lnTo>
                                <a:pt x="6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8" name="Freeform 16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8" y="4315"/>
                          <a:ext cx="18" cy="31"/>
                        </a:xfrm>
                        <a:custGeom>
                          <a:avLst/>
                          <a:gdLst>
                            <a:gd name="T0" fmla="*/ 12 w 70"/>
                            <a:gd name="T1" fmla="*/ 0 h 127"/>
                            <a:gd name="T2" fmla="*/ 26 w 70"/>
                            <a:gd name="T3" fmla="*/ 2 h 127"/>
                            <a:gd name="T4" fmla="*/ 38 w 70"/>
                            <a:gd name="T5" fmla="*/ 7 h 127"/>
                            <a:gd name="T6" fmla="*/ 48 w 70"/>
                            <a:gd name="T7" fmla="*/ 16 h 127"/>
                            <a:gd name="T8" fmla="*/ 58 w 70"/>
                            <a:gd name="T9" fmla="*/ 25 h 127"/>
                            <a:gd name="T10" fmla="*/ 65 w 70"/>
                            <a:gd name="T11" fmla="*/ 37 h 127"/>
                            <a:gd name="T12" fmla="*/ 69 w 70"/>
                            <a:gd name="T13" fmla="*/ 49 h 127"/>
                            <a:gd name="T14" fmla="*/ 70 w 70"/>
                            <a:gd name="T15" fmla="*/ 62 h 127"/>
                            <a:gd name="T16" fmla="*/ 69 w 70"/>
                            <a:gd name="T17" fmla="*/ 75 h 127"/>
                            <a:gd name="T18" fmla="*/ 65 w 70"/>
                            <a:gd name="T19" fmla="*/ 89 h 127"/>
                            <a:gd name="T20" fmla="*/ 59 w 70"/>
                            <a:gd name="T21" fmla="*/ 101 h 127"/>
                            <a:gd name="T22" fmla="*/ 49 w 70"/>
                            <a:gd name="T23" fmla="*/ 110 h 127"/>
                            <a:gd name="T24" fmla="*/ 39 w 70"/>
                            <a:gd name="T25" fmla="*/ 119 h 127"/>
                            <a:gd name="T26" fmla="*/ 27 w 70"/>
                            <a:gd name="T27" fmla="*/ 125 h 127"/>
                            <a:gd name="T28" fmla="*/ 14 w 70"/>
                            <a:gd name="T29" fmla="*/ 127 h 127"/>
                            <a:gd name="T30" fmla="*/ 0 w 70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70" h="127">
                              <a:moveTo>
                                <a:pt x="12" y="0"/>
                              </a:moveTo>
                              <a:lnTo>
                                <a:pt x="26" y="2"/>
                              </a:lnTo>
                              <a:lnTo>
                                <a:pt x="38" y="7"/>
                              </a:lnTo>
                              <a:lnTo>
                                <a:pt x="48" y="16"/>
                              </a:lnTo>
                              <a:lnTo>
                                <a:pt x="58" y="25"/>
                              </a:lnTo>
                              <a:lnTo>
                                <a:pt x="65" y="37"/>
                              </a:lnTo>
                              <a:lnTo>
                                <a:pt x="69" y="49"/>
                              </a:lnTo>
                              <a:lnTo>
                                <a:pt x="70" y="62"/>
                              </a:lnTo>
                              <a:lnTo>
                                <a:pt x="69" y="75"/>
                              </a:lnTo>
                              <a:lnTo>
                                <a:pt x="65" y="89"/>
                              </a:lnTo>
                              <a:lnTo>
                                <a:pt x="59" y="101"/>
                              </a:lnTo>
                              <a:lnTo>
                                <a:pt x="49" y="110"/>
                              </a:lnTo>
                              <a:lnTo>
                                <a:pt x="39" y="119"/>
                              </a:lnTo>
                              <a:lnTo>
                                <a:pt x="27" y="125"/>
                              </a:lnTo>
                              <a:lnTo>
                                <a:pt x="14" y="127"/>
                              </a:lnTo>
                              <a:lnTo>
                                <a:pt x="0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9" name="Freeform 16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30" cy="24"/>
                        </a:xfrm>
                        <a:custGeom>
                          <a:avLst/>
                          <a:gdLst>
                            <a:gd name="T0" fmla="*/ 64 w 120"/>
                            <a:gd name="T1" fmla="*/ 63 h 95"/>
                            <a:gd name="T2" fmla="*/ 8 w 120"/>
                            <a:gd name="T3" fmla="*/ 95 h 95"/>
                            <a:gd name="T4" fmla="*/ 3 w 120"/>
                            <a:gd name="T5" fmla="*/ 83 h 95"/>
                            <a:gd name="T6" fmla="*/ 0 w 120"/>
                            <a:gd name="T7" fmla="*/ 69 h 95"/>
                            <a:gd name="T8" fmla="*/ 0 w 120"/>
                            <a:gd name="T9" fmla="*/ 56 h 95"/>
                            <a:gd name="T10" fmla="*/ 3 w 120"/>
                            <a:gd name="T11" fmla="*/ 43 h 95"/>
                            <a:gd name="T12" fmla="*/ 9 w 120"/>
                            <a:gd name="T13" fmla="*/ 31 h 95"/>
                            <a:gd name="T14" fmla="*/ 17 w 120"/>
                            <a:gd name="T15" fmla="*/ 20 h 95"/>
                            <a:gd name="T16" fmla="*/ 27 w 120"/>
                            <a:gd name="T17" fmla="*/ 11 h 95"/>
                            <a:gd name="T18" fmla="*/ 39 w 120"/>
                            <a:gd name="T19" fmla="*/ 5 h 95"/>
                            <a:gd name="T20" fmla="*/ 52 w 120"/>
                            <a:gd name="T21" fmla="*/ 1 h 95"/>
                            <a:gd name="T22" fmla="*/ 65 w 120"/>
                            <a:gd name="T23" fmla="*/ 0 h 95"/>
                            <a:gd name="T24" fmla="*/ 78 w 120"/>
                            <a:gd name="T25" fmla="*/ 1 h 95"/>
                            <a:gd name="T26" fmla="*/ 90 w 120"/>
                            <a:gd name="T27" fmla="*/ 5 h 95"/>
                            <a:gd name="T28" fmla="*/ 102 w 120"/>
                            <a:gd name="T29" fmla="*/ 12 h 95"/>
                            <a:gd name="T30" fmla="*/ 112 w 120"/>
                            <a:gd name="T31" fmla="*/ 21 h 95"/>
                            <a:gd name="T32" fmla="*/ 120 w 120"/>
                            <a:gd name="T33" fmla="*/ 32 h 95"/>
                            <a:gd name="T34" fmla="*/ 64 w 120"/>
                            <a:gd name="T35" fmla="*/ 63 h 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0" h="95">
                              <a:moveTo>
                                <a:pt x="64" y="63"/>
                              </a:moveTo>
                              <a:lnTo>
                                <a:pt x="8" y="95"/>
                              </a:lnTo>
                              <a:lnTo>
                                <a:pt x="3" y="83"/>
                              </a:lnTo>
                              <a:lnTo>
                                <a:pt x="0" y="69"/>
                              </a:lnTo>
                              <a:lnTo>
                                <a:pt x="0" y="56"/>
                              </a:lnTo>
                              <a:lnTo>
                                <a:pt x="3" y="43"/>
                              </a:lnTo>
                              <a:lnTo>
                                <a:pt x="9" y="31"/>
                              </a:lnTo>
                              <a:lnTo>
                                <a:pt x="17" y="20"/>
                              </a:lnTo>
                              <a:lnTo>
                                <a:pt x="27" y="11"/>
                              </a:lnTo>
                              <a:lnTo>
                                <a:pt x="39" y="5"/>
                              </a:lnTo>
                              <a:lnTo>
                                <a:pt x="52" y="1"/>
                              </a:lnTo>
                              <a:lnTo>
                                <a:pt x="65" y="0"/>
                              </a:lnTo>
                              <a:lnTo>
                                <a:pt x="78" y="1"/>
                              </a:lnTo>
                              <a:lnTo>
                                <a:pt x="90" y="5"/>
                              </a:lnTo>
                              <a:lnTo>
                                <a:pt x="102" y="12"/>
                              </a:lnTo>
                              <a:lnTo>
                                <a:pt x="112" y="21"/>
                              </a:lnTo>
                              <a:lnTo>
                                <a:pt x="120" y="32"/>
                              </a:lnTo>
                              <a:lnTo>
                                <a:pt x="6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0" name="Freeform 16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30" cy="24"/>
                        </a:xfrm>
                        <a:custGeom>
                          <a:avLst/>
                          <a:gdLst>
                            <a:gd name="T0" fmla="*/ 8 w 120"/>
                            <a:gd name="T1" fmla="*/ 95 h 95"/>
                            <a:gd name="T2" fmla="*/ 3 w 120"/>
                            <a:gd name="T3" fmla="*/ 83 h 95"/>
                            <a:gd name="T4" fmla="*/ 0 w 120"/>
                            <a:gd name="T5" fmla="*/ 69 h 95"/>
                            <a:gd name="T6" fmla="*/ 0 w 120"/>
                            <a:gd name="T7" fmla="*/ 56 h 95"/>
                            <a:gd name="T8" fmla="*/ 3 w 120"/>
                            <a:gd name="T9" fmla="*/ 43 h 95"/>
                            <a:gd name="T10" fmla="*/ 9 w 120"/>
                            <a:gd name="T11" fmla="*/ 31 h 95"/>
                            <a:gd name="T12" fmla="*/ 17 w 120"/>
                            <a:gd name="T13" fmla="*/ 20 h 95"/>
                            <a:gd name="T14" fmla="*/ 27 w 120"/>
                            <a:gd name="T15" fmla="*/ 11 h 95"/>
                            <a:gd name="T16" fmla="*/ 39 w 120"/>
                            <a:gd name="T17" fmla="*/ 5 h 95"/>
                            <a:gd name="T18" fmla="*/ 52 w 120"/>
                            <a:gd name="T19" fmla="*/ 1 h 95"/>
                            <a:gd name="T20" fmla="*/ 65 w 120"/>
                            <a:gd name="T21" fmla="*/ 0 h 95"/>
                            <a:gd name="T22" fmla="*/ 78 w 120"/>
                            <a:gd name="T23" fmla="*/ 1 h 95"/>
                            <a:gd name="T24" fmla="*/ 90 w 120"/>
                            <a:gd name="T25" fmla="*/ 5 h 95"/>
                            <a:gd name="T26" fmla="*/ 102 w 120"/>
                            <a:gd name="T27" fmla="*/ 12 h 95"/>
                            <a:gd name="T28" fmla="*/ 112 w 120"/>
                            <a:gd name="T29" fmla="*/ 21 h 95"/>
                            <a:gd name="T30" fmla="*/ 120 w 120"/>
                            <a:gd name="T31" fmla="*/ 32 h 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0" h="95">
                              <a:moveTo>
                                <a:pt x="8" y="95"/>
                              </a:moveTo>
                              <a:lnTo>
                                <a:pt x="3" y="83"/>
                              </a:lnTo>
                              <a:lnTo>
                                <a:pt x="0" y="69"/>
                              </a:lnTo>
                              <a:lnTo>
                                <a:pt x="0" y="56"/>
                              </a:lnTo>
                              <a:lnTo>
                                <a:pt x="3" y="43"/>
                              </a:lnTo>
                              <a:lnTo>
                                <a:pt x="9" y="31"/>
                              </a:lnTo>
                              <a:lnTo>
                                <a:pt x="17" y="20"/>
                              </a:lnTo>
                              <a:lnTo>
                                <a:pt x="27" y="11"/>
                              </a:lnTo>
                              <a:lnTo>
                                <a:pt x="39" y="5"/>
                              </a:lnTo>
                              <a:lnTo>
                                <a:pt x="52" y="1"/>
                              </a:lnTo>
                              <a:lnTo>
                                <a:pt x="65" y="0"/>
                              </a:lnTo>
                              <a:lnTo>
                                <a:pt x="78" y="1"/>
                              </a:lnTo>
                              <a:lnTo>
                                <a:pt x="90" y="5"/>
                              </a:lnTo>
                              <a:lnTo>
                                <a:pt x="102" y="12"/>
                              </a:lnTo>
                              <a:lnTo>
                                <a:pt x="112" y="21"/>
                              </a:lnTo>
                              <a:lnTo>
                                <a:pt x="120" y="3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1" name="Freeform 16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1" y="806"/>
                          <a:ext cx="147" cy="229"/>
                        </a:xfrm>
                        <a:custGeom>
                          <a:avLst/>
                          <a:gdLst>
                            <a:gd name="T0" fmla="*/ 112 w 588"/>
                            <a:gd name="T1" fmla="*/ 0 h 914"/>
                            <a:gd name="T2" fmla="*/ 56 w 588"/>
                            <a:gd name="T3" fmla="*/ 31 h 914"/>
                            <a:gd name="T4" fmla="*/ 0 w 588"/>
                            <a:gd name="T5" fmla="*/ 63 h 914"/>
                            <a:gd name="T6" fmla="*/ 475 w 588"/>
                            <a:gd name="T7" fmla="*/ 914 h 914"/>
                            <a:gd name="T8" fmla="*/ 532 w 588"/>
                            <a:gd name="T9" fmla="*/ 883 h 914"/>
                            <a:gd name="T10" fmla="*/ 588 w 588"/>
                            <a:gd name="T11" fmla="*/ 852 h 914"/>
                            <a:gd name="T12" fmla="*/ 112 w 588"/>
                            <a:gd name="T13" fmla="*/ 0 h 91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914">
                              <a:moveTo>
                                <a:pt x="112" y="0"/>
                              </a:moveTo>
                              <a:lnTo>
                                <a:pt x="56" y="31"/>
                              </a:lnTo>
                              <a:lnTo>
                                <a:pt x="0" y="63"/>
                              </a:lnTo>
                              <a:lnTo>
                                <a:pt x="475" y="914"/>
                              </a:lnTo>
                              <a:lnTo>
                                <a:pt x="532" y="883"/>
                              </a:lnTo>
                              <a:lnTo>
                                <a:pt x="588" y="852"/>
                              </a:lnTo>
                              <a:lnTo>
                                <a:pt x="1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2" name="Freeform 15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1" y="806"/>
                          <a:ext cx="147" cy="229"/>
                        </a:xfrm>
                        <a:custGeom>
                          <a:avLst/>
                          <a:gdLst>
                            <a:gd name="T0" fmla="*/ 112 w 588"/>
                            <a:gd name="T1" fmla="*/ 0 h 914"/>
                            <a:gd name="T2" fmla="*/ 56 w 588"/>
                            <a:gd name="T3" fmla="*/ 31 h 914"/>
                            <a:gd name="T4" fmla="*/ 0 w 588"/>
                            <a:gd name="T5" fmla="*/ 63 h 914"/>
                            <a:gd name="T6" fmla="*/ 475 w 588"/>
                            <a:gd name="T7" fmla="*/ 914 h 914"/>
                            <a:gd name="T8" fmla="*/ 532 w 588"/>
                            <a:gd name="T9" fmla="*/ 883 h 914"/>
                            <a:gd name="T10" fmla="*/ 588 w 588"/>
                            <a:gd name="T11" fmla="*/ 852 h 914"/>
                            <a:gd name="T12" fmla="*/ 112 w 588"/>
                            <a:gd name="T13" fmla="*/ 0 h 91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914">
                              <a:moveTo>
                                <a:pt x="112" y="0"/>
                              </a:moveTo>
                              <a:lnTo>
                                <a:pt x="56" y="31"/>
                              </a:lnTo>
                              <a:lnTo>
                                <a:pt x="0" y="63"/>
                              </a:lnTo>
                              <a:lnTo>
                                <a:pt x="475" y="914"/>
                              </a:lnTo>
                              <a:lnTo>
                                <a:pt x="532" y="883"/>
                              </a:lnTo>
                              <a:lnTo>
                                <a:pt x="588" y="852"/>
                              </a:lnTo>
                              <a:lnTo>
                                <a:pt x="1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3" name="Freeform 15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34" y="1019"/>
                          <a:ext cx="14" cy="8"/>
                        </a:xfrm>
                        <a:custGeom>
                          <a:avLst/>
                          <a:gdLst>
                            <a:gd name="T0" fmla="*/ 0 w 56"/>
                            <a:gd name="T1" fmla="*/ 31 h 31"/>
                            <a:gd name="T2" fmla="*/ 56 w 56"/>
                            <a:gd name="T3" fmla="*/ 0 h 31"/>
                            <a:gd name="T4" fmla="*/ 56 w 56"/>
                            <a:gd name="T5" fmla="*/ 1 h 31"/>
                            <a:gd name="T6" fmla="*/ 0 w 56"/>
                            <a:gd name="T7" fmla="*/ 31 h 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6" h="31">
                              <a:moveTo>
                                <a:pt x="0" y="31"/>
                              </a:moveTo>
                              <a:lnTo>
                                <a:pt x="56" y="0"/>
                              </a:lnTo>
                              <a:lnTo>
                                <a:pt x="56" y="1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4" name="Line 15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48" y="101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5" name="Freeform 15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0" y="1019"/>
                          <a:ext cx="85" cy="122"/>
                        </a:xfrm>
                        <a:custGeom>
                          <a:avLst/>
                          <a:gdLst>
                            <a:gd name="T0" fmla="*/ 113 w 343"/>
                            <a:gd name="T1" fmla="*/ 0 h 487"/>
                            <a:gd name="T2" fmla="*/ 57 w 343"/>
                            <a:gd name="T3" fmla="*/ 30 h 487"/>
                            <a:gd name="T4" fmla="*/ 0 w 343"/>
                            <a:gd name="T5" fmla="*/ 60 h 487"/>
                            <a:gd name="T6" fmla="*/ 230 w 343"/>
                            <a:gd name="T7" fmla="*/ 487 h 487"/>
                            <a:gd name="T8" fmla="*/ 287 w 343"/>
                            <a:gd name="T9" fmla="*/ 458 h 487"/>
                            <a:gd name="T10" fmla="*/ 343 w 343"/>
                            <a:gd name="T11" fmla="*/ 428 h 487"/>
                            <a:gd name="T12" fmla="*/ 113 w 343"/>
                            <a:gd name="T13" fmla="*/ 0 h 4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43" h="487">
                              <a:moveTo>
                                <a:pt x="113" y="0"/>
                              </a:moveTo>
                              <a:lnTo>
                                <a:pt x="57" y="30"/>
                              </a:lnTo>
                              <a:lnTo>
                                <a:pt x="0" y="60"/>
                              </a:lnTo>
                              <a:lnTo>
                                <a:pt x="230" y="487"/>
                              </a:lnTo>
                              <a:lnTo>
                                <a:pt x="287" y="458"/>
                              </a:lnTo>
                              <a:lnTo>
                                <a:pt x="343" y="428"/>
                              </a:lnTo>
                              <a:lnTo>
                                <a:pt x="11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6" name="Freeform 15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0" y="1019"/>
                          <a:ext cx="85" cy="122"/>
                        </a:xfrm>
                        <a:custGeom>
                          <a:avLst/>
                          <a:gdLst>
                            <a:gd name="T0" fmla="*/ 113 w 343"/>
                            <a:gd name="T1" fmla="*/ 0 h 487"/>
                            <a:gd name="T2" fmla="*/ 57 w 343"/>
                            <a:gd name="T3" fmla="*/ 30 h 487"/>
                            <a:gd name="T4" fmla="*/ 0 w 343"/>
                            <a:gd name="T5" fmla="*/ 60 h 487"/>
                            <a:gd name="T6" fmla="*/ 230 w 343"/>
                            <a:gd name="T7" fmla="*/ 487 h 487"/>
                            <a:gd name="T8" fmla="*/ 287 w 343"/>
                            <a:gd name="T9" fmla="*/ 458 h 487"/>
                            <a:gd name="T10" fmla="*/ 343 w 343"/>
                            <a:gd name="T11" fmla="*/ 428 h 487"/>
                            <a:gd name="T12" fmla="*/ 113 w 343"/>
                            <a:gd name="T13" fmla="*/ 0 h 4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43" h="487">
                              <a:moveTo>
                                <a:pt x="113" y="0"/>
                              </a:moveTo>
                              <a:lnTo>
                                <a:pt x="57" y="30"/>
                              </a:lnTo>
                              <a:lnTo>
                                <a:pt x="0" y="60"/>
                              </a:lnTo>
                              <a:lnTo>
                                <a:pt x="230" y="487"/>
                              </a:lnTo>
                              <a:lnTo>
                                <a:pt x="287" y="458"/>
                              </a:lnTo>
                              <a:lnTo>
                                <a:pt x="343" y="428"/>
                              </a:lnTo>
                              <a:lnTo>
                                <a:pt x="11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7" name="Freeform 15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91" y="1126"/>
                          <a:ext cx="15" cy="8"/>
                        </a:xfrm>
                        <a:custGeom>
                          <a:avLst/>
                          <a:gdLst>
                            <a:gd name="T0" fmla="*/ 0 w 57"/>
                            <a:gd name="T1" fmla="*/ 30 h 30"/>
                            <a:gd name="T2" fmla="*/ 56 w 57"/>
                            <a:gd name="T3" fmla="*/ 0 h 30"/>
                            <a:gd name="T4" fmla="*/ 57 w 57"/>
                            <a:gd name="T5" fmla="*/ 0 h 30"/>
                            <a:gd name="T6" fmla="*/ 0 w 57"/>
                            <a:gd name="T7" fmla="*/ 30 h 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7" h="30">
                              <a:moveTo>
                                <a:pt x="0" y="30"/>
                              </a:moveTo>
                              <a:lnTo>
                                <a:pt x="56" y="0"/>
                              </a:lnTo>
                              <a:lnTo>
                                <a:pt x="57" y="0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8" name="Line 159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05" y="11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9" name="Freeform 15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7" y="1126"/>
                          <a:ext cx="85" cy="123"/>
                        </a:xfrm>
                        <a:custGeom>
                          <a:avLst/>
                          <a:gdLst>
                            <a:gd name="T0" fmla="*/ 115 w 338"/>
                            <a:gd name="T1" fmla="*/ 0 h 489"/>
                            <a:gd name="T2" fmla="*/ 58 w 338"/>
                            <a:gd name="T3" fmla="*/ 30 h 489"/>
                            <a:gd name="T4" fmla="*/ 0 w 338"/>
                            <a:gd name="T5" fmla="*/ 59 h 489"/>
                            <a:gd name="T6" fmla="*/ 223 w 338"/>
                            <a:gd name="T7" fmla="*/ 489 h 489"/>
                            <a:gd name="T8" fmla="*/ 281 w 338"/>
                            <a:gd name="T9" fmla="*/ 460 h 489"/>
                            <a:gd name="T10" fmla="*/ 338 w 338"/>
                            <a:gd name="T11" fmla="*/ 430 h 489"/>
                            <a:gd name="T12" fmla="*/ 115 w 338"/>
                            <a:gd name="T13" fmla="*/ 0 h 4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38" h="489">
                              <a:moveTo>
                                <a:pt x="115" y="0"/>
                              </a:moveTo>
                              <a:lnTo>
                                <a:pt x="58" y="30"/>
                              </a:lnTo>
                              <a:lnTo>
                                <a:pt x="0" y="59"/>
                              </a:lnTo>
                              <a:lnTo>
                                <a:pt x="223" y="489"/>
                              </a:lnTo>
                              <a:lnTo>
                                <a:pt x="281" y="460"/>
                              </a:lnTo>
                              <a:lnTo>
                                <a:pt x="338" y="430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0" name="Freeform 15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7" y="1126"/>
                          <a:ext cx="85" cy="123"/>
                        </a:xfrm>
                        <a:custGeom>
                          <a:avLst/>
                          <a:gdLst>
                            <a:gd name="T0" fmla="*/ 115 w 338"/>
                            <a:gd name="T1" fmla="*/ 0 h 489"/>
                            <a:gd name="T2" fmla="*/ 58 w 338"/>
                            <a:gd name="T3" fmla="*/ 30 h 489"/>
                            <a:gd name="T4" fmla="*/ 0 w 338"/>
                            <a:gd name="T5" fmla="*/ 59 h 489"/>
                            <a:gd name="T6" fmla="*/ 223 w 338"/>
                            <a:gd name="T7" fmla="*/ 489 h 489"/>
                            <a:gd name="T8" fmla="*/ 281 w 338"/>
                            <a:gd name="T9" fmla="*/ 460 h 489"/>
                            <a:gd name="T10" fmla="*/ 338 w 338"/>
                            <a:gd name="T11" fmla="*/ 430 h 489"/>
                            <a:gd name="T12" fmla="*/ 115 w 338"/>
                            <a:gd name="T13" fmla="*/ 0 h 4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38" h="489">
                              <a:moveTo>
                                <a:pt x="115" y="0"/>
                              </a:moveTo>
                              <a:lnTo>
                                <a:pt x="58" y="30"/>
                              </a:lnTo>
                              <a:lnTo>
                                <a:pt x="0" y="59"/>
                              </a:lnTo>
                              <a:lnTo>
                                <a:pt x="223" y="489"/>
                              </a:lnTo>
                              <a:lnTo>
                                <a:pt x="281" y="460"/>
                              </a:lnTo>
                              <a:lnTo>
                                <a:pt x="338" y="430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1" name="Freeform 15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47" y="1234"/>
                          <a:ext cx="15" cy="7"/>
                        </a:xfrm>
                        <a:custGeom>
                          <a:avLst/>
                          <a:gdLst>
                            <a:gd name="T0" fmla="*/ 0 w 57"/>
                            <a:gd name="T1" fmla="*/ 30 h 30"/>
                            <a:gd name="T2" fmla="*/ 57 w 57"/>
                            <a:gd name="T3" fmla="*/ 0 h 30"/>
                            <a:gd name="T4" fmla="*/ 57 w 57"/>
                            <a:gd name="T5" fmla="*/ 2 h 30"/>
                            <a:gd name="T6" fmla="*/ 0 w 57"/>
                            <a:gd name="T7" fmla="*/ 30 h 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7" h="30">
                              <a:moveTo>
                                <a:pt x="0" y="30"/>
                              </a:moveTo>
                              <a:lnTo>
                                <a:pt x="57" y="0"/>
                              </a:lnTo>
                              <a:lnTo>
                                <a:pt x="57" y="2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2" name="Line 158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62" y="12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3" name="Freeform 15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33" y="1234"/>
                          <a:ext cx="81" cy="123"/>
                        </a:xfrm>
                        <a:custGeom>
                          <a:avLst/>
                          <a:gdLst>
                            <a:gd name="T0" fmla="*/ 115 w 326"/>
                            <a:gd name="T1" fmla="*/ 0 h 490"/>
                            <a:gd name="T2" fmla="*/ 58 w 326"/>
                            <a:gd name="T3" fmla="*/ 28 h 490"/>
                            <a:gd name="T4" fmla="*/ 0 w 326"/>
                            <a:gd name="T5" fmla="*/ 55 h 490"/>
                            <a:gd name="T6" fmla="*/ 211 w 326"/>
                            <a:gd name="T7" fmla="*/ 490 h 490"/>
                            <a:gd name="T8" fmla="*/ 268 w 326"/>
                            <a:gd name="T9" fmla="*/ 462 h 490"/>
                            <a:gd name="T10" fmla="*/ 326 w 326"/>
                            <a:gd name="T11" fmla="*/ 435 h 490"/>
                            <a:gd name="T12" fmla="*/ 115 w 326"/>
                            <a:gd name="T13" fmla="*/ 0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26" h="490">
                              <a:moveTo>
                                <a:pt x="115" y="0"/>
                              </a:moveTo>
                              <a:lnTo>
                                <a:pt x="58" y="28"/>
                              </a:lnTo>
                              <a:lnTo>
                                <a:pt x="0" y="55"/>
                              </a:lnTo>
                              <a:lnTo>
                                <a:pt x="211" y="490"/>
                              </a:lnTo>
                              <a:lnTo>
                                <a:pt x="268" y="462"/>
                              </a:lnTo>
                              <a:lnTo>
                                <a:pt x="326" y="435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4" name="Freeform 15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33" y="1234"/>
                          <a:ext cx="81" cy="123"/>
                        </a:xfrm>
                        <a:custGeom>
                          <a:avLst/>
                          <a:gdLst>
                            <a:gd name="T0" fmla="*/ 115 w 326"/>
                            <a:gd name="T1" fmla="*/ 0 h 490"/>
                            <a:gd name="T2" fmla="*/ 58 w 326"/>
                            <a:gd name="T3" fmla="*/ 28 h 490"/>
                            <a:gd name="T4" fmla="*/ 0 w 326"/>
                            <a:gd name="T5" fmla="*/ 55 h 490"/>
                            <a:gd name="T6" fmla="*/ 211 w 326"/>
                            <a:gd name="T7" fmla="*/ 490 h 490"/>
                            <a:gd name="T8" fmla="*/ 268 w 326"/>
                            <a:gd name="T9" fmla="*/ 462 h 490"/>
                            <a:gd name="T10" fmla="*/ 326 w 326"/>
                            <a:gd name="T11" fmla="*/ 435 h 490"/>
                            <a:gd name="T12" fmla="*/ 115 w 326"/>
                            <a:gd name="T13" fmla="*/ 0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26" h="490">
                              <a:moveTo>
                                <a:pt x="115" y="0"/>
                              </a:moveTo>
                              <a:lnTo>
                                <a:pt x="58" y="28"/>
                              </a:lnTo>
                              <a:lnTo>
                                <a:pt x="0" y="55"/>
                              </a:lnTo>
                              <a:lnTo>
                                <a:pt x="211" y="490"/>
                              </a:lnTo>
                              <a:lnTo>
                                <a:pt x="268" y="462"/>
                              </a:lnTo>
                              <a:lnTo>
                                <a:pt x="326" y="435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5" name="Freeform 15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00" y="1343"/>
                          <a:ext cx="15" cy="7"/>
                        </a:xfrm>
                        <a:custGeom>
                          <a:avLst/>
                          <a:gdLst>
                            <a:gd name="T0" fmla="*/ 0 w 59"/>
                            <a:gd name="T1" fmla="*/ 27 h 27"/>
                            <a:gd name="T2" fmla="*/ 58 w 59"/>
                            <a:gd name="T3" fmla="*/ 0 h 27"/>
                            <a:gd name="T4" fmla="*/ 59 w 59"/>
                            <a:gd name="T5" fmla="*/ 1 h 27"/>
                            <a:gd name="T6" fmla="*/ 0 w 59"/>
                            <a:gd name="T7" fmla="*/ 27 h 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7">
                              <a:moveTo>
                                <a:pt x="0" y="27"/>
                              </a:moveTo>
                              <a:lnTo>
                                <a:pt x="58" y="0"/>
                              </a:lnTo>
                              <a:lnTo>
                                <a:pt x="59" y="1"/>
                              </a:lnTo>
                              <a:lnTo>
                                <a:pt x="0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6" name="Line 15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14" y="13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7" name="Freeform 15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85" y="1343"/>
                          <a:ext cx="55" cy="68"/>
                        </a:xfrm>
                        <a:custGeom>
                          <a:avLst/>
                          <a:gdLst>
                            <a:gd name="T0" fmla="*/ 117 w 218"/>
                            <a:gd name="T1" fmla="*/ 0 h 271"/>
                            <a:gd name="T2" fmla="*/ 58 w 218"/>
                            <a:gd name="T3" fmla="*/ 26 h 271"/>
                            <a:gd name="T4" fmla="*/ 0 w 218"/>
                            <a:gd name="T5" fmla="*/ 53 h 271"/>
                            <a:gd name="T6" fmla="*/ 100 w 218"/>
                            <a:gd name="T7" fmla="*/ 271 h 271"/>
                            <a:gd name="T8" fmla="*/ 159 w 218"/>
                            <a:gd name="T9" fmla="*/ 244 h 271"/>
                            <a:gd name="T10" fmla="*/ 218 w 218"/>
                            <a:gd name="T11" fmla="*/ 218 h 271"/>
                            <a:gd name="T12" fmla="*/ 117 w 21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271">
                              <a:moveTo>
                                <a:pt x="117" y="0"/>
                              </a:moveTo>
                              <a:lnTo>
                                <a:pt x="58" y="26"/>
                              </a:lnTo>
                              <a:lnTo>
                                <a:pt x="0" y="53"/>
                              </a:lnTo>
                              <a:lnTo>
                                <a:pt x="100" y="271"/>
                              </a:lnTo>
                              <a:lnTo>
                                <a:pt x="159" y="244"/>
                              </a:lnTo>
                              <a:lnTo>
                                <a:pt x="218" y="2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8" name="Freeform 15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85" y="1343"/>
                          <a:ext cx="55" cy="68"/>
                        </a:xfrm>
                        <a:custGeom>
                          <a:avLst/>
                          <a:gdLst>
                            <a:gd name="T0" fmla="*/ 117 w 218"/>
                            <a:gd name="T1" fmla="*/ 0 h 271"/>
                            <a:gd name="T2" fmla="*/ 58 w 218"/>
                            <a:gd name="T3" fmla="*/ 26 h 271"/>
                            <a:gd name="T4" fmla="*/ 0 w 218"/>
                            <a:gd name="T5" fmla="*/ 53 h 271"/>
                            <a:gd name="T6" fmla="*/ 100 w 218"/>
                            <a:gd name="T7" fmla="*/ 271 h 271"/>
                            <a:gd name="T8" fmla="*/ 159 w 218"/>
                            <a:gd name="T9" fmla="*/ 244 h 271"/>
                            <a:gd name="T10" fmla="*/ 218 w 218"/>
                            <a:gd name="T11" fmla="*/ 218 h 271"/>
                            <a:gd name="T12" fmla="*/ 117 w 21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271">
                              <a:moveTo>
                                <a:pt x="117" y="0"/>
                              </a:moveTo>
                              <a:lnTo>
                                <a:pt x="58" y="26"/>
                              </a:lnTo>
                              <a:lnTo>
                                <a:pt x="0" y="53"/>
                              </a:lnTo>
                              <a:lnTo>
                                <a:pt x="100" y="271"/>
                              </a:lnTo>
                              <a:lnTo>
                                <a:pt x="159" y="244"/>
                              </a:lnTo>
                              <a:lnTo>
                                <a:pt x="218" y="2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9" name="Freeform 15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25" y="1398"/>
                          <a:ext cx="15" cy="6"/>
                        </a:xfrm>
                        <a:custGeom>
                          <a:avLst/>
                          <a:gdLst>
                            <a:gd name="T0" fmla="*/ 0 w 59"/>
                            <a:gd name="T1" fmla="*/ 26 h 26"/>
                            <a:gd name="T2" fmla="*/ 59 w 59"/>
                            <a:gd name="T3" fmla="*/ 0 h 26"/>
                            <a:gd name="T4" fmla="*/ 59 w 59"/>
                            <a:gd name="T5" fmla="*/ 0 h 26"/>
                            <a:gd name="T6" fmla="*/ 0 w 59"/>
                            <a:gd name="T7" fmla="*/ 26 h 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6">
                              <a:moveTo>
                                <a:pt x="0" y="26"/>
                              </a:moveTo>
                              <a:lnTo>
                                <a:pt x="59" y="0"/>
                              </a:lnTo>
                              <a:lnTo>
                                <a:pt x="0" y="2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0" name="Line 158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40" y="13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1" name="Freeform 15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10" y="1398"/>
                          <a:ext cx="54" cy="68"/>
                        </a:xfrm>
                        <a:custGeom>
                          <a:avLst/>
                          <a:gdLst>
                            <a:gd name="T0" fmla="*/ 118 w 215"/>
                            <a:gd name="T1" fmla="*/ 0 h 273"/>
                            <a:gd name="T2" fmla="*/ 59 w 215"/>
                            <a:gd name="T3" fmla="*/ 26 h 273"/>
                            <a:gd name="T4" fmla="*/ 0 w 215"/>
                            <a:gd name="T5" fmla="*/ 53 h 273"/>
                            <a:gd name="T6" fmla="*/ 97 w 215"/>
                            <a:gd name="T7" fmla="*/ 273 h 273"/>
                            <a:gd name="T8" fmla="*/ 156 w 215"/>
                            <a:gd name="T9" fmla="*/ 247 h 273"/>
                            <a:gd name="T10" fmla="*/ 215 w 215"/>
                            <a:gd name="T11" fmla="*/ 220 h 273"/>
                            <a:gd name="T12" fmla="*/ 118 w 215"/>
                            <a:gd name="T13" fmla="*/ 0 h 2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273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3"/>
                              </a:lnTo>
                              <a:lnTo>
                                <a:pt x="97" y="273"/>
                              </a:lnTo>
                              <a:lnTo>
                                <a:pt x="156" y="247"/>
                              </a:lnTo>
                              <a:lnTo>
                                <a:pt x="215" y="220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2" name="Freeform 15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10" y="1398"/>
                          <a:ext cx="54" cy="68"/>
                        </a:xfrm>
                        <a:custGeom>
                          <a:avLst/>
                          <a:gdLst>
                            <a:gd name="T0" fmla="*/ 118 w 215"/>
                            <a:gd name="T1" fmla="*/ 0 h 273"/>
                            <a:gd name="T2" fmla="*/ 59 w 215"/>
                            <a:gd name="T3" fmla="*/ 26 h 273"/>
                            <a:gd name="T4" fmla="*/ 0 w 215"/>
                            <a:gd name="T5" fmla="*/ 53 h 273"/>
                            <a:gd name="T6" fmla="*/ 97 w 215"/>
                            <a:gd name="T7" fmla="*/ 273 h 273"/>
                            <a:gd name="T8" fmla="*/ 156 w 215"/>
                            <a:gd name="T9" fmla="*/ 247 h 273"/>
                            <a:gd name="T10" fmla="*/ 215 w 215"/>
                            <a:gd name="T11" fmla="*/ 220 h 273"/>
                            <a:gd name="T12" fmla="*/ 118 w 215"/>
                            <a:gd name="T13" fmla="*/ 0 h 2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273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3"/>
                              </a:lnTo>
                              <a:lnTo>
                                <a:pt x="97" y="273"/>
                              </a:lnTo>
                              <a:lnTo>
                                <a:pt x="156" y="247"/>
                              </a:lnTo>
                              <a:lnTo>
                                <a:pt x="215" y="220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3" name="Freeform 15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49" y="1453"/>
                          <a:ext cx="15" cy="6"/>
                        </a:xfrm>
                        <a:custGeom>
                          <a:avLst/>
                          <a:gdLst>
                            <a:gd name="T0" fmla="*/ 0 w 59"/>
                            <a:gd name="T1" fmla="*/ 27 h 27"/>
                            <a:gd name="T2" fmla="*/ 59 w 59"/>
                            <a:gd name="T3" fmla="*/ 0 h 27"/>
                            <a:gd name="T4" fmla="*/ 59 w 59"/>
                            <a:gd name="T5" fmla="*/ 1 h 27"/>
                            <a:gd name="T6" fmla="*/ 0 w 59"/>
                            <a:gd name="T7" fmla="*/ 27 h 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7">
                              <a:moveTo>
                                <a:pt x="0" y="27"/>
                              </a:moveTo>
                              <a:lnTo>
                                <a:pt x="59" y="0"/>
                              </a:lnTo>
                              <a:lnTo>
                                <a:pt x="59" y="1"/>
                              </a:lnTo>
                              <a:lnTo>
                                <a:pt x="0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4" name="Line 15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64" y="145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5" name="Freeform 15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5" y="1453"/>
                          <a:ext cx="52" cy="68"/>
                        </a:xfrm>
                        <a:custGeom>
                          <a:avLst/>
                          <a:gdLst>
                            <a:gd name="T0" fmla="*/ 118 w 210"/>
                            <a:gd name="T1" fmla="*/ 0 h 271"/>
                            <a:gd name="T2" fmla="*/ 59 w 210"/>
                            <a:gd name="T3" fmla="*/ 26 h 271"/>
                            <a:gd name="T4" fmla="*/ 0 w 210"/>
                            <a:gd name="T5" fmla="*/ 51 h 271"/>
                            <a:gd name="T6" fmla="*/ 93 w 210"/>
                            <a:gd name="T7" fmla="*/ 271 h 271"/>
                            <a:gd name="T8" fmla="*/ 151 w 210"/>
                            <a:gd name="T9" fmla="*/ 246 h 271"/>
                            <a:gd name="T10" fmla="*/ 210 w 210"/>
                            <a:gd name="T11" fmla="*/ 221 h 271"/>
                            <a:gd name="T12" fmla="*/ 118 w 210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271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1"/>
                              </a:lnTo>
                              <a:lnTo>
                                <a:pt x="93" y="271"/>
                              </a:lnTo>
                              <a:lnTo>
                                <a:pt x="151" y="246"/>
                              </a:lnTo>
                              <a:lnTo>
                                <a:pt x="210" y="221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6" name="Freeform 15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5" y="1453"/>
                          <a:ext cx="52" cy="68"/>
                        </a:xfrm>
                        <a:custGeom>
                          <a:avLst/>
                          <a:gdLst>
                            <a:gd name="T0" fmla="*/ 118 w 210"/>
                            <a:gd name="T1" fmla="*/ 0 h 271"/>
                            <a:gd name="T2" fmla="*/ 59 w 210"/>
                            <a:gd name="T3" fmla="*/ 26 h 271"/>
                            <a:gd name="T4" fmla="*/ 0 w 210"/>
                            <a:gd name="T5" fmla="*/ 51 h 271"/>
                            <a:gd name="T6" fmla="*/ 93 w 210"/>
                            <a:gd name="T7" fmla="*/ 271 h 271"/>
                            <a:gd name="T8" fmla="*/ 151 w 210"/>
                            <a:gd name="T9" fmla="*/ 246 h 271"/>
                            <a:gd name="T10" fmla="*/ 210 w 210"/>
                            <a:gd name="T11" fmla="*/ 221 h 271"/>
                            <a:gd name="T12" fmla="*/ 118 w 210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271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1"/>
                              </a:lnTo>
                              <a:lnTo>
                                <a:pt x="93" y="271"/>
                              </a:lnTo>
                              <a:lnTo>
                                <a:pt x="151" y="246"/>
                              </a:lnTo>
                              <a:lnTo>
                                <a:pt x="210" y="221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7" name="Freeform 15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2" y="1508"/>
                          <a:ext cx="15" cy="7"/>
                        </a:xfrm>
                        <a:custGeom>
                          <a:avLst/>
                          <a:gdLst>
                            <a:gd name="T0" fmla="*/ 0 w 60"/>
                            <a:gd name="T1" fmla="*/ 25 h 25"/>
                            <a:gd name="T2" fmla="*/ 59 w 60"/>
                            <a:gd name="T3" fmla="*/ 0 h 25"/>
                            <a:gd name="T4" fmla="*/ 60 w 60"/>
                            <a:gd name="T5" fmla="*/ 1 h 25"/>
                            <a:gd name="T6" fmla="*/ 0 w 60"/>
                            <a:gd name="T7" fmla="*/ 25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0" y="25"/>
                              </a:moveTo>
                              <a:lnTo>
                                <a:pt x="59" y="0"/>
                              </a:lnTo>
                              <a:lnTo>
                                <a:pt x="60" y="1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8" name="Line 157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87" y="150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9" name="Freeform 15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57" y="1509"/>
                          <a:ext cx="52" cy="67"/>
                        </a:xfrm>
                        <a:custGeom>
                          <a:avLst/>
                          <a:gdLst>
                            <a:gd name="T0" fmla="*/ 120 w 208"/>
                            <a:gd name="T1" fmla="*/ 0 h 271"/>
                            <a:gd name="T2" fmla="*/ 60 w 208"/>
                            <a:gd name="T3" fmla="*/ 24 h 271"/>
                            <a:gd name="T4" fmla="*/ 0 w 208"/>
                            <a:gd name="T5" fmla="*/ 48 h 271"/>
                            <a:gd name="T6" fmla="*/ 88 w 208"/>
                            <a:gd name="T7" fmla="*/ 271 h 271"/>
                            <a:gd name="T8" fmla="*/ 148 w 208"/>
                            <a:gd name="T9" fmla="*/ 247 h 271"/>
                            <a:gd name="T10" fmla="*/ 208 w 208"/>
                            <a:gd name="T11" fmla="*/ 223 h 271"/>
                            <a:gd name="T12" fmla="*/ 120 w 20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8" h="271">
                              <a:moveTo>
                                <a:pt x="120" y="0"/>
                              </a:moveTo>
                              <a:lnTo>
                                <a:pt x="60" y="24"/>
                              </a:lnTo>
                              <a:lnTo>
                                <a:pt x="0" y="48"/>
                              </a:lnTo>
                              <a:lnTo>
                                <a:pt x="88" y="271"/>
                              </a:lnTo>
                              <a:lnTo>
                                <a:pt x="148" y="247"/>
                              </a:lnTo>
                              <a:lnTo>
                                <a:pt x="208" y="2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0" name="Freeform 15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57" y="1509"/>
                          <a:ext cx="52" cy="67"/>
                        </a:xfrm>
                        <a:custGeom>
                          <a:avLst/>
                          <a:gdLst>
                            <a:gd name="T0" fmla="*/ 120 w 208"/>
                            <a:gd name="T1" fmla="*/ 0 h 271"/>
                            <a:gd name="T2" fmla="*/ 60 w 208"/>
                            <a:gd name="T3" fmla="*/ 24 h 271"/>
                            <a:gd name="T4" fmla="*/ 0 w 208"/>
                            <a:gd name="T5" fmla="*/ 48 h 271"/>
                            <a:gd name="T6" fmla="*/ 88 w 208"/>
                            <a:gd name="T7" fmla="*/ 271 h 271"/>
                            <a:gd name="T8" fmla="*/ 148 w 208"/>
                            <a:gd name="T9" fmla="*/ 247 h 271"/>
                            <a:gd name="T10" fmla="*/ 208 w 208"/>
                            <a:gd name="T11" fmla="*/ 223 h 271"/>
                            <a:gd name="T12" fmla="*/ 120 w 20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8" h="271">
                              <a:moveTo>
                                <a:pt x="120" y="0"/>
                              </a:moveTo>
                              <a:lnTo>
                                <a:pt x="60" y="24"/>
                              </a:lnTo>
                              <a:lnTo>
                                <a:pt x="0" y="48"/>
                              </a:lnTo>
                              <a:lnTo>
                                <a:pt x="88" y="271"/>
                              </a:lnTo>
                              <a:lnTo>
                                <a:pt x="148" y="247"/>
                              </a:lnTo>
                              <a:lnTo>
                                <a:pt x="208" y="2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1" name="Freeform 15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94" y="1564"/>
                          <a:ext cx="15" cy="6"/>
                        </a:xfrm>
                        <a:custGeom>
                          <a:avLst/>
                          <a:gdLst>
                            <a:gd name="T0" fmla="*/ 0 w 60"/>
                            <a:gd name="T1" fmla="*/ 24 h 24"/>
                            <a:gd name="T2" fmla="*/ 60 w 60"/>
                            <a:gd name="T3" fmla="*/ 0 h 24"/>
                            <a:gd name="T4" fmla="*/ 60 w 60"/>
                            <a:gd name="T5" fmla="*/ 2 h 24"/>
                            <a:gd name="T6" fmla="*/ 0 w 60"/>
                            <a:gd name="T7" fmla="*/ 24 h 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4">
                              <a:moveTo>
                                <a:pt x="0" y="24"/>
                              </a:moveTo>
                              <a:lnTo>
                                <a:pt x="60" y="0"/>
                              </a:lnTo>
                              <a:lnTo>
                                <a:pt x="60" y="2"/>
                              </a:lnTo>
                              <a:lnTo>
                                <a:pt x="0" y="2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2" name="Line 156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09" y="15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3" name="Freeform 15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9" y="1565"/>
                          <a:ext cx="51" cy="67"/>
                        </a:xfrm>
                        <a:custGeom>
                          <a:avLst/>
                          <a:gdLst>
                            <a:gd name="T0" fmla="*/ 120 w 202"/>
                            <a:gd name="T1" fmla="*/ 0 h 269"/>
                            <a:gd name="T2" fmla="*/ 60 w 202"/>
                            <a:gd name="T3" fmla="*/ 22 h 269"/>
                            <a:gd name="T4" fmla="*/ 0 w 202"/>
                            <a:gd name="T5" fmla="*/ 43 h 269"/>
                            <a:gd name="T6" fmla="*/ 83 w 202"/>
                            <a:gd name="T7" fmla="*/ 269 h 269"/>
                            <a:gd name="T8" fmla="*/ 143 w 202"/>
                            <a:gd name="T9" fmla="*/ 247 h 269"/>
                            <a:gd name="T10" fmla="*/ 202 w 202"/>
                            <a:gd name="T11" fmla="*/ 225 h 269"/>
                            <a:gd name="T12" fmla="*/ 120 w 20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269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83" y="269"/>
                              </a:lnTo>
                              <a:lnTo>
                                <a:pt x="143" y="247"/>
                              </a:lnTo>
                              <a:lnTo>
                                <a:pt x="202" y="225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4" name="Freeform 15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9" y="1565"/>
                          <a:ext cx="51" cy="67"/>
                        </a:xfrm>
                        <a:custGeom>
                          <a:avLst/>
                          <a:gdLst>
                            <a:gd name="T0" fmla="*/ 120 w 202"/>
                            <a:gd name="T1" fmla="*/ 0 h 269"/>
                            <a:gd name="T2" fmla="*/ 60 w 202"/>
                            <a:gd name="T3" fmla="*/ 22 h 269"/>
                            <a:gd name="T4" fmla="*/ 0 w 202"/>
                            <a:gd name="T5" fmla="*/ 43 h 269"/>
                            <a:gd name="T6" fmla="*/ 83 w 202"/>
                            <a:gd name="T7" fmla="*/ 269 h 269"/>
                            <a:gd name="T8" fmla="*/ 143 w 202"/>
                            <a:gd name="T9" fmla="*/ 247 h 269"/>
                            <a:gd name="T10" fmla="*/ 202 w 202"/>
                            <a:gd name="T11" fmla="*/ 225 h 269"/>
                            <a:gd name="T12" fmla="*/ 120 w 20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269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83" y="269"/>
                              </a:lnTo>
                              <a:lnTo>
                                <a:pt x="143" y="247"/>
                              </a:lnTo>
                              <a:lnTo>
                                <a:pt x="202" y="225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5" name="Freeform 15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5" y="1621"/>
                          <a:ext cx="15" cy="5"/>
                        </a:xfrm>
                        <a:custGeom>
                          <a:avLst/>
                          <a:gdLst>
                            <a:gd name="T0" fmla="*/ 0 w 61"/>
                            <a:gd name="T1" fmla="*/ 22 h 22"/>
                            <a:gd name="T2" fmla="*/ 59 w 61"/>
                            <a:gd name="T3" fmla="*/ 0 h 22"/>
                            <a:gd name="T4" fmla="*/ 61 w 61"/>
                            <a:gd name="T5" fmla="*/ 2 h 22"/>
                            <a:gd name="T6" fmla="*/ 0 w 61"/>
                            <a:gd name="T7" fmla="*/ 22 h 2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2">
                              <a:moveTo>
                                <a:pt x="0" y="22"/>
                              </a:moveTo>
                              <a:lnTo>
                                <a:pt x="59" y="0"/>
                              </a:lnTo>
                              <a:lnTo>
                                <a:pt x="61" y="2"/>
                              </a:lnTo>
                              <a:lnTo>
                                <a:pt x="0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6" name="Line 15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30" y="162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7" name="Freeform 15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00" y="1621"/>
                          <a:ext cx="50" cy="67"/>
                        </a:xfrm>
                        <a:custGeom>
                          <a:avLst/>
                          <a:gdLst>
                            <a:gd name="T0" fmla="*/ 123 w 201"/>
                            <a:gd name="T1" fmla="*/ 0 h 265"/>
                            <a:gd name="T2" fmla="*/ 62 w 201"/>
                            <a:gd name="T3" fmla="*/ 20 h 265"/>
                            <a:gd name="T4" fmla="*/ 0 w 201"/>
                            <a:gd name="T5" fmla="*/ 40 h 265"/>
                            <a:gd name="T6" fmla="*/ 78 w 201"/>
                            <a:gd name="T7" fmla="*/ 265 h 265"/>
                            <a:gd name="T8" fmla="*/ 139 w 201"/>
                            <a:gd name="T9" fmla="*/ 245 h 265"/>
                            <a:gd name="T10" fmla="*/ 201 w 201"/>
                            <a:gd name="T11" fmla="*/ 225 h 265"/>
                            <a:gd name="T12" fmla="*/ 123 w 201"/>
                            <a:gd name="T13" fmla="*/ 0 h 2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265">
                              <a:moveTo>
                                <a:pt x="123" y="0"/>
                              </a:moveTo>
                              <a:lnTo>
                                <a:pt x="62" y="20"/>
                              </a:lnTo>
                              <a:lnTo>
                                <a:pt x="0" y="40"/>
                              </a:lnTo>
                              <a:lnTo>
                                <a:pt x="78" y="265"/>
                              </a:lnTo>
                              <a:lnTo>
                                <a:pt x="139" y="245"/>
                              </a:lnTo>
                              <a:lnTo>
                                <a:pt x="201" y="225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8" name="Freeform 15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00" y="1621"/>
                          <a:ext cx="50" cy="67"/>
                        </a:xfrm>
                        <a:custGeom>
                          <a:avLst/>
                          <a:gdLst>
                            <a:gd name="T0" fmla="*/ 123 w 201"/>
                            <a:gd name="T1" fmla="*/ 0 h 265"/>
                            <a:gd name="T2" fmla="*/ 62 w 201"/>
                            <a:gd name="T3" fmla="*/ 20 h 265"/>
                            <a:gd name="T4" fmla="*/ 0 w 201"/>
                            <a:gd name="T5" fmla="*/ 40 h 265"/>
                            <a:gd name="T6" fmla="*/ 78 w 201"/>
                            <a:gd name="T7" fmla="*/ 265 h 265"/>
                            <a:gd name="T8" fmla="*/ 139 w 201"/>
                            <a:gd name="T9" fmla="*/ 245 h 265"/>
                            <a:gd name="T10" fmla="*/ 201 w 201"/>
                            <a:gd name="T11" fmla="*/ 225 h 265"/>
                            <a:gd name="T12" fmla="*/ 123 w 201"/>
                            <a:gd name="T13" fmla="*/ 0 h 2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265">
                              <a:moveTo>
                                <a:pt x="123" y="0"/>
                              </a:moveTo>
                              <a:lnTo>
                                <a:pt x="62" y="20"/>
                              </a:lnTo>
                              <a:lnTo>
                                <a:pt x="0" y="40"/>
                              </a:lnTo>
                              <a:lnTo>
                                <a:pt x="78" y="265"/>
                              </a:lnTo>
                              <a:lnTo>
                                <a:pt x="139" y="245"/>
                              </a:lnTo>
                              <a:lnTo>
                                <a:pt x="201" y="225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9" name="Freeform 15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4" y="1678"/>
                          <a:ext cx="16" cy="5"/>
                        </a:xfrm>
                        <a:custGeom>
                          <a:avLst/>
                          <a:gdLst>
                            <a:gd name="T0" fmla="*/ 0 w 62"/>
                            <a:gd name="T1" fmla="*/ 20 h 20"/>
                            <a:gd name="T2" fmla="*/ 62 w 62"/>
                            <a:gd name="T3" fmla="*/ 0 h 20"/>
                            <a:gd name="T4" fmla="*/ 62 w 62"/>
                            <a:gd name="T5" fmla="*/ 1 h 20"/>
                            <a:gd name="T6" fmla="*/ 0 w 62"/>
                            <a:gd name="T7" fmla="*/ 20 h 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20">
                              <a:moveTo>
                                <a:pt x="0" y="20"/>
                              </a:moveTo>
                              <a:lnTo>
                                <a:pt x="62" y="0"/>
                              </a:lnTo>
                              <a:lnTo>
                                <a:pt x="62" y="1"/>
                              </a:lnTo>
                              <a:lnTo>
                                <a:pt x="0" y="2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0" name="Line 156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50" y="167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1" name="Freeform 15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9" y="1678"/>
                          <a:ext cx="49" cy="66"/>
                        </a:xfrm>
                        <a:custGeom>
                          <a:avLst/>
                          <a:gdLst>
                            <a:gd name="T0" fmla="*/ 123 w 194"/>
                            <a:gd name="T1" fmla="*/ 0 h 266"/>
                            <a:gd name="T2" fmla="*/ 61 w 194"/>
                            <a:gd name="T3" fmla="*/ 19 h 266"/>
                            <a:gd name="T4" fmla="*/ 0 w 194"/>
                            <a:gd name="T5" fmla="*/ 38 h 266"/>
                            <a:gd name="T6" fmla="*/ 72 w 194"/>
                            <a:gd name="T7" fmla="*/ 266 h 266"/>
                            <a:gd name="T8" fmla="*/ 133 w 194"/>
                            <a:gd name="T9" fmla="*/ 247 h 266"/>
                            <a:gd name="T10" fmla="*/ 194 w 194"/>
                            <a:gd name="T11" fmla="*/ 228 h 266"/>
                            <a:gd name="T12" fmla="*/ 123 w 194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4" h="266">
                              <a:moveTo>
                                <a:pt x="123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72" y="266"/>
                              </a:lnTo>
                              <a:lnTo>
                                <a:pt x="133" y="247"/>
                              </a:lnTo>
                              <a:lnTo>
                                <a:pt x="194" y="228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2" name="Freeform 15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9" y="1678"/>
                          <a:ext cx="49" cy="66"/>
                        </a:xfrm>
                        <a:custGeom>
                          <a:avLst/>
                          <a:gdLst>
                            <a:gd name="T0" fmla="*/ 123 w 194"/>
                            <a:gd name="T1" fmla="*/ 0 h 266"/>
                            <a:gd name="T2" fmla="*/ 61 w 194"/>
                            <a:gd name="T3" fmla="*/ 19 h 266"/>
                            <a:gd name="T4" fmla="*/ 0 w 194"/>
                            <a:gd name="T5" fmla="*/ 38 h 266"/>
                            <a:gd name="T6" fmla="*/ 72 w 194"/>
                            <a:gd name="T7" fmla="*/ 266 h 266"/>
                            <a:gd name="T8" fmla="*/ 133 w 194"/>
                            <a:gd name="T9" fmla="*/ 247 h 266"/>
                            <a:gd name="T10" fmla="*/ 194 w 194"/>
                            <a:gd name="T11" fmla="*/ 228 h 266"/>
                            <a:gd name="T12" fmla="*/ 123 w 194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4" h="266">
                              <a:moveTo>
                                <a:pt x="123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72" y="266"/>
                              </a:lnTo>
                              <a:lnTo>
                                <a:pt x="133" y="247"/>
                              </a:lnTo>
                              <a:lnTo>
                                <a:pt x="194" y="228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3" name="Freeform 15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2" y="1735"/>
                          <a:ext cx="16" cy="5"/>
                        </a:xfrm>
                        <a:custGeom>
                          <a:avLst/>
                          <a:gdLst>
                            <a:gd name="T0" fmla="*/ 0 w 61"/>
                            <a:gd name="T1" fmla="*/ 19 h 19"/>
                            <a:gd name="T2" fmla="*/ 61 w 61"/>
                            <a:gd name="T3" fmla="*/ 0 h 19"/>
                            <a:gd name="T4" fmla="*/ 61 w 61"/>
                            <a:gd name="T5" fmla="*/ 1 h 19"/>
                            <a:gd name="T6" fmla="*/ 0 w 61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19">
                              <a:moveTo>
                                <a:pt x="0" y="19"/>
                              </a:moveTo>
                              <a:lnTo>
                                <a:pt x="61" y="0"/>
                              </a:lnTo>
                              <a:lnTo>
                                <a:pt x="61" y="1"/>
                              </a:lnTo>
                              <a:lnTo>
                                <a:pt x="0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4" name="Line 155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68" y="173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5" name="Freeform 15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7" y="1735"/>
                          <a:ext cx="47" cy="67"/>
                        </a:xfrm>
                        <a:custGeom>
                          <a:avLst/>
                          <a:gdLst>
                            <a:gd name="T0" fmla="*/ 122 w 188"/>
                            <a:gd name="T1" fmla="*/ 0 h 266"/>
                            <a:gd name="T2" fmla="*/ 61 w 188"/>
                            <a:gd name="T3" fmla="*/ 18 h 266"/>
                            <a:gd name="T4" fmla="*/ 0 w 188"/>
                            <a:gd name="T5" fmla="*/ 36 h 266"/>
                            <a:gd name="T6" fmla="*/ 66 w 188"/>
                            <a:gd name="T7" fmla="*/ 266 h 266"/>
                            <a:gd name="T8" fmla="*/ 127 w 188"/>
                            <a:gd name="T9" fmla="*/ 248 h 266"/>
                            <a:gd name="T10" fmla="*/ 188 w 188"/>
                            <a:gd name="T11" fmla="*/ 230 h 266"/>
                            <a:gd name="T12" fmla="*/ 122 w 188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8" h="266">
                              <a:moveTo>
                                <a:pt x="122" y="0"/>
                              </a:moveTo>
                              <a:lnTo>
                                <a:pt x="61" y="18"/>
                              </a:lnTo>
                              <a:lnTo>
                                <a:pt x="0" y="36"/>
                              </a:lnTo>
                              <a:lnTo>
                                <a:pt x="66" y="266"/>
                              </a:lnTo>
                              <a:lnTo>
                                <a:pt x="127" y="248"/>
                              </a:lnTo>
                              <a:lnTo>
                                <a:pt x="188" y="230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6" name="Freeform 15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7" y="1735"/>
                          <a:ext cx="47" cy="67"/>
                        </a:xfrm>
                        <a:custGeom>
                          <a:avLst/>
                          <a:gdLst>
                            <a:gd name="T0" fmla="*/ 122 w 188"/>
                            <a:gd name="T1" fmla="*/ 0 h 266"/>
                            <a:gd name="T2" fmla="*/ 61 w 188"/>
                            <a:gd name="T3" fmla="*/ 18 h 266"/>
                            <a:gd name="T4" fmla="*/ 0 w 188"/>
                            <a:gd name="T5" fmla="*/ 36 h 266"/>
                            <a:gd name="T6" fmla="*/ 66 w 188"/>
                            <a:gd name="T7" fmla="*/ 266 h 266"/>
                            <a:gd name="T8" fmla="*/ 127 w 188"/>
                            <a:gd name="T9" fmla="*/ 248 h 266"/>
                            <a:gd name="T10" fmla="*/ 188 w 188"/>
                            <a:gd name="T11" fmla="*/ 230 h 266"/>
                            <a:gd name="T12" fmla="*/ 122 w 188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8" h="266">
                              <a:moveTo>
                                <a:pt x="122" y="0"/>
                              </a:moveTo>
                              <a:lnTo>
                                <a:pt x="61" y="18"/>
                              </a:lnTo>
                              <a:lnTo>
                                <a:pt x="0" y="36"/>
                              </a:lnTo>
                              <a:lnTo>
                                <a:pt x="66" y="266"/>
                              </a:lnTo>
                              <a:lnTo>
                                <a:pt x="127" y="248"/>
                              </a:lnTo>
                              <a:lnTo>
                                <a:pt x="188" y="230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7" name="Freeform 15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9" y="1793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18 h 18"/>
                            <a:gd name="T2" fmla="*/ 61 w 63"/>
                            <a:gd name="T3" fmla="*/ 0 h 18"/>
                            <a:gd name="T4" fmla="*/ 63 w 63"/>
                            <a:gd name="T5" fmla="*/ 2 h 18"/>
                            <a:gd name="T6" fmla="*/ 0 w 63"/>
                            <a:gd name="T7" fmla="*/ 18 h 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8">
                              <a:moveTo>
                                <a:pt x="0" y="18"/>
                              </a:moveTo>
                              <a:lnTo>
                                <a:pt x="61" y="0"/>
                              </a:lnTo>
                              <a:lnTo>
                                <a:pt x="63" y="2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8" name="Line 155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84" y="179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9" name="Freeform 15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3" y="1793"/>
                          <a:ext cx="46" cy="66"/>
                        </a:xfrm>
                        <a:custGeom>
                          <a:avLst/>
                          <a:gdLst>
                            <a:gd name="T0" fmla="*/ 125 w 184"/>
                            <a:gd name="T1" fmla="*/ 0 h 262"/>
                            <a:gd name="T2" fmla="*/ 62 w 184"/>
                            <a:gd name="T3" fmla="*/ 16 h 262"/>
                            <a:gd name="T4" fmla="*/ 0 w 184"/>
                            <a:gd name="T5" fmla="*/ 31 h 262"/>
                            <a:gd name="T6" fmla="*/ 60 w 184"/>
                            <a:gd name="T7" fmla="*/ 262 h 262"/>
                            <a:gd name="T8" fmla="*/ 122 w 184"/>
                            <a:gd name="T9" fmla="*/ 247 h 262"/>
                            <a:gd name="T10" fmla="*/ 184 w 184"/>
                            <a:gd name="T11" fmla="*/ 231 h 262"/>
                            <a:gd name="T12" fmla="*/ 125 w 184"/>
                            <a:gd name="T13" fmla="*/ 0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4" h="262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60" y="262"/>
                              </a:lnTo>
                              <a:lnTo>
                                <a:pt x="122" y="247"/>
                              </a:lnTo>
                              <a:lnTo>
                                <a:pt x="184" y="2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0" name="Freeform 15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3" y="1793"/>
                          <a:ext cx="46" cy="66"/>
                        </a:xfrm>
                        <a:custGeom>
                          <a:avLst/>
                          <a:gdLst>
                            <a:gd name="T0" fmla="*/ 125 w 184"/>
                            <a:gd name="T1" fmla="*/ 0 h 262"/>
                            <a:gd name="T2" fmla="*/ 62 w 184"/>
                            <a:gd name="T3" fmla="*/ 16 h 262"/>
                            <a:gd name="T4" fmla="*/ 0 w 184"/>
                            <a:gd name="T5" fmla="*/ 31 h 262"/>
                            <a:gd name="T6" fmla="*/ 60 w 184"/>
                            <a:gd name="T7" fmla="*/ 262 h 262"/>
                            <a:gd name="T8" fmla="*/ 122 w 184"/>
                            <a:gd name="T9" fmla="*/ 247 h 262"/>
                            <a:gd name="T10" fmla="*/ 184 w 184"/>
                            <a:gd name="T11" fmla="*/ 231 h 262"/>
                            <a:gd name="T12" fmla="*/ 125 w 184"/>
                            <a:gd name="T13" fmla="*/ 0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4" h="262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60" y="262"/>
                              </a:lnTo>
                              <a:lnTo>
                                <a:pt x="122" y="247"/>
                              </a:lnTo>
                              <a:lnTo>
                                <a:pt x="184" y="2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1" name="Freeform 15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4" y="1851"/>
                          <a:ext cx="15" cy="4"/>
                        </a:xfrm>
                        <a:custGeom>
                          <a:avLst/>
                          <a:gdLst>
                            <a:gd name="T0" fmla="*/ 0 w 62"/>
                            <a:gd name="T1" fmla="*/ 16 h 16"/>
                            <a:gd name="T2" fmla="*/ 62 w 62"/>
                            <a:gd name="T3" fmla="*/ 0 h 16"/>
                            <a:gd name="T4" fmla="*/ 62 w 62"/>
                            <a:gd name="T5" fmla="*/ 0 h 16"/>
                            <a:gd name="T6" fmla="*/ 0 w 62"/>
                            <a:gd name="T7" fmla="*/ 16 h 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6">
                              <a:moveTo>
                                <a:pt x="0" y="16"/>
                              </a:moveTo>
                              <a:lnTo>
                                <a:pt x="62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2" name="Line 154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99" y="185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3" name="Freeform 15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8" y="1851"/>
                          <a:ext cx="45" cy="66"/>
                        </a:xfrm>
                        <a:custGeom>
                          <a:avLst/>
                          <a:gdLst>
                            <a:gd name="T0" fmla="*/ 124 w 181"/>
                            <a:gd name="T1" fmla="*/ 0 h 264"/>
                            <a:gd name="T2" fmla="*/ 62 w 181"/>
                            <a:gd name="T3" fmla="*/ 16 h 264"/>
                            <a:gd name="T4" fmla="*/ 0 w 181"/>
                            <a:gd name="T5" fmla="*/ 31 h 264"/>
                            <a:gd name="T6" fmla="*/ 56 w 181"/>
                            <a:gd name="T7" fmla="*/ 264 h 264"/>
                            <a:gd name="T8" fmla="*/ 118 w 181"/>
                            <a:gd name="T9" fmla="*/ 248 h 264"/>
                            <a:gd name="T10" fmla="*/ 181 w 181"/>
                            <a:gd name="T11" fmla="*/ 233 h 264"/>
                            <a:gd name="T12" fmla="*/ 124 w 181"/>
                            <a:gd name="T13" fmla="*/ 0 h 2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264">
                              <a:moveTo>
                                <a:pt x="124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56" y="264"/>
                              </a:lnTo>
                              <a:lnTo>
                                <a:pt x="118" y="248"/>
                              </a:lnTo>
                              <a:lnTo>
                                <a:pt x="181" y="233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4" name="Freeform 15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8" y="1851"/>
                          <a:ext cx="45" cy="66"/>
                        </a:xfrm>
                        <a:custGeom>
                          <a:avLst/>
                          <a:gdLst>
                            <a:gd name="T0" fmla="*/ 124 w 181"/>
                            <a:gd name="T1" fmla="*/ 0 h 264"/>
                            <a:gd name="T2" fmla="*/ 62 w 181"/>
                            <a:gd name="T3" fmla="*/ 16 h 264"/>
                            <a:gd name="T4" fmla="*/ 0 w 181"/>
                            <a:gd name="T5" fmla="*/ 31 h 264"/>
                            <a:gd name="T6" fmla="*/ 56 w 181"/>
                            <a:gd name="T7" fmla="*/ 264 h 264"/>
                            <a:gd name="T8" fmla="*/ 118 w 181"/>
                            <a:gd name="T9" fmla="*/ 248 h 264"/>
                            <a:gd name="T10" fmla="*/ 181 w 181"/>
                            <a:gd name="T11" fmla="*/ 233 h 264"/>
                            <a:gd name="T12" fmla="*/ 124 w 181"/>
                            <a:gd name="T13" fmla="*/ 0 h 2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264">
                              <a:moveTo>
                                <a:pt x="124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56" y="264"/>
                              </a:lnTo>
                              <a:lnTo>
                                <a:pt x="118" y="248"/>
                              </a:lnTo>
                              <a:lnTo>
                                <a:pt x="181" y="233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5" name="Freeform 15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8" y="1909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15 h 15"/>
                            <a:gd name="T2" fmla="*/ 63 w 63"/>
                            <a:gd name="T3" fmla="*/ 0 h 15"/>
                            <a:gd name="T4" fmla="*/ 63 w 63"/>
                            <a:gd name="T5" fmla="*/ 2 h 15"/>
                            <a:gd name="T6" fmla="*/ 0 w 63"/>
                            <a:gd name="T7" fmla="*/ 15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0" y="15"/>
                              </a:moveTo>
                              <a:lnTo>
                                <a:pt x="63" y="0"/>
                              </a:lnTo>
                              <a:lnTo>
                                <a:pt x="63" y="2"/>
                              </a:lnTo>
                              <a:lnTo>
                                <a:pt x="0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6" name="Line 154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13" y="19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7" name="Freeform 15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2" y="1910"/>
                          <a:ext cx="44" cy="65"/>
                        </a:xfrm>
                        <a:custGeom>
                          <a:avLst/>
                          <a:gdLst>
                            <a:gd name="T0" fmla="*/ 125 w 175"/>
                            <a:gd name="T1" fmla="*/ 0 h 261"/>
                            <a:gd name="T2" fmla="*/ 62 w 175"/>
                            <a:gd name="T3" fmla="*/ 13 h 261"/>
                            <a:gd name="T4" fmla="*/ 0 w 175"/>
                            <a:gd name="T5" fmla="*/ 26 h 261"/>
                            <a:gd name="T6" fmla="*/ 50 w 175"/>
                            <a:gd name="T7" fmla="*/ 261 h 261"/>
                            <a:gd name="T8" fmla="*/ 113 w 175"/>
                            <a:gd name="T9" fmla="*/ 248 h 261"/>
                            <a:gd name="T10" fmla="*/ 175 w 175"/>
                            <a:gd name="T11" fmla="*/ 235 h 261"/>
                            <a:gd name="T12" fmla="*/ 125 w 175"/>
                            <a:gd name="T13" fmla="*/ 0 h 2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5" h="261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50" y="261"/>
                              </a:lnTo>
                              <a:lnTo>
                                <a:pt x="113" y="248"/>
                              </a:lnTo>
                              <a:lnTo>
                                <a:pt x="175" y="235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8" name="Freeform 15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2" y="1910"/>
                          <a:ext cx="44" cy="65"/>
                        </a:xfrm>
                        <a:custGeom>
                          <a:avLst/>
                          <a:gdLst>
                            <a:gd name="T0" fmla="*/ 125 w 175"/>
                            <a:gd name="T1" fmla="*/ 0 h 261"/>
                            <a:gd name="T2" fmla="*/ 62 w 175"/>
                            <a:gd name="T3" fmla="*/ 13 h 261"/>
                            <a:gd name="T4" fmla="*/ 0 w 175"/>
                            <a:gd name="T5" fmla="*/ 26 h 261"/>
                            <a:gd name="T6" fmla="*/ 50 w 175"/>
                            <a:gd name="T7" fmla="*/ 261 h 261"/>
                            <a:gd name="T8" fmla="*/ 113 w 175"/>
                            <a:gd name="T9" fmla="*/ 248 h 261"/>
                            <a:gd name="T10" fmla="*/ 175 w 175"/>
                            <a:gd name="T11" fmla="*/ 235 h 261"/>
                            <a:gd name="T12" fmla="*/ 125 w 175"/>
                            <a:gd name="T13" fmla="*/ 0 h 2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5" h="261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50" y="261"/>
                              </a:lnTo>
                              <a:lnTo>
                                <a:pt x="113" y="248"/>
                              </a:lnTo>
                              <a:lnTo>
                                <a:pt x="175" y="235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9" name="Freeform 15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10" y="1968"/>
                          <a:ext cx="16" cy="4"/>
                        </a:xfrm>
                        <a:custGeom>
                          <a:avLst/>
                          <a:gdLst>
                            <a:gd name="T0" fmla="*/ 0 w 62"/>
                            <a:gd name="T1" fmla="*/ 13 h 13"/>
                            <a:gd name="T2" fmla="*/ 62 w 62"/>
                            <a:gd name="T3" fmla="*/ 0 h 13"/>
                            <a:gd name="T4" fmla="*/ 62 w 62"/>
                            <a:gd name="T5" fmla="*/ 1 h 13"/>
                            <a:gd name="T6" fmla="*/ 0 w 62"/>
                            <a:gd name="T7" fmla="*/ 13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3">
                              <a:moveTo>
                                <a:pt x="0" y="13"/>
                              </a:moveTo>
                              <a:lnTo>
                                <a:pt x="62" y="0"/>
                              </a:lnTo>
                              <a:lnTo>
                                <a:pt x="62" y="1"/>
                              </a:lnTo>
                              <a:lnTo>
                                <a:pt x="0" y="1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0" name="Line 154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26" y="19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1" name="Freeform 15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5" y="1969"/>
                          <a:ext cx="43" cy="65"/>
                        </a:xfrm>
                        <a:custGeom>
                          <a:avLst/>
                          <a:gdLst>
                            <a:gd name="T0" fmla="*/ 125 w 172"/>
                            <a:gd name="T1" fmla="*/ 0 h 260"/>
                            <a:gd name="T2" fmla="*/ 63 w 172"/>
                            <a:gd name="T3" fmla="*/ 12 h 260"/>
                            <a:gd name="T4" fmla="*/ 0 w 172"/>
                            <a:gd name="T5" fmla="*/ 24 h 260"/>
                            <a:gd name="T6" fmla="*/ 47 w 172"/>
                            <a:gd name="T7" fmla="*/ 260 h 260"/>
                            <a:gd name="T8" fmla="*/ 110 w 172"/>
                            <a:gd name="T9" fmla="*/ 248 h 260"/>
                            <a:gd name="T10" fmla="*/ 172 w 172"/>
                            <a:gd name="T11" fmla="*/ 236 h 260"/>
                            <a:gd name="T12" fmla="*/ 125 w 172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2" h="260">
                              <a:moveTo>
                                <a:pt x="125" y="0"/>
                              </a:moveTo>
                              <a:lnTo>
                                <a:pt x="63" y="12"/>
                              </a:lnTo>
                              <a:lnTo>
                                <a:pt x="0" y="24"/>
                              </a:lnTo>
                              <a:lnTo>
                                <a:pt x="47" y="260"/>
                              </a:lnTo>
                              <a:lnTo>
                                <a:pt x="110" y="248"/>
                              </a:lnTo>
                              <a:lnTo>
                                <a:pt x="172" y="236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2" name="Freeform 15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5" y="1969"/>
                          <a:ext cx="43" cy="65"/>
                        </a:xfrm>
                        <a:custGeom>
                          <a:avLst/>
                          <a:gdLst>
                            <a:gd name="T0" fmla="*/ 125 w 172"/>
                            <a:gd name="T1" fmla="*/ 0 h 260"/>
                            <a:gd name="T2" fmla="*/ 63 w 172"/>
                            <a:gd name="T3" fmla="*/ 12 h 260"/>
                            <a:gd name="T4" fmla="*/ 0 w 172"/>
                            <a:gd name="T5" fmla="*/ 24 h 260"/>
                            <a:gd name="T6" fmla="*/ 47 w 172"/>
                            <a:gd name="T7" fmla="*/ 260 h 260"/>
                            <a:gd name="T8" fmla="*/ 110 w 172"/>
                            <a:gd name="T9" fmla="*/ 248 h 260"/>
                            <a:gd name="T10" fmla="*/ 172 w 172"/>
                            <a:gd name="T11" fmla="*/ 236 h 260"/>
                            <a:gd name="T12" fmla="*/ 125 w 172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2" h="260">
                              <a:moveTo>
                                <a:pt x="125" y="0"/>
                              </a:moveTo>
                              <a:lnTo>
                                <a:pt x="63" y="12"/>
                              </a:lnTo>
                              <a:lnTo>
                                <a:pt x="0" y="24"/>
                              </a:lnTo>
                              <a:lnTo>
                                <a:pt x="47" y="260"/>
                              </a:lnTo>
                              <a:lnTo>
                                <a:pt x="110" y="248"/>
                              </a:lnTo>
                              <a:lnTo>
                                <a:pt x="172" y="236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3" name="Freeform 15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2" y="2028"/>
                          <a:ext cx="16" cy="3"/>
                        </a:xfrm>
                        <a:custGeom>
                          <a:avLst/>
                          <a:gdLst>
                            <a:gd name="T0" fmla="*/ 0 w 63"/>
                            <a:gd name="T1" fmla="*/ 12 h 12"/>
                            <a:gd name="T2" fmla="*/ 62 w 63"/>
                            <a:gd name="T3" fmla="*/ 0 h 12"/>
                            <a:gd name="T4" fmla="*/ 63 w 63"/>
                            <a:gd name="T5" fmla="*/ 1 h 12"/>
                            <a:gd name="T6" fmla="*/ 0 w 63"/>
                            <a:gd name="T7" fmla="*/ 12 h 1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2">
                              <a:moveTo>
                                <a:pt x="0" y="12"/>
                              </a:moveTo>
                              <a:lnTo>
                                <a:pt x="62" y="0"/>
                              </a:lnTo>
                              <a:lnTo>
                                <a:pt x="63" y="1"/>
                              </a:lnTo>
                              <a:lnTo>
                                <a:pt x="0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4" name="Line 153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38" y="202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5" name="Freeform 15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06" y="2028"/>
                          <a:ext cx="53" cy="124"/>
                        </a:xfrm>
                        <a:custGeom>
                          <a:avLst/>
                          <a:gdLst>
                            <a:gd name="T0" fmla="*/ 127 w 210"/>
                            <a:gd name="T1" fmla="*/ 0 h 496"/>
                            <a:gd name="T2" fmla="*/ 64 w 210"/>
                            <a:gd name="T3" fmla="*/ 11 h 496"/>
                            <a:gd name="T4" fmla="*/ 0 w 210"/>
                            <a:gd name="T5" fmla="*/ 22 h 496"/>
                            <a:gd name="T6" fmla="*/ 83 w 210"/>
                            <a:gd name="T7" fmla="*/ 496 h 496"/>
                            <a:gd name="T8" fmla="*/ 146 w 210"/>
                            <a:gd name="T9" fmla="*/ 485 h 496"/>
                            <a:gd name="T10" fmla="*/ 210 w 210"/>
                            <a:gd name="T11" fmla="*/ 474 h 496"/>
                            <a:gd name="T12" fmla="*/ 127 w 210"/>
                            <a:gd name="T13" fmla="*/ 0 h 49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496">
                              <a:moveTo>
                                <a:pt x="127" y="0"/>
                              </a:moveTo>
                              <a:lnTo>
                                <a:pt x="64" y="11"/>
                              </a:lnTo>
                              <a:lnTo>
                                <a:pt x="0" y="22"/>
                              </a:lnTo>
                              <a:lnTo>
                                <a:pt x="83" y="496"/>
                              </a:lnTo>
                              <a:lnTo>
                                <a:pt x="146" y="485"/>
                              </a:lnTo>
                              <a:lnTo>
                                <a:pt x="210" y="474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6" name="Freeform 15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06" y="2028"/>
                          <a:ext cx="53" cy="124"/>
                        </a:xfrm>
                        <a:custGeom>
                          <a:avLst/>
                          <a:gdLst>
                            <a:gd name="T0" fmla="*/ 127 w 210"/>
                            <a:gd name="T1" fmla="*/ 0 h 496"/>
                            <a:gd name="T2" fmla="*/ 64 w 210"/>
                            <a:gd name="T3" fmla="*/ 11 h 496"/>
                            <a:gd name="T4" fmla="*/ 0 w 210"/>
                            <a:gd name="T5" fmla="*/ 22 h 496"/>
                            <a:gd name="T6" fmla="*/ 83 w 210"/>
                            <a:gd name="T7" fmla="*/ 496 h 496"/>
                            <a:gd name="T8" fmla="*/ 146 w 210"/>
                            <a:gd name="T9" fmla="*/ 485 h 496"/>
                            <a:gd name="T10" fmla="*/ 210 w 210"/>
                            <a:gd name="T11" fmla="*/ 474 h 496"/>
                            <a:gd name="T12" fmla="*/ 127 w 210"/>
                            <a:gd name="T13" fmla="*/ 0 h 49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496">
                              <a:moveTo>
                                <a:pt x="127" y="0"/>
                              </a:moveTo>
                              <a:lnTo>
                                <a:pt x="64" y="11"/>
                              </a:lnTo>
                              <a:lnTo>
                                <a:pt x="0" y="22"/>
                              </a:lnTo>
                              <a:lnTo>
                                <a:pt x="83" y="496"/>
                              </a:lnTo>
                              <a:lnTo>
                                <a:pt x="146" y="485"/>
                              </a:lnTo>
                              <a:lnTo>
                                <a:pt x="210" y="474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7" name="Freeform 15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3" y="2147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11 h 11"/>
                            <a:gd name="T2" fmla="*/ 64 w 64"/>
                            <a:gd name="T3" fmla="*/ 0 h 11"/>
                            <a:gd name="T4" fmla="*/ 64 w 64"/>
                            <a:gd name="T5" fmla="*/ 2 h 11"/>
                            <a:gd name="T6" fmla="*/ 0 w 64"/>
                            <a:gd name="T7" fmla="*/ 11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0" y="11"/>
                              </a:moveTo>
                              <a:lnTo>
                                <a:pt x="64" y="0"/>
                              </a:lnTo>
                              <a:lnTo>
                                <a:pt x="64" y="2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8" name="Line 153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59" y="21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9" name="Freeform 15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7" y="2147"/>
                          <a:ext cx="49" cy="124"/>
                        </a:xfrm>
                        <a:custGeom>
                          <a:avLst/>
                          <a:gdLst>
                            <a:gd name="T0" fmla="*/ 127 w 197"/>
                            <a:gd name="T1" fmla="*/ 0 h 498"/>
                            <a:gd name="T2" fmla="*/ 63 w 197"/>
                            <a:gd name="T3" fmla="*/ 9 h 498"/>
                            <a:gd name="T4" fmla="*/ 0 w 197"/>
                            <a:gd name="T5" fmla="*/ 19 h 498"/>
                            <a:gd name="T6" fmla="*/ 70 w 197"/>
                            <a:gd name="T7" fmla="*/ 498 h 498"/>
                            <a:gd name="T8" fmla="*/ 134 w 197"/>
                            <a:gd name="T9" fmla="*/ 488 h 498"/>
                            <a:gd name="T10" fmla="*/ 197 w 197"/>
                            <a:gd name="T11" fmla="*/ 479 h 498"/>
                            <a:gd name="T12" fmla="*/ 127 w 197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498">
                              <a:moveTo>
                                <a:pt x="127" y="0"/>
                              </a:moveTo>
                              <a:lnTo>
                                <a:pt x="63" y="9"/>
                              </a:lnTo>
                              <a:lnTo>
                                <a:pt x="0" y="19"/>
                              </a:lnTo>
                              <a:lnTo>
                                <a:pt x="70" y="498"/>
                              </a:lnTo>
                              <a:lnTo>
                                <a:pt x="134" y="488"/>
                              </a:lnTo>
                              <a:lnTo>
                                <a:pt x="197" y="47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0" name="Freeform 15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7" y="2147"/>
                          <a:ext cx="49" cy="124"/>
                        </a:xfrm>
                        <a:custGeom>
                          <a:avLst/>
                          <a:gdLst>
                            <a:gd name="T0" fmla="*/ 127 w 197"/>
                            <a:gd name="T1" fmla="*/ 0 h 498"/>
                            <a:gd name="T2" fmla="*/ 63 w 197"/>
                            <a:gd name="T3" fmla="*/ 9 h 498"/>
                            <a:gd name="T4" fmla="*/ 0 w 197"/>
                            <a:gd name="T5" fmla="*/ 19 h 498"/>
                            <a:gd name="T6" fmla="*/ 70 w 197"/>
                            <a:gd name="T7" fmla="*/ 498 h 498"/>
                            <a:gd name="T8" fmla="*/ 134 w 197"/>
                            <a:gd name="T9" fmla="*/ 488 h 498"/>
                            <a:gd name="T10" fmla="*/ 197 w 197"/>
                            <a:gd name="T11" fmla="*/ 479 h 498"/>
                            <a:gd name="T12" fmla="*/ 127 w 197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498">
                              <a:moveTo>
                                <a:pt x="127" y="0"/>
                              </a:moveTo>
                              <a:lnTo>
                                <a:pt x="63" y="9"/>
                              </a:lnTo>
                              <a:lnTo>
                                <a:pt x="0" y="19"/>
                              </a:lnTo>
                              <a:lnTo>
                                <a:pt x="70" y="498"/>
                              </a:lnTo>
                              <a:lnTo>
                                <a:pt x="134" y="488"/>
                              </a:lnTo>
                              <a:lnTo>
                                <a:pt x="197" y="47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1" name="Freeform 15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267"/>
                          <a:ext cx="16" cy="2"/>
                        </a:xfrm>
                        <a:custGeom>
                          <a:avLst/>
                          <a:gdLst>
                            <a:gd name="T0" fmla="*/ 0 w 63"/>
                            <a:gd name="T1" fmla="*/ 9 h 9"/>
                            <a:gd name="T2" fmla="*/ 63 w 63"/>
                            <a:gd name="T3" fmla="*/ 0 h 9"/>
                            <a:gd name="T4" fmla="*/ 63 w 63"/>
                            <a:gd name="T5" fmla="*/ 1 h 9"/>
                            <a:gd name="T6" fmla="*/ 0 w 63"/>
                            <a:gd name="T7" fmla="*/ 9 h 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9">
                              <a:moveTo>
                                <a:pt x="0" y="9"/>
                              </a:moveTo>
                              <a:lnTo>
                                <a:pt x="63" y="0"/>
                              </a:lnTo>
                              <a:lnTo>
                                <a:pt x="63" y="1"/>
                              </a:lnTo>
                              <a:lnTo>
                                <a:pt x="0" y="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2" name="Line 152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76" y="2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3" name="Freeform 15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5" y="2267"/>
                          <a:ext cx="47" cy="125"/>
                        </a:xfrm>
                        <a:custGeom>
                          <a:avLst/>
                          <a:gdLst>
                            <a:gd name="T0" fmla="*/ 127 w 189"/>
                            <a:gd name="T1" fmla="*/ 0 h 498"/>
                            <a:gd name="T2" fmla="*/ 64 w 189"/>
                            <a:gd name="T3" fmla="*/ 8 h 498"/>
                            <a:gd name="T4" fmla="*/ 0 w 189"/>
                            <a:gd name="T5" fmla="*/ 17 h 498"/>
                            <a:gd name="T6" fmla="*/ 62 w 189"/>
                            <a:gd name="T7" fmla="*/ 498 h 498"/>
                            <a:gd name="T8" fmla="*/ 125 w 189"/>
                            <a:gd name="T9" fmla="*/ 490 h 498"/>
                            <a:gd name="T10" fmla="*/ 189 w 189"/>
                            <a:gd name="T11" fmla="*/ 481 h 498"/>
                            <a:gd name="T12" fmla="*/ 127 w 189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9" h="498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7"/>
                              </a:lnTo>
                              <a:lnTo>
                                <a:pt x="62" y="498"/>
                              </a:lnTo>
                              <a:lnTo>
                                <a:pt x="125" y="490"/>
                              </a:lnTo>
                              <a:lnTo>
                                <a:pt x="189" y="481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4" name="Freeform 15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5" y="2267"/>
                          <a:ext cx="47" cy="125"/>
                        </a:xfrm>
                        <a:custGeom>
                          <a:avLst/>
                          <a:gdLst>
                            <a:gd name="T0" fmla="*/ 127 w 189"/>
                            <a:gd name="T1" fmla="*/ 0 h 498"/>
                            <a:gd name="T2" fmla="*/ 64 w 189"/>
                            <a:gd name="T3" fmla="*/ 8 h 498"/>
                            <a:gd name="T4" fmla="*/ 0 w 189"/>
                            <a:gd name="T5" fmla="*/ 17 h 498"/>
                            <a:gd name="T6" fmla="*/ 62 w 189"/>
                            <a:gd name="T7" fmla="*/ 498 h 498"/>
                            <a:gd name="T8" fmla="*/ 125 w 189"/>
                            <a:gd name="T9" fmla="*/ 490 h 498"/>
                            <a:gd name="T10" fmla="*/ 189 w 189"/>
                            <a:gd name="T11" fmla="*/ 481 h 498"/>
                            <a:gd name="T12" fmla="*/ 127 w 189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9" h="498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7"/>
                              </a:lnTo>
                              <a:lnTo>
                                <a:pt x="62" y="498"/>
                              </a:lnTo>
                              <a:lnTo>
                                <a:pt x="125" y="490"/>
                              </a:lnTo>
                              <a:lnTo>
                                <a:pt x="189" y="481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5" name="Freeform 15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76" y="2387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9 h 9"/>
                            <a:gd name="T2" fmla="*/ 64 w 64"/>
                            <a:gd name="T3" fmla="*/ 0 h 9"/>
                            <a:gd name="T4" fmla="*/ 64 w 64"/>
                            <a:gd name="T5" fmla="*/ 2 h 9"/>
                            <a:gd name="T6" fmla="*/ 0 w 64"/>
                            <a:gd name="T7" fmla="*/ 9 h 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9">
                              <a:moveTo>
                                <a:pt x="0" y="9"/>
                              </a:moveTo>
                              <a:lnTo>
                                <a:pt x="64" y="0"/>
                              </a:lnTo>
                              <a:lnTo>
                                <a:pt x="64" y="2"/>
                              </a:lnTo>
                              <a:lnTo>
                                <a:pt x="0" y="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6" name="Line 152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92" y="23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7" name="Freeform 15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388"/>
                          <a:ext cx="58" cy="245"/>
                        </a:xfrm>
                        <a:custGeom>
                          <a:avLst/>
                          <a:gdLst>
                            <a:gd name="T0" fmla="*/ 127 w 232"/>
                            <a:gd name="T1" fmla="*/ 0 h 982"/>
                            <a:gd name="T2" fmla="*/ 63 w 232"/>
                            <a:gd name="T3" fmla="*/ 7 h 982"/>
                            <a:gd name="T4" fmla="*/ 0 w 232"/>
                            <a:gd name="T5" fmla="*/ 14 h 982"/>
                            <a:gd name="T6" fmla="*/ 105 w 232"/>
                            <a:gd name="T7" fmla="*/ 982 h 982"/>
                            <a:gd name="T8" fmla="*/ 168 w 232"/>
                            <a:gd name="T9" fmla="*/ 974 h 982"/>
                            <a:gd name="T10" fmla="*/ 232 w 232"/>
                            <a:gd name="T11" fmla="*/ 967 h 982"/>
                            <a:gd name="T12" fmla="*/ 127 w 232"/>
                            <a:gd name="T13" fmla="*/ 0 h 9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982">
                              <a:moveTo>
                                <a:pt x="127" y="0"/>
                              </a:moveTo>
                              <a:lnTo>
                                <a:pt x="63" y="7"/>
                              </a:lnTo>
                              <a:lnTo>
                                <a:pt x="0" y="14"/>
                              </a:lnTo>
                              <a:lnTo>
                                <a:pt x="105" y="982"/>
                              </a:lnTo>
                              <a:lnTo>
                                <a:pt x="168" y="974"/>
                              </a:lnTo>
                              <a:lnTo>
                                <a:pt x="232" y="967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8" name="Freeform 15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388"/>
                          <a:ext cx="58" cy="245"/>
                        </a:xfrm>
                        <a:custGeom>
                          <a:avLst/>
                          <a:gdLst>
                            <a:gd name="T0" fmla="*/ 127 w 232"/>
                            <a:gd name="T1" fmla="*/ 0 h 982"/>
                            <a:gd name="T2" fmla="*/ 63 w 232"/>
                            <a:gd name="T3" fmla="*/ 7 h 982"/>
                            <a:gd name="T4" fmla="*/ 0 w 232"/>
                            <a:gd name="T5" fmla="*/ 14 h 982"/>
                            <a:gd name="T6" fmla="*/ 105 w 232"/>
                            <a:gd name="T7" fmla="*/ 982 h 982"/>
                            <a:gd name="T8" fmla="*/ 168 w 232"/>
                            <a:gd name="T9" fmla="*/ 974 h 982"/>
                            <a:gd name="T10" fmla="*/ 232 w 232"/>
                            <a:gd name="T11" fmla="*/ 967 h 982"/>
                            <a:gd name="T12" fmla="*/ 127 w 232"/>
                            <a:gd name="T13" fmla="*/ 0 h 9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982">
                              <a:moveTo>
                                <a:pt x="127" y="0"/>
                              </a:moveTo>
                              <a:lnTo>
                                <a:pt x="63" y="7"/>
                              </a:lnTo>
                              <a:lnTo>
                                <a:pt x="0" y="14"/>
                              </a:lnTo>
                              <a:lnTo>
                                <a:pt x="105" y="982"/>
                              </a:lnTo>
                              <a:lnTo>
                                <a:pt x="168" y="974"/>
                              </a:lnTo>
                              <a:lnTo>
                                <a:pt x="232" y="967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9" name="Freeform 15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86" y="2630"/>
                          <a:ext cx="32" cy="17"/>
                        </a:xfrm>
                        <a:custGeom>
                          <a:avLst/>
                          <a:gdLst>
                            <a:gd name="T0" fmla="*/ 63 w 127"/>
                            <a:gd name="T1" fmla="*/ 7 h 71"/>
                            <a:gd name="T2" fmla="*/ 127 w 127"/>
                            <a:gd name="T3" fmla="*/ 0 h 71"/>
                            <a:gd name="T4" fmla="*/ 127 w 127"/>
                            <a:gd name="T5" fmla="*/ 13 h 71"/>
                            <a:gd name="T6" fmla="*/ 125 w 127"/>
                            <a:gd name="T7" fmla="*/ 27 h 71"/>
                            <a:gd name="T8" fmla="*/ 119 w 127"/>
                            <a:gd name="T9" fmla="*/ 40 h 71"/>
                            <a:gd name="T10" fmla="*/ 111 w 127"/>
                            <a:gd name="T11" fmla="*/ 51 h 71"/>
                            <a:gd name="T12" fmla="*/ 102 w 127"/>
                            <a:gd name="T13" fmla="*/ 59 h 71"/>
                            <a:gd name="T14" fmla="*/ 90 w 127"/>
                            <a:gd name="T15" fmla="*/ 66 h 71"/>
                            <a:gd name="T16" fmla="*/ 77 w 127"/>
                            <a:gd name="T17" fmla="*/ 70 h 71"/>
                            <a:gd name="T18" fmla="*/ 63 w 127"/>
                            <a:gd name="T19" fmla="*/ 71 h 71"/>
                            <a:gd name="T20" fmla="*/ 50 w 127"/>
                            <a:gd name="T21" fmla="*/ 70 h 71"/>
                            <a:gd name="T22" fmla="*/ 37 w 127"/>
                            <a:gd name="T23" fmla="*/ 66 h 71"/>
                            <a:gd name="T24" fmla="*/ 26 w 127"/>
                            <a:gd name="T25" fmla="*/ 59 h 71"/>
                            <a:gd name="T26" fmla="*/ 16 w 127"/>
                            <a:gd name="T27" fmla="*/ 51 h 71"/>
                            <a:gd name="T28" fmla="*/ 8 w 127"/>
                            <a:gd name="T29" fmla="*/ 40 h 71"/>
                            <a:gd name="T30" fmla="*/ 2 w 127"/>
                            <a:gd name="T31" fmla="*/ 28 h 71"/>
                            <a:gd name="T32" fmla="*/ 0 w 127"/>
                            <a:gd name="T33" fmla="*/ 15 h 71"/>
                            <a:gd name="T34" fmla="*/ 63 w 127"/>
                            <a:gd name="T35" fmla="*/ 7 h 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7" h="71">
                              <a:moveTo>
                                <a:pt x="63" y="7"/>
                              </a:moveTo>
                              <a:lnTo>
                                <a:pt x="127" y="0"/>
                              </a:lnTo>
                              <a:lnTo>
                                <a:pt x="127" y="13"/>
                              </a:lnTo>
                              <a:lnTo>
                                <a:pt x="125" y="27"/>
                              </a:lnTo>
                              <a:lnTo>
                                <a:pt x="119" y="40"/>
                              </a:lnTo>
                              <a:lnTo>
                                <a:pt x="111" y="51"/>
                              </a:lnTo>
                              <a:lnTo>
                                <a:pt x="102" y="59"/>
                              </a:lnTo>
                              <a:lnTo>
                                <a:pt x="90" y="66"/>
                              </a:lnTo>
                              <a:lnTo>
                                <a:pt x="77" y="70"/>
                              </a:lnTo>
                              <a:lnTo>
                                <a:pt x="63" y="71"/>
                              </a:lnTo>
                              <a:lnTo>
                                <a:pt x="50" y="70"/>
                              </a:lnTo>
                              <a:lnTo>
                                <a:pt x="37" y="66"/>
                              </a:lnTo>
                              <a:lnTo>
                                <a:pt x="26" y="59"/>
                              </a:lnTo>
                              <a:lnTo>
                                <a:pt x="16" y="51"/>
                              </a:lnTo>
                              <a:lnTo>
                                <a:pt x="8" y="40"/>
                              </a:lnTo>
                              <a:lnTo>
                                <a:pt x="2" y="28"/>
                              </a:lnTo>
                              <a:lnTo>
                                <a:pt x="0" y="15"/>
                              </a:lnTo>
                              <a:lnTo>
                                <a:pt x="63" y="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0" name="Freeform 15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86" y="2630"/>
                          <a:ext cx="32" cy="17"/>
                        </a:xfrm>
                        <a:custGeom>
                          <a:avLst/>
                          <a:gdLst>
                            <a:gd name="T0" fmla="*/ 127 w 127"/>
                            <a:gd name="T1" fmla="*/ 0 h 71"/>
                            <a:gd name="T2" fmla="*/ 127 w 127"/>
                            <a:gd name="T3" fmla="*/ 13 h 71"/>
                            <a:gd name="T4" fmla="*/ 125 w 127"/>
                            <a:gd name="T5" fmla="*/ 27 h 71"/>
                            <a:gd name="T6" fmla="*/ 119 w 127"/>
                            <a:gd name="T7" fmla="*/ 40 h 71"/>
                            <a:gd name="T8" fmla="*/ 111 w 127"/>
                            <a:gd name="T9" fmla="*/ 51 h 71"/>
                            <a:gd name="T10" fmla="*/ 102 w 127"/>
                            <a:gd name="T11" fmla="*/ 59 h 71"/>
                            <a:gd name="T12" fmla="*/ 90 w 127"/>
                            <a:gd name="T13" fmla="*/ 66 h 71"/>
                            <a:gd name="T14" fmla="*/ 77 w 127"/>
                            <a:gd name="T15" fmla="*/ 70 h 71"/>
                            <a:gd name="T16" fmla="*/ 63 w 127"/>
                            <a:gd name="T17" fmla="*/ 71 h 71"/>
                            <a:gd name="T18" fmla="*/ 50 w 127"/>
                            <a:gd name="T19" fmla="*/ 70 h 71"/>
                            <a:gd name="T20" fmla="*/ 37 w 127"/>
                            <a:gd name="T21" fmla="*/ 66 h 71"/>
                            <a:gd name="T22" fmla="*/ 26 w 127"/>
                            <a:gd name="T23" fmla="*/ 59 h 71"/>
                            <a:gd name="T24" fmla="*/ 16 w 127"/>
                            <a:gd name="T25" fmla="*/ 51 h 71"/>
                            <a:gd name="T26" fmla="*/ 8 w 127"/>
                            <a:gd name="T27" fmla="*/ 40 h 71"/>
                            <a:gd name="T28" fmla="*/ 2 w 127"/>
                            <a:gd name="T29" fmla="*/ 28 h 71"/>
                            <a:gd name="T30" fmla="*/ 0 w 127"/>
                            <a:gd name="T31" fmla="*/ 15 h 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7" h="71">
                              <a:moveTo>
                                <a:pt x="127" y="0"/>
                              </a:moveTo>
                              <a:lnTo>
                                <a:pt x="127" y="13"/>
                              </a:lnTo>
                              <a:lnTo>
                                <a:pt x="125" y="27"/>
                              </a:lnTo>
                              <a:lnTo>
                                <a:pt x="119" y="40"/>
                              </a:lnTo>
                              <a:lnTo>
                                <a:pt x="111" y="51"/>
                              </a:lnTo>
                              <a:lnTo>
                                <a:pt x="102" y="59"/>
                              </a:lnTo>
                              <a:lnTo>
                                <a:pt x="90" y="66"/>
                              </a:lnTo>
                              <a:lnTo>
                                <a:pt x="77" y="70"/>
                              </a:lnTo>
                              <a:lnTo>
                                <a:pt x="63" y="71"/>
                              </a:lnTo>
                              <a:lnTo>
                                <a:pt x="50" y="70"/>
                              </a:lnTo>
                              <a:lnTo>
                                <a:pt x="37" y="66"/>
                              </a:lnTo>
                              <a:lnTo>
                                <a:pt x="26" y="59"/>
                              </a:lnTo>
                              <a:lnTo>
                                <a:pt x="16" y="51"/>
                              </a:lnTo>
                              <a:lnTo>
                                <a:pt x="8" y="40"/>
                              </a:lnTo>
                              <a:lnTo>
                                <a:pt x="2" y="28"/>
                              </a:lnTo>
                              <a:lnTo>
                                <a:pt x="0" y="15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1" name="Freeform 15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21" cy="31"/>
                        </a:xfrm>
                        <a:custGeom>
                          <a:avLst/>
                          <a:gdLst>
                            <a:gd name="T0" fmla="*/ 64 w 84"/>
                            <a:gd name="T1" fmla="*/ 63 h 124"/>
                            <a:gd name="T2" fmla="*/ 43 w 84"/>
                            <a:gd name="T3" fmla="*/ 124 h 124"/>
                            <a:gd name="T4" fmla="*/ 32 w 84"/>
                            <a:gd name="T5" fmla="*/ 118 h 124"/>
                            <a:gd name="T6" fmla="*/ 21 w 84"/>
                            <a:gd name="T7" fmla="*/ 111 h 124"/>
                            <a:gd name="T8" fmla="*/ 12 w 84"/>
                            <a:gd name="T9" fmla="*/ 101 h 124"/>
                            <a:gd name="T10" fmla="*/ 5 w 84"/>
                            <a:gd name="T11" fmla="*/ 90 h 124"/>
                            <a:gd name="T12" fmla="*/ 2 w 84"/>
                            <a:gd name="T13" fmla="*/ 77 h 124"/>
                            <a:gd name="T14" fmla="*/ 0 w 84"/>
                            <a:gd name="T15" fmla="*/ 63 h 124"/>
                            <a:gd name="T16" fmla="*/ 2 w 84"/>
                            <a:gd name="T17" fmla="*/ 50 h 124"/>
                            <a:gd name="T18" fmla="*/ 5 w 84"/>
                            <a:gd name="T19" fmla="*/ 37 h 124"/>
                            <a:gd name="T20" fmla="*/ 12 w 84"/>
                            <a:gd name="T21" fmla="*/ 25 h 124"/>
                            <a:gd name="T22" fmla="*/ 21 w 84"/>
                            <a:gd name="T23" fmla="*/ 15 h 124"/>
                            <a:gd name="T24" fmla="*/ 32 w 84"/>
                            <a:gd name="T25" fmla="*/ 8 h 124"/>
                            <a:gd name="T26" fmla="*/ 45 w 84"/>
                            <a:gd name="T27" fmla="*/ 2 h 124"/>
                            <a:gd name="T28" fmla="*/ 57 w 84"/>
                            <a:gd name="T29" fmla="*/ 0 h 124"/>
                            <a:gd name="T30" fmla="*/ 71 w 84"/>
                            <a:gd name="T31" fmla="*/ 0 h 124"/>
                            <a:gd name="T32" fmla="*/ 84 w 84"/>
                            <a:gd name="T33" fmla="*/ 2 h 124"/>
                            <a:gd name="T34" fmla="*/ 64 w 84"/>
                            <a:gd name="T35" fmla="*/ 63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4" h="124">
                              <a:moveTo>
                                <a:pt x="64" y="63"/>
                              </a:moveTo>
                              <a:lnTo>
                                <a:pt x="43" y="124"/>
                              </a:lnTo>
                              <a:lnTo>
                                <a:pt x="32" y="118"/>
                              </a:lnTo>
                              <a:lnTo>
                                <a:pt x="21" y="111"/>
                              </a:lnTo>
                              <a:lnTo>
                                <a:pt x="12" y="101"/>
                              </a:lnTo>
                              <a:lnTo>
                                <a:pt x="5" y="90"/>
                              </a:lnTo>
                              <a:lnTo>
                                <a:pt x="2" y="77"/>
                              </a:lnTo>
                              <a:lnTo>
                                <a:pt x="0" y="63"/>
                              </a:lnTo>
                              <a:lnTo>
                                <a:pt x="2" y="50"/>
                              </a:lnTo>
                              <a:lnTo>
                                <a:pt x="5" y="37"/>
                              </a:lnTo>
                              <a:lnTo>
                                <a:pt x="12" y="25"/>
                              </a:lnTo>
                              <a:lnTo>
                                <a:pt x="21" y="15"/>
                              </a:lnTo>
                              <a:lnTo>
                                <a:pt x="32" y="8"/>
                              </a:lnTo>
                              <a:lnTo>
                                <a:pt x="45" y="2"/>
                              </a:lnTo>
                              <a:lnTo>
                                <a:pt x="57" y="0"/>
                              </a:lnTo>
                              <a:lnTo>
                                <a:pt x="71" y="0"/>
                              </a:lnTo>
                              <a:lnTo>
                                <a:pt x="84" y="2"/>
                              </a:lnTo>
                              <a:lnTo>
                                <a:pt x="6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2" name="Freeform 15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21" cy="31"/>
                        </a:xfrm>
                        <a:custGeom>
                          <a:avLst/>
                          <a:gdLst>
                            <a:gd name="T0" fmla="*/ 43 w 84"/>
                            <a:gd name="T1" fmla="*/ 124 h 124"/>
                            <a:gd name="T2" fmla="*/ 32 w 84"/>
                            <a:gd name="T3" fmla="*/ 118 h 124"/>
                            <a:gd name="T4" fmla="*/ 21 w 84"/>
                            <a:gd name="T5" fmla="*/ 111 h 124"/>
                            <a:gd name="T6" fmla="*/ 12 w 84"/>
                            <a:gd name="T7" fmla="*/ 101 h 124"/>
                            <a:gd name="T8" fmla="*/ 5 w 84"/>
                            <a:gd name="T9" fmla="*/ 90 h 124"/>
                            <a:gd name="T10" fmla="*/ 2 w 84"/>
                            <a:gd name="T11" fmla="*/ 77 h 124"/>
                            <a:gd name="T12" fmla="*/ 0 w 84"/>
                            <a:gd name="T13" fmla="*/ 63 h 124"/>
                            <a:gd name="T14" fmla="*/ 2 w 84"/>
                            <a:gd name="T15" fmla="*/ 50 h 124"/>
                            <a:gd name="T16" fmla="*/ 5 w 84"/>
                            <a:gd name="T17" fmla="*/ 37 h 124"/>
                            <a:gd name="T18" fmla="*/ 12 w 84"/>
                            <a:gd name="T19" fmla="*/ 25 h 124"/>
                            <a:gd name="T20" fmla="*/ 21 w 84"/>
                            <a:gd name="T21" fmla="*/ 15 h 124"/>
                            <a:gd name="T22" fmla="*/ 32 w 84"/>
                            <a:gd name="T23" fmla="*/ 8 h 124"/>
                            <a:gd name="T24" fmla="*/ 45 w 84"/>
                            <a:gd name="T25" fmla="*/ 2 h 124"/>
                            <a:gd name="T26" fmla="*/ 57 w 84"/>
                            <a:gd name="T27" fmla="*/ 0 h 124"/>
                            <a:gd name="T28" fmla="*/ 71 w 84"/>
                            <a:gd name="T29" fmla="*/ 0 h 124"/>
                            <a:gd name="T30" fmla="*/ 84 w 84"/>
                            <a:gd name="T31" fmla="*/ 2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4" h="124">
                              <a:moveTo>
                                <a:pt x="43" y="124"/>
                              </a:moveTo>
                              <a:lnTo>
                                <a:pt x="32" y="118"/>
                              </a:lnTo>
                              <a:lnTo>
                                <a:pt x="21" y="111"/>
                              </a:lnTo>
                              <a:lnTo>
                                <a:pt x="12" y="101"/>
                              </a:lnTo>
                              <a:lnTo>
                                <a:pt x="5" y="90"/>
                              </a:lnTo>
                              <a:lnTo>
                                <a:pt x="2" y="77"/>
                              </a:lnTo>
                              <a:lnTo>
                                <a:pt x="0" y="63"/>
                              </a:lnTo>
                              <a:lnTo>
                                <a:pt x="2" y="50"/>
                              </a:lnTo>
                              <a:lnTo>
                                <a:pt x="5" y="37"/>
                              </a:lnTo>
                              <a:lnTo>
                                <a:pt x="12" y="25"/>
                              </a:lnTo>
                              <a:lnTo>
                                <a:pt x="21" y="15"/>
                              </a:lnTo>
                              <a:lnTo>
                                <a:pt x="32" y="8"/>
                              </a:lnTo>
                              <a:lnTo>
                                <a:pt x="45" y="2"/>
                              </a:lnTo>
                              <a:lnTo>
                                <a:pt x="57" y="0"/>
                              </a:lnTo>
                              <a:lnTo>
                                <a:pt x="71" y="0"/>
                              </a:lnTo>
                              <a:lnTo>
                                <a:pt x="84" y="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3" name="Freeform 15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0" y="799"/>
                          <a:ext cx="337" cy="137"/>
                        </a:xfrm>
                        <a:custGeom>
                          <a:avLst/>
                          <a:gdLst>
                            <a:gd name="T0" fmla="*/ 41 w 1349"/>
                            <a:gd name="T1" fmla="*/ 0 h 549"/>
                            <a:gd name="T2" fmla="*/ 21 w 1349"/>
                            <a:gd name="T3" fmla="*/ 61 h 549"/>
                            <a:gd name="T4" fmla="*/ 0 w 1349"/>
                            <a:gd name="T5" fmla="*/ 122 h 549"/>
                            <a:gd name="T6" fmla="*/ 1308 w 1349"/>
                            <a:gd name="T7" fmla="*/ 549 h 549"/>
                            <a:gd name="T8" fmla="*/ 1328 w 1349"/>
                            <a:gd name="T9" fmla="*/ 488 h 549"/>
                            <a:gd name="T10" fmla="*/ 1349 w 1349"/>
                            <a:gd name="T11" fmla="*/ 427 h 549"/>
                            <a:gd name="T12" fmla="*/ 41 w 1349"/>
                            <a:gd name="T13" fmla="*/ 0 h 54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9" h="549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308" y="549"/>
                              </a:lnTo>
                              <a:lnTo>
                                <a:pt x="1328" y="488"/>
                              </a:lnTo>
                              <a:lnTo>
                                <a:pt x="1349" y="427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4" name="Freeform 15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0" y="799"/>
                          <a:ext cx="337" cy="137"/>
                        </a:xfrm>
                        <a:custGeom>
                          <a:avLst/>
                          <a:gdLst>
                            <a:gd name="T0" fmla="*/ 41 w 1349"/>
                            <a:gd name="T1" fmla="*/ 0 h 549"/>
                            <a:gd name="T2" fmla="*/ 21 w 1349"/>
                            <a:gd name="T3" fmla="*/ 61 h 549"/>
                            <a:gd name="T4" fmla="*/ 0 w 1349"/>
                            <a:gd name="T5" fmla="*/ 122 h 549"/>
                            <a:gd name="T6" fmla="*/ 1308 w 1349"/>
                            <a:gd name="T7" fmla="*/ 549 h 549"/>
                            <a:gd name="T8" fmla="*/ 1328 w 1349"/>
                            <a:gd name="T9" fmla="*/ 488 h 549"/>
                            <a:gd name="T10" fmla="*/ 1349 w 1349"/>
                            <a:gd name="T11" fmla="*/ 427 h 549"/>
                            <a:gd name="T12" fmla="*/ 41 w 1349"/>
                            <a:gd name="T13" fmla="*/ 0 h 54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9" h="549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308" y="549"/>
                              </a:lnTo>
                              <a:lnTo>
                                <a:pt x="1328" y="488"/>
                              </a:lnTo>
                              <a:lnTo>
                                <a:pt x="1349" y="427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5" name="Freeform 15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42" y="905"/>
                          <a:ext cx="5" cy="15"/>
                        </a:xfrm>
                        <a:custGeom>
                          <a:avLst/>
                          <a:gdLst>
                            <a:gd name="T0" fmla="*/ 0 w 21"/>
                            <a:gd name="T1" fmla="*/ 61 h 61"/>
                            <a:gd name="T2" fmla="*/ 21 w 21"/>
                            <a:gd name="T3" fmla="*/ 0 h 61"/>
                            <a:gd name="T4" fmla="*/ 21 w 21"/>
                            <a:gd name="T5" fmla="*/ 0 h 61"/>
                            <a:gd name="T6" fmla="*/ 0 w 21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1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6" name="Line 15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47" y="90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7" name="Freeform 15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7" y="905"/>
                          <a:ext cx="336" cy="139"/>
                        </a:xfrm>
                        <a:custGeom>
                          <a:avLst/>
                          <a:gdLst>
                            <a:gd name="T0" fmla="*/ 41 w 1345"/>
                            <a:gd name="T1" fmla="*/ 0 h 557"/>
                            <a:gd name="T2" fmla="*/ 20 w 1345"/>
                            <a:gd name="T3" fmla="*/ 61 h 557"/>
                            <a:gd name="T4" fmla="*/ 0 w 1345"/>
                            <a:gd name="T5" fmla="*/ 122 h 557"/>
                            <a:gd name="T6" fmla="*/ 1305 w 1345"/>
                            <a:gd name="T7" fmla="*/ 557 h 557"/>
                            <a:gd name="T8" fmla="*/ 1325 w 1345"/>
                            <a:gd name="T9" fmla="*/ 496 h 557"/>
                            <a:gd name="T10" fmla="*/ 1345 w 1345"/>
                            <a:gd name="T11" fmla="*/ 434 h 557"/>
                            <a:gd name="T12" fmla="*/ 41 w 1345"/>
                            <a:gd name="T13" fmla="*/ 0 h 5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5" h="557">
                              <a:moveTo>
                                <a:pt x="41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305" y="557"/>
                              </a:lnTo>
                              <a:lnTo>
                                <a:pt x="1325" y="496"/>
                              </a:lnTo>
                              <a:lnTo>
                                <a:pt x="1345" y="434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8" name="Freeform 15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7" y="905"/>
                          <a:ext cx="336" cy="139"/>
                        </a:xfrm>
                        <a:custGeom>
                          <a:avLst/>
                          <a:gdLst>
                            <a:gd name="T0" fmla="*/ 41 w 1345"/>
                            <a:gd name="T1" fmla="*/ 0 h 557"/>
                            <a:gd name="T2" fmla="*/ 20 w 1345"/>
                            <a:gd name="T3" fmla="*/ 61 h 557"/>
                            <a:gd name="T4" fmla="*/ 0 w 1345"/>
                            <a:gd name="T5" fmla="*/ 122 h 557"/>
                            <a:gd name="T6" fmla="*/ 1305 w 1345"/>
                            <a:gd name="T7" fmla="*/ 557 h 557"/>
                            <a:gd name="T8" fmla="*/ 1325 w 1345"/>
                            <a:gd name="T9" fmla="*/ 496 h 557"/>
                            <a:gd name="T10" fmla="*/ 1345 w 1345"/>
                            <a:gd name="T11" fmla="*/ 434 h 557"/>
                            <a:gd name="T12" fmla="*/ 41 w 1345"/>
                            <a:gd name="T13" fmla="*/ 0 h 5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5" h="557">
                              <a:moveTo>
                                <a:pt x="41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305" y="557"/>
                              </a:lnTo>
                              <a:lnTo>
                                <a:pt x="1325" y="496"/>
                              </a:lnTo>
                              <a:lnTo>
                                <a:pt x="1345" y="434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9" name="Freeform 15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8" y="1014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2 h 62"/>
                            <a:gd name="T2" fmla="*/ 20 w 20"/>
                            <a:gd name="T3" fmla="*/ 0 h 62"/>
                            <a:gd name="T4" fmla="*/ 20 w 20"/>
                            <a:gd name="T5" fmla="*/ 0 h 62"/>
                            <a:gd name="T6" fmla="*/ 0 w 20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2">
                              <a:moveTo>
                                <a:pt x="0" y="62"/>
                              </a:moveTo>
                              <a:lnTo>
                                <a:pt x="20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0" name="Line 15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373" y="10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1" name="Freeform 15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3" y="1014"/>
                          <a:ext cx="335" cy="143"/>
                        </a:xfrm>
                        <a:custGeom>
                          <a:avLst/>
                          <a:gdLst>
                            <a:gd name="T0" fmla="*/ 40 w 1339"/>
                            <a:gd name="T1" fmla="*/ 0 h 572"/>
                            <a:gd name="T2" fmla="*/ 20 w 1339"/>
                            <a:gd name="T3" fmla="*/ 62 h 572"/>
                            <a:gd name="T4" fmla="*/ 0 w 1339"/>
                            <a:gd name="T5" fmla="*/ 123 h 572"/>
                            <a:gd name="T6" fmla="*/ 1299 w 1339"/>
                            <a:gd name="T7" fmla="*/ 572 h 572"/>
                            <a:gd name="T8" fmla="*/ 1319 w 1339"/>
                            <a:gd name="T9" fmla="*/ 511 h 572"/>
                            <a:gd name="T10" fmla="*/ 1339 w 1339"/>
                            <a:gd name="T11" fmla="*/ 450 h 572"/>
                            <a:gd name="T12" fmla="*/ 40 w 1339"/>
                            <a:gd name="T13" fmla="*/ 0 h 5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39" h="572">
                              <a:moveTo>
                                <a:pt x="40" y="0"/>
                              </a:moveTo>
                              <a:lnTo>
                                <a:pt x="20" y="62"/>
                              </a:lnTo>
                              <a:lnTo>
                                <a:pt x="0" y="123"/>
                              </a:lnTo>
                              <a:lnTo>
                                <a:pt x="1299" y="572"/>
                              </a:lnTo>
                              <a:lnTo>
                                <a:pt x="1319" y="511"/>
                              </a:lnTo>
                              <a:lnTo>
                                <a:pt x="1339" y="450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2" name="Freeform 15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3" y="1014"/>
                          <a:ext cx="335" cy="143"/>
                        </a:xfrm>
                        <a:custGeom>
                          <a:avLst/>
                          <a:gdLst>
                            <a:gd name="T0" fmla="*/ 40 w 1339"/>
                            <a:gd name="T1" fmla="*/ 0 h 572"/>
                            <a:gd name="T2" fmla="*/ 20 w 1339"/>
                            <a:gd name="T3" fmla="*/ 62 h 572"/>
                            <a:gd name="T4" fmla="*/ 0 w 1339"/>
                            <a:gd name="T5" fmla="*/ 123 h 572"/>
                            <a:gd name="T6" fmla="*/ 1299 w 1339"/>
                            <a:gd name="T7" fmla="*/ 572 h 572"/>
                            <a:gd name="T8" fmla="*/ 1319 w 1339"/>
                            <a:gd name="T9" fmla="*/ 511 h 572"/>
                            <a:gd name="T10" fmla="*/ 1339 w 1339"/>
                            <a:gd name="T11" fmla="*/ 450 h 572"/>
                            <a:gd name="T12" fmla="*/ 40 w 1339"/>
                            <a:gd name="T13" fmla="*/ 0 h 5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39" h="572">
                              <a:moveTo>
                                <a:pt x="40" y="0"/>
                              </a:moveTo>
                              <a:lnTo>
                                <a:pt x="20" y="62"/>
                              </a:lnTo>
                              <a:lnTo>
                                <a:pt x="0" y="123"/>
                              </a:lnTo>
                              <a:lnTo>
                                <a:pt x="1299" y="572"/>
                              </a:lnTo>
                              <a:lnTo>
                                <a:pt x="1319" y="511"/>
                              </a:lnTo>
                              <a:lnTo>
                                <a:pt x="1339" y="450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3" name="Freeform 15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93" y="1126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0 w 22"/>
                            <a:gd name="T3" fmla="*/ 0 h 61"/>
                            <a:gd name="T4" fmla="*/ 22 w 22"/>
                            <a:gd name="T5" fmla="*/ 1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0" y="0"/>
                              </a:lnTo>
                              <a:lnTo>
                                <a:pt x="22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4" name="Line 15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98" y="11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5" name="Freeform 15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87" y="1126"/>
                          <a:ext cx="173" cy="89"/>
                        </a:xfrm>
                        <a:custGeom>
                          <a:avLst/>
                          <a:gdLst>
                            <a:gd name="T0" fmla="*/ 44 w 691"/>
                            <a:gd name="T1" fmla="*/ 0 h 353"/>
                            <a:gd name="T2" fmla="*/ 22 w 691"/>
                            <a:gd name="T3" fmla="*/ 60 h 353"/>
                            <a:gd name="T4" fmla="*/ 0 w 691"/>
                            <a:gd name="T5" fmla="*/ 120 h 353"/>
                            <a:gd name="T6" fmla="*/ 647 w 691"/>
                            <a:gd name="T7" fmla="*/ 353 h 353"/>
                            <a:gd name="T8" fmla="*/ 669 w 691"/>
                            <a:gd name="T9" fmla="*/ 293 h 353"/>
                            <a:gd name="T10" fmla="*/ 691 w 691"/>
                            <a:gd name="T11" fmla="*/ 233 h 353"/>
                            <a:gd name="T12" fmla="*/ 44 w 691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1" h="353">
                              <a:moveTo>
                                <a:pt x="44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647" y="353"/>
                              </a:lnTo>
                              <a:lnTo>
                                <a:pt x="669" y="293"/>
                              </a:lnTo>
                              <a:lnTo>
                                <a:pt x="691" y="233"/>
                              </a:lnTo>
                              <a:lnTo>
                                <a:pt x="4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6" name="Freeform 15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87" y="1126"/>
                          <a:ext cx="173" cy="89"/>
                        </a:xfrm>
                        <a:custGeom>
                          <a:avLst/>
                          <a:gdLst>
                            <a:gd name="T0" fmla="*/ 44 w 691"/>
                            <a:gd name="T1" fmla="*/ 0 h 353"/>
                            <a:gd name="T2" fmla="*/ 22 w 691"/>
                            <a:gd name="T3" fmla="*/ 60 h 353"/>
                            <a:gd name="T4" fmla="*/ 0 w 691"/>
                            <a:gd name="T5" fmla="*/ 120 h 353"/>
                            <a:gd name="T6" fmla="*/ 647 w 691"/>
                            <a:gd name="T7" fmla="*/ 353 h 353"/>
                            <a:gd name="T8" fmla="*/ 669 w 691"/>
                            <a:gd name="T9" fmla="*/ 293 h 353"/>
                            <a:gd name="T10" fmla="*/ 691 w 691"/>
                            <a:gd name="T11" fmla="*/ 233 h 353"/>
                            <a:gd name="T12" fmla="*/ 44 w 691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1" h="353">
                              <a:moveTo>
                                <a:pt x="44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647" y="353"/>
                              </a:lnTo>
                              <a:lnTo>
                                <a:pt x="669" y="293"/>
                              </a:lnTo>
                              <a:lnTo>
                                <a:pt x="691" y="233"/>
                              </a:lnTo>
                              <a:lnTo>
                                <a:pt x="4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7" name="Freeform 15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55" y="1185"/>
                          <a:ext cx="5" cy="15"/>
                        </a:xfrm>
                        <a:custGeom>
                          <a:avLst/>
                          <a:gdLst>
                            <a:gd name="T0" fmla="*/ 0 w 23"/>
                            <a:gd name="T1" fmla="*/ 60 h 60"/>
                            <a:gd name="T2" fmla="*/ 22 w 23"/>
                            <a:gd name="T3" fmla="*/ 0 h 60"/>
                            <a:gd name="T4" fmla="*/ 23 w 23"/>
                            <a:gd name="T5" fmla="*/ 0 h 60"/>
                            <a:gd name="T6" fmla="*/ 0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3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8" name="Line 150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860" y="11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9" name="Freeform 15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49" y="1185"/>
                          <a:ext cx="172" cy="90"/>
                        </a:xfrm>
                        <a:custGeom>
                          <a:avLst/>
                          <a:gdLst>
                            <a:gd name="T0" fmla="*/ 46 w 690"/>
                            <a:gd name="T1" fmla="*/ 0 h 360"/>
                            <a:gd name="T2" fmla="*/ 23 w 690"/>
                            <a:gd name="T3" fmla="*/ 60 h 360"/>
                            <a:gd name="T4" fmla="*/ 0 w 690"/>
                            <a:gd name="T5" fmla="*/ 120 h 360"/>
                            <a:gd name="T6" fmla="*/ 645 w 690"/>
                            <a:gd name="T7" fmla="*/ 360 h 360"/>
                            <a:gd name="T8" fmla="*/ 668 w 690"/>
                            <a:gd name="T9" fmla="*/ 300 h 360"/>
                            <a:gd name="T10" fmla="*/ 690 w 690"/>
                            <a:gd name="T11" fmla="*/ 240 h 360"/>
                            <a:gd name="T12" fmla="*/ 46 w 690"/>
                            <a:gd name="T13" fmla="*/ 0 h 3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0" h="360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5" y="360"/>
                              </a:lnTo>
                              <a:lnTo>
                                <a:pt x="668" y="300"/>
                              </a:lnTo>
                              <a:lnTo>
                                <a:pt x="690" y="240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0" name="Freeform 15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49" y="1185"/>
                          <a:ext cx="172" cy="90"/>
                        </a:xfrm>
                        <a:custGeom>
                          <a:avLst/>
                          <a:gdLst>
                            <a:gd name="T0" fmla="*/ 46 w 690"/>
                            <a:gd name="T1" fmla="*/ 0 h 360"/>
                            <a:gd name="T2" fmla="*/ 23 w 690"/>
                            <a:gd name="T3" fmla="*/ 60 h 360"/>
                            <a:gd name="T4" fmla="*/ 0 w 690"/>
                            <a:gd name="T5" fmla="*/ 120 h 360"/>
                            <a:gd name="T6" fmla="*/ 645 w 690"/>
                            <a:gd name="T7" fmla="*/ 360 h 360"/>
                            <a:gd name="T8" fmla="*/ 668 w 690"/>
                            <a:gd name="T9" fmla="*/ 300 h 360"/>
                            <a:gd name="T10" fmla="*/ 690 w 690"/>
                            <a:gd name="T11" fmla="*/ 240 h 360"/>
                            <a:gd name="T12" fmla="*/ 46 w 690"/>
                            <a:gd name="T13" fmla="*/ 0 h 3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0" h="360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5" y="360"/>
                              </a:lnTo>
                              <a:lnTo>
                                <a:pt x="668" y="300"/>
                              </a:lnTo>
                              <a:lnTo>
                                <a:pt x="690" y="240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1" name="Freeform 15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6" y="1245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0 h 60"/>
                            <a:gd name="T2" fmla="*/ 22 w 22"/>
                            <a:gd name="T3" fmla="*/ 0 h 60"/>
                            <a:gd name="T4" fmla="*/ 22 w 22"/>
                            <a:gd name="T5" fmla="*/ 0 h 60"/>
                            <a:gd name="T6" fmla="*/ 0 w 22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2" name="Line 149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21" y="12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3" name="Freeform 14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0" y="1245"/>
                          <a:ext cx="172" cy="92"/>
                        </a:xfrm>
                        <a:custGeom>
                          <a:avLst/>
                          <a:gdLst>
                            <a:gd name="T0" fmla="*/ 45 w 688"/>
                            <a:gd name="T1" fmla="*/ 0 h 368"/>
                            <a:gd name="T2" fmla="*/ 23 w 688"/>
                            <a:gd name="T3" fmla="*/ 60 h 368"/>
                            <a:gd name="T4" fmla="*/ 0 w 688"/>
                            <a:gd name="T5" fmla="*/ 120 h 368"/>
                            <a:gd name="T6" fmla="*/ 642 w 688"/>
                            <a:gd name="T7" fmla="*/ 368 h 368"/>
                            <a:gd name="T8" fmla="*/ 665 w 688"/>
                            <a:gd name="T9" fmla="*/ 308 h 368"/>
                            <a:gd name="T10" fmla="*/ 688 w 688"/>
                            <a:gd name="T11" fmla="*/ 248 h 368"/>
                            <a:gd name="T12" fmla="*/ 45 w 688"/>
                            <a:gd name="T13" fmla="*/ 0 h 3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8" h="368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2" y="368"/>
                              </a:lnTo>
                              <a:lnTo>
                                <a:pt x="665" y="308"/>
                              </a:lnTo>
                              <a:lnTo>
                                <a:pt x="688" y="248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4" name="Freeform 14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0" y="1245"/>
                          <a:ext cx="172" cy="92"/>
                        </a:xfrm>
                        <a:custGeom>
                          <a:avLst/>
                          <a:gdLst>
                            <a:gd name="T0" fmla="*/ 45 w 688"/>
                            <a:gd name="T1" fmla="*/ 0 h 368"/>
                            <a:gd name="T2" fmla="*/ 23 w 688"/>
                            <a:gd name="T3" fmla="*/ 60 h 368"/>
                            <a:gd name="T4" fmla="*/ 0 w 688"/>
                            <a:gd name="T5" fmla="*/ 120 h 368"/>
                            <a:gd name="T6" fmla="*/ 642 w 688"/>
                            <a:gd name="T7" fmla="*/ 368 h 368"/>
                            <a:gd name="T8" fmla="*/ 665 w 688"/>
                            <a:gd name="T9" fmla="*/ 308 h 368"/>
                            <a:gd name="T10" fmla="*/ 688 w 688"/>
                            <a:gd name="T11" fmla="*/ 248 h 368"/>
                            <a:gd name="T12" fmla="*/ 45 w 688"/>
                            <a:gd name="T13" fmla="*/ 0 h 3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8" h="368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2" y="368"/>
                              </a:lnTo>
                              <a:lnTo>
                                <a:pt x="665" y="308"/>
                              </a:lnTo>
                              <a:lnTo>
                                <a:pt x="688" y="248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5" name="Freeform 14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6" y="1307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3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3" y="0"/>
                              </a:ln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6" name="Line 149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182" y="130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7" name="Freeform 14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0" y="1307"/>
                          <a:ext cx="172" cy="94"/>
                        </a:xfrm>
                        <a:custGeom>
                          <a:avLst/>
                          <a:gdLst>
                            <a:gd name="T0" fmla="*/ 48 w 687"/>
                            <a:gd name="T1" fmla="*/ 0 h 376"/>
                            <a:gd name="T2" fmla="*/ 24 w 687"/>
                            <a:gd name="T3" fmla="*/ 60 h 376"/>
                            <a:gd name="T4" fmla="*/ 0 w 687"/>
                            <a:gd name="T5" fmla="*/ 120 h 376"/>
                            <a:gd name="T6" fmla="*/ 639 w 687"/>
                            <a:gd name="T7" fmla="*/ 376 h 376"/>
                            <a:gd name="T8" fmla="*/ 663 w 687"/>
                            <a:gd name="T9" fmla="*/ 316 h 376"/>
                            <a:gd name="T10" fmla="*/ 687 w 687"/>
                            <a:gd name="T11" fmla="*/ 256 h 376"/>
                            <a:gd name="T12" fmla="*/ 48 w 687"/>
                            <a:gd name="T13" fmla="*/ 0 h 37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7" h="376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39" y="376"/>
                              </a:lnTo>
                              <a:lnTo>
                                <a:pt x="663" y="316"/>
                              </a:lnTo>
                              <a:lnTo>
                                <a:pt x="687" y="256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8" name="Freeform 14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0" y="1307"/>
                          <a:ext cx="172" cy="94"/>
                        </a:xfrm>
                        <a:custGeom>
                          <a:avLst/>
                          <a:gdLst>
                            <a:gd name="T0" fmla="*/ 48 w 687"/>
                            <a:gd name="T1" fmla="*/ 0 h 376"/>
                            <a:gd name="T2" fmla="*/ 24 w 687"/>
                            <a:gd name="T3" fmla="*/ 60 h 376"/>
                            <a:gd name="T4" fmla="*/ 0 w 687"/>
                            <a:gd name="T5" fmla="*/ 120 h 376"/>
                            <a:gd name="T6" fmla="*/ 639 w 687"/>
                            <a:gd name="T7" fmla="*/ 376 h 376"/>
                            <a:gd name="T8" fmla="*/ 663 w 687"/>
                            <a:gd name="T9" fmla="*/ 316 h 376"/>
                            <a:gd name="T10" fmla="*/ 687 w 687"/>
                            <a:gd name="T11" fmla="*/ 256 h 376"/>
                            <a:gd name="T12" fmla="*/ 48 w 687"/>
                            <a:gd name="T13" fmla="*/ 0 h 37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7" h="376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39" y="376"/>
                              </a:lnTo>
                              <a:lnTo>
                                <a:pt x="663" y="316"/>
                              </a:lnTo>
                              <a:lnTo>
                                <a:pt x="687" y="256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9" name="Freeform 14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6" y="1371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4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0" name="Line 149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42" y="137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1" name="Freeform 14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0" y="1371"/>
                          <a:ext cx="171" cy="96"/>
                        </a:xfrm>
                        <a:custGeom>
                          <a:avLst/>
                          <a:gdLst>
                            <a:gd name="T0" fmla="*/ 50 w 685"/>
                            <a:gd name="T1" fmla="*/ 0 h 382"/>
                            <a:gd name="T2" fmla="*/ 25 w 685"/>
                            <a:gd name="T3" fmla="*/ 59 h 382"/>
                            <a:gd name="T4" fmla="*/ 0 w 685"/>
                            <a:gd name="T5" fmla="*/ 118 h 382"/>
                            <a:gd name="T6" fmla="*/ 635 w 685"/>
                            <a:gd name="T7" fmla="*/ 382 h 382"/>
                            <a:gd name="T8" fmla="*/ 660 w 685"/>
                            <a:gd name="T9" fmla="*/ 324 h 382"/>
                            <a:gd name="T10" fmla="*/ 685 w 685"/>
                            <a:gd name="T11" fmla="*/ 265 h 382"/>
                            <a:gd name="T12" fmla="*/ 50 w 685"/>
                            <a:gd name="T13" fmla="*/ 0 h 3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5" h="38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35" y="382"/>
                              </a:lnTo>
                              <a:lnTo>
                                <a:pt x="660" y="324"/>
                              </a:lnTo>
                              <a:lnTo>
                                <a:pt x="685" y="2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2" name="Freeform 14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0" y="1371"/>
                          <a:ext cx="171" cy="96"/>
                        </a:xfrm>
                        <a:custGeom>
                          <a:avLst/>
                          <a:gdLst>
                            <a:gd name="T0" fmla="*/ 50 w 685"/>
                            <a:gd name="T1" fmla="*/ 0 h 382"/>
                            <a:gd name="T2" fmla="*/ 25 w 685"/>
                            <a:gd name="T3" fmla="*/ 59 h 382"/>
                            <a:gd name="T4" fmla="*/ 0 w 685"/>
                            <a:gd name="T5" fmla="*/ 118 h 382"/>
                            <a:gd name="T6" fmla="*/ 635 w 685"/>
                            <a:gd name="T7" fmla="*/ 382 h 382"/>
                            <a:gd name="T8" fmla="*/ 660 w 685"/>
                            <a:gd name="T9" fmla="*/ 324 h 382"/>
                            <a:gd name="T10" fmla="*/ 685 w 685"/>
                            <a:gd name="T11" fmla="*/ 265 h 382"/>
                            <a:gd name="T12" fmla="*/ 50 w 685"/>
                            <a:gd name="T13" fmla="*/ 0 h 3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5" h="38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35" y="382"/>
                              </a:lnTo>
                              <a:lnTo>
                                <a:pt x="660" y="324"/>
                              </a:lnTo>
                              <a:lnTo>
                                <a:pt x="685" y="2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3" name="Freeform 14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95" y="1437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59 h 59"/>
                            <a:gd name="T2" fmla="*/ 25 w 25"/>
                            <a:gd name="T3" fmla="*/ 0 h 59"/>
                            <a:gd name="T4" fmla="*/ 25 w 25"/>
                            <a:gd name="T5" fmla="*/ 0 h 59"/>
                            <a:gd name="T6" fmla="*/ 0 w 25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4" name="Line 148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01" y="143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5" name="Freeform 14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1437"/>
                          <a:ext cx="171" cy="98"/>
                        </a:xfrm>
                        <a:custGeom>
                          <a:avLst/>
                          <a:gdLst>
                            <a:gd name="T0" fmla="*/ 50 w 681"/>
                            <a:gd name="T1" fmla="*/ 0 h 392"/>
                            <a:gd name="T2" fmla="*/ 25 w 681"/>
                            <a:gd name="T3" fmla="*/ 59 h 392"/>
                            <a:gd name="T4" fmla="*/ 0 w 681"/>
                            <a:gd name="T5" fmla="*/ 117 h 392"/>
                            <a:gd name="T6" fmla="*/ 631 w 681"/>
                            <a:gd name="T7" fmla="*/ 392 h 392"/>
                            <a:gd name="T8" fmla="*/ 656 w 681"/>
                            <a:gd name="T9" fmla="*/ 333 h 392"/>
                            <a:gd name="T10" fmla="*/ 681 w 681"/>
                            <a:gd name="T11" fmla="*/ 274 h 392"/>
                            <a:gd name="T12" fmla="*/ 50 w 681"/>
                            <a:gd name="T13" fmla="*/ 0 h 3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1" h="39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7"/>
                              </a:lnTo>
                              <a:lnTo>
                                <a:pt x="631" y="392"/>
                              </a:lnTo>
                              <a:lnTo>
                                <a:pt x="656" y="333"/>
                              </a:lnTo>
                              <a:lnTo>
                                <a:pt x="681" y="27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6" name="Freeform 14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1437"/>
                          <a:ext cx="171" cy="98"/>
                        </a:xfrm>
                        <a:custGeom>
                          <a:avLst/>
                          <a:gdLst>
                            <a:gd name="T0" fmla="*/ 50 w 681"/>
                            <a:gd name="T1" fmla="*/ 0 h 392"/>
                            <a:gd name="T2" fmla="*/ 25 w 681"/>
                            <a:gd name="T3" fmla="*/ 59 h 392"/>
                            <a:gd name="T4" fmla="*/ 0 w 681"/>
                            <a:gd name="T5" fmla="*/ 117 h 392"/>
                            <a:gd name="T6" fmla="*/ 631 w 681"/>
                            <a:gd name="T7" fmla="*/ 392 h 392"/>
                            <a:gd name="T8" fmla="*/ 656 w 681"/>
                            <a:gd name="T9" fmla="*/ 333 h 392"/>
                            <a:gd name="T10" fmla="*/ 681 w 681"/>
                            <a:gd name="T11" fmla="*/ 274 h 392"/>
                            <a:gd name="T12" fmla="*/ 50 w 681"/>
                            <a:gd name="T13" fmla="*/ 0 h 3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1" h="39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7"/>
                              </a:lnTo>
                              <a:lnTo>
                                <a:pt x="631" y="392"/>
                              </a:lnTo>
                              <a:lnTo>
                                <a:pt x="656" y="333"/>
                              </a:lnTo>
                              <a:lnTo>
                                <a:pt x="681" y="27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7" name="Freeform 14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53" y="1506"/>
                          <a:ext cx="6" cy="14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5 w 27"/>
                            <a:gd name="T3" fmla="*/ 0 h 59"/>
                            <a:gd name="T4" fmla="*/ 27 w 27"/>
                            <a:gd name="T5" fmla="*/ 0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27" y="0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8" name="Line 148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659" y="15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9" name="Freeform 14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6" y="1506"/>
                          <a:ext cx="170" cy="100"/>
                        </a:xfrm>
                        <a:custGeom>
                          <a:avLst/>
                          <a:gdLst>
                            <a:gd name="T0" fmla="*/ 53 w 679"/>
                            <a:gd name="T1" fmla="*/ 0 h 402"/>
                            <a:gd name="T2" fmla="*/ 26 w 679"/>
                            <a:gd name="T3" fmla="*/ 59 h 402"/>
                            <a:gd name="T4" fmla="*/ 0 w 679"/>
                            <a:gd name="T5" fmla="*/ 118 h 402"/>
                            <a:gd name="T6" fmla="*/ 627 w 679"/>
                            <a:gd name="T7" fmla="*/ 402 h 402"/>
                            <a:gd name="T8" fmla="*/ 653 w 679"/>
                            <a:gd name="T9" fmla="*/ 343 h 402"/>
                            <a:gd name="T10" fmla="*/ 679 w 679"/>
                            <a:gd name="T11" fmla="*/ 284 h 402"/>
                            <a:gd name="T12" fmla="*/ 53 w 679"/>
                            <a:gd name="T13" fmla="*/ 0 h 4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2">
                              <a:moveTo>
                                <a:pt x="53" y="0"/>
                              </a:moveTo>
                              <a:lnTo>
                                <a:pt x="26" y="59"/>
                              </a:lnTo>
                              <a:lnTo>
                                <a:pt x="0" y="118"/>
                              </a:lnTo>
                              <a:lnTo>
                                <a:pt x="627" y="402"/>
                              </a:lnTo>
                              <a:lnTo>
                                <a:pt x="653" y="343"/>
                              </a:lnTo>
                              <a:lnTo>
                                <a:pt x="679" y="284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0" name="Freeform 14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6" y="1506"/>
                          <a:ext cx="170" cy="100"/>
                        </a:xfrm>
                        <a:custGeom>
                          <a:avLst/>
                          <a:gdLst>
                            <a:gd name="T0" fmla="*/ 53 w 679"/>
                            <a:gd name="T1" fmla="*/ 0 h 402"/>
                            <a:gd name="T2" fmla="*/ 26 w 679"/>
                            <a:gd name="T3" fmla="*/ 59 h 402"/>
                            <a:gd name="T4" fmla="*/ 0 w 679"/>
                            <a:gd name="T5" fmla="*/ 118 h 402"/>
                            <a:gd name="T6" fmla="*/ 627 w 679"/>
                            <a:gd name="T7" fmla="*/ 402 h 402"/>
                            <a:gd name="T8" fmla="*/ 653 w 679"/>
                            <a:gd name="T9" fmla="*/ 343 h 402"/>
                            <a:gd name="T10" fmla="*/ 679 w 679"/>
                            <a:gd name="T11" fmla="*/ 284 h 402"/>
                            <a:gd name="T12" fmla="*/ 53 w 679"/>
                            <a:gd name="T13" fmla="*/ 0 h 4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2">
                              <a:moveTo>
                                <a:pt x="53" y="0"/>
                              </a:moveTo>
                              <a:lnTo>
                                <a:pt x="26" y="59"/>
                              </a:lnTo>
                              <a:lnTo>
                                <a:pt x="0" y="118"/>
                              </a:lnTo>
                              <a:lnTo>
                                <a:pt x="627" y="402"/>
                              </a:lnTo>
                              <a:lnTo>
                                <a:pt x="653" y="343"/>
                              </a:lnTo>
                              <a:lnTo>
                                <a:pt x="679" y="284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1" name="Freeform 14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9" y="1577"/>
                          <a:ext cx="7" cy="14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6 w 27"/>
                            <a:gd name="T3" fmla="*/ 0 h 59"/>
                            <a:gd name="T4" fmla="*/ 27 w 27"/>
                            <a:gd name="T5" fmla="*/ 1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6" y="0"/>
                              </a:lnTo>
                              <a:lnTo>
                                <a:pt x="27" y="1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2" name="Line 147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16" y="15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3" name="Freeform 14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2" y="1577"/>
                          <a:ext cx="170" cy="102"/>
                        </a:xfrm>
                        <a:custGeom>
                          <a:avLst/>
                          <a:gdLst>
                            <a:gd name="T0" fmla="*/ 55 w 679"/>
                            <a:gd name="T1" fmla="*/ 0 h 408"/>
                            <a:gd name="T2" fmla="*/ 28 w 679"/>
                            <a:gd name="T3" fmla="*/ 58 h 408"/>
                            <a:gd name="T4" fmla="*/ 0 w 679"/>
                            <a:gd name="T5" fmla="*/ 115 h 408"/>
                            <a:gd name="T6" fmla="*/ 623 w 679"/>
                            <a:gd name="T7" fmla="*/ 408 h 408"/>
                            <a:gd name="T8" fmla="*/ 651 w 679"/>
                            <a:gd name="T9" fmla="*/ 350 h 408"/>
                            <a:gd name="T10" fmla="*/ 679 w 679"/>
                            <a:gd name="T11" fmla="*/ 293 h 408"/>
                            <a:gd name="T12" fmla="*/ 55 w 679"/>
                            <a:gd name="T13" fmla="*/ 0 h 4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8">
                              <a:moveTo>
                                <a:pt x="55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23" y="408"/>
                              </a:lnTo>
                              <a:lnTo>
                                <a:pt x="651" y="350"/>
                              </a:lnTo>
                              <a:lnTo>
                                <a:pt x="679" y="293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4" name="Freeform 14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2" y="1577"/>
                          <a:ext cx="170" cy="102"/>
                        </a:xfrm>
                        <a:custGeom>
                          <a:avLst/>
                          <a:gdLst>
                            <a:gd name="T0" fmla="*/ 55 w 679"/>
                            <a:gd name="T1" fmla="*/ 0 h 408"/>
                            <a:gd name="T2" fmla="*/ 28 w 679"/>
                            <a:gd name="T3" fmla="*/ 58 h 408"/>
                            <a:gd name="T4" fmla="*/ 0 w 679"/>
                            <a:gd name="T5" fmla="*/ 115 h 408"/>
                            <a:gd name="T6" fmla="*/ 623 w 679"/>
                            <a:gd name="T7" fmla="*/ 408 h 408"/>
                            <a:gd name="T8" fmla="*/ 651 w 679"/>
                            <a:gd name="T9" fmla="*/ 350 h 408"/>
                            <a:gd name="T10" fmla="*/ 679 w 679"/>
                            <a:gd name="T11" fmla="*/ 293 h 408"/>
                            <a:gd name="T12" fmla="*/ 55 w 679"/>
                            <a:gd name="T13" fmla="*/ 0 h 4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8">
                              <a:moveTo>
                                <a:pt x="55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23" y="408"/>
                              </a:lnTo>
                              <a:lnTo>
                                <a:pt x="651" y="350"/>
                              </a:lnTo>
                              <a:lnTo>
                                <a:pt x="679" y="293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5" name="Freeform 14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65" y="1650"/>
                          <a:ext cx="7" cy="15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8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6" name="Line 147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72" y="165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7" name="Freeform 14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58" y="1650"/>
                          <a:ext cx="169" cy="105"/>
                        </a:xfrm>
                        <a:custGeom>
                          <a:avLst/>
                          <a:gdLst>
                            <a:gd name="T0" fmla="*/ 58 w 676"/>
                            <a:gd name="T1" fmla="*/ 0 h 418"/>
                            <a:gd name="T2" fmla="*/ 29 w 676"/>
                            <a:gd name="T3" fmla="*/ 57 h 418"/>
                            <a:gd name="T4" fmla="*/ 0 w 676"/>
                            <a:gd name="T5" fmla="*/ 115 h 418"/>
                            <a:gd name="T6" fmla="*/ 619 w 676"/>
                            <a:gd name="T7" fmla="*/ 418 h 418"/>
                            <a:gd name="T8" fmla="*/ 647 w 676"/>
                            <a:gd name="T9" fmla="*/ 360 h 418"/>
                            <a:gd name="T10" fmla="*/ 676 w 676"/>
                            <a:gd name="T11" fmla="*/ 303 h 418"/>
                            <a:gd name="T12" fmla="*/ 58 w 676"/>
                            <a:gd name="T13" fmla="*/ 0 h 4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6" h="418">
                              <a:moveTo>
                                <a:pt x="58" y="0"/>
                              </a:moveTo>
                              <a:lnTo>
                                <a:pt x="29" y="57"/>
                              </a:lnTo>
                              <a:lnTo>
                                <a:pt x="0" y="115"/>
                              </a:lnTo>
                              <a:lnTo>
                                <a:pt x="619" y="418"/>
                              </a:lnTo>
                              <a:lnTo>
                                <a:pt x="647" y="360"/>
                              </a:lnTo>
                              <a:lnTo>
                                <a:pt x="676" y="303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8" name="Freeform 14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58" y="1650"/>
                          <a:ext cx="169" cy="105"/>
                        </a:xfrm>
                        <a:custGeom>
                          <a:avLst/>
                          <a:gdLst>
                            <a:gd name="T0" fmla="*/ 58 w 676"/>
                            <a:gd name="T1" fmla="*/ 0 h 418"/>
                            <a:gd name="T2" fmla="*/ 29 w 676"/>
                            <a:gd name="T3" fmla="*/ 57 h 418"/>
                            <a:gd name="T4" fmla="*/ 0 w 676"/>
                            <a:gd name="T5" fmla="*/ 115 h 418"/>
                            <a:gd name="T6" fmla="*/ 619 w 676"/>
                            <a:gd name="T7" fmla="*/ 418 h 418"/>
                            <a:gd name="T8" fmla="*/ 647 w 676"/>
                            <a:gd name="T9" fmla="*/ 360 h 418"/>
                            <a:gd name="T10" fmla="*/ 676 w 676"/>
                            <a:gd name="T11" fmla="*/ 303 h 418"/>
                            <a:gd name="T12" fmla="*/ 58 w 676"/>
                            <a:gd name="T13" fmla="*/ 0 h 4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6" h="418">
                              <a:moveTo>
                                <a:pt x="58" y="0"/>
                              </a:moveTo>
                              <a:lnTo>
                                <a:pt x="29" y="57"/>
                              </a:lnTo>
                              <a:lnTo>
                                <a:pt x="0" y="115"/>
                              </a:lnTo>
                              <a:lnTo>
                                <a:pt x="619" y="418"/>
                              </a:lnTo>
                              <a:lnTo>
                                <a:pt x="647" y="360"/>
                              </a:lnTo>
                              <a:lnTo>
                                <a:pt x="676" y="303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9" name="Freeform 14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20" y="1726"/>
                          <a:ext cx="7" cy="14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9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6" name="Group 127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4" y="1172"/>
                        <a:ext cx="4266" cy="3528"/>
                        <a:chOff x="3331" y="818"/>
                        <a:chExt cx="4266" cy="3528"/>
                      </a:xfrm>
                    </p:grpSpPr>
                    <p:sp>
                      <p:nvSpPr>
                        <p:cNvPr id="1390" name="Line 147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27" y="17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1" name="Freeform 14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12" y="1726"/>
                          <a:ext cx="168" cy="106"/>
                        </a:xfrm>
                        <a:custGeom>
                          <a:avLst/>
                          <a:gdLst>
                            <a:gd name="T0" fmla="*/ 57 w 669"/>
                            <a:gd name="T1" fmla="*/ 0 h 426"/>
                            <a:gd name="T2" fmla="*/ 28 w 669"/>
                            <a:gd name="T3" fmla="*/ 57 h 426"/>
                            <a:gd name="T4" fmla="*/ 0 w 669"/>
                            <a:gd name="T5" fmla="*/ 115 h 426"/>
                            <a:gd name="T6" fmla="*/ 612 w 669"/>
                            <a:gd name="T7" fmla="*/ 426 h 426"/>
                            <a:gd name="T8" fmla="*/ 641 w 669"/>
                            <a:gd name="T9" fmla="*/ 368 h 426"/>
                            <a:gd name="T10" fmla="*/ 669 w 669"/>
                            <a:gd name="T11" fmla="*/ 311 h 426"/>
                            <a:gd name="T12" fmla="*/ 57 w 669"/>
                            <a:gd name="T13" fmla="*/ 0 h 4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9" h="426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12" y="426"/>
                              </a:lnTo>
                              <a:lnTo>
                                <a:pt x="641" y="368"/>
                              </a:lnTo>
                              <a:lnTo>
                                <a:pt x="669" y="31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2" name="Freeform 14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12" y="1726"/>
                          <a:ext cx="168" cy="106"/>
                        </a:xfrm>
                        <a:custGeom>
                          <a:avLst/>
                          <a:gdLst>
                            <a:gd name="T0" fmla="*/ 57 w 669"/>
                            <a:gd name="T1" fmla="*/ 0 h 426"/>
                            <a:gd name="T2" fmla="*/ 28 w 669"/>
                            <a:gd name="T3" fmla="*/ 57 h 426"/>
                            <a:gd name="T4" fmla="*/ 0 w 669"/>
                            <a:gd name="T5" fmla="*/ 115 h 426"/>
                            <a:gd name="T6" fmla="*/ 612 w 669"/>
                            <a:gd name="T7" fmla="*/ 426 h 426"/>
                            <a:gd name="T8" fmla="*/ 641 w 669"/>
                            <a:gd name="T9" fmla="*/ 368 h 426"/>
                            <a:gd name="T10" fmla="*/ 669 w 669"/>
                            <a:gd name="T11" fmla="*/ 311 h 426"/>
                            <a:gd name="T12" fmla="*/ 57 w 669"/>
                            <a:gd name="T13" fmla="*/ 0 h 4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9" h="426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12" y="426"/>
                              </a:lnTo>
                              <a:lnTo>
                                <a:pt x="641" y="368"/>
                              </a:lnTo>
                              <a:lnTo>
                                <a:pt x="669" y="31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3" name="Freeform 14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73" y="1804"/>
                          <a:ext cx="7" cy="14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8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4" name="Line 146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280" y="180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5" name="Freeform 14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65" y="1804"/>
                          <a:ext cx="167" cy="109"/>
                        </a:xfrm>
                        <a:custGeom>
                          <a:avLst/>
                          <a:gdLst>
                            <a:gd name="T0" fmla="*/ 60 w 666"/>
                            <a:gd name="T1" fmla="*/ 0 h 435"/>
                            <a:gd name="T2" fmla="*/ 30 w 666"/>
                            <a:gd name="T3" fmla="*/ 56 h 435"/>
                            <a:gd name="T4" fmla="*/ 0 w 666"/>
                            <a:gd name="T5" fmla="*/ 113 h 435"/>
                            <a:gd name="T6" fmla="*/ 606 w 666"/>
                            <a:gd name="T7" fmla="*/ 435 h 435"/>
                            <a:gd name="T8" fmla="*/ 636 w 666"/>
                            <a:gd name="T9" fmla="*/ 379 h 435"/>
                            <a:gd name="T10" fmla="*/ 666 w 666"/>
                            <a:gd name="T11" fmla="*/ 322 h 435"/>
                            <a:gd name="T12" fmla="*/ 60 w 666"/>
                            <a:gd name="T13" fmla="*/ 0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6" h="435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606" y="435"/>
                              </a:lnTo>
                              <a:lnTo>
                                <a:pt x="636" y="379"/>
                              </a:lnTo>
                              <a:lnTo>
                                <a:pt x="666" y="322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6" name="Freeform 14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65" y="1804"/>
                          <a:ext cx="167" cy="109"/>
                        </a:xfrm>
                        <a:custGeom>
                          <a:avLst/>
                          <a:gdLst>
                            <a:gd name="T0" fmla="*/ 60 w 666"/>
                            <a:gd name="T1" fmla="*/ 0 h 435"/>
                            <a:gd name="T2" fmla="*/ 30 w 666"/>
                            <a:gd name="T3" fmla="*/ 56 h 435"/>
                            <a:gd name="T4" fmla="*/ 0 w 666"/>
                            <a:gd name="T5" fmla="*/ 113 h 435"/>
                            <a:gd name="T6" fmla="*/ 606 w 666"/>
                            <a:gd name="T7" fmla="*/ 435 h 435"/>
                            <a:gd name="T8" fmla="*/ 636 w 666"/>
                            <a:gd name="T9" fmla="*/ 379 h 435"/>
                            <a:gd name="T10" fmla="*/ 666 w 666"/>
                            <a:gd name="T11" fmla="*/ 322 h 435"/>
                            <a:gd name="T12" fmla="*/ 60 w 666"/>
                            <a:gd name="T13" fmla="*/ 0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6" h="435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606" y="435"/>
                              </a:lnTo>
                              <a:lnTo>
                                <a:pt x="636" y="379"/>
                              </a:lnTo>
                              <a:lnTo>
                                <a:pt x="666" y="322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7" name="Freeform 14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4" y="1885"/>
                          <a:ext cx="8" cy="14"/>
                        </a:xfrm>
                        <a:custGeom>
                          <a:avLst/>
                          <a:gdLst>
                            <a:gd name="T0" fmla="*/ 0 w 31"/>
                            <a:gd name="T1" fmla="*/ 57 h 57"/>
                            <a:gd name="T2" fmla="*/ 30 w 31"/>
                            <a:gd name="T3" fmla="*/ 0 h 57"/>
                            <a:gd name="T4" fmla="*/ 31 w 31"/>
                            <a:gd name="T5" fmla="*/ 0 h 57"/>
                            <a:gd name="T6" fmla="*/ 0 w 31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7">
                              <a:moveTo>
                                <a:pt x="0" y="57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8" name="Line 146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32" y="18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9" name="Freeform 14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16" y="1885"/>
                          <a:ext cx="166" cy="111"/>
                        </a:xfrm>
                        <a:custGeom>
                          <a:avLst/>
                          <a:gdLst>
                            <a:gd name="T0" fmla="*/ 62 w 664"/>
                            <a:gd name="T1" fmla="*/ 0 h 445"/>
                            <a:gd name="T2" fmla="*/ 31 w 664"/>
                            <a:gd name="T3" fmla="*/ 57 h 445"/>
                            <a:gd name="T4" fmla="*/ 0 w 664"/>
                            <a:gd name="T5" fmla="*/ 113 h 445"/>
                            <a:gd name="T6" fmla="*/ 601 w 664"/>
                            <a:gd name="T7" fmla="*/ 445 h 445"/>
                            <a:gd name="T8" fmla="*/ 632 w 664"/>
                            <a:gd name="T9" fmla="*/ 388 h 445"/>
                            <a:gd name="T10" fmla="*/ 664 w 664"/>
                            <a:gd name="T11" fmla="*/ 332 h 445"/>
                            <a:gd name="T12" fmla="*/ 62 w 664"/>
                            <a:gd name="T13" fmla="*/ 0 h 4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4" h="445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601" y="445"/>
                              </a:lnTo>
                              <a:lnTo>
                                <a:pt x="632" y="388"/>
                              </a:lnTo>
                              <a:lnTo>
                                <a:pt x="664" y="332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0" name="Freeform 14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16" y="1885"/>
                          <a:ext cx="166" cy="111"/>
                        </a:xfrm>
                        <a:custGeom>
                          <a:avLst/>
                          <a:gdLst>
                            <a:gd name="T0" fmla="*/ 62 w 664"/>
                            <a:gd name="T1" fmla="*/ 0 h 445"/>
                            <a:gd name="T2" fmla="*/ 31 w 664"/>
                            <a:gd name="T3" fmla="*/ 57 h 445"/>
                            <a:gd name="T4" fmla="*/ 0 w 664"/>
                            <a:gd name="T5" fmla="*/ 113 h 445"/>
                            <a:gd name="T6" fmla="*/ 601 w 664"/>
                            <a:gd name="T7" fmla="*/ 445 h 445"/>
                            <a:gd name="T8" fmla="*/ 632 w 664"/>
                            <a:gd name="T9" fmla="*/ 388 h 445"/>
                            <a:gd name="T10" fmla="*/ 664 w 664"/>
                            <a:gd name="T11" fmla="*/ 332 h 445"/>
                            <a:gd name="T12" fmla="*/ 62 w 664"/>
                            <a:gd name="T13" fmla="*/ 0 h 4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4" h="445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601" y="445"/>
                              </a:lnTo>
                              <a:lnTo>
                                <a:pt x="632" y="388"/>
                              </a:lnTo>
                              <a:lnTo>
                                <a:pt x="664" y="332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1" name="Freeform 14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75" y="1968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6 h 56"/>
                            <a:gd name="T2" fmla="*/ 32 w 33"/>
                            <a:gd name="T3" fmla="*/ 0 h 56"/>
                            <a:gd name="T4" fmla="*/ 33 w 33"/>
                            <a:gd name="T5" fmla="*/ 1 h 56"/>
                            <a:gd name="T6" fmla="*/ 0 w 33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6">
                              <a:moveTo>
                                <a:pt x="0" y="56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2" name="Line 145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582" y="19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3" name="Freeform 14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67" y="1968"/>
                          <a:ext cx="165" cy="113"/>
                        </a:xfrm>
                        <a:custGeom>
                          <a:avLst/>
                          <a:gdLst>
                            <a:gd name="T0" fmla="*/ 65 w 662"/>
                            <a:gd name="T1" fmla="*/ 0 h 453"/>
                            <a:gd name="T2" fmla="*/ 32 w 662"/>
                            <a:gd name="T3" fmla="*/ 55 h 453"/>
                            <a:gd name="T4" fmla="*/ 0 w 662"/>
                            <a:gd name="T5" fmla="*/ 111 h 453"/>
                            <a:gd name="T6" fmla="*/ 597 w 662"/>
                            <a:gd name="T7" fmla="*/ 453 h 453"/>
                            <a:gd name="T8" fmla="*/ 629 w 662"/>
                            <a:gd name="T9" fmla="*/ 398 h 453"/>
                            <a:gd name="T10" fmla="*/ 662 w 662"/>
                            <a:gd name="T11" fmla="*/ 343 h 453"/>
                            <a:gd name="T12" fmla="*/ 65 w 662"/>
                            <a:gd name="T13" fmla="*/ 0 h 4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53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1"/>
                              </a:lnTo>
                              <a:lnTo>
                                <a:pt x="597" y="453"/>
                              </a:lnTo>
                              <a:lnTo>
                                <a:pt x="629" y="398"/>
                              </a:lnTo>
                              <a:lnTo>
                                <a:pt x="662" y="343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4" name="Freeform 14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67" y="1968"/>
                          <a:ext cx="165" cy="113"/>
                        </a:xfrm>
                        <a:custGeom>
                          <a:avLst/>
                          <a:gdLst>
                            <a:gd name="T0" fmla="*/ 65 w 662"/>
                            <a:gd name="T1" fmla="*/ 0 h 453"/>
                            <a:gd name="T2" fmla="*/ 32 w 662"/>
                            <a:gd name="T3" fmla="*/ 55 h 453"/>
                            <a:gd name="T4" fmla="*/ 0 w 662"/>
                            <a:gd name="T5" fmla="*/ 111 h 453"/>
                            <a:gd name="T6" fmla="*/ 597 w 662"/>
                            <a:gd name="T7" fmla="*/ 453 h 453"/>
                            <a:gd name="T8" fmla="*/ 629 w 662"/>
                            <a:gd name="T9" fmla="*/ 398 h 453"/>
                            <a:gd name="T10" fmla="*/ 662 w 662"/>
                            <a:gd name="T11" fmla="*/ 343 h 453"/>
                            <a:gd name="T12" fmla="*/ 65 w 662"/>
                            <a:gd name="T13" fmla="*/ 0 h 4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53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1"/>
                              </a:lnTo>
                              <a:lnTo>
                                <a:pt x="597" y="453"/>
                              </a:lnTo>
                              <a:lnTo>
                                <a:pt x="629" y="398"/>
                              </a:lnTo>
                              <a:lnTo>
                                <a:pt x="662" y="343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5" name="Freeform 14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24" y="2053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3 w 33"/>
                            <a:gd name="T3" fmla="*/ 0 h 55"/>
                            <a:gd name="T4" fmla="*/ 33 w 33"/>
                            <a:gd name="T5" fmla="*/ 0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3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6" name="Line 145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32" y="205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7" name="Freeform 14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6" y="2053"/>
                          <a:ext cx="164" cy="115"/>
                        </a:xfrm>
                        <a:custGeom>
                          <a:avLst/>
                          <a:gdLst>
                            <a:gd name="T0" fmla="*/ 65 w 655"/>
                            <a:gd name="T1" fmla="*/ 0 h 460"/>
                            <a:gd name="T2" fmla="*/ 32 w 655"/>
                            <a:gd name="T3" fmla="*/ 55 h 460"/>
                            <a:gd name="T4" fmla="*/ 0 w 655"/>
                            <a:gd name="T5" fmla="*/ 110 h 460"/>
                            <a:gd name="T6" fmla="*/ 591 w 655"/>
                            <a:gd name="T7" fmla="*/ 460 h 460"/>
                            <a:gd name="T8" fmla="*/ 623 w 655"/>
                            <a:gd name="T9" fmla="*/ 405 h 460"/>
                            <a:gd name="T10" fmla="*/ 655 w 655"/>
                            <a:gd name="T11" fmla="*/ 350 h 460"/>
                            <a:gd name="T12" fmla="*/ 65 w 655"/>
                            <a:gd name="T13" fmla="*/ 0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5" h="460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91" y="460"/>
                              </a:lnTo>
                              <a:lnTo>
                                <a:pt x="623" y="405"/>
                              </a:lnTo>
                              <a:lnTo>
                                <a:pt x="655" y="350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8" name="Freeform 14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6" y="2053"/>
                          <a:ext cx="164" cy="115"/>
                        </a:xfrm>
                        <a:custGeom>
                          <a:avLst/>
                          <a:gdLst>
                            <a:gd name="T0" fmla="*/ 65 w 655"/>
                            <a:gd name="T1" fmla="*/ 0 h 460"/>
                            <a:gd name="T2" fmla="*/ 32 w 655"/>
                            <a:gd name="T3" fmla="*/ 55 h 460"/>
                            <a:gd name="T4" fmla="*/ 0 w 655"/>
                            <a:gd name="T5" fmla="*/ 110 h 460"/>
                            <a:gd name="T6" fmla="*/ 591 w 655"/>
                            <a:gd name="T7" fmla="*/ 460 h 460"/>
                            <a:gd name="T8" fmla="*/ 623 w 655"/>
                            <a:gd name="T9" fmla="*/ 405 h 460"/>
                            <a:gd name="T10" fmla="*/ 655 w 655"/>
                            <a:gd name="T11" fmla="*/ 350 h 460"/>
                            <a:gd name="T12" fmla="*/ 65 w 655"/>
                            <a:gd name="T13" fmla="*/ 0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5" h="460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91" y="460"/>
                              </a:lnTo>
                              <a:lnTo>
                                <a:pt x="623" y="405"/>
                              </a:lnTo>
                              <a:lnTo>
                                <a:pt x="655" y="350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9" name="Freeform 14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71" y="2141"/>
                          <a:ext cx="9" cy="14"/>
                        </a:xfrm>
                        <a:custGeom>
                          <a:avLst/>
                          <a:gdLst>
                            <a:gd name="T0" fmla="*/ 0 w 34"/>
                            <a:gd name="T1" fmla="*/ 55 h 55"/>
                            <a:gd name="T2" fmla="*/ 32 w 34"/>
                            <a:gd name="T3" fmla="*/ 0 h 55"/>
                            <a:gd name="T4" fmla="*/ 34 w 34"/>
                            <a:gd name="T5" fmla="*/ 0 h 55"/>
                            <a:gd name="T6" fmla="*/ 0 w 34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4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0" name="Line 145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80" y="214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1" name="Freeform 14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63" y="2141"/>
                          <a:ext cx="163" cy="117"/>
                        </a:xfrm>
                        <a:custGeom>
                          <a:avLst/>
                          <a:gdLst>
                            <a:gd name="T0" fmla="*/ 68 w 653"/>
                            <a:gd name="T1" fmla="*/ 0 h 468"/>
                            <a:gd name="T2" fmla="*/ 34 w 653"/>
                            <a:gd name="T3" fmla="*/ 55 h 468"/>
                            <a:gd name="T4" fmla="*/ 0 w 653"/>
                            <a:gd name="T5" fmla="*/ 110 h 468"/>
                            <a:gd name="T6" fmla="*/ 586 w 653"/>
                            <a:gd name="T7" fmla="*/ 468 h 468"/>
                            <a:gd name="T8" fmla="*/ 620 w 653"/>
                            <a:gd name="T9" fmla="*/ 413 h 468"/>
                            <a:gd name="T10" fmla="*/ 653 w 653"/>
                            <a:gd name="T11" fmla="*/ 358 h 468"/>
                            <a:gd name="T12" fmla="*/ 68 w 653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3" h="468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86" y="468"/>
                              </a:lnTo>
                              <a:lnTo>
                                <a:pt x="620" y="413"/>
                              </a:lnTo>
                              <a:lnTo>
                                <a:pt x="653" y="358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2" name="Freeform 14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63" y="2141"/>
                          <a:ext cx="163" cy="117"/>
                        </a:xfrm>
                        <a:custGeom>
                          <a:avLst/>
                          <a:gdLst>
                            <a:gd name="T0" fmla="*/ 68 w 653"/>
                            <a:gd name="T1" fmla="*/ 0 h 468"/>
                            <a:gd name="T2" fmla="*/ 34 w 653"/>
                            <a:gd name="T3" fmla="*/ 55 h 468"/>
                            <a:gd name="T4" fmla="*/ 0 w 653"/>
                            <a:gd name="T5" fmla="*/ 110 h 468"/>
                            <a:gd name="T6" fmla="*/ 586 w 653"/>
                            <a:gd name="T7" fmla="*/ 468 h 468"/>
                            <a:gd name="T8" fmla="*/ 620 w 653"/>
                            <a:gd name="T9" fmla="*/ 413 h 468"/>
                            <a:gd name="T10" fmla="*/ 653 w 653"/>
                            <a:gd name="T11" fmla="*/ 358 h 468"/>
                            <a:gd name="T12" fmla="*/ 68 w 653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3" h="468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86" y="468"/>
                              </a:lnTo>
                              <a:lnTo>
                                <a:pt x="620" y="413"/>
                              </a:lnTo>
                              <a:lnTo>
                                <a:pt x="653" y="358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3" name="Freeform 14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8" y="2230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3 w 33"/>
                            <a:gd name="T3" fmla="*/ 0 h 55"/>
                            <a:gd name="T4" fmla="*/ 33 w 33"/>
                            <a:gd name="T5" fmla="*/ 1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3" y="0"/>
                              </a:lnTo>
                              <a:lnTo>
                                <a:pt x="33" y="1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4" name="Line 144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26" y="22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5" name="Freeform 14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0" y="2231"/>
                          <a:ext cx="162" cy="118"/>
                        </a:xfrm>
                        <a:custGeom>
                          <a:avLst/>
                          <a:gdLst>
                            <a:gd name="T0" fmla="*/ 67 w 649"/>
                            <a:gd name="T1" fmla="*/ 0 h 473"/>
                            <a:gd name="T2" fmla="*/ 34 w 649"/>
                            <a:gd name="T3" fmla="*/ 54 h 473"/>
                            <a:gd name="T4" fmla="*/ 0 w 649"/>
                            <a:gd name="T5" fmla="*/ 108 h 473"/>
                            <a:gd name="T6" fmla="*/ 582 w 649"/>
                            <a:gd name="T7" fmla="*/ 473 h 473"/>
                            <a:gd name="T8" fmla="*/ 615 w 649"/>
                            <a:gd name="T9" fmla="*/ 419 h 473"/>
                            <a:gd name="T10" fmla="*/ 649 w 649"/>
                            <a:gd name="T11" fmla="*/ 365 h 473"/>
                            <a:gd name="T12" fmla="*/ 67 w 649"/>
                            <a:gd name="T13" fmla="*/ 0 h 4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3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582" y="473"/>
                              </a:lnTo>
                              <a:lnTo>
                                <a:pt x="615" y="419"/>
                              </a:lnTo>
                              <a:lnTo>
                                <a:pt x="649" y="365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6" name="Freeform 14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0" y="2231"/>
                          <a:ext cx="162" cy="118"/>
                        </a:xfrm>
                        <a:custGeom>
                          <a:avLst/>
                          <a:gdLst>
                            <a:gd name="T0" fmla="*/ 67 w 649"/>
                            <a:gd name="T1" fmla="*/ 0 h 473"/>
                            <a:gd name="T2" fmla="*/ 34 w 649"/>
                            <a:gd name="T3" fmla="*/ 54 h 473"/>
                            <a:gd name="T4" fmla="*/ 0 w 649"/>
                            <a:gd name="T5" fmla="*/ 108 h 473"/>
                            <a:gd name="T6" fmla="*/ 582 w 649"/>
                            <a:gd name="T7" fmla="*/ 473 h 473"/>
                            <a:gd name="T8" fmla="*/ 615 w 649"/>
                            <a:gd name="T9" fmla="*/ 419 h 473"/>
                            <a:gd name="T10" fmla="*/ 649 w 649"/>
                            <a:gd name="T11" fmla="*/ 365 h 473"/>
                            <a:gd name="T12" fmla="*/ 67 w 649"/>
                            <a:gd name="T13" fmla="*/ 0 h 4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3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582" y="473"/>
                              </a:lnTo>
                              <a:lnTo>
                                <a:pt x="615" y="419"/>
                              </a:lnTo>
                              <a:lnTo>
                                <a:pt x="649" y="365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7" name="Freeform 14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63" y="2322"/>
                          <a:ext cx="9" cy="14"/>
                        </a:xfrm>
                        <a:custGeom>
                          <a:avLst/>
                          <a:gdLst>
                            <a:gd name="T0" fmla="*/ 0 w 35"/>
                            <a:gd name="T1" fmla="*/ 54 h 54"/>
                            <a:gd name="T2" fmla="*/ 34 w 35"/>
                            <a:gd name="T3" fmla="*/ 0 h 54"/>
                            <a:gd name="T4" fmla="*/ 35 w 35"/>
                            <a:gd name="T5" fmla="*/ 0 h 54"/>
                            <a:gd name="T6" fmla="*/ 0 w 35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35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8" name="Line 144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72" y="232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9" name="Freeform 14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55" y="2322"/>
                          <a:ext cx="162" cy="120"/>
                        </a:xfrm>
                        <a:custGeom>
                          <a:avLst/>
                          <a:gdLst>
                            <a:gd name="T0" fmla="*/ 70 w 649"/>
                            <a:gd name="T1" fmla="*/ 0 h 479"/>
                            <a:gd name="T2" fmla="*/ 35 w 649"/>
                            <a:gd name="T3" fmla="*/ 54 h 479"/>
                            <a:gd name="T4" fmla="*/ 0 w 649"/>
                            <a:gd name="T5" fmla="*/ 108 h 479"/>
                            <a:gd name="T6" fmla="*/ 579 w 649"/>
                            <a:gd name="T7" fmla="*/ 479 h 479"/>
                            <a:gd name="T8" fmla="*/ 614 w 649"/>
                            <a:gd name="T9" fmla="*/ 425 h 479"/>
                            <a:gd name="T10" fmla="*/ 649 w 649"/>
                            <a:gd name="T11" fmla="*/ 372 h 479"/>
                            <a:gd name="T12" fmla="*/ 70 w 649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9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79" y="479"/>
                              </a:lnTo>
                              <a:lnTo>
                                <a:pt x="614" y="425"/>
                              </a:lnTo>
                              <a:lnTo>
                                <a:pt x="649" y="372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0" name="Freeform 14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55" y="2322"/>
                          <a:ext cx="162" cy="120"/>
                        </a:xfrm>
                        <a:custGeom>
                          <a:avLst/>
                          <a:gdLst>
                            <a:gd name="T0" fmla="*/ 70 w 649"/>
                            <a:gd name="T1" fmla="*/ 0 h 479"/>
                            <a:gd name="T2" fmla="*/ 35 w 649"/>
                            <a:gd name="T3" fmla="*/ 54 h 479"/>
                            <a:gd name="T4" fmla="*/ 0 w 649"/>
                            <a:gd name="T5" fmla="*/ 108 h 479"/>
                            <a:gd name="T6" fmla="*/ 579 w 649"/>
                            <a:gd name="T7" fmla="*/ 479 h 479"/>
                            <a:gd name="T8" fmla="*/ 614 w 649"/>
                            <a:gd name="T9" fmla="*/ 425 h 479"/>
                            <a:gd name="T10" fmla="*/ 649 w 649"/>
                            <a:gd name="T11" fmla="*/ 372 h 479"/>
                            <a:gd name="T12" fmla="*/ 70 w 649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9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79" y="479"/>
                              </a:lnTo>
                              <a:lnTo>
                                <a:pt x="614" y="425"/>
                              </a:lnTo>
                              <a:lnTo>
                                <a:pt x="649" y="372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1" name="Freeform 14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08" y="2415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3 h 53"/>
                            <a:gd name="T2" fmla="*/ 35 w 35"/>
                            <a:gd name="T3" fmla="*/ 0 h 53"/>
                            <a:gd name="T4" fmla="*/ 35 w 35"/>
                            <a:gd name="T5" fmla="*/ 0 h 53"/>
                            <a:gd name="T6" fmla="*/ 0 w 35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3">
                              <a:moveTo>
                                <a:pt x="0" y="53"/>
                              </a:moveTo>
                              <a:lnTo>
                                <a:pt x="35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2" name="Line 143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17" y="24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3" name="Freeform 14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9" y="2415"/>
                          <a:ext cx="161" cy="121"/>
                        </a:xfrm>
                        <a:custGeom>
                          <a:avLst/>
                          <a:gdLst>
                            <a:gd name="T0" fmla="*/ 70 w 644"/>
                            <a:gd name="T1" fmla="*/ 0 h 486"/>
                            <a:gd name="T2" fmla="*/ 35 w 644"/>
                            <a:gd name="T3" fmla="*/ 53 h 486"/>
                            <a:gd name="T4" fmla="*/ 0 w 644"/>
                            <a:gd name="T5" fmla="*/ 107 h 486"/>
                            <a:gd name="T6" fmla="*/ 574 w 644"/>
                            <a:gd name="T7" fmla="*/ 486 h 486"/>
                            <a:gd name="T8" fmla="*/ 609 w 644"/>
                            <a:gd name="T9" fmla="*/ 432 h 486"/>
                            <a:gd name="T10" fmla="*/ 644 w 644"/>
                            <a:gd name="T11" fmla="*/ 378 h 486"/>
                            <a:gd name="T12" fmla="*/ 70 w 644"/>
                            <a:gd name="T13" fmla="*/ 0 h 48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86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4" y="486"/>
                              </a:lnTo>
                              <a:lnTo>
                                <a:pt x="609" y="432"/>
                              </a:lnTo>
                              <a:lnTo>
                                <a:pt x="644" y="378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4" name="Freeform 14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9" y="2415"/>
                          <a:ext cx="161" cy="121"/>
                        </a:xfrm>
                        <a:custGeom>
                          <a:avLst/>
                          <a:gdLst>
                            <a:gd name="T0" fmla="*/ 70 w 644"/>
                            <a:gd name="T1" fmla="*/ 0 h 486"/>
                            <a:gd name="T2" fmla="*/ 35 w 644"/>
                            <a:gd name="T3" fmla="*/ 53 h 486"/>
                            <a:gd name="T4" fmla="*/ 0 w 644"/>
                            <a:gd name="T5" fmla="*/ 107 h 486"/>
                            <a:gd name="T6" fmla="*/ 574 w 644"/>
                            <a:gd name="T7" fmla="*/ 486 h 486"/>
                            <a:gd name="T8" fmla="*/ 609 w 644"/>
                            <a:gd name="T9" fmla="*/ 432 h 486"/>
                            <a:gd name="T10" fmla="*/ 644 w 644"/>
                            <a:gd name="T11" fmla="*/ 378 h 486"/>
                            <a:gd name="T12" fmla="*/ 70 w 644"/>
                            <a:gd name="T13" fmla="*/ 0 h 48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86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4" y="486"/>
                              </a:lnTo>
                              <a:lnTo>
                                <a:pt x="609" y="432"/>
                              </a:lnTo>
                              <a:lnTo>
                                <a:pt x="644" y="378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5" name="Freeform 14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51" y="2509"/>
                          <a:ext cx="9" cy="14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1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1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6" name="Line 143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60" y="25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7" name="Freeform 14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42" y="2510"/>
                          <a:ext cx="304" cy="219"/>
                        </a:xfrm>
                        <a:custGeom>
                          <a:avLst/>
                          <a:gdLst>
                            <a:gd name="T0" fmla="*/ 72 w 1213"/>
                            <a:gd name="T1" fmla="*/ 0 h 877"/>
                            <a:gd name="T2" fmla="*/ 36 w 1213"/>
                            <a:gd name="T3" fmla="*/ 53 h 877"/>
                            <a:gd name="T4" fmla="*/ 0 w 1213"/>
                            <a:gd name="T5" fmla="*/ 106 h 877"/>
                            <a:gd name="T6" fmla="*/ 1141 w 1213"/>
                            <a:gd name="T7" fmla="*/ 877 h 877"/>
                            <a:gd name="T8" fmla="*/ 1177 w 1213"/>
                            <a:gd name="T9" fmla="*/ 824 h 877"/>
                            <a:gd name="T10" fmla="*/ 1213 w 1213"/>
                            <a:gd name="T11" fmla="*/ 772 h 877"/>
                            <a:gd name="T12" fmla="*/ 72 w 1213"/>
                            <a:gd name="T13" fmla="*/ 0 h 8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13" h="877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1141" y="877"/>
                              </a:lnTo>
                              <a:lnTo>
                                <a:pt x="1177" y="824"/>
                              </a:lnTo>
                              <a:lnTo>
                                <a:pt x="1213" y="772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8" name="Freeform 14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42" y="2510"/>
                          <a:ext cx="304" cy="219"/>
                        </a:xfrm>
                        <a:custGeom>
                          <a:avLst/>
                          <a:gdLst>
                            <a:gd name="T0" fmla="*/ 72 w 1213"/>
                            <a:gd name="T1" fmla="*/ 0 h 877"/>
                            <a:gd name="T2" fmla="*/ 36 w 1213"/>
                            <a:gd name="T3" fmla="*/ 53 h 877"/>
                            <a:gd name="T4" fmla="*/ 0 w 1213"/>
                            <a:gd name="T5" fmla="*/ 106 h 877"/>
                            <a:gd name="T6" fmla="*/ 1141 w 1213"/>
                            <a:gd name="T7" fmla="*/ 877 h 877"/>
                            <a:gd name="T8" fmla="*/ 1177 w 1213"/>
                            <a:gd name="T9" fmla="*/ 824 h 877"/>
                            <a:gd name="T10" fmla="*/ 1213 w 1213"/>
                            <a:gd name="T11" fmla="*/ 772 h 877"/>
                            <a:gd name="T12" fmla="*/ 72 w 1213"/>
                            <a:gd name="T13" fmla="*/ 0 h 8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13" h="877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1141" y="877"/>
                              </a:lnTo>
                              <a:lnTo>
                                <a:pt x="1177" y="824"/>
                              </a:lnTo>
                              <a:lnTo>
                                <a:pt x="1213" y="772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9" name="Freeform 14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37" y="2703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2 h 52"/>
                            <a:gd name="T2" fmla="*/ 36 w 37"/>
                            <a:gd name="T3" fmla="*/ 0 h 52"/>
                            <a:gd name="T4" fmla="*/ 37 w 37"/>
                            <a:gd name="T5" fmla="*/ 0 h 52"/>
                            <a:gd name="T6" fmla="*/ 0 w 37"/>
                            <a:gd name="T7" fmla="*/ 52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0" y="52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0" name="Line 143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746" y="27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1" name="Freeform 14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27" y="2703"/>
                          <a:ext cx="301" cy="223"/>
                        </a:xfrm>
                        <a:custGeom>
                          <a:avLst/>
                          <a:gdLst>
                            <a:gd name="T0" fmla="*/ 75 w 1205"/>
                            <a:gd name="T1" fmla="*/ 0 h 893"/>
                            <a:gd name="T2" fmla="*/ 38 w 1205"/>
                            <a:gd name="T3" fmla="*/ 52 h 893"/>
                            <a:gd name="T4" fmla="*/ 0 w 1205"/>
                            <a:gd name="T5" fmla="*/ 105 h 893"/>
                            <a:gd name="T6" fmla="*/ 1130 w 1205"/>
                            <a:gd name="T7" fmla="*/ 893 h 893"/>
                            <a:gd name="T8" fmla="*/ 1168 w 1205"/>
                            <a:gd name="T9" fmla="*/ 840 h 893"/>
                            <a:gd name="T10" fmla="*/ 1205 w 1205"/>
                            <a:gd name="T11" fmla="*/ 788 h 893"/>
                            <a:gd name="T12" fmla="*/ 75 w 1205"/>
                            <a:gd name="T13" fmla="*/ 0 h 8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5" h="89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30" y="893"/>
                              </a:lnTo>
                              <a:lnTo>
                                <a:pt x="1168" y="840"/>
                              </a:lnTo>
                              <a:lnTo>
                                <a:pt x="1205" y="788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2" name="Freeform 14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27" y="2703"/>
                          <a:ext cx="301" cy="223"/>
                        </a:xfrm>
                        <a:custGeom>
                          <a:avLst/>
                          <a:gdLst>
                            <a:gd name="T0" fmla="*/ 75 w 1205"/>
                            <a:gd name="T1" fmla="*/ 0 h 893"/>
                            <a:gd name="T2" fmla="*/ 38 w 1205"/>
                            <a:gd name="T3" fmla="*/ 52 h 893"/>
                            <a:gd name="T4" fmla="*/ 0 w 1205"/>
                            <a:gd name="T5" fmla="*/ 105 h 893"/>
                            <a:gd name="T6" fmla="*/ 1130 w 1205"/>
                            <a:gd name="T7" fmla="*/ 893 h 893"/>
                            <a:gd name="T8" fmla="*/ 1168 w 1205"/>
                            <a:gd name="T9" fmla="*/ 840 h 893"/>
                            <a:gd name="T10" fmla="*/ 1205 w 1205"/>
                            <a:gd name="T11" fmla="*/ 788 h 893"/>
                            <a:gd name="T12" fmla="*/ 75 w 1205"/>
                            <a:gd name="T13" fmla="*/ 0 h 8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5" h="89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30" y="893"/>
                              </a:lnTo>
                              <a:lnTo>
                                <a:pt x="1168" y="840"/>
                              </a:lnTo>
                              <a:lnTo>
                                <a:pt x="1205" y="788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3" name="Freeform 14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9" y="2900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2 h 52"/>
                            <a:gd name="T2" fmla="*/ 37 w 37"/>
                            <a:gd name="T3" fmla="*/ 0 h 52"/>
                            <a:gd name="T4" fmla="*/ 37 w 37"/>
                            <a:gd name="T5" fmla="*/ 0 h 52"/>
                            <a:gd name="T6" fmla="*/ 0 w 37"/>
                            <a:gd name="T7" fmla="*/ 52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0" y="52"/>
                              </a:moveTo>
                              <a:lnTo>
                                <a:pt x="37" y="0"/>
                              </a:lnTo>
                              <a:lnTo>
                                <a:pt x="0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4" name="Line 142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28" y="290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5" name="Freeform 14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0" y="2900"/>
                          <a:ext cx="300" cy="225"/>
                        </a:xfrm>
                        <a:custGeom>
                          <a:avLst/>
                          <a:gdLst>
                            <a:gd name="T0" fmla="*/ 75 w 1200"/>
                            <a:gd name="T1" fmla="*/ 0 h 903"/>
                            <a:gd name="T2" fmla="*/ 38 w 1200"/>
                            <a:gd name="T3" fmla="*/ 52 h 903"/>
                            <a:gd name="T4" fmla="*/ 0 w 1200"/>
                            <a:gd name="T5" fmla="*/ 105 h 903"/>
                            <a:gd name="T6" fmla="*/ 1126 w 1200"/>
                            <a:gd name="T7" fmla="*/ 903 h 903"/>
                            <a:gd name="T8" fmla="*/ 1163 w 1200"/>
                            <a:gd name="T9" fmla="*/ 850 h 903"/>
                            <a:gd name="T10" fmla="*/ 1200 w 1200"/>
                            <a:gd name="T11" fmla="*/ 797 h 903"/>
                            <a:gd name="T12" fmla="*/ 75 w 1200"/>
                            <a:gd name="T13" fmla="*/ 0 h 9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0" h="90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26" y="903"/>
                              </a:lnTo>
                              <a:lnTo>
                                <a:pt x="1163" y="850"/>
                              </a:lnTo>
                              <a:lnTo>
                                <a:pt x="1200" y="797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6" name="Freeform 14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0" y="2900"/>
                          <a:ext cx="300" cy="225"/>
                        </a:xfrm>
                        <a:custGeom>
                          <a:avLst/>
                          <a:gdLst>
                            <a:gd name="T0" fmla="*/ 75 w 1200"/>
                            <a:gd name="T1" fmla="*/ 0 h 903"/>
                            <a:gd name="T2" fmla="*/ 38 w 1200"/>
                            <a:gd name="T3" fmla="*/ 52 h 903"/>
                            <a:gd name="T4" fmla="*/ 0 w 1200"/>
                            <a:gd name="T5" fmla="*/ 105 h 903"/>
                            <a:gd name="T6" fmla="*/ 1126 w 1200"/>
                            <a:gd name="T7" fmla="*/ 903 h 903"/>
                            <a:gd name="T8" fmla="*/ 1163 w 1200"/>
                            <a:gd name="T9" fmla="*/ 850 h 903"/>
                            <a:gd name="T10" fmla="*/ 1200 w 1200"/>
                            <a:gd name="T11" fmla="*/ 797 h 903"/>
                            <a:gd name="T12" fmla="*/ 75 w 1200"/>
                            <a:gd name="T13" fmla="*/ 0 h 9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0" h="90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26" y="903"/>
                              </a:lnTo>
                              <a:lnTo>
                                <a:pt x="1163" y="850"/>
                              </a:lnTo>
                              <a:lnTo>
                                <a:pt x="1200" y="797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7" name="Freeform 14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00" y="3099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1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37" y="1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8" name="Line 14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0" y="309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9" name="Freeform 14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1" y="3099"/>
                          <a:ext cx="299" cy="227"/>
                        </a:xfrm>
                        <a:custGeom>
                          <a:avLst/>
                          <a:gdLst>
                            <a:gd name="T0" fmla="*/ 74 w 1195"/>
                            <a:gd name="T1" fmla="*/ 0 h 907"/>
                            <a:gd name="T2" fmla="*/ 37 w 1195"/>
                            <a:gd name="T3" fmla="*/ 52 h 907"/>
                            <a:gd name="T4" fmla="*/ 0 w 1195"/>
                            <a:gd name="T5" fmla="*/ 103 h 907"/>
                            <a:gd name="T6" fmla="*/ 1121 w 1195"/>
                            <a:gd name="T7" fmla="*/ 907 h 907"/>
                            <a:gd name="T8" fmla="*/ 1158 w 1195"/>
                            <a:gd name="T9" fmla="*/ 856 h 907"/>
                            <a:gd name="T10" fmla="*/ 1195 w 1195"/>
                            <a:gd name="T11" fmla="*/ 804 h 907"/>
                            <a:gd name="T12" fmla="*/ 74 w 1195"/>
                            <a:gd name="T13" fmla="*/ 0 h 90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5" h="907">
                              <a:moveTo>
                                <a:pt x="74" y="0"/>
                              </a:moveTo>
                              <a:lnTo>
                                <a:pt x="37" y="52"/>
                              </a:lnTo>
                              <a:lnTo>
                                <a:pt x="0" y="103"/>
                              </a:lnTo>
                              <a:lnTo>
                                <a:pt x="1121" y="907"/>
                              </a:lnTo>
                              <a:lnTo>
                                <a:pt x="1158" y="856"/>
                              </a:lnTo>
                              <a:lnTo>
                                <a:pt x="1195" y="80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0" name="Freeform 14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1" y="3099"/>
                          <a:ext cx="299" cy="227"/>
                        </a:xfrm>
                        <a:custGeom>
                          <a:avLst/>
                          <a:gdLst>
                            <a:gd name="T0" fmla="*/ 74 w 1195"/>
                            <a:gd name="T1" fmla="*/ 0 h 907"/>
                            <a:gd name="T2" fmla="*/ 37 w 1195"/>
                            <a:gd name="T3" fmla="*/ 52 h 907"/>
                            <a:gd name="T4" fmla="*/ 0 w 1195"/>
                            <a:gd name="T5" fmla="*/ 103 h 907"/>
                            <a:gd name="T6" fmla="*/ 1121 w 1195"/>
                            <a:gd name="T7" fmla="*/ 907 h 907"/>
                            <a:gd name="T8" fmla="*/ 1158 w 1195"/>
                            <a:gd name="T9" fmla="*/ 856 h 907"/>
                            <a:gd name="T10" fmla="*/ 1195 w 1195"/>
                            <a:gd name="T11" fmla="*/ 804 h 907"/>
                            <a:gd name="T12" fmla="*/ 74 w 1195"/>
                            <a:gd name="T13" fmla="*/ 0 h 90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5" h="907">
                              <a:moveTo>
                                <a:pt x="74" y="0"/>
                              </a:moveTo>
                              <a:lnTo>
                                <a:pt x="37" y="52"/>
                              </a:lnTo>
                              <a:lnTo>
                                <a:pt x="0" y="103"/>
                              </a:lnTo>
                              <a:lnTo>
                                <a:pt x="1121" y="907"/>
                              </a:lnTo>
                              <a:lnTo>
                                <a:pt x="1158" y="856"/>
                              </a:lnTo>
                              <a:lnTo>
                                <a:pt x="1195" y="80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1" name="Freeform 14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300"/>
                          <a:ext cx="25" cy="29"/>
                        </a:xfrm>
                        <a:custGeom>
                          <a:avLst/>
                          <a:gdLst>
                            <a:gd name="T0" fmla="*/ 37 w 101"/>
                            <a:gd name="T1" fmla="*/ 52 h 115"/>
                            <a:gd name="T2" fmla="*/ 74 w 101"/>
                            <a:gd name="T3" fmla="*/ 0 h 115"/>
                            <a:gd name="T4" fmla="*/ 85 w 101"/>
                            <a:gd name="T5" fmla="*/ 9 h 115"/>
                            <a:gd name="T6" fmla="*/ 92 w 101"/>
                            <a:gd name="T7" fmla="*/ 19 h 115"/>
                            <a:gd name="T8" fmla="*/ 98 w 101"/>
                            <a:gd name="T9" fmla="*/ 31 h 115"/>
                            <a:gd name="T10" fmla="*/ 101 w 101"/>
                            <a:gd name="T11" fmla="*/ 44 h 115"/>
                            <a:gd name="T12" fmla="*/ 101 w 101"/>
                            <a:gd name="T13" fmla="*/ 58 h 115"/>
                            <a:gd name="T14" fmla="*/ 98 w 101"/>
                            <a:gd name="T15" fmla="*/ 71 h 115"/>
                            <a:gd name="T16" fmla="*/ 94 w 101"/>
                            <a:gd name="T17" fmla="*/ 83 h 115"/>
                            <a:gd name="T18" fmla="*/ 85 w 101"/>
                            <a:gd name="T19" fmla="*/ 95 h 115"/>
                            <a:gd name="T20" fmla="*/ 76 w 101"/>
                            <a:gd name="T21" fmla="*/ 103 h 115"/>
                            <a:gd name="T22" fmla="*/ 64 w 101"/>
                            <a:gd name="T23" fmla="*/ 110 h 115"/>
                            <a:gd name="T24" fmla="*/ 50 w 101"/>
                            <a:gd name="T25" fmla="*/ 114 h 115"/>
                            <a:gd name="T26" fmla="*/ 37 w 101"/>
                            <a:gd name="T27" fmla="*/ 115 h 115"/>
                            <a:gd name="T28" fmla="*/ 24 w 101"/>
                            <a:gd name="T29" fmla="*/ 114 h 115"/>
                            <a:gd name="T30" fmla="*/ 12 w 101"/>
                            <a:gd name="T31" fmla="*/ 110 h 115"/>
                            <a:gd name="T32" fmla="*/ 0 w 101"/>
                            <a:gd name="T33" fmla="*/ 103 h 115"/>
                            <a:gd name="T34" fmla="*/ 37 w 101"/>
                            <a:gd name="T35" fmla="*/ 52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37" y="52"/>
                              </a:moveTo>
                              <a:lnTo>
                                <a:pt x="74" y="0"/>
                              </a:lnTo>
                              <a:lnTo>
                                <a:pt x="85" y="9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8"/>
                              </a:lnTo>
                              <a:lnTo>
                                <a:pt x="98" y="71"/>
                              </a:lnTo>
                              <a:lnTo>
                                <a:pt x="94" y="83"/>
                              </a:lnTo>
                              <a:lnTo>
                                <a:pt x="85" y="95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  <a:lnTo>
                                <a:pt x="37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2" name="Freeform 14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300"/>
                          <a:ext cx="25" cy="29"/>
                        </a:xfrm>
                        <a:custGeom>
                          <a:avLst/>
                          <a:gdLst>
                            <a:gd name="T0" fmla="*/ 74 w 101"/>
                            <a:gd name="T1" fmla="*/ 0 h 115"/>
                            <a:gd name="T2" fmla="*/ 85 w 101"/>
                            <a:gd name="T3" fmla="*/ 9 h 115"/>
                            <a:gd name="T4" fmla="*/ 92 w 101"/>
                            <a:gd name="T5" fmla="*/ 19 h 115"/>
                            <a:gd name="T6" fmla="*/ 98 w 101"/>
                            <a:gd name="T7" fmla="*/ 31 h 115"/>
                            <a:gd name="T8" fmla="*/ 101 w 101"/>
                            <a:gd name="T9" fmla="*/ 44 h 115"/>
                            <a:gd name="T10" fmla="*/ 101 w 101"/>
                            <a:gd name="T11" fmla="*/ 58 h 115"/>
                            <a:gd name="T12" fmla="*/ 98 w 101"/>
                            <a:gd name="T13" fmla="*/ 71 h 115"/>
                            <a:gd name="T14" fmla="*/ 94 w 101"/>
                            <a:gd name="T15" fmla="*/ 83 h 115"/>
                            <a:gd name="T16" fmla="*/ 85 w 101"/>
                            <a:gd name="T17" fmla="*/ 95 h 115"/>
                            <a:gd name="T18" fmla="*/ 76 w 101"/>
                            <a:gd name="T19" fmla="*/ 103 h 115"/>
                            <a:gd name="T20" fmla="*/ 64 w 101"/>
                            <a:gd name="T21" fmla="*/ 110 h 115"/>
                            <a:gd name="T22" fmla="*/ 50 w 101"/>
                            <a:gd name="T23" fmla="*/ 114 h 115"/>
                            <a:gd name="T24" fmla="*/ 37 w 101"/>
                            <a:gd name="T25" fmla="*/ 115 h 115"/>
                            <a:gd name="T26" fmla="*/ 24 w 101"/>
                            <a:gd name="T27" fmla="*/ 114 h 115"/>
                            <a:gd name="T28" fmla="*/ 12 w 101"/>
                            <a:gd name="T29" fmla="*/ 110 h 115"/>
                            <a:gd name="T30" fmla="*/ 0 w 101"/>
                            <a:gd name="T31" fmla="*/ 103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74" y="0"/>
                              </a:moveTo>
                              <a:lnTo>
                                <a:pt x="85" y="9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8"/>
                              </a:lnTo>
                              <a:lnTo>
                                <a:pt x="98" y="71"/>
                              </a:lnTo>
                              <a:lnTo>
                                <a:pt x="94" y="83"/>
                              </a:lnTo>
                              <a:lnTo>
                                <a:pt x="85" y="95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3" name="Freeform 14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11" y="1174"/>
                          <a:ext cx="20" cy="31"/>
                        </a:xfrm>
                        <a:custGeom>
                          <a:avLst/>
                          <a:gdLst>
                            <a:gd name="T0" fmla="*/ 64 w 80"/>
                            <a:gd name="T1" fmla="*/ 62 h 126"/>
                            <a:gd name="T2" fmla="*/ 80 w 80"/>
                            <a:gd name="T3" fmla="*/ 125 h 126"/>
                            <a:gd name="T4" fmla="*/ 67 w 80"/>
                            <a:gd name="T5" fmla="*/ 126 h 126"/>
                            <a:gd name="T6" fmla="*/ 53 w 80"/>
                            <a:gd name="T7" fmla="*/ 126 h 126"/>
                            <a:gd name="T8" fmla="*/ 41 w 80"/>
                            <a:gd name="T9" fmla="*/ 122 h 126"/>
                            <a:gd name="T10" fmla="*/ 29 w 80"/>
                            <a:gd name="T11" fmla="*/ 116 h 126"/>
                            <a:gd name="T12" fmla="*/ 18 w 80"/>
                            <a:gd name="T13" fmla="*/ 108 h 126"/>
                            <a:gd name="T14" fmla="*/ 10 w 80"/>
                            <a:gd name="T15" fmla="*/ 97 h 126"/>
                            <a:gd name="T16" fmla="*/ 4 w 80"/>
                            <a:gd name="T17" fmla="*/ 85 h 126"/>
                            <a:gd name="T18" fmla="*/ 0 w 80"/>
                            <a:gd name="T19" fmla="*/ 72 h 126"/>
                            <a:gd name="T20" fmla="*/ 0 w 80"/>
                            <a:gd name="T21" fmla="*/ 59 h 126"/>
                            <a:gd name="T22" fmla="*/ 1 w 80"/>
                            <a:gd name="T23" fmla="*/ 46 h 126"/>
                            <a:gd name="T24" fmla="*/ 6 w 80"/>
                            <a:gd name="T25" fmla="*/ 33 h 126"/>
                            <a:gd name="T26" fmla="*/ 14 w 80"/>
                            <a:gd name="T27" fmla="*/ 22 h 126"/>
                            <a:gd name="T28" fmla="*/ 24 w 80"/>
                            <a:gd name="T29" fmla="*/ 12 h 126"/>
                            <a:gd name="T30" fmla="*/ 35 w 80"/>
                            <a:gd name="T31" fmla="*/ 5 h 126"/>
                            <a:gd name="T32" fmla="*/ 47 w 80"/>
                            <a:gd name="T33" fmla="*/ 0 h 126"/>
                            <a:gd name="T34" fmla="*/ 64 w 80"/>
                            <a:gd name="T35" fmla="*/ 62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0" h="126">
                              <a:moveTo>
                                <a:pt x="64" y="62"/>
                              </a:moveTo>
                              <a:lnTo>
                                <a:pt x="80" y="125"/>
                              </a:lnTo>
                              <a:lnTo>
                                <a:pt x="67" y="126"/>
                              </a:lnTo>
                              <a:lnTo>
                                <a:pt x="53" y="126"/>
                              </a:lnTo>
                              <a:lnTo>
                                <a:pt x="41" y="122"/>
                              </a:lnTo>
                              <a:lnTo>
                                <a:pt x="29" y="116"/>
                              </a:lnTo>
                              <a:lnTo>
                                <a:pt x="18" y="108"/>
                              </a:lnTo>
                              <a:lnTo>
                                <a:pt x="10" y="97"/>
                              </a:lnTo>
                              <a:lnTo>
                                <a:pt x="4" y="85"/>
                              </a:lnTo>
                              <a:lnTo>
                                <a:pt x="0" y="72"/>
                              </a:lnTo>
                              <a:lnTo>
                                <a:pt x="0" y="59"/>
                              </a:lnTo>
                              <a:lnTo>
                                <a:pt x="1" y="46"/>
                              </a:lnTo>
                              <a:lnTo>
                                <a:pt x="6" y="33"/>
                              </a:lnTo>
                              <a:lnTo>
                                <a:pt x="14" y="22"/>
                              </a:lnTo>
                              <a:lnTo>
                                <a:pt x="24" y="12"/>
                              </a:lnTo>
                              <a:lnTo>
                                <a:pt x="35" y="5"/>
                              </a:lnTo>
                              <a:lnTo>
                                <a:pt x="47" y="0"/>
                              </a:lnTo>
                              <a:lnTo>
                                <a:pt x="64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4" name="Freeform 14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11" y="1174"/>
                          <a:ext cx="20" cy="31"/>
                        </a:xfrm>
                        <a:custGeom>
                          <a:avLst/>
                          <a:gdLst>
                            <a:gd name="T0" fmla="*/ 80 w 80"/>
                            <a:gd name="T1" fmla="*/ 125 h 126"/>
                            <a:gd name="T2" fmla="*/ 67 w 80"/>
                            <a:gd name="T3" fmla="*/ 126 h 126"/>
                            <a:gd name="T4" fmla="*/ 53 w 80"/>
                            <a:gd name="T5" fmla="*/ 126 h 126"/>
                            <a:gd name="T6" fmla="*/ 41 w 80"/>
                            <a:gd name="T7" fmla="*/ 122 h 126"/>
                            <a:gd name="T8" fmla="*/ 29 w 80"/>
                            <a:gd name="T9" fmla="*/ 116 h 126"/>
                            <a:gd name="T10" fmla="*/ 18 w 80"/>
                            <a:gd name="T11" fmla="*/ 108 h 126"/>
                            <a:gd name="T12" fmla="*/ 10 w 80"/>
                            <a:gd name="T13" fmla="*/ 97 h 126"/>
                            <a:gd name="T14" fmla="*/ 4 w 80"/>
                            <a:gd name="T15" fmla="*/ 85 h 126"/>
                            <a:gd name="T16" fmla="*/ 0 w 80"/>
                            <a:gd name="T17" fmla="*/ 72 h 126"/>
                            <a:gd name="T18" fmla="*/ 0 w 80"/>
                            <a:gd name="T19" fmla="*/ 59 h 126"/>
                            <a:gd name="T20" fmla="*/ 1 w 80"/>
                            <a:gd name="T21" fmla="*/ 46 h 126"/>
                            <a:gd name="T22" fmla="*/ 6 w 80"/>
                            <a:gd name="T23" fmla="*/ 33 h 126"/>
                            <a:gd name="T24" fmla="*/ 14 w 80"/>
                            <a:gd name="T25" fmla="*/ 22 h 126"/>
                            <a:gd name="T26" fmla="*/ 24 w 80"/>
                            <a:gd name="T27" fmla="*/ 12 h 126"/>
                            <a:gd name="T28" fmla="*/ 35 w 80"/>
                            <a:gd name="T29" fmla="*/ 5 h 126"/>
                            <a:gd name="T30" fmla="*/ 47 w 80"/>
                            <a:gd name="T31" fmla="*/ 0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0" h="126">
                              <a:moveTo>
                                <a:pt x="80" y="125"/>
                              </a:moveTo>
                              <a:lnTo>
                                <a:pt x="67" y="126"/>
                              </a:lnTo>
                              <a:lnTo>
                                <a:pt x="53" y="126"/>
                              </a:lnTo>
                              <a:lnTo>
                                <a:pt x="41" y="122"/>
                              </a:lnTo>
                              <a:lnTo>
                                <a:pt x="29" y="116"/>
                              </a:lnTo>
                              <a:lnTo>
                                <a:pt x="18" y="108"/>
                              </a:lnTo>
                              <a:lnTo>
                                <a:pt x="10" y="97"/>
                              </a:lnTo>
                              <a:lnTo>
                                <a:pt x="4" y="85"/>
                              </a:lnTo>
                              <a:lnTo>
                                <a:pt x="0" y="72"/>
                              </a:lnTo>
                              <a:lnTo>
                                <a:pt x="0" y="59"/>
                              </a:lnTo>
                              <a:lnTo>
                                <a:pt x="1" y="46"/>
                              </a:lnTo>
                              <a:lnTo>
                                <a:pt x="6" y="33"/>
                              </a:lnTo>
                              <a:lnTo>
                                <a:pt x="14" y="22"/>
                              </a:lnTo>
                              <a:lnTo>
                                <a:pt x="24" y="12"/>
                              </a:lnTo>
                              <a:lnTo>
                                <a:pt x="35" y="5"/>
                              </a:lnTo>
                              <a:lnTo>
                                <a:pt x="47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5" name="Freeform 14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22" y="1116"/>
                          <a:ext cx="229" cy="89"/>
                        </a:xfrm>
                        <a:custGeom>
                          <a:avLst/>
                          <a:gdLst>
                            <a:gd name="T0" fmla="*/ 0 w 913"/>
                            <a:gd name="T1" fmla="*/ 231 h 356"/>
                            <a:gd name="T2" fmla="*/ 17 w 913"/>
                            <a:gd name="T3" fmla="*/ 293 h 356"/>
                            <a:gd name="T4" fmla="*/ 33 w 913"/>
                            <a:gd name="T5" fmla="*/ 356 h 356"/>
                            <a:gd name="T6" fmla="*/ 913 w 913"/>
                            <a:gd name="T7" fmla="*/ 125 h 356"/>
                            <a:gd name="T8" fmla="*/ 896 w 913"/>
                            <a:gd name="T9" fmla="*/ 62 h 356"/>
                            <a:gd name="T10" fmla="*/ 879 w 913"/>
                            <a:gd name="T11" fmla="*/ 0 h 356"/>
                            <a:gd name="T12" fmla="*/ 0 w 913"/>
                            <a:gd name="T13" fmla="*/ 231 h 3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56">
                              <a:moveTo>
                                <a:pt x="0" y="231"/>
                              </a:moveTo>
                              <a:lnTo>
                                <a:pt x="17" y="293"/>
                              </a:lnTo>
                              <a:lnTo>
                                <a:pt x="33" y="356"/>
                              </a:lnTo>
                              <a:lnTo>
                                <a:pt x="913" y="125"/>
                              </a:lnTo>
                              <a:lnTo>
                                <a:pt x="896" y="62"/>
                              </a:lnTo>
                              <a:lnTo>
                                <a:pt x="879" y="0"/>
                              </a:lnTo>
                              <a:lnTo>
                                <a:pt x="0" y="2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6" name="Freeform 14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22" y="1116"/>
                          <a:ext cx="229" cy="89"/>
                        </a:xfrm>
                        <a:custGeom>
                          <a:avLst/>
                          <a:gdLst>
                            <a:gd name="T0" fmla="*/ 0 w 913"/>
                            <a:gd name="T1" fmla="*/ 231 h 356"/>
                            <a:gd name="T2" fmla="*/ 17 w 913"/>
                            <a:gd name="T3" fmla="*/ 293 h 356"/>
                            <a:gd name="T4" fmla="*/ 33 w 913"/>
                            <a:gd name="T5" fmla="*/ 356 h 356"/>
                            <a:gd name="T6" fmla="*/ 913 w 913"/>
                            <a:gd name="T7" fmla="*/ 125 h 356"/>
                            <a:gd name="T8" fmla="*/ 896 w 913"/>
                            <a:gd name="T9" fmla="*/ 62 h 356"/>
                            <a:gd name="T10" fmla="*/ 879 w 913"/>
                            <a:gd name="T11" fmla="*/ 0 h 356"/>
                            <a:gd name="T12" fmla="*/ 0 w 913"/>
                            <a:gd name="T13" fmla="*/ 231 h 3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56">
                              <a:moveTo>
                                <a:pt x="0" y="231"/>
                              </a:moveTo>
                              <a:lnTo>
                                <a:pt x="17" y="293"/>
                              </a:lnTo>
                              <a:lnTo>
                                <a:pt x="33" y="356"/>
                              </a:lnTo>
                              <a:lnTo>
                                <a:pt x="913" y="125"/>
                              </a:lnTo>
                              <a:lnTo>
                                <a:pt x="896" y="62"/>
                              </a:lnTo>
                              <a:lnTo>
                                <a:pt x="879" y="0"/>
                              </a:lnTo>
                              <a:lnTo>
                                <a:pt x="0" y="2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7" name="Freeform 14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2" y="1116"/>
                          <a:ext cx="5" cy="16"/>
                        </a:xfrm>
                        <a:custGeom>
                          <a:avLst/>
                          <a:gdLst>
                            <a:gd name="T0" fmla="*/ 17 w 17"/>
                            <a:gd name="T1" fmla="*/ 62 h 62"/>
                            <a:gd name="T2" fmla="*/ 0 w 17"/>
                            <a:gd name="T3" fmla="*/ 0 h 62"/>
                            <a:gd name="T4" fmla="*/ 2 w 17"/>
                            <a:gd name="T5" fmla="*/ 0 h 62"/>
                            <a:gd name="T6" fmla="*/ 17 w 17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17" y="62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7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8" name="Line 14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42" y="11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9" name="Freeform 14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3" y="1061"/>
                          <a:ext cx="228" cy="86"/>
                        </a:xfrm>
                        <a:custGeom>
                          <a:avLst/>
                          <a:gdLst>
                            <a:gd name="T0" fmla="*/ 0 w 913"/>
                            <a:gd name="T1" fmla="*/ 219 h 344"/>
                            <a:gd name="T2" fmla="*/ 15 w 913"/>
                            <a:gd name="T3" fmla="*/ 281 h 344"/>
                            <a:gd name="T4" fmla="*/ 31 w 913"/>
                            <a:gd name="T5" fmla="*/ 344 h 344"/>
                            <a:gd name="T6" fmla="*/ 913 w 913"/>
                            <a:gd name="T7" fmla="*/ 124 h 344"/>
                            <a:gd name="T8" fmla="*/ 897 w 913"/>
                            <a:gd name="T9" fmla="*/ 62 h 344"/>
                            <a:gd name="T10" fmla="*/ 881 w 913"/>
                            <a:gd name="T11" fmla="*/ 0 h 344"/>
                            <a:gd name="T12" fmla="*/ 0 w 913"/>
                            <a:gd name="T13" fmla="*/ 219 h 3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44">
                              <a:moveTo>
                                <a:pt x="0" y="219"/>
                              </a:moveTo>
                              <a:lnTo>
                                <a:pt x="15" y="281"/>
                              </a:lnTo>
                              <a:lnTo>
                                <a:pt x="31" y="344"/>
                              </a:lnTo>
                              <a:lnTo>
                                <a:pt x="913" y="124"/>
                              </a:lnTo>
                              <a:lnTo>
                                <a:pt x="897" y="62"/>
                              </a:lnTo>
                              <a:lnTo>
                                <a:pt x="881" y="0"/>
                              </a:lnTo>
                              <a:lnTo>
                                <a:pt x="0" y="2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0" name="Freeform 14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3" y="1061"/>
                          <a:ext cx="228" cy="86"/>
                        </a:xfrm>
                        <a:custGeom>
                          <a:avLst/>
                          <a:gdLst>
                            <a:gd name="T0" fmla="*/ 0 w 913"/>
                            <a:gd name="T1" fmla="*/ 219 h 344"/>
                            <a:gd name="T2" fmla="*/ 15 w 913"/>
                            <a:gd name="T3" fmla="*/ 281 h 344"/>
                            <a:gd name="T4" fmla="*/ 31 w 913"/>
                            <a:gd name="T5" fmla="*/ 344 h 344"/>
                            <a:gd name="T6" fmla="*/ 913 w 913"/>
                            <a:gd name="T7" fmla="*/ 124 h 344"/>
                            <a:gd name="T8" fmla="*/ 897 w 913"/>
                            <a:gd name="T9" fmla="*/ 62 h 344"/>
                            <a:gd name="T10" fmla="*/ 881 w 913"/>
                            <a:gd name="T11" fmla="*/ 0 h 344"/>
                            <a:gd name="T12" fmla="*/ 0 w 913"/>
                            <a:gd name="T13" fmla="*/ 219 h 3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44">
                              <a:moveTo>
                                <a:pt x="0" y="219"/>
                              </a:moveTo>
                              <a:lnTo>
                                <a:pt x="15" y="281"/>
                              </a:lnTo>
                              <a:lnTo>
                                <a:pt x="31" y="344"/>
                              </a:lnTo>
                              <a:lnTo>
                                <a:pt x="913" y="124"/>
                              </a:lnTo>
                              <a:lnTo>
                                <a:pt x="897" y="62"/>
                              </a:lnTo>
                              <a:lnTo>
                                <a:pt x="881" y="0"/>
                              </a:lnTo>
                              <a:lnTo>
                                <a:pt x="0" y="21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1" name="Freeform 14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61"/>
                          <a:ext cx="4" cy="16"/>
                        </a:xfrm>
                        <a:custGeom>
                          <a:avLst/>
                          <a:gdLst>
                            <a:gd name="T0" fmla="*/ 16 w 16"/>
                            <a:gd name="T1" fmla="*/ 62 h 62"/>
                            <a:gd name="T2" fmla="*/ 0 w 16"/>
                            <a:gd name="T3" fmla="*/ 0 h 62"/>
                            <a:gd name="T4" fmla="*/ 2 w 16"/>
                            <a:gd name="T5" fmla="*/ 0 h 62"/>
                            <a:gd name="T6" fmla="*/ 16 w 16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6" h="62">
                              <a:moveTo>
                                <a:pt x="16" y="62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6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2" name="Line 14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63" y="106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3" name="Freeform 14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11"/>
                          <a:ext cx="229" cy="82"/>
                        </a:xfrm>
                        <a:custGeom>
                          <a:avLst/>
                          <a:gdLst>
                            <a:gd name="T0" fmla="*/ 0 w 914"/>
                            <a:gd name="T1" fmla="*/ 203 h 327"/>
                            <a:gd name="T2" fmla="*/ 14 w 914"/>
                            <a:gd name="T3" fmla="*/ 265 h 327"/>
                            <a:gd name="T4" fmla="*/ 28 w 914"/>
                            <a:gd name="T5" fmla="*/ 327 h 327"/>
                            <a:gd name="T6" fmla="*/ 914 w 914"/>
                            <a:gd name="T7" fmla="*/ 125 h 327"/>
                            <a:gd name="T8" fmla="*/ 900 w 914"/>
                            <a:gd name="T9" fmla="*/ 63 h 327"/>
                            <a:gd name="T10" fmla="*/ 885 w 914"/>
                            <a:gd name="T11" fmla="*/ 0 h 327"/>
                            <a:gd name="T12" fmla="*/ 0 w 914"/>
                            <a:gd name="T13" fmla="*/ 203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4" h="327">
                              <a:moveTo>
                                <a:pt x="0" y="203"/>
                              </a:moveTo>
                              <a:lnTo>
                                <a:pt x="14" y="265"/>
                              </a:lnTo>
                              <a:lnTo>
                                <a:pt x="28" y="327"/>
                              </a:lnTo>
                              <a:lnTo>
                                <a:pt x="914" y="125"/>
                              </a:lnTo>
                              <a:lnTo>
                                <a:pt x="900" y="63"/>
                              </a:lnTo>
                              <a:lnTo>
                                <a:pt x="885" y="0"/>
                              </a:lnTo>
                              <a:lnTo>
                                <a:pt x="0" y="20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4" name="Freeform 14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11"/>
                          <a:ext cx="229" cy="82"/>
                        </a:xfrm>
                        <a:custGeom>
                          <a:avLst/>
                          <a:gdLst>
                            <a:gd name="T0" fmla="*/ 0 w 914"/>
                            <a:gd name="T1" fmla="*/ 203 h 327"/>
                            <a:gd name="T2" fmla="*/ 14 w 914"/>
                            <a:gd name="T3" fmla="*/ 265 h 327"/>
                            <a:gd name="T4" fmla="*/ 28 w 914"/>
                            <a:gd name="T5" fmla="*/ 327 h 327"/>
                            <a:gd name="T6" fmla="*/ 914 w 914"/>
                            <a:gd name="T7" fmla="*/ 125 h 327"/>
                            <a:gd name="T8" fmla="*/ 900 w 914"/>
                            <a:gd name="T9" fmla="*/ 63 h 327"/>
                            <a:gd name="T10" fmla="*/ 885 w 914"/>
                            <a:gd name="T11" fmla="*/ 0 h 327"/>
                            <a:gd name="T12" fmla="*/ 0 w 914"/>
                            <a:gd name="T13" fmla="*/ 203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4" h="327">
                              <a:moveTo>
                                <a:pt x="0" y="203"/>
                              </a:moveTo>
                              <a:lnTo>
                                <a:pt x="14" y="265"/>
                              </a:lnTo>
                              <a:lnTo>
                                <a:pt x="28" y="327"/>
                              </a:lnTo>
                              <a:lnTo>
                                <a:pt x="914" y="125"/>
                              </a:lnTo>
                              <a:lnTo>
                                <a:pt x="900" y="63"/>
                              </a:lnTo>
                              <a:lnTo>
                                <a:pt x="885" y="0"/>
                              </a:lnTo>
                              <a:lnTo>
                                <a:pt x="0" y="20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5" name="Freeform 14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1011"/>
                          <a:ext cx="3" cy="15"/>
                        </a:xfrm>
                        <a:custGeom>
                          <a:avLst/>
                          <a:gdLst>
                            <a:gd name="T0" fmla="*/ 15 w 15"/>
                            <a:gd name="T1" fmla="*/ 63 h 63"/>
                            <a:gd name="T2" fmla="*/ 0 w 15"/>
                            <a:gd name="T3" fmla="*/ 0 h 63"/>
                            <a:gd name="T4" fmla="*/ 3 w 15"/>
                            <a:gd name="T5" fmla="*/ 0 h 63"/>
                            <a:gd name="T6" fmla="*/ 15 w 15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3">
                              <a:moveTo>
                                <a:pt x="15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15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6" name="Line 14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485" y="101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7" name="Freeform 14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967"/>
                          <a:ext cx="229" cy="75"/>
                        </a:xfrm>
                        <a:custGeom>
                          <a:avLst/>
                          <a:gdLst>
                            <a:gd name="T0" fmla="*/ 0 w 915"/>
                            <a:gd name="T1" fmla="*/ 176 h 301"/>
                            <a:gd name="T2" fmla="*/ 12 w 915"/>
                            <a:gd name="T3" fmla="*/ 239 h 301"/>
                            <a:gd name="T4" fmla="*/ 24 w 915"/>
                            <a:gd name="T5" fmla="*/ 301 h 301"/>
                            <a:gd name="T6" fmla="*/ 915 w 915"/>
                            <a:gd name="T7" fmla="*/ 125 h 301"/>
                            <a:gd name="T8" fmla="*/ 903 w 915"/>
                            <a:gd name="T9" fmla="*/ 63 h 301"/>
                            <a:gd name="T10" fmla="*/ 891 w 915"/>
                            <a:gd name="T11" fmla="*/ 0 h 301"/>
                            <a:gd name="T12" fmla="*/ 0 w 915"/>
                            <a:gd name="T13" fmla="*/ 176 h 30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301">
                              <a:moveTo>
                                <a:pt x="0" y="176"/>
                              </a:moveTo>
                              <a:lnTo>
                                <a:pt x="12" y="239"/>
                              </a:lnTo>
                              <a:lnTo>
                                <a:pt x="24" y="301"/>
                              </a:lnTo>
                              <a:lnTo>
                                <a:pt x="915" y="125"/>
                              </a:lnTo>
                              <a:lnTo>
                                <a:pt x="903" y="63"/>
                              </a:lnTo>
                              <a:lnTo>
                                <a:pt x="891" y="0"/>
                              </a:lnTo>
                              <a:lnTo>
                                <a:pt x="0" y="17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8" name="Freeform 14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967"/>
                          <a:ext cx="229" cy="75"/>
                        </a:xfrm>
                        <a:custGeom>
                          <a:avLst/>
                          <a:gdLst>
                            <a:gd name="T0" fmla="*/ 0 w 915"/>
                            <a:gd name="T1" fmla="*/ 176 h 301"/>
                            <a:gd name="T2" fmla="*/ 12 w 915"/>
                            <a:gd name="T3" fmla="*/ 239 h 301"/>
                            <a:gd name="T4" fmla="*/ 24 w 915"/>
                            <a:gd name="T5" fmla="*/ 301 h 301"/>
                            <a:gd name="T6" fmla="*/ 915 w 915"/>
                            <a:gd name="T7" fmla="*/ 125 h 301"/>
                            <a:gd name="T8" fmla="*/ 903 w 915"/>
                            <a:gd name="T9" fmla="*/ 63 h 301"/>
                            <a:gd name="T10" fmla="*/ 891 w 915"/>
                            <a:gd name="T11" fmla="*/ 0 h 301"/>
                            <a:gd name="T12" fmla="*/ 0 w 915"/>
                            <a:gd name="T13" fmla="*/ 176 h 30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301">
                              <a:moveTo>
                                <a:pt x="0" y="176"/>
                              </a:moveTo>
                              <a:lnTo>
                                <a:pt x="12" y="239"/>
                              </a:lnTo>
                              <a:lnTo>
                                <a:pt x="24" y="301"/>
                              </a:lnTo>
                              <a:lnTo>
                                <a:pt x="915" y="125"/>
                              </a:lnTo>
                              <a:lnTo>
                                <a:pt x="903" y="63"/>
                              </a:lnTo>
                              <a:lnTo>
                                <a:pt x="891" y="0"/>
                              </a:lnTo>
                              <a:lnTo>
                                <a:pt x="0" y="17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9" name="Freeform 14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8" y="967"/>
                          <a:ext cx="3" cy="15"/>
                        </a:xfrm>
                        <a:custGeom>
                          <a:avLst/>
                          <a:gdLst>
                            <a:gd name="T0" fmla="*/ 12 w 12"/>
                            <a:gd name="T1" fmla="*/ 64 h 64"/>
                            <a:gd name="T2" fmla="*/ 0 w 12"/>
                            <a:gd name="T3" fmla="*/ 1 h 64"/>
                            <a:gd name="T4" fmla="*/ 1 w 12"/>
                            <a:gd name="T5" fmla="*/ 0 h 64"/>
                            <a:gd name="T6" fmla="*/ 12 w 12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4">
                              <a:moveTo>
                                <a:pt x="12" y="64"/>
                              </a:moveTo>
                              <a:lnTo>
                                <a:pt x="0" y="1"/>
                              </a:lnTo>
                              <a:lnTo>
                                <a:pt x="1" y="0"/>
                              </a:lnTo>
                              <a:lnTo>
                                <a:pt x="12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0" name="Line 14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4708" y="9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1" name="Freeform 13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930"/>
                          <a:ext cx="229" cy="68"/>
                        </a:xfrm>
                        <a:custGeom>
                          <a:avLst/>
                          <a:gdLst>
                            <a:gd name="T0" fmla="*/ 0 w 918"/>
                            <a:gd name="T1" fmla="*/ 147 h 274"/>
                            <a:gd name="T2" fmla="*/ 11 w 918"/>
                            <a:gd name="T3" fmla="*/ 211 h 274"/>
                            <a:gd name="T4" fmla="*/ 22 w 918"/>
                            <a:gd name="T5" fmla="*/ 274 h 274"/>
                            <a:gd name="T6" fmla="*/ 918 w 918"/>
                            <a:gd name="T7" fmla="*/ 127 h 274"/>
                            <a:gd name="T8" fmla="*/ 907 w 918"/>
                            <a:gd name="T9" fmla="*/ 63 h 274"/>
                            <a:gd name="T10" fmla="*/ 897 w 918"/>
                            <a:gd name="T11" fmla="*/ 0 h 274"/>
                            <a:gd name="T12" fmla="*/ 0 w 918"/>
                            <a:gd name="T13" fmla="*/ 147 h 2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74">
                              <a:moveTo>
                                <a:pt x="0" y="147"/>
                              </a:moveTo>
                              <a:lnTo>
                                <a:pt x="11" y="211"/>
                              </a:lnTo>
                              <a:lnTo>
                                <a:pt x="22" y="274"/>
                              </a:lnTo>
                              <a:lnTo>
                                <a:pt x="918" y="127"/>
                              </a:lnTo>
                              <a:lnTo>
                                <a:pt x="907" y="63"/>
                              </a:lnTo>
                              <a:lnTo>
                                <a:pt x="897" y="0"/>
                              </a:lnTo>
                              <a:lnTo>
                                <a:pt x="0" y="14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2" name="Freeform 13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930"/>
                          <a:ext cx="229" cy="68"/>
                        </a:xfrm>
                        <a:custGeom>
                          <a:avLst/>
                          <a:gdLst>
                            <a:gd name="T0" fmla="*/ 0 w 918"/>
                            <a:gd name="T1" fmla="*/ 147 h 274"/>
                            <a:gd name="T2" fmla="*/ 11 w 918"/>
                            <a:gd name="T3" fmla="*/ 211 h 274"/>
                            <a:gd name="T4" fmla="*/ 22 w 918"/>
                            <a:gd name="T5" fmla="*/ 274 h 274"/>
                            <a:gd name="T6" fmla="*/ 918 w 918"/>
                            <a:gd name="T7" fmla="*/ 127 h 274"/>
                            <a:gd name="T8" fmla="*/ 907 w 918"/>
                            <a:gd name="T9" fmla="*/ 63 h 274"/>
                            <a:gd name="T10" fmla="*/ 897 w 918"/>
                            <a:gd name="T11" fmla="*/ 0 h 274"/>
                            <a:gd name="T12" fmla="*/ 0 w 918"/>
                            <a:gd name="T13" fmla="*/ 147 h 2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74">
                              <a:moveTo>
                                <a:pt x="0" y="147"/>
                              </a:moveTo>
                              <a:lnTo>
                                <a:pt x="11" y="211"/>
                              </a:lnTo>
                              <a:lnTo>
                                <a:pt x="22" y="274"/>
                              </a:lnTo>
                              <a:lnTo>
                                <a:pt x="918" y="127"/>
                              </a:lnTo>
                              <a:lnTo>
                                <a:pt x="907" y="63"/>
                              </a:lnTo>
                              <a:lnTo>
                                <a:pt x="897" y="0"/>
                              </a:lnTo>
                              <a:lnTo>
                                <a:pt x="0" y="14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3" name="Freeform 13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930"/>
                          <a:ext cx="2" cy="16"/>
                        </a:xfrm>
                        <a:custGeom>
                          <a:avLst/>
                          <a:gdLst>
                            <a:gd name="T0" fmla="*/ 10 w 10"/>
                            <a:gd name="T1" fmla="*/ 63 h 63"/>
                            <a:gd name="T2" fmla="*/ 0 w 10"/>
                            <a:gd name="T3" fmla="*/ 0 h 63"/>
                            <a:gd name="T4" fmla="*/ 2 w 10"/>
                            <a:gd name="T5" fmla="*/ 0 h 63"/>
                            <a:gd name="T6" fmla="*/ 10 w 10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10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4" name="Line 13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33" y="9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5" name="Freeform 13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899"/>
                          <a:ext cx="230" cy="62"/>
                        </a:xfrm>
                        <a:custGeom>
                          <a:avLst/>
                          <a:gdLst>
                            <a:gd name="T0" fmla="*/ 0 w 918"/>
                            <a:gd name="T1" fmla="*/ 121 h 248"/>
                            <a:gd name="T2" fmla="*/ 8 w 918"/>
                            <a:gd name="T3" fmla="*/ 184 h 248"/>
                            <a:gd name="T4" fmla="*/ 17 w 918"/>
                            <a:gd name="T5" fmla="*/ 248 h 248"/>
                            <a:gd name="T6" fmla="*/ 918 w 918"/>
                            <a:gd name="T7" fmla="*/ 127 h 248"/>
                            <a:gd name="T8" fmla="*/ 909 w 918"/>
                            <a:gd name="T9" fmla="*/ 63 h 248"/>
                            <a:gd name="T10" fmla="*/ 901 w 918"/>
                            <a:gd name="T11" fmla="*/ 0 h 248"/>
                            <a:gd name="T12" fmla="*/ 0 w 918"/>
                            <a:gd name="T13" fmla="*/ 121 h 2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48">
                              <a:moveTo>
                                <a:pt x="0" y="121"/>
                              </a:moveTo>
                              <a:lnTo>
                                <a:pt x="8" y="184"/>
                              </a:lnTo>
                              <a:lnTo>
                                <a:pt x="17" y="248"/>
                              </a:lnTo>
                              <a:lnTo>
                                <a:pt x="918" y="127"/>
                              </a:lnTo>
                              <a:lnTo>
                                <a:pt x="909" y="63"/>
                              </a:lnTo>
                              <a:lnTo>
                                <a:pt x="901" y="0"/>
                              </a:lnTo>
                              <a:lnTo>
                                <a:pt x="0" y="12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6" name="Freeform 13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899"/>
                          <a:ext cx="230" cy="62"/>
                        </a:xfrm>
                        <a:custGeom>
                          <a:avLst/>
                          <a:gdLst>
                            <a:gd name="T0" fmla="*/ 0 w 918"/>
                            <a:gd name="T1" fmla="*/ 121 h 248"/>
                            <a:gd name="T2" fmla="*/ 8 w 918"/>
                            <a:gd name="T3" fmla="*/ 184 h 248"/>
                            <a:gd name="T4" fmla="*/ 17 w 918"/>
                            <a:gd name="T5" fmla="*/ 248 h 248"/>
                            <a:gd name="T6" fmla="*/ 918 w 918"/>
                            <a:gd name="T7" fmla="*/ 127 h 248"/>
                            <a:gd name="T8" fmla="*/ 909 w 918"/>
                            <a:gd name="T9" fmla="*/ 63 h 248"/>
                            <a:gd name="T10" fmla="*/ 901 w 918"/>
                            <a:gd name="T11" fmla="*/ 0 h 248"/>
                            <a:gd name="T12" fmla="*/ 0 w 918"/>
                            <a:gd name="T13" fmla="*/ 121 h 2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48">
                              <a:moveTo>
                                <a:pt x="0" y="121"/>
                              </a:moveTo>
                              <a:lnTo>
                                <a:pt x="8" y="184"/>
                              </a:lnTo>
                              <a:lnTo>
                                <a:pt x="17" y="248"/>
                              </a:lnTo>
                              <a:lnTo>
                                <a:pt x="918" y="127"/>
                              </a:lnTo>
                              <a:lnTo>
                                <a:pt x="909" y="63"/>
                              </a:lnTo>
                              <a:lnTo>
                                <a:pt x="901" y="0"/>
                              </a:lnTo>
                              <a:lnTo>
                                <a:pt x="0" y="12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7" name="Freeform 13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99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63 h 63"/>
                            <a:gd name="T2" fmla="*/ 0 w 8"/>
                            <a:gd name="T3" fmla="*/ 0 h 63"/>
                            <a:gd name="T4" fmla="*/ 1 w 8"/>
                            <a:gd name="T5" fmla="*/ 0 h 63"/>
                            <a:gd name="T6" fmla="*/ 8 w 8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8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8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8" name="Line 13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59" y="89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9" name="Freeform 13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75"/>
                          <a:ext cx="229" cy="56"/>
                        </a:xfrm>
                        <a:custGeom>
                          <a:avLst/>
                          <a:gdLst>
                            <a:gd name="T0" fmla="*/ 0 w 918"/>
                            <a:gd name="T1" fmla="*/ 98 h 225"/>
                            <a:gd name="T2" fmla="*/ 7 w 918"/>
                            <a:gd name="T3" fmla="*/ 161 h 225"/>
                            <a:gd name="T4" fmla="*/ 15 w 918"/>
                            <a:gd name="T5" fmla="*/ 225 h 225"/>
                            <a:gd name="T6" fmla="*/ 918 w 918"/>
                            <a:gd name="T7" fmla="*/ 127 h 225"/>
                            <a:gd name="T8" fmla="*/ 911 w 918"/>
                            <a:gd name="T9" fmla="*/ 63 h 225"/>
                            <a:gd name="T10" fmla="*/ 904 w 918"/>
                            <a:gd name="T11" fmla="*/ 0 h 225"/>
                            <a:gd name="T12" fmla="*/ 0 w 918"/>
                            <a:gd name="T13" fmla="*/ 98 h 2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25">
                              <a:moveTo>
                                <a:pt x="0" y="98"/>
                              </a:moveTo>
                              <a:lnTo>
                                <a:pt x="7" y="161"/>
                              </a:lnTo>
                              <a:lnTo>
                                <a:pt x="15" y="225"/>
                              </a:lnTo>
                              <a:lnTo>
                                <a:pt x="918" y="127"/>
                              </a:lnTo>
                              <a:lnTo>
                                <a:pt x="911" y="63"/>
                              </a:lnTo>
                              <a:lnTo>
                                <a:pt x="904" y="0"/>
                              </a:lnTo>
                              <a:lnTo>
                                <a:pt x="0" y="9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0" name="Freeform 13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75"/>
                          <a:ext cx="229" cy="56"/>
                        </a:xfrm>
                        <a:custGeom>
                          <a:avLst/>
                          <a:gdLst>
                            <a:gd name="T0" fmla="*/ 0 w 918"/>
                            <a:gd name="T1" fmla="*/ 98 h 225"/>
                            <a:gd name="T2" fmla="*/ 7 w 918"/>
                            <a:gd name="T3" fmla="*/ 161 h 225"/>
                            <a:gd name="T4" fmla="*/ 15 w 918"/>
                            <a:gd name="T5" fmla="*/ 225 h 225"/>
                            <a:gd name="T6" fmla="*/ 918 w 918"/>
                            <a:gd name="T7" fmla="*/ 127 h 225"/>
                            <a:gd name="T8" fmla="*/ 911 w 918"/>
                            <a:gd name="T9" fmla="*/ 63 h 225"/>
                            <a:gd name="T10" fmla="*/ 904 w 918"/>
                            <a:gd name="T11" fmla="*/ 0 h 225"/>
                            <a:gd name="T12" fmla="*/ 0 w 918"/>
                            <a:gd name="T13" fmla="*/ 98 h 2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25">
                              <a:moveTo>
                                <a:pt x="0" y="98"/>
                              </a:moveTo>
                              <a:lnTo>
                                <a:pt x="7" y="161"/>
                              </a:lnTo>
                              <a:lnTo>
                                <a:pt x="15" y="225"/>
                              </a:lnTo>
                              <a:lnTo>
                                <a:pt x="918" y="127"/>
                              </a:lnTo>
                              <a:lnTo>
                                <a:pt x="911" y="63"/>
                              </a:lnTo>
                              <a:lnTo>
                                <a:pt x="904" y="0"/>
                              </a:lnTo>
                              <a:lnTo>
                                <a:pt x="0" y="9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1" name="Freeform 13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75"/>
                          <a:ext cx="1" cy="16"/>
                        </a:xfrm>
                        <a:custGeom>
                          <a:avLst/>
                          <a:gdLst>
                            <a:gd name="T0" fmla="*/ 7 w 7"/>
                            <a:gd name="T1" fmla="*/ 63 h 63"/>
                            <a:gd name="T2" fmla="*/ 0 w 7"/>
                            <a:gd name="T3" fmla="*/ 0 h 63"/>
                            <a:gd name="T4" fmla="*/ 1 w 7"/>
                            <a:gd name="T5" fmla="*/ 0 h 63"/>
                            <a:gd name="T6" fmla="*/ 7 w 7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3">
                              <a:moveTo>
                                <a:pt x="7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7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2" name="Line 13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85" y="87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3" name="Freeform 13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56"/>
                          <a:ext cx="229" cy="51"/>
                        </a:xfrm>
                        <a:custGeom>
                          <a:avLst/>
                          <a:gdLst>
                            <a:gd name="T0" fmla="*/ 0 w 918"/>
                            <a:gd name="T1" fmla="*/ 77 h 204"/>
                            <a:gd name="T2" fmla="*/ 6 w 918"/>
                            <a:gd name="T3" fmla="*/ 140 h 204"/>
                            <a:gd name="T4" fmla="*/ 12 w 918"/>
                            <a:gd name="T5" fmla="*/ 204 h 204"/>
                            <a:gd name="T6" fmla="*/ 918 w 918"/>
                            <a:gd name="T7" fmla="*/ 127 h 204"/>
                            <a:gd name="T8" fmla="*/ 912 w 918"/>
                            <a:gd name="T9" fmla="*/ 64 h 204"/>
                            <a:gd name="T10" fmla="*/ 906 w 918"/>
                            <a:gd name="T11" fmla="*/ 0 h 204"/>
                            <a:gd name="T12" fmla="*/ 0 w 918"/>
                            <a:gd name="T13" fmla="*/ 77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04">
                              <a:moveTo>
                                <a:pt x="0" y="77"/>
                              </a:moveTo>
                              <a:lnTo>
                                <a:pt x="6" y="140"/>
                              </a:lnTo>
                              <a:lnTo>
                                <a:pt x="12" y="204"/>
                              </a:lnTo>
                              <a:lnTo>
                                <a:pt x="918" y="127"/>
                              </a:lnTo>
                              <a:lnTo>
                                <a:pt x="912" y="64"/>
                              </a:lnTo>
                              <a:lnTo>
                                <a:pt x="906" y="0"/>
                              </a:lnTo>
                              <a:lnTo>
                                <a:pt x="0" y="7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4" name="Freeform 13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56"/>
                          <a:ext cx="229" cy="51"/>
                        </a:xfrm>
                        <a:custGeom>
                          <a:avLst/>
                          <a:gdLst>
                            <a:gd name="T0" fmla="*/ 0 w 918"/>
                            <a:gd name="T1" fmla="*/ 77 h 204"/>
                            <a:gd name="T2" fmla="*/ 6 w 918"/>
                            <a:gd name="T3" fmla="*/ 140 h 204"/>
                            <a:gd name="T4" fmla="*/ 12 w 918"/>
                            <a:gd name="T5" fmla="*/ 204 h 204"/>
                            <a:gd name="T6" fmla="*/ 918 w 918"/>
                            <a:gd name="T7" fmla="*/ 127 h 204"/>
                            <a:gd name="T8" fmla="*/ 912 w 918"/>
                            <a:gd name="T9" fmla="*/ 64 h 204"/>
                            <a:gd name="T10" fmla="*/ 906 w 918"/>
                            <a:gd name="T11" fmla="*/ 0 h 204"/>
                            <a:gd name="T12" fmla="*/ 0 w 918"/>
                            <a:gd name="T13" fmla="*/ 77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04">
                              <a:moveTo>
                                <a:pt x="0" y="77"/>
                              </a:moveTo>
                              <a:lnTo>
                                <a:pt x="6" y="140"/>
                              </a:lnTo>
                              <a:lnTo>
                                <a:pt x="12" y="204"/>
                              </a:lnTo>
                              <a:lnTo>
                                <a:pt x="918" y="127"/>
                              </a:lnTo>
                              <a:lnTo>
                                <a:pt x="912" y="64"/>
                              </a:lnTo>
                              <a:lnTo>
                                <a:pt x="906" y="0"/>
                              </a:lnTo>
                              <a:lnTo>
                                <a:pt x="0" y="7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5" name="Freeform 13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1" y="856"/>
                          <a:ext cx="2" cy="16"/>
                        </a:xfrm>
                        <a:custGeom>
                          <a:avLst/>
                          <a:gdLst>
                            <a:gd name="T0" fmla="*/ 6 w 6"/>
                            <a:gd name="T1" fmla="*/ 64 h 64"/>
                            <a:gd name="T2" fmla="*/ 0 w 6"/>
                            <a:gd name="T3" fmla="*/ 0 h 64"/>
                            <a:gd name="T4" fmla="*/ 2 w 6"/>
                            <a:gd name="T5" fmla="*/ 0 h 64"/>
                            <a:gd name="T6" fmla="*/ 6 w 6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4">
                              <a:moveTo>
                                <a:pt x="6" y="64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6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6" name="Line 13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11" y="85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7" name="Freeform 13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841"/>
                          <a:ext cx="229" cy="47"/>
                        </a:xfrm>
                        <a:custGeom>
                          <a:avLst/>
                          <a:gdLst>
                            <a:gd name="T0" fmla="*/ 0 w 915"/>
                            <a:gd name="T1" fmla="*/ 57 h 184"/>
                            <a:gd name="T2" fmla="*/ 4 w 915"/>
                            <a:gd name="T3" fmla="*/ 121 h 184"/>
                            <a:gd name="T4" fmla="*/ 7 w 915"/>
                            <a:gd name="T5" fmla="*/ 184 h 184"/>
                            <a:gd name="T6" fmla="*/ 915 w 915"/>
                            <a:gd name="T7" fmla="*/ 127 h 184"/>
                            <a:gd name="T8" fmla="*/ 911 w 915"/>
                            <a:gd name="T9" fmla="*/ 63 h 184"/>
                            <a:gd name="T10" fmla="*/ 907 w 915"/>
                            <a:gd name="T11" fmla="*/ 0 h 184"/>
                            <a:gd name="T12" fmla="*/ 0 w 915"/>
                            <a:gd name="T13" fmla="*/ 57 h 1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184">
                              <a:moveTo>
                                <a:pt x="0" y="57"/>
                              </a:moveTo>
                              <a:lnTo>
                                <a:pt x="4" y="121"/>
                              </a:lnTo>
                              <a:lnTo>
                                <a:pt x="7" y="184"/>
                              </a:lnTo>
                              <a:lnTo>
                                <a:pt x="915" y="127"/>
                              </a:lnTo>
                              <a:lnTo>
                                <a:pt x="911" y="63"/>
                              </a:lnTo>
                              <a:lnTo>
                                <a:pt x="907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8" name="Freeform 13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841"/>
                          <a:ext cx="229" cy="47"/>
                        </a:xfrm>
                        <a:custGeom>
                          <a:avLst/>
                          <a:gdLst>
                            <a:gd name="T0" fmla="*/ 0 w 915"/>
                            <a:gd name="T1" fmla="*/ 57 h 184"/>
                            <a:gd name="T2" fmla="*/ 4 w 915"/>
                            <a:gd name="T3" fmla="*/ 121 h 184"/>
                            <a:gd name="T4" fmla="*/ 7 w 915"/>
                            <a:gd name="T5" fmla="*/ 184 h 184"/>
                            <a:gd name="T6" fmla="*/ 915 w 915"/>
                            <a:gd name="T7" fmla="*/ 127 h 184"/>
                            <a:gd name="T8" fmla="*/ 911 w 915"/>
                            <a:gd name="T9" fmla="*/ 63 h 184"/>
                            <a:gd name="T10" fmla="*/ 907 w 915"/>
                            <a:gd name="T11" fmla="*/ 0 h 184"/>
                            <a:gd name="T12" fmla="*/ 0 w 915"/>
                            <a:gd name="T13" fmla="*/ 57 h 1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184">
                              <a:moveTo>
                                <a:pt x="0" y="57"/>
                              </a:moveTo>
                              <a:lnTo>
                                <a:pt x="4" y="121"/>
                              </a:lnTo>
                              <a:lnTo>
                                <a:pt x="7" y="184"/>
                              </a:lnTo>
                              <a:lnTo>
                                <a:pt x="915" y="127"/>
                              </a:lnTo>
                              <a:lnTo>
                                <a:pt x="911" y="63"/>
                              </a:lnTo>
                              <a:lnTo>
                                <a:pt x="907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9" name="Freeform 13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41"/>
                          <a:ext cx="1" cy="16"/>
                        </a:xfrm>
                        <a:custGeom>
                          <a:avLst/>
                          <a:gdLst>
                            <a:gd name="T0" fmla="*/ 4 w 4"/>
                            <a:gd name="T1" fmla="*/ 63 h 63"/>
                            <a:gd name="T2" fmla="*/ 0 w 4"/>
                            <a:gd name="T3" fmla="*/ 0 h 63"/>
                            <a:gd name="T4" fmla="*/ 2 w 4"/>
                            <a:gd name="T5" fmla="*/ 0 h 63"/>
                            <a:gd name="T6" fmla="*/ 4 w 4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3">
                              <a:moveTo>
                                <a:pt x="4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0" name="Line 13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39" y="84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1" name="Freeform 13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31"/>
                          <a:ext cx="228" cy="42"/>
                        </a:xfrm>
                        <a:custGeom>
                          <a:avLst/>
                          <a:gdLst>
                            <a:gd name="T0" fmla="*/ 0 w 911"/>
                            <a:gd name="T1" fmla="*/ 41 h 168"/>
                            <a:gd name="T2" fmla="*/ 2 w 911"/>
                            <a:gd name="T3" fmla="*/ 104 h 168"/>
                            <a:gd name="T4" fmla="*/ 4 w 911"/>
                            <a:gd name="T5" fmla="*/ 168 h 168"/>
                            <a:gd name="T6" fmla="*/ 911 w 911"/>
                            <a:gd name="T7" fmla="*/ 127 h 168"/>
                            <a:gd name="T8" fmla="*/ 909 w 911"/>
                            <a:gd name="T9" fmla="*/ 63 h 168"/>
                            <a:gd name="T10" fmla="*/ 907 w 911"/>
                            <a:gd name="T11" fmla="*/ 0 h 168"/>
                            <a:gd name="T12" fmla="*/ 0 w 911"/>
                            <a:gd name="T13" fmla="*/ 41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68">
                              <a:moveTo>
                                <a:pt x="0" y="41"/>
                              </a:moveTo>
                              <a:lnTo>
                                <a:pt x="2" y="104"/>
                              </a:lnTo>
                              <a:lnTo>
                                <a:pt x="4" y="168"/>
                              </a:lnTo>
                              <a:lnTo>
                                <a:pt x="911" y="127"/>
                              </a:lnTo>
                              <a:lnTo>
                                <a:pt x="909" y="63"/>
                              </a:lnTo>
                              <a:lnTo>
                                <a:pt x="907" y="0"/>
                              </a:lnTo>
                              <a:lnTo>
                                <a:pt x="0" y="4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2" name="Freeform 13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31"/>
                          <a:ext cx="228" cy="42"/>
                        </a:xfrm>
                        <a:custGeom>
                          <a:avLst/>
                          <a:gdLst>
                            <a:gd name="T0" fmla="*/ 0 w 911"/>
                            <a:gd name="T1" fmla="*/ 41 h 168"/>
                            <a:gd name="T2" fmla="*/ 2 w 911"/>
                            <a:gd name="T3" fmla="*/ 104 h 168"/>
                            <a:gd name="T4" fmla="*/ 4 w 911"/>
                            <a:gd name="T5" fmla="*/ 168 h 168"/>
                            <a:gd name="T6" fmla="*/ 911 w 911"/>
                            <a:gd name="T7" fmla="*/ 127 h 168"/>
                            <a:gd name="T8" fmla="*/ 909 w 911"/>
                            <a:gd name="T9" fmla="*/ 63 h 168"/>
                            <a:gd name="T10" fmla="*/ 907 w 911"/>
                            <a:gd name="T11" fmla="*/ 0 h 168"/>
                            <a:gd name="T12" fmla="*/ 0 w 911"/>
                            <a:gd name="T13" fmla="*/ 41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68">
                              <a:moveTo>
                                <a:pt x="0" y="41"/>
                              </a:moveTo>
                              <a:lnTo>
                                <a:pt x="2" y="104"/>
                              </a:lnTo>
                              <a:lnTo>
                                <a:pt x="4" y="168"/>
                              </a:lnTo>
                              <a:lnTo>
                                <a:pt x="911" y="127"/>
                              </a:lnTo>
                              <a:lnTo>
                                <a:pt x="909" y="63"/>
                              </a:lnTo>
                              <a:lnTo>
                                <a:pt x="907" y="0"/>
                              </a:lnTo>
                              <a:lnTo>
                                <a:pt x="0" y="4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3" name="Freeform 13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31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3 h 63"/>
                            <a:gd name="T2" fmla="*/ 0 w 2"/>
                            <a:gd name="T3" fmla="*/ 0 h 63"/>
                            <a:gd name="T4" fmla="*/ 0 w 2"/>
                            <a:gd name="T5" fmla="*/ 0 h 63"/>
                            <a:gd name="T6" fmla="*/ 2 w 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3">
                              <a:moveTo>
                                <a:pt x="2" y="63"/>
                              </a:moveTo>
                              <a:lnTo>
                                <a:pt x="0" y="0"/>
                              </a:lnTo>
                              <a:lnTo>
                                <a:pt x="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4" name="Line 13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66" y="83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5" name="Freeform 13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24"/>
                          <a:ext cx="228" cy="39"/>
                        </a:xfrm>
                        <a:custGeom>
                          <a:avLst/>
                          <a:gdLst>
                            <a:gd name="T0" fmla="*/ 0 w 913"/>
                            <a:gd name="T1" fmla="*/ 28 h 155"/>
                            <a:gd name="T2" fmla="*/ 2 w 913"/>
                            <a:gd name="T3" fmla="*/ 91 h 155"/>
                            <a:gd name="T4" fmla="*/ 4 w 913"/>
                            <a:gd name="T5" fmla="*/ 155 h 155"/>
                            <a:gd name="T6" fmla="*/ 913 w 913"/>
                            <a:gd name="T7" fmla="*/ 127 h 155"/>
                            <a:gd name="T8" fmla="*/ 910 w 913"/>
                            <a:gd name="T9" fmla="*/ 64 h 155"/>
                            <a:gd name="T10" fmla="*/ 908 w 913"/>
                            <a:gd name="T11" fmla="*/ 0 h 155"/>
                            <a:gd name="T12" fmla="*/ 0 w 913"/>
                            <a:gd name="T13" fmla="*/ 28 h 1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155">
                              <a:moveTo>
                                <a:pt x="0" y="28"/>
                              </a:moveTo>
                              <a:lnTo>
                                <a:pt x="2" y="91"/>
                              </a:lnTo>
                              <a:lnTo>
                                <a:pt x="4" y="155"/>
                              </a:lnTo>
                              <a:lnTo>
                                <a:pt x="913" y="127"/>
                              </a:lnTo>
                              <a:lnTo>
                                <a:pt x="910" y="64"/>
                              </a:lnTo>
                              <a:lnTo>
                                <a:pt x="908" y="0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6" name="Freeform 13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24"/>
                          <a:ext cx="228" cy="39"/>
                        </a:xfrm>
                        <a:custGeom>
                          <a:avLst/>
                          <a:gdLst>
                            <a:gd name="T0" fmla="*/ 0 w 913"/>
                            <a:gd name="T1" fmla="*/ 28 h 155"/>
                            <a:gd name="T2" fmla="*/ 2 w 913"/>
                            <a:gd name="T3" fmla="*/ 91 h 155"/>
                            <a:gd name="T4" fmla="*/ 4 w 913"/>
                            <a:gd name="T5" fmla="*/ 155 h 155"/>
                            <a:gd name="T6" fmla="*/ 913 w 913"/>
                            <a:gd name="T7" fmla="*/ 127 h 155"/>
                            <a:gd name="T8" fmla="*/ 910 w 913"/>
                            <a:gd name="T9" fmla="*/ 64 h 155"/>
                            <a:gd name="T10" fmla="*/ 908 w 913"/>
                            <a:gd name="T11" fmla="*/ 0 h 155"/>
                            <a:gd name="T12" fmla="*/ 0 w 913"/>
                            <a:gd name="T13" fmla="*/ 28 h 1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155">
                              <a:moveTo>
                                <a:pt x="0" y="28"/>
                              </a:moveTo>
                              <a:lnTo>
                                <a:pt x="2" y="91"/>
                              </a:lnTo>
                              <a:lnTo>
                                <a:pt x="4" y="155"/>
                              </a:lnTo>
                              <a:lnTo>
                                <a:pt x="913" y="127"/>
                              </a:lnTo>
                              <a:lnTo>
                                <a:pt x="910" y="64"/>
                              </a:lnTo>
                              <a:lnTo>
                                <a:pt x="908" y="0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7" name="Freeform 13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4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4 h 64"/>
                            <a:gd name="T2" fmla="*/ 0 w 2"/>
                            <a:gd name="T3" fmla="*/ 0 h 64"/>
                            <a:gd name="T4" fmla="*/ 1 w 2"/>
                            <a:gd name="T5" fmla="*/ 0 h 64"/>
                            <a:gd name="T6" fmla="*/ 2 w 2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4">
                              <a:moveTo>
                                <a:pt x="2" y="64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2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8" name="Line 13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293" y="8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9" name="Freeform 13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0"/>
                          <a:ext cx="228" cy="36"/>
                        </a:xfrm>
                        <a:custGeom>
                          <a:avLst/>
                          <a:gdLst>
                            <a:gd name="T0" fmla="*/ 0 w 911"/>
                            <a:gd name="T1" fmla="*/ 16 h 143"/>
                            <a:gd name="T2" fmla="*/ 1 w 911"/>
                            <a:gd name="T3" fmla="*/ 80 h 143"/>
                            <a:gd name="T4" fmla="*/ 3 w 911"/>
                            <a:gd name="T5" fmla="*/ 143 h 143"/>
                            <a:gd name="T6" fmla="*/ 911 w 911"/>
                            <a:gd name="T7" fmla="*/ 126 h 143"/>
                            <a:gd name="T8" fmla="*/ 910 w 911"/>
                            <a:gd name="T9" fmla="*/ 63 h 143"/>
                            <a:gd name="T10" fmla="*/ 908 w 911"/>
                            <a:gd name="T11" fmla="*/ 0 h 143"/>
                            <a:gd name="T12" fmla="*/ 0 w 911"/>
                            <a:gd name="T13" fmla="*/ 16 h 1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43">
                              <a:moveTo>
                                <a:pt x="0" y="16"/>
                              </a:moveTo>
                              <a:lnTo>
                                <a:pt x="1" y="80"/>
                              </a:lnTo>
                              <a:lnTo>
                                <a:pt x="3" y="143"/>
                              </a:lnTo>
                              <a:lnTo>
                                <a:pt x="911" y="126"/>
                              </a:lnTo>
                              <a:lnTo>
                                <a:pt x="910" y="63"/>
                              </a:lnTo>
                              <a:lnTo>
                                <a:pt x="908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0" name="Freeform 13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0"/>
                          <a:ext cx="228" cy="36"/>
                        </a:xfrm>
                        <a:custGeom>
                          <a:avLst/>
                          <a:gdLst>
                            <a:gd name="T0" fmla="*/ 0 w 911"/>
                            <a:gd name="T1" fmla="*/ 16 h 143"/>
                            <a:gd name="T2" fmla="*/ 1 w 911"/>
                            <a:gd name="T3" fmla="*/ 80 h 143"/>
                            <a:gd name="T4" fmla="*/ 3 w 911"/>
                            <a:gd name="T5" fmla="*/ 143 h 143"/>
                            <a:gd name="T6" fmla="*/ 911 w 911"/>
                            <a:gd name="T7" fmla="*/ 126 h 143"/>
                            <a:gd name="T8" fmla="*/ 910 w 911"/>
                            <a:gd name="T9" fmla="*/ 63 h 143"/>
                            <a:gd name="T10" fmla="*/ 908 w 911"/>
                            <a:gd name="T11" fmla="*/ 0 h 143"/>
                            <a:gd name="T12" fmla="*/ 0 w 911"/>
                            <a:gd name="T13" fmla="*/ 16 h 1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43">
                              <a:moveTo>
                                <a:pt x="0" y="16"/>
                              </a:moveTo>
                              <a:lnTo>
                                <a:pt x="1" y="80"/>
                              </a:lnTo>
                              <a:lnTo>
                                <a:pt x="3" y="143"/>
                              </a:lnTo>
                              <a:lnTo>
                                <a:pt x="911" y="126"/>
                              </a:lnTo>
                              <a:lnTo>
                                <a:pt x="910" y="63"/>
                              </a:lnTo>
                              <a:lnTo>
                                <a:pt x="908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1" name="Freeform 13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0" y="820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5 h 65"/>
                            <a:gd name="T2" fmla="*/ 0 w 2"/>
                            <a:gd name="T3" fmla="*/ 2 h 65"/>
                            <a:gd name="T4" fmla="*/ 2 w 2"/>
                            <a:gd name="T5" fmla="*/ 0 h 65"/>
                            <a:gd name="T6" fmla="*/ 2 w 2"/>
                            <a:gd name="T7" fmla="*/ 65 h 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5">
                              <a:moveTo>
                                <a:pt x="2" y="65"/>
                              </a:moveTo>
                              <a:lnTo>
                                <a:pt x="0" y="2"/>
                              </a:lnTo>
                              <a:lnTo>
                                <a:pt x="2" y="0"/>
                              </a:lnTo>
                              <a:lnTo>
                                <a:pt x="2" y="6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2" name="Line 13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6520" y="8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3" name="Freeform 13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1" y="818"/>
                          <a:ext cx="454" cy="34"/>
                        </a:xfrm>
                        <a:custGeom>
                          <a:avLst/>
                          <a:gdLst>
                            <a:gd name="T0" fmla="*/ 0 w 1817"/>
                            <a:gd name="T1" fmla="*/ 6 h 134"/>
                            <a:gd name="T2" fmla="*/ 0 w 1817"/>
                            <a:gd name="T3" fmla="*/ 71 h 134"/>
                            <a:gd name="T4" fmla="*/ 0 w 1817"/>
                            <a:gd name="T5" fmla="*/ 134 h 134"/>
                            <a:gd name="T6" fmla="*/ 1817 w 1817"/>
                            <a:gd name="T7" fmla="*/ 128 h 134"/>
                            <a:gd name="T8" fmla="*/ 1817 w 1817"/>
                            <a:gd name="T9" fmla="*/ 65 h 134"/>
                            <a:gd name="T10" fmla="*/ 1817 w 1817"/>
                            <a:gd name="T11" fmla="*/ 0 h 134"/>
                            <a:gd name="T12" fmla="*/ 0 w 1817"/>
                            <a:gd name="T13" fmla="*/ 6 h 13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7" h="134">
                              <a:moveTo>
                                <a:pt x="0" y="6"/>
                              </a:moveTo>
                              <a:lnTo>
                                <a:pt x="0" y="71"/>
                              </a:lnTo>
                              <a:lnTo>
                                <a:pt x="0" y="134"/>
                              </a:lnTo>
                              <a:lnTo>
                                <a:pt x="1817" y="128"/>
                              </a:lnTo>
                              <a:lnTo>
                                <a:pt x="1817" y="65"/>
                              </a:lnTo>
                              <a:lnTo>
                                <a:pt x="1817" y="0"/>
                              </a:lnTo>
                              <a:lnTo>
                                <a:pt x="0" y="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4" name="Freeform 13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1" y="818"/>
                          <a:ext cx="454" cy="34"/>
                        </a:xfrm>
                        <a:custGeom>
                          <a:avLst/>
                          <a:gdLst>
                            <a:gd name="T0" fmla="*/ 0 w 1817"/>
                            <a:gd name="T1" fmla="*/ 6 h 134"/>
                            <a:gd name="T2" fmla="*/ 0 w 1817"/>
                            <a:gd name="T3" fmla="*/ 71 h 134"/>
                            <a:gd name="T4" fmla="*/ 0 w 1817"/>
                            <a:gd name="T5" fmla="*/ 134 h 134"/>
                            <a:gd name="T6" fmla="*/ 1817 w 1817"/>
                            <a:gd name="T7" fmla="*/ 128 h 134"/>
                            <a:gd name="T8" fmla="*/ 1817 w 1817"/>
                            <a:gd name="T9" fmla="*/ 65 h 134"/>
                            <a:gd name="T10" fmla="*/ 1817 w 1817"/>
                            <a:gd name="T11" fmla="*/ 0 h 134"/>
                            <a:gd name="T12" fmla="*/ 0 w 1817"/>
                            <a:gd name="T13" fmla="*/ 6 h 13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7" h="134">
                              <a:moveTo>
                                <a:pt x="0" y="6"/>
                              </a:moveTo>
                              <a:lnTo>
                                <a:pt x="0" y="71"/>
                              </a:lnTo>
                              <a:lnTo>
                                <a:pt x="0" y="134"/>
                              </a:lnTo>
                              <a:lnTo>
                                <a:pt x="1817" y="128"/>
                              </a:lnTo>
                              <a:lnTo>
                                <a:pt x="1817" y="65"/>
                              </a:lnTo>
                              <a:lnTo>
                                <a:pt x="1817" y="0"/>
                              </a:lnTo>
                              <a:lnTo>
                                <a:pt x="0" y="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5" name="Freeform 13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8"/>
                          <a:ext cx="1" cy="17"/>
                        </a:xfrm>
                        <a:custGeom>
                          <a:avLst/>
                          <a:gdLst>
                            <a:gd name="T0" fmla="*/ 65 h 65"/>
                            <a:gd name="T1" fmla="*/ 0 h 65"/>
                            <a:gd name="T2" fmla="*/ 2 h 65"/>
                            <a:gd name="T3" fmla="*/ 65 h 65"/>
                          </a:gdLst>
                          <a:ahLst/>
                          <a:cxnLst>
                            <a:cxn ang="0">
                              <a:pos x="0" y="T0"/>
                            </a:cxn>
                            <a:cxn ang="0">
                              <a:pos x="0" y="T1"/>
                            </a:cxn>
                            <a:cxn ang="0">
                              <a:pos x="0" y="T2"/>
                            </a:cxn>
                            <a:cxn ang="0">
                              <a:pos x="0" y="T3"/>
                            </a:cxn>
                          </a:cxnLst>
                          <a:rect l="0" t="0" r="r" b="b"/>
                          <a:pathLst>
                            <a:path h="65">
                              <a:moveTo>
                                <a:pt x="0" y="65"/>
                              </a:moveTo>
                              <a:lnTo>
                                <a:pt x="0" y="0"/>
                              </a:lnTo>
                              <a:lnTo>
                                <a:pt x="0" y="2"/>
                              </a:lnTo>
                              <a:lnTo>
                                <a:pt x="0" y="6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6" name="Line 13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975" y="8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7" name="Freeform 13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9"/>
                          <a:ext cx="455" cy="35"/>
                        </a:xfrm>
                        <a:custGeom>
                          <a:avLst/>
                          <a:gdLst>
                            <a:gd name="T0" fmla="*/ 0 w 1819"/>
                            <a:gd name="T1" fmla="*/ 0 h 140"/>
                            <a:gd name="T2" fmla="*/ 0 w 1819"/>
                            <a:gd name="T3" fmla="*/ 63 h 140"/>
                            <a:gd name="T4" fmla="*/ 0 w 1819"/>
                            <a:gd name="T5" fmla="*/ 126 h 140"/>
                            <a:gd name="T6" fmla="*/ 1819 w 1819"/>
                            <a:gd name="T7" fmla="*/ 140 h 140"/>
                            <a:gd name="T8" fmla="*/ 1819 w 1819"/>
                            <a:gd name="T9" fmla="*/ 76 h 140"/>
                            <a:gd name="T10" fmla="*/ 1819 w 1819"/>
                            <a:gd name="T11" fmla="*/ 13 h 140"/>
                            <a:gd name="T12" fmla="*/ 0 w 1819"/>
                            <a:gd name="T13" fmla="*/ 0 h 14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9" h="140">
                              <a:moveTo>
                                <a:pt x="0" y="0"/>
                              </a:moveTo>
                              <a:lnTo>
                                <a:pt x="0" y="63"/>
                              </a:lnTo>
                              <a:lnTo>
                                <a:pt x="0" y="126"/>
                              </a:lnTo>
                              <a:lnTo>
                                <a:pt x="1819" y="140"/>
                              </a:lnTo>
                              <a:lnTo>
                                <a:pt x="1819" y="76"/>
                              </a:lnTo>
                              <a:lnTo>
                                <a:pt x="1819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8" name="Freeform 13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9"/>
                          <a:ext cx="455" cy="35"/>
                        </a:xfrm>
                        <a:custGeom>
                          <a:avLst/>
                          <a:gdLst>
                            <a:gd name="T0" fmla="*/ 0 w 1819"/>
                            <a:gd name="T1" fmla="*/ 0 h 140"/>
                            <a:gd name="T2" fmla="*/ 0 w 1819"/>
                            <a:gd name="T3" fmla="*/ 63 h 140"/>
                            <a:gd name="T4" fmla="*/ 0 w 1819"/>
                            <a:gd name="T5" fmla="*/ 126 h 140"/>
                            <a:gd name="T6" fmla="*/ 1819 w 1819"/>
                            <a:gd name="T7" fmla="*/ 140 h 140"/>
                            <a:gd name="T8" fmla="*/ 1819 w 1819"/>
                            <a:gd name="T9" fmla="*/ 76 h 140"/>
                            <a:gd name="T10" fmla="*/ 1819 w 1819"/>
                            <a:gd name="T11" fmla="*/ 13 h 140"/>
                            <a:gd name="T12" fmla="*/ 0 w 1819"/>
                            <a:gd name="T13" fmla="*/ 0 h 14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9" h="140">
                              <a:moveTo>
                                <a:pt x="0" y="0"/>
                              </a:moveTo>
                              <a:lnTo>
                                <a:pt x="0" y="63"/>
                              </a:lnTo>
                              <a:lnTo>
                                <a:pt x="0" y="126"/>
                              </a:lnTo>
                              <a:lnTo>
                                <a:pt x="1819" y="140"/>
                              </a:lnTo>
                              <a:lnTo>
                                <a:pt x="1819" y="76"/>
                              </a:lnTo>
                              <a:lnTo>
                                <a:pt x="1819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9" name="Freeform 13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30" y="822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63 h 127"/>
                            <a:gd name="T2" fmla="*/ 0 w 64"/>
                            <a:gd name="T3" fmla="*/ 0 h 127"/>
                            <a:gd name="T4" fmla="*/ 15 w 64"/>
                            <a:gd name="T5" fmla="*/ 1 h 127"/>
                            <a:gd name="T6" fmla="*/ 27 w 64"/>
                            <a:gd name="T7" fmla="*/ 5 h 127"/>
                            <a:gd name="T8" fmla="*/ 39 w 64"/>
                            <a:gd name="T9" fmla="*/ 12 h 127"/>
                            <a:gd name="T10" fmla="*/ 48 w 64"/>
                            <a:gd name="T11" fmla="*/ 20 h 127"/>
                            <a:gd name="T12" fmla="*/ 57 w 64"/>
                            <a:gd name="T13" fmla="*/ 32 h 127"/>
                            <a:gd name="T14" fmla="*/ 61 w 64"/>
                            <a:gd name="T15" fmla="*/ 44 h 127"/>
                            <a:gd name="T16" fmla="*/ 64 w 64"/>
                            <a:gd name="T17" fmla="*/ 57 h 127"/>
                            <a:gd name="T18" fmla="*/ 64 w 64"/>
                            <a:gd name="T19" fmla="*/ 70 h 127"/>
                            <a:gd name="T20" fmla="*/ 61 w 64"/>
                            <a:gd name="T21" fmla="*/ 84 h 127"/>
                            <a:gd name="T22" fmla="*/ 55 w 64"/>
                            <a:gd name="T23" fmla="*/ 96 h 127"/>
                            <a:gd name="T24" fmla="*/ 47 w 64"/>
                            <a:gd name="T25" fmla="*/ 106 h 127"/>
                            <a:gd name="T26" fmla="*/ 37 w 64"/>
                            <a:gd name="T27" fmla="*/ 116 h 127"/>
                            <a:gd name="T28" fmla="*/ 26 w 64"/>
                            <a:gd name="T29" fmla="*/ 122 h 127"/>
                            <a:gd name="T30" fmla="*/ 14 w 64"/>
                            <a:gd name="T31" fmla="*/ 125 h 127"/>
                            <a:gd name="T32" fmla="*/ 0 w 64"/>
                            <a:gd name="T33" fmla="*/ 127 h 127"/>
                            <a:gd name="T34" fmla="*/ 0 w 64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7">
                              <a:moveTo>
                                <a:pt x="0" y="63"/>
                              </a:moveTo>
                              <a:lnTo>
                                <a:pt x="0" y="0"/>
                              </a:lnTo>
                              <a:lnTo>
                                <a:pt x="15" y="1"/>
                              </a:lnTo>
                              <a:lnTo>
                                <a:pt x="27" y="5"/>
                              </a:lnTo>
                              <a:lnTo>
                                <a:pt x="39" y="12"/>
                              </a:lnTo>
                              <a:lnTo>
                                <a:pt x="48" y="20"/>
                              </a:lnTo>
                              <a:lnTo>
                                <a:pt x="57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0"/>
                              </a:lnTo>
                              <a:lnTo>
                                <a:pt x="61" y="84"/>
                              </a:lnTo>
                              <a:lnTo>
                                <a:pt x="55" y="96"/>
                              </a:lnTo>
                              <a:lnTo>
                                <a:pt x="47" y="106"/>
                              </a:lnTo>
                              <a:lnTo>
                                <a:pt x="37" y="116"/>
                              </a:lnTo>
                              <a:lnTo>
                                <a:pt x="26" y="122"/>
                              </a:lnTo>
                              <a:lnTo>
                                <a:pt x="14" y="125"/>
                              </a:lnTo>
                              <a:lnTo>
                                <a:pt x="0" y="127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0" name="Freeform 13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30" y="822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0 h 127"/>
                            <a:gd name="T2" fmla="*/ 15 w 64"/>
                            <a:gd name="T3" fmla="*/ 1 h 127"/>
                            <a:gd name="T4" fmla="*/ 27 w 64"/>
                            <a:gd name="T5" fmla="*/ 5 h 127"/>
                            <a:gd name="T6" fmla="*/ 39 w 64"/>
                            <a:gd name="T7" fmla="*/ 12 h 127"/>
                            <a:gd name="T8" fmla="*/ 48 w 64"/>
                            <a:gd name="T9" fmla="*/ 20 h 127"/>
                            <a:gd name="T10" fmla="*/ 57 w 64"/>
                            <a:gd name="T11" fmla="*/ 32 h 127"/>
                            <a:gd name="T12" fmla="*/ 61 w 64"/>
                            <a:gd name="T13" fmla="*/ 44 h 127"/>
                            <a:gd name="T14" fmla="*/ 64 w 64"/>
                            <a:gd name="T15" fmla="*/ 57 h 127"/>
                            <a:gd name="T16" fmla="*/ 64 w 64"/>
                            <a:gd name="T17" fmla="*/ 70 h 127"/>
                            <a:gd name="T18" fmla="*/ 61 w 64"/>
                            <a:gd name="T19" fmla="*/ 84 h 127"/>
                            <a:gd name="T20" fmla="*/ 55 w 64"/>
                            <a:gd name="T21" fmla="*/ 96 h 127"/>
                            <a:gd name="T22" fmla="*/ 47 w 64"/>
                            <a:gd name="T23" fmla="*/ 106 h 127"/>
                            <a:gd name="T24" fmla="*/ 37 w 64"/>
                            <a:gd name="T25" fmla="*/ 116 h 127"/>
                            <a:gd name="T26" fmla="*/ 26 w 64"/>
                            <a:gd name="T27" fmla="*/ 122 h 127"/>
                            <a:gd name="T28" fmla="*/ 14 w 64"/>
                            <a:gd name="T29" fmla="*/ 125 h 127"/>
                            <a:gd name="T30" fmla="*/ 0 w 64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7">
                              <a:moveTo>
                                <a:pt x="0" y="0"/>
                              </a:moveTo>
                              <a:lnTo>
                                <a:pt x="15" y="1"/>
                              </a:lnTo>
                              <a:lnTo>
                                <a:pt x="27" y="5"/>
                              </a:lnTo>
                              <a:lnTo>
                                <a:pt x="39" y="12"/>
                              </a:lnTo>
                              <a:lnTo>
                                <a:pt x="48" y="20"/>
                              </a:lnTo>
                              <a:lnTo>
                                <a:pt x="57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0"/>
                              </a:lnTo>
                              <a:lnTo>
                                <a:pt x="61" y="84"/>
                              </a:lnTo>
                              <a:lnTo>
                                <a:pt x="55" y="96"/>
                              </a:lnTo>
                              <a:lnTo>
                                <a:pt x="47" y="106"/>
                              </a:lnTo>
                              <a:lnTo>
                                <a:pt x="37" y="116"/>
                              </a:lnTo>
                              <a:lnTo>
                                <a:pt x="26" y="122"/>
                              </a:lnTo>
                              <a:lnTo>
                                <a:pt x="14" y="125"/>
                              </a:lnTo>
                              <a:lnTo>
                                <a:pt x="0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1" name="Freeform 13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25" y="4022"/>
                          <a:ext cx="18" cy="32"/>
                        </a:xfrm>
                        <a:custGeom>
                          <a:avLst/>
                          <a:gdLst>
                            <a:gd name="T0" fmla="*/ 9 w 73"/>
                            <a:gd name="T1" fmla="*/ 63 h 127"/>
                            <a:gd name="T2" fmla="*/ 0 w 73"/>
                            <a:gd name="T3" fmla="*/ 0 h 127"/>
                            <a:gd name="T4" fmla="*/ 13 w 73"/>
                            <a:gd name="T5" fmla="*/ 0 h 127"/>
                            <a:gd name="T6" fmla="*/ 26 w 73"/>
                            <a:gd name="T7" fmla="*/ 1 h 127"/>
                            <a:gd name="T8" fmla="*/ 38 w 73"/>
                            <a:gd name="T9" fmla="*/ 6 h 127"/>
                            <a:gd name="T10" fmla="*/ 50 w 73"/>
                            <a:gd name="T11" fmla="*/ 13 h 127"/>
                            <a:gd name="T12" fmla="*/ 60 w 73"/>
                            <a:gd name="T13" fmla="*/ 23 h 127"/>
                            <a:gd name="T14" fmla="*/ 67 w 73"/>
                            <a:gd name="T15" fmla="*/ 35 h 127"/>
                            <a:gd name="T16" fmla="*/ 72 w 73"/>
                            <a:gd name="T17" fmla="*/ 47 h 127"/>
                            <a:gd name="T18" fmla="*/ 73 w 73"/>
                            <a:gd name="T19" fmla="*/ 60 h 127"/>
                            <a:gd name="T20" fmla="*/ 73 w 73"/>
                            <a:gd name="T21" fmla="*/ 73 h 127"/>
                            <a:gd name="T22" fmla="*/ 69 w 73"/>
                            <a:gd name="T23" fmla="*/ 86 h 127"/>
                            <a:gd name="T24" fmla="*/ 63 w 73"/>
                            <a:gd name="T25" fmla="*/ 98 h 127"/>
                            <a:gd name="T26" fmla="*/ 55 w 73"/>
                            <a:gd name="T27" fmla="*/ 109 h 127"/>
                            <a:gd name="T28" fmla="*/ 44 w 73"/>
                            <a:gd name="T29" fmla="*/ 117 h 127"/>
                            <a:gd name="T30" fmla="*/ 32 w 73"/>
                            <a:gd name="T31" fmla="*/ 123 h 127"/>
                            <a:gd name="T32" fmla="*/ 19 w 73"/>
                            <a:gd name="T33" fmla="*/ 127 h 127"/>
                            <a:gd name="T34" fmla="*/ 9 w 73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73" h="127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13" y="0"/>
                              </a:lnTo>
                              <a:lnTo>
                                <a:pt x="26" y="1"/>
                              </a:lnTo>
                              <a:lnTo>
                                <a:pt x="38" y="6"/>
                              </a:lnTo>
                              <a:lnTo>
                                <a:pt x="50" y="13"/>
                              </a:lnTo>
                              <a:lnTo>
                                <a:pt x="60" y="23"/>
                              </a:lnTo>
                              <a:lnTo>
                                <a:pt x="67" y="35"/>
                              </a:lnTo>
                              <a:lnTo>
                                <a:pt x="72" y="47"/>
                              </a:lnTo>
                              <a:lnTo>
                                <a:pt x="73" y="60"/>
                              </a:lnTo>
                              <a:lnTo>
                                <a:pt x="73" y="73"/>
                              </a:lnTo>
                              <a:lnTo>
                                <a:pt x="69" y="86"/>
                              </a:lnTo>
                              <a:lnTo>
                                <a:pt x="63" y="98"/>
                              </a:lnTo>
                              <a:lnTo>
                                <a:pt x="55" y="109"/>
                              </a:lnTo>
                              <a:lnTo>
                                <a:pt x="44" y="117"/>
                              </a:lnTo>
                              <a:lnTo>
                                <a:pt x="32" y="123"/>
                              </a:lnTo>
                              <a:lnTo>
                                <a:pt x="19" y="127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2" name="Freeform 13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25" y="4022"/>
                          <a:ext cx="18" cy="32"/>
                        </a:xfrm>
                        <a:custGeom>
                          <a:avLst/>
                          <a:gdLst>
                            <a:gd name="T0" fmla="*/ 0 w 73"/>
                            <a:gd name="T1" fmla="*/ 0 h 127"/>
                            <a:gd name="T2" fmla="*/ 13 w 73"/>
                            <a:gd name="T3" fmla="*/ 0 h 127"/>
                            <a:gd name="T4" fmla="*/ 26 w 73"/>
                            <a:gd name="T5" fmla="*/ 1 h 127"/>
                            <a:gd name="T6" fmla="*/ 38 w 73"/>
                            <a:gd name="T7" fmla="*/ 6 h 127"/>
                            <a:gd name="T8" fmla="*/ 50 w 73"/>
                            <a:gd name="T9" fmla="*/ 13 h 127"/>
                            <a:gd name="T10" fmla="*/ 60 w 73"/>
                            <a:gd name="T11" fmla="*/ 23 h 127"/>
                            <a:gd name="T12" fmla="*/ 67 w 73"/>
                            <a:gd name="T13" fmla="*/ 35 h 127"/>
                            <a:gd name="T14" fmla="*/ 72 w 73"/>
                            <a:gd name="T15" fmla="*/ 47 h 127"/>
                            <a:gd name="T16" fmla="*/ 73 w 73"/>
                            <a:gd name="T17" fmla="*/ 60 h 127"/>
                            <a:gd name="T18" fmla="*/ 73 w 73"/>
                            <a:gd name="T19" fmla="*/ 73 h 127"/>
                            <a:gd name="T20" fmla="*/ 69 w 73"/>
                            <a:gd name="T21" fmla="*/ 86 h 127"/>
                            <a:gd name="T22" fmla="*/ 63 w 73"/>
                            <a:gd name="T23" fmla="*/ 98 h 127"/>
                            <a:gd name="T24" fmla="*/ 55 w 73"/>
                            <a:gd name="T25" fmla="*/ 109 h 127"/>
                            <a:gd name="T26" fmla="*/ 44 w 73"/>
                            <a:gd name="T27" fmla="*/ 117 h 127"/>
                            <a:gd name="T28" fmla="*/ 32 w 73"/>
                            <a:gd name="T29" fmla="*/ 123 h 127"/>
                            <a:gd name="T30" fmla="*/ 19 w 73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73" h="127">
                              <a:moveTo>
                                <a:pt x="0" y="0"/>
                              </a:moveTo>
                              <a:lnTo>
                                <a:pt x="13" y="0"/>
                              </a:lnTo>
                              <a:lnTo>
                                <a:pt x="26" y="1"/>
                              </a:lnTo>
                              <a:lnTo>
                                <a:pt x="38" y="6"/>
                              </a:lnTo>
                              <a:lnTo>
                                <a:pt x="50" y="13"/>
                              </a:lnTo>
                              <a:lnTo>
                                <a:pt x="60" y="23"/>
                              </a:lnTo>
                              <a:lnTo>
                                <a:pt x="67" y="35"/>
                              </a:lnTo>
                              <a:lnTo>
                                <a:pt x="72" y="47"/>
                              </a:lnTo>
                              <a:lnTo>
                                <a:pt x="73" y="60"/>
                              </a:lnTo>
                              <a:lnTo>
                                <a:pt x="73" y="73"/>
                              </a:lnTo>
                              <a:lnTo>
                                <a:pt x="69" y="86"/>
                              </a:lnTo>
                              <a:lnTo>
                                <a:pt x="63" y="98"/>
                              </a:lnTo>
                              <a:lnTo>
                                <a:pt x="55" y="109"/>
                              </a:lnTo>
                              <a:lnTo>
                                <a:pt x="44" y="117"/>
                              </a:lnTo>
                              <a:lnTo>
                                <a:pt x="32" y="123"/>
                              </a:lnTo>
                              <a:lnTo>
                                <a:pt x="19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3" name="Freeform 13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7" y="4022"/>
                          <a:ext cx="573" cy="121"/>
                        </a:xfrm>
                        <a:custGeom>
                          <a:avLst/>
                          <a:gdLst>
                            <a:gd name="T0" fmla="*/ 2291 w 2291"/>
                            <a:gd name="T1" fmla="*/ 127 h 485"/>
                            <a:gd name="T2" fmla="*/ 2281 w 2291"/>
                            <a:gd name="T3" fmla="*/ 63 h 485"/>
                            <a:gd name="T4" fmla="*/ 2272 w 2291"/>
                            <a:gd name="T5" fmla="*/ 0 h 485"/>
                            <a:gd name="T6" fmla="*/ 0 w 2291"/>
                            <a:gd name="T7" fmla="*/ 358 h 485"/>
                            <a:gd name="T8" fmla="*/ 9 w 2291"/>
                            <a:gd name="T9" fmla="*/ 421 h 485"/>
                            <a:gd name="T10" fmla="*/ 19 w 2291"/>
                            <a:gd name="T11" fmla="*/ 485 h 485"/>
                            <a:gd name="T12" fmla="*/ 2291 w 2291"/>
                            <a:gd name="T13" fmla="*/ 127 h 4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91" h="485">
                              <a:moveTo>
                                <a:pt x="2291" y="127"/>
                              </a:moveTo>
                              <a:lnTo>
                                <a:pt x="2281" y="63"/>
                              </a:lnTo>
                              <a:lnTo>
                                <a:pt x="2272" y="0"/>
                              </a:lnTo>
                              <a:lnTo>
                                <a:pt x="0" y="358"/>
                              </a:lnTo>
                              <a:lnTo>
                                <a:pt x="9" y="421"/>
                              </a:lnTo>
                              <a:lnTo>
                                <a:pt x="19" y="485"/>
                              </a:lnTo>
                              <a:lnTo>
                                <a:pt x="2291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4" name="Freeform 13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7" y="4022"/>
                          <a:ext cx="573" cy="121"/>
                        </a:xfrm>
                        <a:custGeom>
                          <a:avLst/>
                          <a:gdLst>
                            <a:gd name="T0" fmla="*/ 2291 w 2291"/>
                            <a:gd name="T1" fmla="*/ 127 h 485"/>
                            <a:gd name="T2" fmla="*/ 2281 w 2291"/>
                            <a:gd name="T3" fmla="*/ 63 h 485"/>
                            <a:gd name="T4" fmla="*/ 2272 w 2291"/>
                            <a:gd name="T5" fmla="*/ 0 h 485"/>
                            <a:gd name="T6" fmla="*/ 0 w 2291"/>
                            <a:gd name="T7" fmla="*/ 358 h 485"/>
                            <a:gd name="T8" fmla="*/ 9 w 2291"/>
                            <a:gd name="T9" fmla="*/ 421 h 485"/>
                            <a:gd name="T10" fmla="*/ 19 w 2291"/>
                            <a:gd name="T11" fmla="*/ 485 h 485"/>
                            <a:gd name="T12" fmla="*/ 2291 w 2291"/>
                            <a:gd name="T13" fmla="*/ 127 h 4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91" h="485">
                              <a:moveTo>
                                <a:pt x="2291" y="127"/>
                              </a:moveTo>
                              <a:lnTo>
                                <a:pt x="2281" y="63"/>
                              </a:lnTo>
                              <a:lnTo>
                                <a:pt x="2272" y="0"/>
                              </a:lnTo>
                              <a:lnTo>
                                <a:pt x="0" y="358"/>
                              </a:lnTo>
                              <a:lnTo>
                                <a:pt x="9" y="421"/>
                              </a:lnTo>
                              <a:lnTo>
                                <a:pt x="19" y="485"/>
                              </a:lnTo>
                              <a:lnTo>
                                <a:pt x="2291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5" name="Freeform 13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9" y="4128"/>
                          <a:ext cx="3" cy="15"/>
                        </a:xfrm>
                        <a:custGeom>
                          <a:avLst/>
                          <a:gdLst>
                            <a:gd name="T0" fmla="*/ 0 w 10"/>
                            <a:gd name="T1" fmla="*/ 0 h 64"/>
                            <a:gd name="T2" fmla="*/ 10 w 10"/>
                            <a:gd name="T3" fmla="*/ 64 h 64"/>
                            <a:gd name="T4" fmla="*/ 10 w 10"/>
                            <a:gd name="T5" fmla="*/ 64 h 64"/>
                            <a:gd name="T6" fmla="*/ 0 w 10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0"/>
                              </a:moveTo>
                              <a:lnTo>
                                <a:pt x="10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6" name="Line 135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62" y="41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7" name="Freeform 13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3" y="4112"/>
                          <a:ext cx="289" cy="75"/>
                        </a:xfrm>
                        <a:custGeom>
                          <a:avLst/>
                          <a:gdLst>
                            <a:gd name="T0" fmla="*/ 1156 w 1156"/>
                            <a:gd name="T1" fmla="*/ 127 h 302"/>
                            <a:gd name="T2" fmla="*/ 1146 w 1156"/>
                            <a:gd name="T3" fmla="*/ 63 h 302"/>
                            <a:gd name="T4" fmla="*/ 1137 w 1156"/>
                            <a:gd name="T5" fmla="*/ 0 h 302"/>
                            <a:gd name="T6" fmla="*/ 0 w 1156"/>
                            <a:gd name="T7" fmla="*/ 175 h 302"/>
                            <a:gd name="T8" fmla="*/ 9 w 1156"/>
                            <a:gd name="T9" fmla="*/ 238 h 302"/>
                            <a:gd name="T10" fmla="*/ 19 w 1156"/>
                            <a:gd name="T11" fmla="*/ 302 h 302"/>
                            <a:gd name="T12" fmla="*/ 1156 w 1156"/>
                            <a:gd name="T13" fmla="*/ 127 h 3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302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75"/>
                              </a:lnTo>
                              <a:lnTo>
                                <a:pt x="9" y="238"/>
                              </a:lnTo>
                              <a:lnTo>
                                <a:pt x="19" y="302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8" name="Freeform 13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3" y="4112"/>
                          <a:ext cx="289" cy="75"/>
                        </a:xfrm>
                        <a:custGeom>
                          <a:avLst/>
                          <a:gdLst>
                            <a:gd name="T0" fmla="*/ 1156 w 1156"/>
                            <a:gd name="T1" fmla="*/ 127 h 302"/>
                            <a:gd name="T2" fmla="*/ 1146 w 1156"/>
                            <a:gd name="T3" fmla="*/ 63 h 302"/>
                            <a:gd name="T4" fmla="*/ 1137 w 1156"/>
                            <a:gd name="T5" fmla="*/ 0 h 302"/>
                            <a:gd name="T6" fmla="*/ 0 w 1156"/>
                            <a:gd name="T7" fmla="*/ 175 h 302"/>
                            <a:gd name="T8" fmla="*/ 9 w 1156"/>
                            <a:gd name="T9" fmla="*/ 238 h 302"/>
                            <a:gd name="T10" fmla="*/ 19 w 1156"/>
                            <a:gd name="T11" fmla="*/ 302 h 302"/>
                            <a:gd name="T12" fmla="*/ 1156 w 1156"/>
                            <a:gd name="T13" fmla="*/ 127 h 3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302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75"/>
                              </a:lnTo>
                              <a:lnTo>
                                <a:pt x="9" y="238"/>
                              </a:lnTo>
                              <a:lnTo>
                                <a:pt x="19" y="302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9" name="Freeform 13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5" y="4171"/>
                          <a:ext cx="2" cy="16"/>
                        </a:xfrm>
                        <a:custGeom>
                          <a:avLst/>
                          <a:gdLst>
                            <a:gd name="T0" fmla="*/ 0 w 10"/>
                            <a:gd name="T1" fmla="*/ 0 h 64"/>
                            <a:gd name="T2" fmla="*/ 10 w 10"/>
                            <a:gd name="T3" fmla="*/ 64 h 64"/>
                            <a:gd name="T4" fmla="*/ 10 w 10"/>
                            <a:gd name="T5" fmla="*/ 64 h 64"/>
                            <a:gd name="T6" fmla="*/ 0 w 10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0"/>
                              </a:moveTo>
                              <a:lnTo>
                                <a:pt x="10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0" name="Line 135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77" y="41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1" name="Freeform 13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4155"/>
                          <a:ext cx="289" cy="74"/>
                        </a:xfrm>
                        <a:custGeom>
                          <a:avLst/>
                          <a:gdLst>
                            <a:gd name="T0" fmla="*/ 1156 w 1156"/>
                            <a:gd name="T1" fmla="*/ 127 h 294"/>
                            <a:gd name="T2" fmla="*/ 1146 w 1156"/>
                            <a:gd name="T3" fmla="*/ 63 h 294"/>
                            <a:gd name="T4" fmla="*/ 1137 w 1156"/>
                            <a:gd name="T5" fmla="*/ 0 h 294"/>
                            <a:gd name="T6" fmla="*/ 0 w 1156"/>
                            <a:gd name="T7" fmla="*/ 167 h 294"/>
                            <a:gd name="T8" fmla="*/ 9 w 1156"/>
                            <a:gd name="T9" fmla="*/ 231 h 294"/>
                            <a:gd name="T10" fmla="*/ 19 w 1156"/>
                            <a:gd name="T11" fmla="*/ 294 h 294"/>
                            <a:gd name="T12" fmla="*/ 1156 w 1156"/>
                            <a:gd name="T13" fmla="*/ 127 h 2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294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67"/>
                              </a:lnTo>
                              <a:lnTo>
                                <a:pt x="9" y="231"/>
                              </a:lnTo>
                              <a:lnTo>
                                <a:pt x="19" y="294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2" name="Freeform 13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4155"/>
                          <a:ext cx="289" cy="74"/>
                        </a:xfrm>
                        <a:custGeom>
                          <a:avLst/>
                          <a:gdLst>
                            <a:gd name="T0" fmla="*/ 1156 w 1156"/>
                            <a:gd name="T1" fmla="*/ 127 h 294"/>
                            <a:gd name="T2" fmla="*/ 1146 w 1156"/>
                            <a:gd name="T3" fmla="*/ 63 h 294"/>
                            <a:gd name="T4" fmla="*/ 1137 w 1156"/>
                            <a:gd name="T5" fmla="*/ 0 h 294"/>
                            <a:gd name="T6" fmla="*/ 0 w 1156"/>
                            <a:gd name="T7" fmla="*/ 167 h 294"/>
                            <a:gd name="T8" fmla="*/ 9 w 1156"/>
                            <a:gd name="T9" fmla="*/ 231 h 294"/>
                            <a:gd name="T10" fmla="*/ 19 w 1156"/>
                            <a:gd name="T11" fmla="*/ 294 h 294"/>
                            <a:gd name="T12" fmla="*/ 1156 w 1156"/>
                            <a:gd name="T13" fmla="*/ 127 h 2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294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67"/>
                              </a:lnTo>
                              <a:lnTo>
                                <a:pt x="9" y="231"/>
                              </a:lnTo>
                              <a:lnTo>
                                <a:pt x="19" y="294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3" name="Freeform 13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91" y="4213"/>
                          <a:ext cx="2" cy="16"/>
                        </a:xfrm>
                        <a:custGeom>
                          <a:avLst/>
                          <a:gdLst>
                            <a:gd name="T0" fmla="*/ 0 w 10"/>
                            <a:gd name="T1" fmla="*/ 0 h 63"/>
                            <a:gd name="T2" fmla="*/ 10 w 10"/>
                            <a:gd name="T3" fmla="*/ 63 h 63"/>
                            <a:gd name="T4" fmla="*/ 9 w 10"/>
                            <a:gd name="T5" fmla="*/ 63 h 63"/>
                            <a:gd name="T6" fmla="*/ 0 w 10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0" y="0"/>
                              </a:moveTo>
                              <a:lnTo>
                                <a:pt x="10" y="63"/>
                              </a:lnTo>
                              <a:lnTo>
                                <a:pt x="9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4" name="Line 134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4493" y="422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5" name="Freeform 13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6" y="4197"/>
                          <a:ext cx="147" cy="52"/>
                        </a:xfrm>
                        <a:custGeom>
                          <a:avLst/>
                          <a:gdLst>
                            <a:gd name="T0" fmla="*/ 588 w 588"/>
                            <a:gd name="T1" fmla="*/ 127 h 208"/>
                            <a:gd name="T2" fmla="*/ 579 w 588"/>
                            <a:gd name="T3" fmla="*/ 64 h 208"/>
                            <a:gd name="T4" fmla="*/ 571 w 588"/>
                            <a:gd name="T5" fmla="*/ 0 h 208"/>
                            <a:gd name="T6" fmla="*/ 0 w 588"/>
                            <a:gd name="T7" fmla="*/ 81 h 208"/>
                            <a:gd name="T8" fmla="*/ 9 w 588"/>
                            <a:gd name="T9" fmla="*/ 144 h 208"/>
                            <a:gd name="T10" fmla="*/ 17 w 588"/>
                            <a:gd name="T11" fmla="*/ 208 h 208"/>
                            <a:gd name="T12" fmla="*/ 588 w 58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208">
                              <a:moveTo>
                                <a:pt x="588" y="127"/>
                              </a:moveTo>
                              <a:lnTo>
                                <a:pt x="579" y="64"/>
                              </a:lnTo>
                              <a:lnTo>
                                <a:pt x="571" y="0"/>
                              </a:lnTo>
                              <a:lnTo>
                                <a:pt x="0" y="81"/>
                              </a:lnTo>
                              <a:lnTo>
                                <a:pt x="9" y="144"/>
                              </a:lnTo>
                              <a:lnTo>
                                <a:pt x="17" y="208"/>
                              </a:lnTo>
                              <a:lnTo>
                                <a:pt x="588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6" name="Freeform 13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6" y="4197"/>
                          <a:ext cx="147" cy="52"/>
                        </a:xfrm>
                        <a:custGeom>
                          <a:avLst/>
                          <a:gdLst>
                            <a:gd name="T0" fmla="*/ 588 w 588"/>
                            <a:gd name="T1" fmla="*/ 127 h 208"/>
                            <a:gd name="T2" fmla="*/ 579 w 588"/>
                            <a:gd name="T3" fmla="*/ 64 h 208"/>
                            <a:gd name="T4" fmla="*/ 571 w 588"/>
                            <a:gd name="T5" fmla="*/ 0 h 208"/>
                            <a:gd name="T6" fmla="*/ 0 w 588"/>
                            <a:gd name="T7" fmla="*/ 81 h 208"/>
                            <a:gd name="T8" fmla="*/ 9 w 588"/>
                            <a:gd name="T9" fmla="*/ 144 h 208"/>
                            <a:gd name="T10" fmla="*/ 17 w 588"/>
                            <a:gd name="T11" fmla="*/ 208 h 208"/>
                            <a:gd name="T12" fmla="*/ 588 w 58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208">
                              <a:moveTo>
                                <a:pt x="588" y="127"/>
                              </a:moveTo>
                              <a:lnTo>
                                <a:pt x="579" y="64"/>
                              </a:lnTo>
                              <a:lnTo>
                                <a:pt x="571" y="0"/>
                              </a:lnTo>
                              <a:lnTo>
                                <a:pt x="0" y="81"/>
                              </a:lnTo>
                              <a:lnTo>
                                <a:pt x="9" y="144"/>
                              </a:lnTo>
                              <a:lnTo>
                                <a:pt x="17" y="208"/>
                              </a:lnTo>
                              <a:lnTo>
                                <a:pt x="588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7" name="Freeform 13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8" y="4233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0 h 64"/>
                            <a:gd name="T2" fmla="*/ 8 w 8"/>
                            <a:gd name="T3" fmla="*/ 64 h 64"/>
                            <a:gd name="T4" fmla="*/ 8 w 8"/>
                            <a:gd name="T5" fmla="*/ 64 h 64"/>
                            <a:gd name="T6" fmla="*/ 0 w 8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4">
                              <a:moveTo>
                                <a:pt x="0" y="0"/>
                              </a:moveTo>
                              <a:lnTo>
                                <a:pt x="8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8" name="Line 134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50" y="424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9" name="Freeform 13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4" y="4217"/>
                          <a:ext cx="146" cy="51"/>
                        </a:xfrm>
                        <a:custGeom>
                          <a:avLst/>
                          <a:gdLst>
                            <a:gd name="T0" fmla="*/ 587 w 587"/>
                            <a:gd name="T1" fmla="*/ 127 h 203"/>
                            <a:gd name="T2" fmla="*/ 579 w 587"/>
                            <a:gd name="T3" fmla="*/ 63 h 203"/>
                            <a:gd name="T4" fmla="*/ 570 w 587"/>
                            <a:gd name="T5" fmla="*/ 0 h 203"/>
                            <a:gd name="T6" fmla="*/ 0 w 587"/>
                            <a:gd name="T7" fmla="*/ 76 h 203"/>
                            <a:gd name="T8" fmla="*/ 8 w 587"/>
                            <a:gd name="T9" fmla="*/ 140 h 203"/>
                            <a:gd name="T10" fmla="*/ 17 w 587"/>
                            <a:gd name="T11" fmla="*/ 203 h 203"/>
                            <a:gd name="T12" fmla="*/ 587 w 587"/>
                            <a:gd name="T13" fmla="*/ 127 h 2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7" h="203">
                              <a:moveTo>
                                <a:pt x="587" y="127"/>
                              </a:moveTo>
                              <a:lnTo>
                                <a:pt x="579" y="63"/>
                              </a:lnTo>
                              <a:lnTo>
                                <a:pt x="570" y="0"/>
                              </a:lnTo>
                              <a:lnTo>
                                <a:pt x="0" y="76"/>
                              </a:lnTo>
                              <a:lnTo>
                                <a:pt x="8" y="140"/>
                              </a:lnTo>
                              <a:lnTo>
                                <a:pt x="17" y="203"/>
                              </a:lnTo>
                              <a:lnTo>
                                <a:pt x="587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0" name="Freeform 13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4" y="4217"/>
                          <a:ext cx="146" cy="51"/>
                        </a:xfrm>
                        <a:custGeom>
                          <a:avLst/>
                          <a:gdLst>
                            <a:gd name="T0" fmla="*/ 587 w 587"/>
                            <a:gd name="T1" fmla="*/ 127 h 203"/>
                            <a:gd name="T2" fmla="*/ 579 w 587"/>
                            <a:gd name="T3" fmla="*/ 63 h 203"/>
                            <a:gd name="T4" fmla="*/ 570 w 587"/>
                            <a:gd name="T5" fmla="*/ 0 h 203"/>
                            <a:gd name="T6" fmla="*/ 0 w 587"/>
                            <a:gd name="T7" fmla="*/ 76 h 203"/>
                            <a:gd name="T8" fmla="*/ 8 w 587"/>
                            <a:gd name="T9" fmla="*/ 140 h 203"/>
                            <a:gd name="T10" fmla="*/ 17 w 587"/>
                            <a:gd name="T11" fmla="*/ 203 h 203"/>
                            <a:gd name="T12" fmla="*/ 587 w 587"/>
                            <a:gd name="T13" fmla="*/ 127 h 2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7" h="203">
                              <a:moveTo>
                                <a:pt x="587" y="127"/>
                              </a:moveTo>
                              <a:lnTo>
                                <a:pt x="579" y="63"/>
                              </a:lnTo>
                              <a:lnTo>
                                <a:pt x="570" y="0"/>
                              </a:lnTo>
                              <a:lnTo>
                                <a:pt x="0" y="76"/>
                              </a:lnTo>
                              <a:lnTo>
                                <a:pt x="8" y="140"/>
                              </a:lnTo>
                              <a:lnTo>
                                <a:pt x="17" y="203"/>
                              </a:lnTo>
                              <a:lnTo>
                                <a:pt x="587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1" name="Freeform 13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6" y="4252"/>
                          <a:ext cx="2" cy="16"/>
                        </a:xfrm>
                        <a:custGeom>
                          <a:avLst/>
                          <a:gdLst>
                            <a:gd name="T0" fmla="*/ 0 w 9"/>
                            <a:gd name="T1" fmla="*/ 0 h 63"/>
                            <a:gd name="T2" fmla="*/ 9 w 9"/>
                            <a:gd name="T3" fmla="*/ 63 h 63"/>
                            <a:gd name="T4" fmla="*/ 8 w 9"/>
                            <a:gd name="T5" fmla="*/ 63 h 63"/>
                            <a:gd name="T6" fmla="*/ 0 w 9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0" y="0"/>
                              </a:moveTo>
                              <a:lnTo>
                                <a:pt x="9" y="63"/>
                              </a:lnTo>
                              <a:lnTo>
                                <a:pt x="8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2" name="Line 133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4207" y="42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3" name="Freeform 13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1" y="4237"/>
                          <a:ext cx="146" cy="49"/>
                        </a:xfrm>
                        <a:custGeom>
                          <a:avLst/>
                          <a:gdLst>
                            <a:gd name="T0" fmla="*/ 585 w 585"/>
                            <a:gd name="T1" fmla="*/ 127 h 197"/>
                            <a:gd name="T2" fmla="*/ 577 w 585"/>
                            <a:gd name="T3" fmla="*/ 64 h 197"/>
                            <a:gd name="T4" fmla="*/ 570 w 585"/>
                            <a:gd name="T5" fmla="*/ 0 h 197"/>
                            <a:gd name="T6" fmla="*/ 0 w 585"/>
                            <a:gd name="T7" fmla="*/ 70 h 197"/>
                            <a:gd name="T8" fmla="*/ 7 w 585"/>
                            <a:gd name="T9" fmla="*/ 133 h 197"/>
                            <a:gd name="T10" fmla="*/ 14 w 585"/>
                            <a:gd name="T11" fmla="*/ 197 h 197"/>
                            <a:gd name="T12" fmla="*/ 585 w 585"/>
                            <a:gd name="T13" fmla="*/ 127 h 1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5" h="197">
                              <a:moveTo>
                                <a:pt x="585" y="127"/>
                              </a:moveTo>
                              <a:lnTo>
                                <a:pt x="577" y="64"/>
                              </a:lnTo>
                              <a:lnTo>
                                <a:pt x="570" y="0"/>
                              </a:lnTo>
                              <a:lnTo>
                                <a:pt x="0" y="70"/>
                              </a:lnTo>
                              <a:lnTo>
                                <a:pt x="7" y="133"/>
                              </a:lnTo>
                              <a:lnTo>
                                <a:pt x="14" y="197"/>
                              </a:lnTo>
                              <a:lnTo>
                                <a:pt x="585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4" name="Freeform 13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1" y="4237"/>
                          <a:ext cx="146" cy="49"/>
                        </a:xfrm>
                        <a:custGeom>
                          <a:avLst/>
                          <a:gdLst>
                            <a:gd name="T0" fmla="*/ 585 w 585"/>
                            <a:gd name="T1" fmla="*/ 127 h 197"/>
                            <a:gd name="T2" fmla="*/ 577 w 585"/>
                            <a:gd name="T3" fmla="*/ 64 h 197"/>
                            <a:gd name="T4" fmla="*/ 570 w 585"/>
                            <a:gd name="T5" fmla="*/ 0 h 197"/>
                            <a:gd name="T6" fmla="*/ 0 w 585"/>
                            <a:gd name="T7" fmla="*/ 70 h 197"/>
                            <a:gd name="T8" fmla="*/ 7 w 585"/>
                            <a:gd name="T9" fmla="*/ 133 h 197"/>
                            <a:gd name="T10" fmla="*/ 14 w 585"/>
                            <a:gd name="T11" fmla="*/ 197 h 197"/>
                            <a:gd name="T12" fmla="*/ 585 w 585"/>
                            <a:gd name="T13" fmla="*/ 127 h 1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5" h="197">
                              <a:moveTo>
                                <a:pt x="585" y="127"/>
                              </a:moveTo>
                              <a:lnTo>
                                <a:pt x="577" y="64"/>
                              </a:lnTo>
                              <a:lnTo>
                                <a:pt x="570" y="0"/>
                              </a:lnTo>
                              <a:lnTo>
                                <a:pt x="0" y="70"/>
                              </a:lnTo>
                              <a:lnTo>
                                <a:pt x="7" y="133"/>
                              </a:lnTo>
                              <a:lnTo>
                                <a:pt x="14" y="197"/>
                              </a:lnTo>
                              <a:lnTo>
                                <a:pt x="585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5" name="Freeform 13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3" y="4270"/>
                          <a:ext cx="2" cy="16"/>
                        </a:xfrm>
                        <a:custGeom>
                          <a:avLst/>
                          <a:gdLst>
                            <a:gd name="T0" fmla="*/ 0 w 7"/>
                            <a:gd name="T1" fmla="*/ 0 h 64"/>
                            <a:gd name="T2" fmla="*/ 7 w 7"/>
                            <a:gd name="T3" fmla="*/ 64 h 64"/>
                            <a:gd name="T4" fmla="*/ 7 w 7"/>
                            <a:gd name="T5" fmla="*/ 64 h 64"/>
                            <a:gd name="T6" fmla="*/ 0 w 7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4">
                              <a:moveTo>
                                <a:pt x="0" y="0"/>
                              </a:moveTo>
                              <a:lnTo>
                                <a:pt x="7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6" name="Line 133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65" y="428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7" name="Freeform 13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18" y="4254"/>
                          <a:ext cx="147" cy="47"/>
                        </a:xfrm>
                        <a:custGeom>
                          <a:avLst/>
                          <a:gdLst>
                            <a:gd name="T0" fmla="*/ 586 w 586"/>
                            <a:gd name="T1" fmla="*/ 127 h 189"/>
                            <a:gd name="T2" fmla="*/ 579 w 586"/>
                            <a:gd name="T3" fmla="*/ 63 h 189"/>
                            <a:gd name="T4" fmla="*/ 572 w 586"/>
                            <a:gd name="T5" fmla="*/ 0 h 189"/>
                            <a:gd name="T6" fmla="*/ 0 w 586"/>
                            <a:gd name="T7" fmla="*/ 62 h 189"/>
                            <a:gd name="T8" fmla="*/ 7 w 586"/>
                            <a:gd name="T9" fmla="*/ 126 h 189"/>
                            <a:gd name="T10" fmla="*/ 15 w 586"/>
                            <a:gd name="T11" fmla="*/ 189 h 189"/>
                            <a:gd name="T12" fmla="*/ 586 w 586"/>
                            <a:gd name="T13" fmla="*/ 127 h 1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6" h="189">
                              <a:moveTo>
                                <a:pt x="586" y="127"/>
                              </a:moveTo>
                              <a:lnTo>
                                <a:pt x="579" y="63"/>
                              </a:lnTo>
                              <a:lnTo>
                                <a:pt x="572" y="0"/>
                              </a:lnTo>
                              <a:lnTo>
                                <a:pt x="0" y="62"/>
                              </a:lnTo>
                              <a:lnTo>
                                <a:pt x="7" y="126"/>
                              </a:lnTo>
                              <a:lnTo>
                                <a:pt x="15" y="189"/>
                              </a:lnTo>
                              <a:lnTo>
                                <a:pt x="58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8" name="Freeform 13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18" y="4254"/>
                          <a:ext cx="147" cy="47"/>
                        </a:xfrm>
                        <a:custGeom>
                          <a:avLst/>
                          <a:gdLst>
                            <a:gd name="T0" fmla="*/ 586 w 586"/>
                            <a:gd name="T1" fmla="*/ 127 h 189"/>
                            <a:gd name="T2" fmla="*/ 579 w 586"/>
                            <a:gd name="T3" fmla="*/ 63 h 189"/>
                            <a:gd name="T4" fmla="*/ 572 w 586"/>
                            <a:gd name="T5" fmla="*/ 0 h 189"/>
                            <a:gd name="T6" fmla="*/ 0 w 586"/>
                            <a:gd name="T7" fmla="*/ 62 h 189"/>
                            <a:gd name="T8" fmla="*/ 7 w 586"/>
                            <a:gd name="T9" fmla="*/ 126 h 189"/>
                            <a:gd name="T10" fmla="*/ 15 w 586"/>
                            <a:gd name="T11" fmla="*/ 189 h 189"/>
                            <a:gd name="T12" fmla="*/ 586 w 586"/>
                            <a:gd name="T13" fmla="*/ 127 h 1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6" h="189">
                              <a:moveTo>
                                <a:pt x="586" y="127"/>
                              </a:moveTo>
                              <a:lnTo>
                                <a:pt x="579" y="63"/>
                              </a:lnTo>
                              <a:lnTo>
                                <a:pt x="572" y="0"/>
                              </a:lnTo>
                              <a:lnTo>
                                <a:pt x="0" y="62"/>
                              </a:lnTo>
                              <a:lnTo>
                                <a:pt x="7" y="126"/>
                              </a:lnTo>
                              <a:lnTo>
                                <a:pt x="15" y="189"/>
                              </a:lnTo>
                              <a:lnTo>
                                <a:pt x="58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9" name="Freeform 13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0" y="4285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0 h 63"/>
                            <a:gd name="T2" fmla="*/ 8 w 8"/>
                            <a:gd name="T3" fmla="*/ 63 h 63"/>
                            <a:gd name="T4" fmla="*/ 6 w 8"/>
                            <a:gd name="T5" fmla="*/ 63 h 63"/>
                            <a:gd name="T6" fmla="*/ 0 w 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0" y="0"/>
                              </a:moveTo>
                              <a:lnTo>
                                <a:pt x="8" y="63"/>
                              </a:lnTo>
                              <a:lnTo>
                                <a:pt x="6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0" name="Line 133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3922" y="430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1" name="Freeform 13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5" y="4270"/>
                          <a:ext cx="147" cy="45"/>
                        </a:xfrm>
                        <a:custGeom>
                          <a:avLst/>
                          <a:gdLst>
                            <a:gd name="T0" fmla="*/ 584 w 584"/>
                            <a:gd name="T1" fmla="*/ 127 h 181"/>
                            <a:gd name="T2" fmla="*/ 578 w 584"/>
                            <a:gd name="T3" fmla="*/ 64 h 181"/>
                            <a:gd name="T4" fmla="*/ 572 w 584"/>
                            <a:gd name="T5" fmla="*/ 0 h 181"/>
                            <a:gd name="T6" fmla="*/ 0 w 584"/>
                            <a:gd name="T7" fmla="*/ 54 h 181"/>
                            <a:gd name="T8" fmla="*/ 6 w 584"/>
                            <a:gd name="T9" fmla="*/ 118 h 181"/>
                            <a:gd name="T10" fmla="*/ 12 w 584"/>
                            <a:gd name="T11" fmla="*/ 181 h 181"/>
                            <a:gd name="T12" fmla="*/ 584 w 584"/>
                            <a:gd name="T13" fmla="*/ 127 h 1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4" h="181">
                              <a:moveTo>
                                <a:pt x="584" y="127"/>
                              </a:moveTo>
                              <a:lnTo>
                                <a:pt x="578" y="64"/>
                              </a:lnTo>
                              <a:lnTo>
                                <a:pt x="572" y="0"/>
                              </a:lnTo>
                              <a:lnTo>
                                <a:pt x="0" y="54"/>
                              </a:lnTo>
                              <a:lnTo>
                                <a:pt x="6" y="118"/>
                              </a:lnTo>
                              <a:lnTo>
                                <a:pt x="12" y="181"/>
                              </a:lnTo>
                              <a:lnTo>
                                <a:pt x="584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2" name="Freeform 13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5" y="4270"/>
                          <a:ext cx="147" cy="45"/>
                        </a:xfrm>
                        <a:custGeom>
                          <a:avLst/>
                          <a:gdLst>
                            <a:gd name="T0" fmla="*/ 584 w 584"/>
                            <a:gd name="T1" fmla="*/ 127 h 181"/>
                            <a:gd name="T2" fmla="*/ 578 w 584"/>
                            <a:gd name="T3" fmla="*/ 64 h 181"/>
                            <a:gd name="T4" fmla="*/ 572 w 584"/>
                            <a:gd name="T5" fmla="*/ 0 h 181"/>
                            <a:gd name="T6" fmla="*/ 0 w 584"/>
                            <a:gd name="T7" fmla="*/ 54 h 181"/>
                            <a:gd name="T8" fmla="*/ 6 w 584"/>
                            <a:gd name="T9" fmla="*/ 118 h 181"/>
                            <a:gd name="T10" fmla="*/ 12 w 584"/>
                            <a:gd name="T11" fmla="*/ 181 h 181"/>
                            <a:gd name="T12" fmla="*/ 584 w 584"/>
                            <a:gd name="T13" fmla="*/ 127 h 1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4" h="181">
                              <a:moveTo>
                                <a:pt x="584" y="127"/>
                              </a:moveTo>
                              <a:lnTo>
                                <a:pt x="578" y="64"/>
                              </a:lnTo>
                              <a:lnTo>
                                <a:pt x="572" y="0"/>
                              </a:lnTo>
                              <a:lnTo>
                                <a:pt x="0" y="54"/>
                              </a:lnTo>
                              <a:lnTo>
                                <a:pt x="6" y="118"/>
                              </a:lnTo>
                              <a:lnTo>
                                <a:pt x="12" y="181"/>
                              </a:lnTo>
                              <a:lnTo>
                                <a:pt x="584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3" name="Freeform 13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7" y="4299"/>
                          <a:ext cx="1" cy="16"/>
                        </a:xfrm>
                        <a:custGeom>
                          <a:avLst/>
                          <a:gdLst>
                            <a:gd name="T0" fmla="*/ 0 w 6"/>
                            <a:gd name="T1" fmla="*/ 0 h 63"/>
                            <a:gd name="T2" fmla="*/ 6 w 6"/>
                            <a:gd name="T3" fmla="*/ 63 h 63"/>
                            <a:gd name="T4" fmla="*/ 5 w 6"/>
                            <a:gd name="T5" fmla="*/ 63 h 63"/>
                            <a:gd name="T6" fmla="*/ 0 w 6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3">
                              <a:moveTo>
                                <a:pt x="0" y="0"/>
                              </a:moveTo>
                              <a:lnTo>
                                <a:pt x="6" y="63"/>
                              </a:lnTo>
                              <a:lnTo>
                                <a:pt x="5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4" name="Line 132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3778" y="43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5" name="Freeform 13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3" y="4283"/>
                          <a:ext cx="145" cy="43"/>
                        </a:xfrm>
                        <a:custGeom>
                          <a:avLst/>
                          <a:gdLst>
                            <a:gd name="T0" fmla="*/ 583 w 583"/>
                            <a:gd name="T1" fmla="*/ 127 h 173"/>
                            <a:gd name="T2" fmla="*/ 578 w 583"/>
                            <a:gd name="T3" fmla="*/ 64 h 173"/>
                            <a:gd name="T4" fmla="*/ 573 w 583"/>
                            <a:gd name="T5" fmla="*/ 0 h 173"/>
                            <a:gd name="T6" fmla="*/ 0 w 583"/>
                            <a:gd name="T7" fmla="*/ 46 h 173"/>
                            <a:gd name="T8" fmla="*/ 5 w 583"/>
                            <a:gd name="T9" fmla="*/ 109 h 173"/>
                            <a:gd name="T10" fmla="*/ 10 w 583"/>
                            <a:gd name="T11" fmla="*/ 173 h 173"/>
                            <a:gd name="T12" fmla="*/ 583 w 583"/>
                            <a:gd name="T13" fmla="*/ 127 h 1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3" h="173">
                              <a:moveTo>
                                <a:pt x="583" y="127"/>
                              </a:moveTo>
                              <a:lnTo>
                                <a:pt x="578" y="64"/>
                              </a:lnTo>
                              <a:lnTo>
                                <a:pt x="573" y="0"/>
                              </a:lnTo>
                              <a:lnTo>
                                <a:pt x="0" y="46"/>
                              </a:lnTo>
                              <a:lnTo>
                                <a:pt x="5" y="109"/>
                              </a:lnTo>
                              <a:lnTo>
                                <a:pt x="10" y="173"/>
                              </a:lnTo>
                              <a:lnTo>
                                <a:pt x="583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6" name="Freeform 13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3" y="4283"/>
                          <a:ext cx="145" cy="43"/>
                        </a:xfrm>
                        <a:custGeom>
                          <a:avLst/>
                          <a:gdLst>
                            <a:gd name="T0" fmla="*/ 583 w 583"/>
                            <a:gd name="T1" fmla="*/ 127 h 173"/>
                            <a:gd name="T2" fmla="*/ 578 w 583"/>
                            <a:gd name="T3" fmla="*/ 64 h 173"/>
                            <a:gd name="T4" fmla="*/ 573 w 583"/>
                            <a:gd name="T5" fmla="*/ 0 h 173"/>
                            <a:gd name="T6" fmla="*/ 0 w 583"/>
                            <a:gd name="T7" fmla="*/ 46 h 173"/>
                            <a:gd name="T8" fmla="*/ 5 w 583"/>
                            <a:gd name="T9" fmla="*/ 109 h 173"/>
                            <a:gd name="T10" fmla="*/ 10 w 583"/>
                            <a:gd name="T11" fmla="*/ 173 h 173"/>
                            <a:gd name="T12" fmla="*/ 583 w 583"/>
                            <a:gd name="T13" fmla="*/ 127 h 1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3" h="173">
                              <a:moveTo>
                                <a:pt x="583" y="127"/>
                              </a:moveTo>
                              <a:lnTo>
                                <a:pt x="578" y="64"/>
                              </a:lnTo>
                              <a:lnTo>
                                <a:pt x="573" y="0"/>
                              </a:lnTo>
                              <a:lnTo>
                                <a:pt x="0" y="46"/>
                              </a:lnTo>
                              <a:lnTo>
                                <a:pt x="5" y="109"/>
                              </a:lnTo>
                              <a:lnTo>
                                <a:pt x="10" y="173"/>
                              </a:lnTo>
                              <a:lnTo>
                                <a:pt x="583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7" name="Freeform 13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4" y="4310"/>
                          <a:ext cx="1" cy="16"/>
                        </a:xfrm>
                        <a:custGeom>
                          <a:avLst/>
                          <a:gdLst>
                            <a:gd name="T0" fmla="*/ 0 w 5"/>
                            <a:gd name="T1" fmla="*/ 0 h 64"/>
                            <a:gd name="T2" fmla="*/ 5 w 5"/>
                            <a:gd name="T3" fmla="*/ 64 h 64"/>
                            <a:gd name="T4" fmla="*/ 5 w 5"/>
                            <a:gd name="T5" fmla="*/ 64 h 64"/>
                            <a:gd name="T6" fmla="*/ 0 w 5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" h="64">
                              <a:moveTo>
                                <a:pt x="0" y="0"/>
                              </a:moveTo>
                              <a:lnTo>
                                <a:pt x="5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8" name="Line 13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35" y="43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9" name="Freeform 13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6" y="4294"/>
                          <a:ext cx="289" cy="52"/>
                        </a:xfrm>
                        <a:custGeom>
                          <a:avLst/>
                          <a:gdLst>
                            <a:gd name="T0" fmla="*/ 1158 w 1158"/>
                            <a:gd name="T1" fmla="*/ 127 h 208"/>
                            <a:gd name="T2" fmla="*/ 1153 w 1158"/>
                            <a:gd name="T3" fmla="*/ 63 h 208"/>
                            <a:gd name="T4" fmla="*/ 1148 w 1158"/>
                            <a:gd name="T5" fmla="*/ 0 h 208"/>
                            <a:gd name="T6" fmla="*/ 0 w 1158"/>
                            <a:gd name="T7" fmla="*/ 81 h 208"/>
                            <a:gd name="T8" fmla="*/ 5 w 1158"/>
                            <a:gd name="T9" fmla="*/ 144 h 208"/>
                            <a:gd name="T10" fmla="*/ 10 w 1158"/>
                            <a:gd name="T11" fmla="*/ 208 h 208"/>
                            <a:gd name="T12" fmla="*/ 1158 w 115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8" h="208">
                              <a:moveTo>
                                <a:pt x="1158" y="127"/>
                              </a:moveTo>
                              <a:lnTo>
                                <a:pt x="1153" y="63"/>
                              </a:lnTo>
                              <a:lnTo>
                                <a:pt x="1148" y="0"/>
                              </a:lnTo>
                              <a:lnTo>
                                <a:pt x="0" y="81"/>
                              </a:lnTo>
                              <a:lnTo>
                                <a:pt x="5" y="144"/>
                              </a:lnTo>
                              <a:lnTo>
                                <a:pt x="10" y="208"/>
                              </a:lnTo>
                              <a:lnTo>
                                <a:pt x="1158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0" name="Freeform 13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6" y="4294"/>
                          <a:ext cx="289" cy="52"/>
                        </a:xfrm>
                        <a:custGeom>
                          <a:avLst/>
                          <a:gdLst>
                            <a:gd name="T0" fmla="*/ 1158 w 1158"/>
                            <a:gd name="T1" fmla="*/ 127 h 208"/>
                            <a:gd name="T2" fmla="*/ 1153 w 1158"/>
                            <a:gd name="T3" fmla="*/ 63 h 208"/>
                            <a:gd name="T4" fmla="*/ 1148 w 1158"/>
                            <a:gd name="T5" fmla="*/ 0 h 208"/>
                            <a:gd name="T6" fmla="*/ 0 w 1158"/>
                            <a:gd name="T7" fmla="*/ 81 h 208"/>
                            <a:gd name="T8" fmla="*/ 5 w 1158"/>
                            <a:gd name="T9" fmla="*/ 144 h 208"/>
                            <a:gd name="T10" fmla="*/ 10 w 1158"/>
                            <a:gd name="T11" fmla="*/ 208 h 208"/>
                            <a:gd name="T12" fmla="*/ 1158 w 115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8" h="208">
                              <a:moveTo>
                                <a:pt x="1158" y="127"/>
                              </a:moveTo>
                              <a:lnTo>
                                <a:pt x="1153" y="63"/>
                              </a:lnTo>
                              <a:lnTo>
                                <a:pt x="1148" y="0"/>
                              </a:lnTo>
                              <a:lnTo>
                                <a:pt x="0" y="81"/>
                              </a:lnTo>
                              <a:lnTo>
                                <a:pt x="5" y="144"/>
                              </a:lnTo>
                              <a:lnTo>
                                <a:pt x="10" y="208"/>
                              </a:lnTo>
                              <a:lnTo>
                                <a:pt x="1158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1" name="Freeform 13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31" y="4315"/>
                          <a:ext cx="17" cy="31"/>
                        </a:xfrm>
                        <a:custGeom>
                          <a:avLst/>
                          <a:gdLst>
                            <a:gd name="T0" fmla="*/ 63 w 68"/>
                            <a:gd name="T1" fmla="*/ 63 h 127"/>
                            <a:gd name="T2" fmla="*/ 68 w 68"/>
                            <a:gd name="T3" fmla="*/ 127 h 127"/>
                            <a:gd name="T4" fmla="*/ 55 w 68"/>
                            <a:gd name="T5" fmla="*/ 127 h 127"/>
                            <a:gd name="T6" fmla="*/ 41 w 68"/>
                            <a:gd name="T7" fmla="*/ 123 h 127"/>
                            <a:gd name="T8" fmla="*/ 29 w 68"/>
                            <a:gd name="T9" fmla="*/ 117 h 127"/>
                            <a:gd name="T10" fmla="*/ 19 w 68"/>
                            <a:gd name="T11" fmla="*/ 110 h 127"/>
                            <a:gd name="T12" fmla="*/ 10 w 68"/>
                            <a:gd name="T13" fmla="*/ 99 h 127"/>
                            <a:gd name="T14" fmla="*/ 3 w 68"/>
                            <a:gd name="T15" fmla="*/ 87 h 127"/>
                            <a:gd name="T16" fmla="*/ 0 w 68"/>
                            <a:gd name="T17" fmla="*/ 74 h 127"/>
                            <a:gd name="T18" fmla="*/ 0 w 68"/>
                            <a:gd name="T19" fmla="*/ 61 h 127"/>
                            <a:gd name="T20" fmla="*/ 1 w 68"/>
                            <a:gd name="T21" fmla="*/ 48 h 127"/>
                            <a:gd name="T22" fmla="*/ 5 w 68"/>
                            <a:gd name="T23" fmla="*/ 36 h 127"/>
                            <a:gd name="T24" fmla="*/ 13 w 68"/>
                            <a:gd name="T25" fmla="*/ 24 h 127"/>
                            <a:gd name="T26" fmla="*/ 22 w 68"/>
                            <a:gd name="T27" fmla="*/ 14 h 127"/>
                            <a:gd name="T28" fmla="*/ 33 w 68"/>
                            <a:gd name="T29" fmla="*/ 7 h 127"/>
                            <a:gd name="T30" fmla="*/ 45 w 68"/>
                            <a:gd name="T31" fmla="*/ 2 h 127"/>
                            <a:gd name="T32" fmla="*/ 58 w 68"/>
                            <a:gd name="T33" fmla="*/ 0 h 127"/>
                            <a:gd name="T34" fmla="*/ 63 w 68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8" h="127">
                              <a:moveTo>
                                <a:pt x="63" y="63"/>
                              </a:moveTo>
                              <a:lnTo>
                                <a:pt x="68" y="127"/>
                              </a:lnTo>
                              <a:lnTo>
                                <a:pt x="55" y="127"/>
                              </a:lnTo>
                              <a:lnTo>
                                <a:pt x="41" y="123"/>
                              </a:lnTo>
                              <a:lnTo>
                                <a:pt x="29" y="117"/>
                              </a:lnTo>
                              <a:lnTo>
                                <a:pt x="19" y="110"/>
                              </a:lnTo>
                              <a:lnTo>
                                <a:pt x="10" y="99"/>
                              </a:lnTo>
                              <a:lnTo>
                                <a:pt x="3" y="87"/>
                              </a:lnTo>
                              <a:lnTo>
                                <a:pt x="0" y="74"/>
                              </a:lnTo>
                              <a:lnTo>
                                <a:pt x="0" y="61"/>
                              </a:lnTo>
                              <a:lnTo>
                                <a:pt x="1" y="48"/>
                              </a:lnTo>
                              <a:lnTo>
                                <a:pt x="5" y="36"/>
                              </a:lnTo>
                              <a:lnTo>
                                <a:pt x="13" y="24"/>
                              </a:lnTo>
                              <a:lnTo>
                                <a:pt x="22" y="14"/>
                              </a:lnTo>
                              <a:lnTo>
                                <a:pt x="33" y="7"/>
                              </a:lnTo>
                              <a:lnTo>
                                <a:pt x="45" y="2"/>
                              </a:lnTo>
                              <a:lnTo>
                                <a:pt x="58" y="0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2" name="Freeform 13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31" y="4315"/>
                          <a:ext cx="17" cy="31"/>
                        </a:xfrm>
                        <a:custGeom>
                          <a:avLst/>
                          <a:gdLst>
                            <a:gd name="T0" fmla="*/ 68 w 68"/>
                            <a:gd name="T1" fmla="*/ 127 h 127"/>
                            <a:gd name="T2" fmla="*/ 55 w 68"/>
                            <a:gd name="T3" fmla="*/ 127 h 127"/>
                            <a:gd name="T4" fmla="*/ 41 w 68"/>
                            <a:gd name="T5" fmla="*/ 123 h 127"/>
                            <a:gd name="T6" fmla="*/ 29 w 68"/>
                            <a:gd name="T7" fmla="*/ 117 h 127"/>
                            <a:gd name="T8" fmla="*/ 19 w 68"/>
                            <a:gd name="T9" fmla="*/ 110 h 127"/>
                            <a:gd name="T10" fmla="*/ 10 w 68"/>
                            <a:gd name="T11" fmla="*/ 99 h 127"/>
                            <a:gd name="T12" fmla="*/ 3 w 68"/>
                            <a:gd name="T13" fmla="*/ 87 h 127"/>
                            <a:gd name="T14" fmla="*/ 0 w 68"/>
                            <a:gd name="T15" fmla="*/ 74 h 127"/>
                            <a:gd name="T16" fmla="*/ 0 w 68"/>
                            <a:gd name="T17" fmla="*/ 61 h 127"/>
                            <a:gd name="T18" fmla="*/ 1 w 68"/>
                            <a:gd name="T19" fmla="*/ 48 h 127"/>
                            <a:gd name="T20" fmla="*/ 5 w 68"/>
                            <a:gd name="T21" fmla="*/ 36 h 127"/>
                            <a:gd name="T22" fmla="*/ 13 w 68"/>
                            <a:gd name="T23" fmla="*/ 24 h 127"/>
                            <a:gd name="T24" fmla="*/ 22 w 68"/>
                            <a:gd name="T25" fmla="*/ 14 h 127"/>
                            <a:gd name="T26" fmla="*/ 33 w 68"/>
                            <a:gd name="T27" fmla="*/ 7 h 127"/>
                            <a:gd name="T28" fmla="*/ 45 w 68"/>
                            <a:gd name="T29" fmla="*/ 2 h 127"/>
                            <a:gd name="T30" fmla="*/ 58 w 68"/>
                            <a:gd name="T31" fmla="*/ 0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8" h="127">
                              <a:moveTo>
                                <a:pt x="68" y="127"/>
                              </a:moveTo>
                              <a:lnTo>
                                <a:pt x="55" y="127"/>
                              </a:lnTo>
                              <a:lnTo>
                                <a:pt x="41" y="123"/>
                              </a:lnTo>
                              <a:lnTo>
                                <a:pt x="29" y="117"/>
                              </a:lnTo>
                              <a:lnTo>
                                <a:pt x="19" y="110"/>
                              </a:lnTo>
                              <a:lnTo>
                                <a:pt x="10" y="99"/>
                              </a:lnTo>
                              <a:lnTo>
                                <a:pt x="3" y="87"/>
                              </a:lnTo>
                              <a:lnTo>
                                <a:pt x="0" y="74"/>
                              </a:lnTo>
                              <a:lnTo>
                                <a:pt x="0" y="61"/>
                              </a:lnTo>
                              <a:lnTo>
                                <a:pt x="1" y="48"/>
                              </a:lnTo>
                              <a:lnTo>
                                <a:pt x="5" y="36"/>
                              </a:lnTo>
                              <a:lnTo>
                                <a:pt x="13" y="24"/>
                              </a:lnTo>
                              <a:lnTo>
                                <a:pt x="22" y="14"/>
                              </a:lnTo>
                              <a:lnTo>
                                <a:pt x="33" y="7"/>
                              </a:lnTo>
                              <a:lnTo>
                                <a:pt x="45" y="2"/>
                              </a:lnTo>
                              <a:lnTo>
                                <a:pt x="58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3" name="Freeform 13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5" y="822"/>
                          <a:ext cx="31" cy="22"/>
                        </a:xfrm>
                        <a:custGeom>
                          <a:avLst/>
                          <a:gdLst>
                            <a:gd name="T0" fmla="*/ 60 w 124"/>
                            <a:gd name="T1" fmla="*/ 63 h 87"/>
                            <a:gd name="T2" fmla="*/ 0 w 124"/>
                            <a:gd name="T3" fmla="*/ 39 h 87"/>
                            <a:gd name="T4" fmla="*/ 6 w 124"/>
                            <a:gd name="T5" fmla="*/ 27 h 87"/>
                            <a:gd name="T6" fmla="*/ 16 w 124"/>
                            <a:gd name="T7" fmla="*/ 18 h 87"/>
                            <a:gd name="T8" fmla="*/ 26 w 124"/>
                            <a:gd name="T9" fmla="*/ 9 h 87"/>
                            <a:gd name="T10" fmla="*/ 38 w 124"/>
                            <a:gd name="T11" fmla="*/ 3 h 87"/>
                            <a:gd name="T12" fmla="*/ 51 w 124"/>
                            <a:gd name="T13" fmla="*/ 0 h 87"/>
                            <a:gd name="T14" fmla="*/ 64 w 124"/>
                            <a:gd name="T15" fmla="*/ 0 h 87"/>
                            <a:gd name="T16" fmla="*/ 77 w 124"/>
                            <a:gd name="T17" fmla="*/ 1 h 87"/>
                            <a:gd name="T18" fmla="*/ 90 w 124"/>
                            <a:gd name="T19" fmla="*/ 7 h 87"/>
                            <a:gd name="T20" fmla="*/ 101 w 124"/>
                            <a:gd name="T21" fmla="*/ 14 h 87"/>
                            <a:gd name="T22" fmla="*/ 111 w 124"/>
                            <a:gd name="T23" fmla="*/ 24 h 87"/>
                            <a:gd name="T24" fmla="*/ 118 w 124"/>
                            <a:gd name="T25" fmla="*/ 34 h 87"/>
                            <a:gd name="T26" fmla="*/ 123 w 124"/>
                            <a:gd name="T27" fmla="*/ 48 h 87"/>
                            <a:gd name="T28" fmla="*/ 124 w 124"/>
                            <a:gd name="T29" fmla="*/ 61 h 87"/>
                            <a:gd name="T30" fmla="*/ 124 w 124"/>
                            <a:gd name="T31" fmla="*/ 74 h 87"/>
                            <a:gd name="T32" fmla="*/ 120 w 124"/>
                            <a:gd name="T33" fmla="*/ 87 h 87"/>
                            <a:gd name="T34" fmla="*/ 60 w 124"/>
                            <a:gd name="T35" fmla="*/ 63 h 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4" h="87">
                              <a:moveTo>
                                <a:pt x="60" y="63"/>
                              </a:moveTo>
                              <a:lnTo>
                                <a:pt x="0" y="39"/>
                              </a:lnTo>
                              <a:lnTo>
                                <a:pt x="6" y="27"/>
                              </a:lnTo>
                              <a:lnTo>
                                <a:pt x="16" y="18"/>
                              </a:lnTo>
                              <a:lnTo>
                                <a:pt x="26" y="9"/>
                              </a:lnTo>
                              <a:lnTo>
                                <a:pt x="38" y="3"/>
                              </a:lnTo>
                              <a:lnTo>
                                <a:pt x="51" y="0"/>
                              </a:lnTo>
                              <a:lnTo>
                                <a:pt x="64" y="0"/>
                              </a:lnTo>
                              <a:lnTo>
                                <a:pt x="77" y="1"/>
                              </a:lnTo>
                              <a:lnTo>
                                <a:pt x="90" y="7"/>
                              </a:lnTo>
                              <a:lnTo>
                                <a:pt x="101" y="14"/>
                              </a:lnTo>
                              <a:lnTo>
                                <a:pt x="111" y="24"/>
                              </a:lnTo>
                              <a:lnTo>
                                <a:pt x="118" y="34"/>
                              </a:lnTo>
                              <a:lnTo>
                                <a:pt x="123" y="48"/>
                              </a:lnTo>
                              <a:lnTo>
                                <a:pt x="124" y="61"/>
                              </a:lnTo>
                              <a:lnTo>
                                <a:pt x="124" y="74"/>
                              </a:lnTo>
                              <a:lnTo>
                                <a:pt x="120" y="87"/>
                              </a:lnTo>
                              <a:lnTo>
                                <a:pt x="6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4" name="Freeform 13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5" y="822"/>
                          <a:ext cx="31" cy="22"/>
                        </a:xfrm>
                        <a:custGeom>
                          <a:avLst/>
                          <a:gdLst>
                            <a:gd name="T0" fmla="*/ 0 w 124"/>
                            <a:gd name="T1" fmla="*/ 39 h 87"/>
                            <a:gd name="T2" fmla="*/ 6 w 124"/>
                            <a:gd name="T3" fmla="*/ 27 h 87"/>
                            <a:gd name="T4" fmla="*/ 16 w 124"/>
                            <a:gd name="T5" fmla="*/ 18 h 87"/>
                            <a:gd name="T6" fmla="*/ 26 w 124"/>
                            <a:gd name="T7" fmla="*/ 9 h 87"/>
                            <a:gd name="T8" fmla="*/ 38 w 124"/>
                            <a:gd name="T9" fmla="*/ 3 h 87"/>
                            <a:gd name="T10" fmla="*/ 51 w 124"/>
                            <a:gd name="T11" fmla="*/ 0 h 87"/>
                            <a:gd name="T12" fmla="*/ 64 w 124"/>
                            <a:gd name="T13" fmla="*/ 0 h 87"/>
                            <a:gd name="T14" fmla="*/ 77 w 124"/>
                            <a:gd name="T15" fmla="*/ 1 h 87"/>
                            <a:gd name="T16" fmla="*/ 90 w 124"/>
                            <a:gd name="T17" fmla="*/ 7 h 87"/>
                            <a:gd name="T18" fmla="*/ 101 w 124"/>
                            <a:gd name="T19" fmla="*/ 14 h 87"/>
                            <a:gd name="T20" fmla="*/ 111 w 124"/>
                            <a:gd name="T21" fmla="*/ 24 h 87"/>
                            <a:gd name="T22" fmla="*/ 118 w 124"/>
                            <a:gd name="T23" fmla="*/ 34 h 87"/>
                            <a:gd name="T24" fmla="*/ 123 w 124"/>
                            <a:gd name="T25" fmla="*/ 48 h 87"/>
                            <a:gd name="T26" fmla="*/ 124 w 124"/>
                            <a:gd name="T27" fmla="*/ 61 h 87"/>
                            <a:gd name="T28" fmla="*/ 124 w 124"/>
                            <a:gd name="T29" fmla="*/ 74 h 87"/>
                            <a:gd name="T30" fmla="*/ 120 w 124"/>
                            <a:gd name="T31" fmla="*/ 87 h 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4" h="87">
                              <a:moveTo>
                                <a:pt x="0" y="39"/>
                              </a:moveTo>
                              <a:lnTo>
                                <a:pt x="6" y="27"/>
                              </a:lnTo>
                              <a:lnTo>
                                <a:pt x="16" y="18"/>
                              </a:lnTo>
                              <a:lnTo>
                                <a:pt x="26" y="9"/>
                              </a:lnTo>
                              <a:lnTo>
                                <a:pt x="38" y="3"/>
                              </a:lnTo>
                              <a:lnTo>
                                <a:pt x="51" y="0"/>
                              </a:lnTo>
                              <a:lnTo>
                                <a:pt x="64" y="0"/>
                              </a:lnTo>
                              <a:lnTo>
                                <a:pt x="77" y="1"/>
                              </a:lnTo>
                              <a:lnTo>
                                <a:pt x="90" y="7"/>
                              </a:lnTo>
                              <a:lnTo>
                                <a:pt x="101" y="14"/>
                              </a:lnTo>
                              <a:lnTo>
                                <a:pt x="111" y="24"/>
                              </a:lnTo>
                              <a:lnTo>
                                <a:pt x="118" y="34"/>
                              </a:lnTo>
                              <a:lnTo>
                                <a:pt x="123" y="48"/>
                              </a:lnTo>
                              <a:lnTo>
                                <a:pt x="124" y="61"/>
                              </a:lnTo>
                              <a:lnTo>
                                <a:pt x="124" y="74"/>
                              </a:lnTo>
                              <a:lnTo>
                                <a:pt x="120" y="8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5" name="Freeform 13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832"/>
                          <a:ext cx="119" cy="236"/>
                        </a:xfrm>
                        <a:custGeom>
                          <a:avLst/>
                          <a:gdLst>
                            <a:gd name="T0" fmla="*/ 474 w 474"/>
                            <a:gd name="T1" fmla="*/ 48 h 944"/>
                            <a:gd name="T2" fmla="*/ 414 w 474"/>
                            <a:gd name="T3" fmla="*/ 24 h 944"/>
                            <a:gd name="T4" fmla="*/ 354 w 474"/>
                            <a:gd name="T5" fmla="*/ 0 h 944"/>
                            <a:gd name="T6" fmla="*/ 0 w 474"/>
                            <a:gd name="T7" fmla="*/ 896 h 944"/>
                            <a:gd name="T8" fmla="*/ 60 w 474"/>
                            <a:gd name="T9" fmla="*/ 920 h 944"/>
                            <a:gd name="T10" fmla="*/ 120 w 474"/>
                            <a:gd name="T11" fmla="*/ 944 h 944"/>
                            <a:gd name="T12" fmla="*/ 474 w 474"/>
                            <a:gd name="T13" fmla="*/ 48 h 9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74" h="944">
                              <a:moveTo>
                                <a:pt x="474" y="48"/>
                              </a:moveTo>
                              <a:lnTo>
                                <a:pt x="414" y="24"/>
                              </a:lnTo>
                              <a:lnTo>
                                <a:pt x="354" y="0"/>
                              </a:lnTo>
                              <a:lnTo>
                                <a:pt x="0" y="896"/>
                              </a:lnTo>
                              <a:lnTo>
                                <a:pt x="60" y="920"/>
                              </a:lnTo>
                              <a:lnTo>
                                <a:pt x="120" y="944"/>
                              </a:lnTo>
                              <a:lnTo>
                                <a:pt x="474" y="4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6" name="Freeform 13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832"/>
                          <a:ext cx="119" cy="236"/>
                        </a:xfrm>
                        <a:custGeom>
                          <a:avLst/>
                          <a:gdLst>
                            <a:gd name="T0" fmla="*/ 474 w 474"/>
                            <a:gd name="T1" fmla="*/ 48 h 944"/>
                            <a:gd name="T2" fmla="*/ 414 w 474"/>
                            <a:gd name="T3" fmla="*/ 24 h 944"/>
                            <a:gd name="T4" fmla="*/ 354 w 474"/>
                            <a:gd name="T5" fmla="*/ 0 h 944"/>
                            <a:gd name="T6" fmla="*/ 0 w 474"/>
                            <a:gd name="T7" fmla="*/ 896 h 944"/>
                            <a:gd name="T8" fmla="*/ 60 w 474"/>
                            <a:gd name="T9" fmla="*/ 920 h 944"/>
                            <a:gd name="T10" fmla="*/ 120 w 474"/>
                            <a:gd name="T11" fmla="*/ 944 h 944"/>
                            <a:gd name="T12" fmla="*/ 474 w 474"/>
                            <a:gd name="T13" fmla="*/ 48 h 9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74" h="944">
                              <a:moveTo>
                                <a:pt x="474" y="48"/>
                              </a:moveTo>
                              <a:lnTo>
                                <a:pt x="414" y="24"/>
                              </a:lnTo>
                              <a:lnTo>
                                <a:pt x="354" y="0"/>
                              </a:lnTo>
                              <a:lnTo>
                                <a:pt x="0" y="896"/>
                              </a:lnTo>
                              <a:lnTo>
                                <a:pt x="60" y="920"/>
                              </a:lnTo>
                              <a:lnTo>
                                <a:pt x="120" y="944"/>
                              </a:lnTo>
                              <a:lnTo>
                                <a:pt x="474" y="4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7" name="Freeform 13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1056"/>
                          <a:ext cx="15" cy="6"/>
                        </a:xfrm>
                        <a:custGeom>
                          <a:avLst/>
                          <a:gdLst>
                            <a:gd name="T0" fmla="*/ 60 w 60"/>
                            <a:gd name="T1" fmla="*/ 24 h 24"/>
                            <a:gd name="T2" fmla="*/ 0 w 60"/>
                            <a:gd name="T3" fmla="*/ 0 h 24"/>
                            <a:gd name="T4" fmla="*/ 0 w 60"/>
                            <a:gd name="T5" fmla="*/ 1 h 24"/>
                            <a:gd name="T6" fmla="*/ 60 w 60"/>
                            <a:gd name="T7" fmla="*/ 24 h 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4">
                              <a:moveTo>
                                <a:pt x="60" y="24"/>
                              </a:moveTo>
                              <a:lnTo>
                                <a:pt x="0" y="0"/>
                              </a:lnTo>
                              <a:lnTo>
                                <a:pt x="0" y="1"/>
                              </a:lnTo>
                              <a:lnTo>
                                <a:pt x="60" y="2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8" name="Line 13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26" y="105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9" name="Freeform 13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056"/>
                          <a:ext cx="72" cy="123"/>
                        </a:xfrm>
                        <a:custGeom>
                          <a:avLst/>
                          <a:gdLst>
                            <a:gd name="T0" fmla="*/ 288 w 288"/>
                            <a:gd name="T1" fmla="*/ 46 h 493"/>
                            <a:gd name="T2" fmla="*/ 228 w 288"/>
                            <a:gd name="T3" fmla="*/ 23 h 493"/>
                            <a:gd name="T4" fmla="*/ 168 w 288"/>
                            <a:gd name="T5" fmla="*/ 0 h 493"/>
                            <a:gd name="T6" fmla="*/ 0 w 288"/>
                            <a:gd name="T7" fmla="*/ 447 h 493"/>
                            <a:gd name="T8" fmla="*/ 60 w 288"/>
                            <a:gd name="T9" fmla="*/ 470 h 493"/>
                            <a:gd name="T10" fmla="*/ 120 w 288"/>
                            <a:gd name="T11" fmla="*/ 493 h 493"/>
                            <a:gd name="T12" fmla="*/ 288 w 288"/>
                            <a:gd name="T13" fmla="*/ 46 h 4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88" h="493">
                              <a:moveTo>
                                <a:pt x="288" y="46"/>
                              </a:moveTo>
                              <a:lnTo>
                                <a:pt x="228" y="23"/>
                              </a:lnTo>
                              <a:lnTo>
                                <a:pt x="168" y="0"/>
                              </a:lnTo>
                              <a:lnTo>
                                <a:pt x="0" y="447"/>
                              </a:lnTo>
                              <a:lnTo>
                                <a:pt x="60" y="470"/>
                              </a:lnTo>
                              <a:lnTo>
                                <a:pt x="120" y="493"/>
                              </a:lnTo>
                              <a:lnTo>
                                <a:pt x="288" y="4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0" name="Freeform 13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056"/>
                          <a:ext cx="72" cy="123"/>
                        </a:xfrm>
                        <a:custGeom>
                          <a:avLst/>
                          <a:gdLst>
                            <a:gd name="T0" fmla="*/ 288 w 288"/>
                            <a:gd name="T1" fmla="*/ 46 h 493"/>
                            <a:gd name="T2" fmla="*/ 228 w 288"/>
                            <a:gd name="T3" fmla="*/ 23 h 493"/>
                            <a:gd name="T4" fmla="*/ 168 w 288"/>
                            <a:gd name="T5" fmla="*/ 0 h 493"/>
                            <a:gd name="T6" fmla="*/ 0 w 288"/>
                            <a:gd name="T7" fmla="*/ 447 h 493"/>
                            <a:gd name="T8" fmla="*/ 60 w 288"/>
                            <a:gd name="T9" fmla="*/ 470 h 493"/>
                            <a:gd name="T10" fmla="*/ 120 w 288"/>
                            <a:gd name="T11" fmla="*/ 493 h 493"/>
                            <a:gd name="T12" fmla="*/ 288 w 288"/>
                            <a:gd name="T13" fmla="*/ 46 h 4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88" h="493">
                              <a:moveTo>
                                <a:pt x="288" y="46"/>
                              </a:moveTo>
                              <a:lnTo>
                                <a:pt x="228" y="23"/>
                              </a:lnTo>
                              <a:lnTo>
                                <a:pt x="168" y="0"/>
                              </a:lnTo>
                              <a:lnTo>
                                <a:pt x="0" y="447"/>
                              </a:lnTo>
                              <a:lnTo>
                                <a:pt x="60" y="470"/>
                              </a:lnTo>
                              <a:lnTo>
                                <a:pt x="120" y="493"/>
                              </a:lnTo>
                              <a:lnTo>
                                <a:pt x="288" y="4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1" name="Freeform 13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168"/>
                          <a:ext cx="15" cy="5"/>
                        </a:xfrm>
                        <a:custGeom>
                          <a:avLst/>
                          <a:gdLst>
                            <a:gd name="T0" fmla="*/ 60 w 60"/>
                            <a:gd name="T1" fmla="*/ 23 h 23"/>
                            <a:gd name="T2" fmla="*/ 0 w 60"/>
                            <a:gd name="T3" fmla="*/ 0 h 23"/>
                            <a:gd name="T4" fmla="*/ 0 w 60"/>
                            <a:gd name="T5" fmla="*/ 1 h 23"/>
                            <a:gd name="T6" fmla="*/ 60 w 60"/>
                            <a:gd name="T7" fmla="*/ 23 h 2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3">
                              <a:moveTo>
                                <a:pt x="60" y="23"/>
                              </a:moveTo>
                              <a:lnTo>
                                <a:pt x="0" y="0"/>
                              </a:lnTo>
                              <a:lnTo>
                                <a:pt x="0" y="1"/>
                              </a:lnTo>
                              <a:lnTo>
                                <a:pt x="60" y="2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2" name="Line 13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84" y="11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3" name="Freeform 13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168"/>
                          <a:ext cx="69" cy="123"/>
                        </a:xfrm>
                        <a:custGeom>
                          <a:avLst/>
                          <a:gdLst>
                            <a:gd name="T0" fmla="*/ 277 w 277"/>
                            <a:gd name="T1" fmla="*/ 43 h 490"/>
                            <a:gd name="T2" fmla="*/ 217 w 277"/>
                            <a:gd name="T3" fmla="*/ 22 h 490"/>
                            <a:gd name="T4" fmla="*/ 157 w 277"/>
                            <a:gd name="T5" fmla="*/ 0 h 490"/>
                            <a:gd name="T6" fmla="*/ 0 w 277"/>
                            <a:gd name="T7" fmla="*/ 447 h 490"/>
                            <a:gd name="T8" fmla="*/ 60 w 277"/>
                            <a:gd name="T9" fmla="*/ 469 h 490"/>
                            <a:gd name="T10" fmla="*/ 120 w 277"/>
                            <a:gd name="T11" fmla="*/ 490 h 490"/>
                            <a:gd name="T12" fmla="*/ 277 w 277"/>
                            <a:gd name="T13" fmla="*/ 43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7" h="490">
                              <a:moveTo>
                                <a:pt x="277" y="43"/>
                              </a:moveTo>
                              <a:lnTo>
                                <a:pt x="217" y="22"/>
                              </a:lnTo>
                              <a:lnTo>
                                <a:pt x="157" y="0"/>
                              </a:lnTo>
                              <a:lnTo>
                                <a:pt x="0" y="447"/>
                              </a:lnTo>
                              <a:lnTo>
                                <a:pt x="60" y="469"/>
                              </a:lnTo>
                              <a:lnTo>
                                <a:pt x="120" y="490"/>
                              </a:lnTo>
                              <a:lnTo>
                                <a:pt x="277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4" name="Freeform 13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168"/>
                          <a:ext cx="69" cy="123"/>
                        </a:xfrm>
                        <a:custGeom>
                          <a:avLst/>
                          <a:gdLst>
                            <a:gd name="T0" fmla="*/ 277 w 277"/>
                            <a:gd name="T1" fmla="*/ 43 h 490"/>
                            <a:gd name="T2" fmla="*/ 217 w 277"/>
                            <a:gd name="T3" fmla="*/ 22 h 490"/>
                            <a:gd name="T4" fmla="*/ 157 w 277"/>
                            <a:gd name="T5" fmla="*/ 0 h 490"/>
                            <a:gd name="T6" fmla="*/ 0 w 277"/>
                            <a:gd name="T7" fmla="*/ 447 h 490"/>
                            <a:gd name="T8" fmla="*/ 60 w 277"/>
                            <a:gd name="T9" fmla="*/ 469 h 490"/>
                            <a:gd name="T10" fmla="*/ 120 w 277"/>
                            <a:gd name="T11" fmla="*/ 490 h 490"/>
                            <a:gd name="T12" fmla="*/ 277 w 277"/>
                            <a:gd name="T13" fmla="*/ 43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7" h="490">
                              <a:moveTo>
                                <a:pt x="277" y="43"/>
                              </a:moveTo>
                              <a:lnTo>
                                <a:pt x="217" y="22"/>
                              </a:lnTo>
                              <a:lnTo>
                                <a:pt x="157" y="0"/>
                              </a:lnTo>
                              <a:lnTo>
                                <a:pt x="0" y="447"/>
                              </a:lnTo>
                              <a:lnTo>
                                <a:pt x="60" y="469"/>
                              </a:lnTo>
                              <a:lnTo>
                                <a:pt x="120" y="490"/>
                              </a:lnTo>
                              <a:lnTo>
                                <a:pt x="277" y="4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5" name="Freeform 13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280"/>
                          <a:ext cx="15" cy="5"/>
                        </a:xfrm>
                        <a:custGeom>
                          <a:avLst/>
                          <a:gdLst>
                            <a:gd name="T0" fmla="*/ 61 w 61"/>
                            <a:gd name="T1" fmla="*/ 22 h 22"/>
                            <a:gd name="T2" fmla="*/ 1 w 61"/>
                            <a:gd name="T3" fmla="*/ 0 h 22"/>
                            <a:gd name="T4" fmla="*/ 0 w 61"/>
                            <a:gd name="T5" fmla="*/ 2 h 22"/>
                            <a:gd name="T6" fmla="*/ 61 w 61"/>
                            <a:gd name="T7" fmla="*/ 22 h 2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2">
                              <a:moveTo>
                                <a:pt x="61" y="22"/>
                              </a:moveTo>
                              <a:lnTo>
                                <a:pt x="1" y="0"/>
                              </a:lnTo>
                              <a:lnTo>
                                <a:pt x="0" y="2"/>
                              </a:lnTo>
                              <a:lnTo>
                                <a:pt x="61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6" name="Line 13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245" y="128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7" name="Freeform 13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10" y="1280"/>
                          <a:ext cx="65" cy="121"/>
                        </a:xfrm>
                        <a:custGeom>
                          <a:avLst/>
                          <a:gdLst>
                            <a:gd name="T0" fmla="*/ 262 w 262"/>
                            <a:gd name="T1" fmla="*/ 39 h 483"/>
                            <a:gd name="T2" fmla="*/ 201 w 262"/>
                            <a:gd name="T3" fmla="*/ 20 h 483"/>
                            <a:gd name="T4" fmla="*/ 140 w 262"/>
                            <a:gd name="T5" fmla="*/ 0 h 483"/>
                            <a:gd name="T6" fmla="*/ 0 w 262"/>
                            <a:gd name="T7" fmla="*/ 445 h 483"/>
                            <a:gd name="T8" fmla="*/ 61 w 262"/>
                            <a:gd name="T9" fmla="*/ 464 h 483"/>
                            <a:gd name="T10" fmla="*/ 122 w 262"/>
                            <a:gd name="T11" fmla="*/ 483 h 483"/>
                            <a:gd name="T12" fmla="*/ 262 w 262"/>
                            <a:gd name="T13" fmla="*/ 39 h 4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62" h="483">
                              <a:moveTo>
                                <a:pt x="262" y="39"/>
                              </a:moveTo>
                              <a:lnTo>
                                <a:pt x="201" y="20"/>
                              </a:lnTo>
                              <a:lnTo>
                                <a:pt x="140" y="0"/>
                              </a:lnTo>
                              <a:lnTo>
                                <a:pt x="0" y="445"/>
                              </a:lnTo>
                              <a:lnTo>
                                <a:pt x="61" y="464"/>
                              </a:lnTo>
                              <a:lnTo>
                                <a:pt x="122" y="483"/>
                              </a:lnTo>
                              <a:lnTo>
                                <a:pt x="262" y="3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8" name="Freeform 13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10" y="1280"/>
                          <a:ext cx="65" cy="121"/>
                        </a:xfrm>
                        <a:custGeom>
                          <a:avLst/>
                          <a:gdLst>
                            <a:gd name="T0" fmla="*/ 262 w 262"/>
                            <a:gd name="T1" fmla="*/ 39 h 483"/>
                            <a:gd name="T2" fmla="*/ 201 w 262"/>
                            <a:gd name="T3" fmla="*/ 20 h 483"/>
                            <a:gd name="T4" fmla="*/ 140 w 262"/>
                            <a:gd name="T5" fmla="*/ 0 h 483"/>
                            <a:gd name="T6" fmla="*/ 0 w 262"/>
                            <a:gd name="T7" fmla="*/ 445 h 483"/>
                            <a:gd name="T8" fmla="*/ 61 w 262"/>
                            <a:gd name="T9" fmla="*/ 464 h 483"/>
                            <a:gd name="T10" fmla="*/ 122 w 262"/>
                            <a:gd name="T11" fmla="*/ 483 h 483"/>
                            <a:gd name="T12" fmla="*/ 262 w 262"/>
                            <a:gd name="T13" fmla="*/ 39 h 4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62" h="483">
                              <a:moveTo>
                                <a:pt x="262" y="39"/>
                              </a:moveTo>
                              <a:lnTo>
                                <a:pt x="201" y="20"/>
                              </a:lnTo>
                              <a:lnTo>
                                <a:pt x="140" y="0"/>
                              </a:lnTo>
                              <a:lnTo>
                                <a:pt x="0" y="445"/>
                              </a:lnTo>
                              <a:lnTo>
                                <a:pt x="61" y="464"/>
                              </a:lnTo>
                              <a:lnTo>
                                <a:pt x="122" y="483"/>
                              </a:lnTo>
                              <a:lnTo>
                                <a:pt x="262" y="3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9" name="Freeform 13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09" y="1391"/>
                          <a:ext cx="16" cy="5"/>
                        </a:xfrm>
                        <a:custGeom>
                          <a:avLst/>
                          <a:gdLst>
                            <a:gd name="T0" fmla="*/ 63 w 63"/>
                            <a:gd name="T1" fmla="*/ 19 h 19"/>
                            <a:gd name="T2" fmla="*/ 2 w 63"/>
                            <a:gd name="T3" fmla="*/ 0 h 19"/>
                            <a:gd name="T4" fmla="*/ 0 w 63"/>
                            <a:gd name="T5" fmla="*/ 2 h 19"/>
                            <a:gd name="T6" fmla="*/ 63 w 63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9">
                              <a:moveTo>
                                <a:pt x="63" y="19"/>
                              </a:moveTo>
                              <a:lnTo>
                                <a:pt x="2" y="0"/>
                              </a:lnTo>
                              <a:lnTo>
                                <a:pt x="0" y="2"/>
                              </a:lnTo>
                              <a:lnTo>
                                <a:pt x="63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0" name="Line 13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209" y="139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1" name="Freeform 12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392"/>
                          <a:ext cx="62" cy="119"/>
                        </a:xfrm>
                        <a:custGeom>
                          <a:avLst/>
                          <a:gdLst>
                            <a:gd name="T0" fmla="*/ 246 w 246"/>
                            <a:gd name="T1" fmla="*/ 34 h 477"/>
                            <a:gd name="T2" fmla="*/ 184 w 246"/>
                            <a:gd name="T3" fmla="*/ 17 h 477"/>
                            <a:gd name="T4" fmla="*/ 121 w 246"/>
                            <a:gd name="T5" fmla="*/ 0 h 477"/>
                            <a:gd name="T6" fmla="*/ 0 w 246"/>
                            <a:gd name="T7" fmla="*/ 443 h 477"/>
                            <a:gd name="T8" fmla="*/ 63 w 246"/>
                            <a:gd name="T9" fmla="*/ 460 h 477"/>
                            <a:gd name="T10" fmla="*/ 125 w 246"/>
                            <a:gd name="T11" fmla="*/ 477 h 477"/>
                            <a:gd name="T12" fmla="*/ 246 w 246"/>
                            <a:gd name="T13" fmla="*/ 34 h 4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6" h="477">
                              <a:moveTo>
                                <a:pt x="246" y="34"/>
                              </a:moveTo>
                              <a:lnTo>
                                <a:pt x="184" y="17"/>
                              </a:lnTo>
                              <a:lnTo>
                                <a:pt x="121" y="0"/>
                              </a:lnTo>
                              <a:lnTo>
                                <a:pt x="0" y="443"/>
                              </a:lnTo>
                              <a:lnTo>
                                <a:pt x="63" y="460"/>
                              </a:lnTo>
                              <a:lnTo>
                                <a:pt x="125" y="477"/>
                              </a:lnTo>
                              <a:lnTo>
                                <a:pt x="246" y="3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2" name="Freeform 12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392"/>
                          <a:ext cx="62" cy="119"/>
                        </a:xfrm>
                        <a:custGeom>
                          <a:avLst/>
                          <a:gdLst>
                            <a:gd name="T0" fmla="*/ 246 w 246"/>
                            <a:gd name="T1" fmla="*/ 34 h 477"/>
                            <a:gd name="T2" fmla="*/ 184 w 246"/>
                            <a:gd name="T3" fmla="*/ 17 h 477"/>
                            <a:gd name="T4" fmla="*/ 121 w 246"/>
                            <a:gd name="T5" fmla="*/ 0 h 477"/>
                            <a:gd name="T6" fmla="*/ 0 w 246"/>
                            <a:gd name="T7" fmla="*/ 443 h 477"/>
                            <a:gd name="T8" fmla="*/ 63 w 246"/>
                            <a:gd name="T9" fmla="*/ 460 h 477"/>
                            <a:gd name="T10" fmla="*/ 125 w 246"/>
                            <a:gd name="T11" fmla="*/ 477 h 477"/>
                            <a:gd name="T12" fmla="*/ 246 w 246"/>
                            <a:gd name="T13" fmla="*/ 34 h 4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6" h="477">
                              <a:moveTo>
                                <a:pt x="246" y="34"/>
                              </a:moveTo>
                              <a:lnTo>
                                <a:pt x="184" y="17"/>
                              </a:lnTo>
                              <a:lnTo>
                                <a:pt x="121" y="0"/>
                              </a:lnTo>
                              <a:lnTo>
                                <a:pt x="0" y="443"/>
                              </a:lnTo>
                              <a:lnTo>
                                <a:pt x="63" y="460"/>
                              </a:lnTo>
                              <a:lnTo>
                                <a:pt x="125" y="477"/>
                              </a:lnTo>
                              <a:lnTo>
                                <a:pt x="246" y="34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3" name="Freeform 12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503"/>
                          <a:ext cx="16" cy="4"/>
                        </a:xfrm>
                        <a:custGeom>
                          <a:avLst/>
                          <a:gdLst>
                            <a:gd name="T0" fmla="*/ 63 w 63"/>
                            <a:gd name="T1" fmla="*/ 17 h 17"/>
                            <a:gd name="T2" fmla="*/ 0 w 63"/>
                            <a:gd name="T3" fmla="*/ 0 h 17"/>
                            <a:gd name="T4" fmla="*/ 0 w 63"/>
                            <a:gd name="T5" fmla="*/ 3 h 17"/>
                            <a:gd name="T6" fmla="*/ 63 w 63"/>
                            <a:gd name="T7" fmla="*/ 17 h 1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7">
                              <a:moveTo>
                                <a:pt x="63" y="17"/>
                              </a:moveTo>
                              <a:lnTo>
                                <a:pt x="0" y="0"/>
                              </a:lnTo>
                              <a:lnTo>
                                <a:pt x="0" y="3"/>
                              </a:lnTo>
                              <a:lnTo>
                                <a:pt x="63" y="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4" name="Line 12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79" y="15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5" name="Freeform 12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1503"/>
                          <a:ext cx="55" cy="118"/>
                        </a:xfrm>
                        <a:custGeom>
                          <a:avLst/>
                          <a:gdLst>
                            <a:gd name="T0" fmla="*/ 223 w 223"/>
                            <a:gd name="T1" fmla="*/ 28 h 469"/>
                            <a:gd name="T2" fmla="*/ 161 w 223"/>
                            <a:gd name="T3" fmla="*/ 14 h 469"/>
                            <a:gd name="T4" fmla="*/ 98 w 223"/>
                            <a:gd name="T5" fmla="*/ 0 h 469"/>
                            <a:gd name="T6" fmla="*/ 0 w 223"/>
                            <a:gd name="T7" fmla="*/ 440 h 469"/>
                            <a:gd name="T8" fmla="*/ 62 w 223"/>
                            <a:gd name="T9" fmla="*/ 455 h 469"/>
                            <a:gd name="T10" fmla="*/ 125 w 223"/>
                            <a:gd name="T11" fmla="*/ 469 h 469"/>
                            <a:gd name="T12" fmla="*/ 223 w 223"/>
                            <a:gd name="T13" fmla="*/ 28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3" h="469">
                              <a:moveTo>
                                <a:pt x="223" y="28"/>
                              </a:moveTo>
                              <a:lnTo>
                                <a:pt x="161" y="14"/>
                              </a:lnTo>
                              <a:lnTo>
                                <a:pt x="98" y="0"/>
                              </a:lnTo>
                              <a:lnTo>
                                <a:pt x="0" y="440"/>
                              </a:lnTo>
                              <a:lnTo>
                                <a:pt x="62" y="455"/>
                              </a:lnTo>
                              <a:lnTo>
                                <a:pt x="125" y="469"/>
                              </a:lnTo>
                              <a:lnTo>
                                <a:pt x="223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6" name="Freeform 12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1503"/>
                          <a:ext cx="55" cy="118"/>
                        </a:xfrm>
                        <a:custGeom>
                          <a:avLst/>
                          <a:gdLst>
                            <a:gd name="T0" fmla="*/ 223 w 223"/>
                            <a:gd name="T1" fmla="*/ 28 h 469"/>
                            <a:gd name="T2" fmla="*/ 161 w 223"/>
                            <a:gd name="T3" fmla="*/ 14 h 469"/>
                            <a:gd name="T4" fmla="*/ 98 w 223"/>
                            <a:gd name="T5" fmla="*/ 0 h 469"/>
                            <a:gd name="T6" fmla="*/ 0 w 223"/>
                            <a:gd name="T7" fmla="*/ 440 h 469"/>
                            <a:gd name="T8" fmla="*/ 62 w 223"/>
                            <a:gd name="T9" fmla="*/ 455 h 469"/>
                            <a:gd name="T10" fmla="*/ 125 w 223"/>
                            <a:gd name="T11" fmla="*/ 469 h 469"/>
                            <a:gd name="T12" fmla="*/ 223 w 223"/>
                            <a:gd name="T13" fmla="*/ 28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3" h="469">
                              <a:moveTo>
                                <a:pt x="223" y="28"/>
                              </a:moveTo>
                              <a:lnTo>
                                <a:pt x="161" y="14"/>
                              </a:lnTo>
                              <a:lnTo>
                                <a:pt x="98" y="0"/>
                              </a:lnTo>
                              <a:lnTo>
                                <a:pt x="0" y="440"/>
                              </a:lnTo>
                              <a:lnTo>
                                <a:pt x="62" y="455"/>
                              </a:lnTo>
                              <a:lnTo>
                                <a:pt x="125" y="469"/>
                              </a:lnTo>
                              <a:lnTo>
                                <a:pt x="223" y="2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7" name="Freeform 12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4" y="1614"/>
                          <a:ext cx="16" cy="3"/>
                        </a:xfrm>
                        <a:custGeom>
                          <a:avLst/>
                          <a:gdLst>
                            <a:gd name="T0" fmla="*/ 63 w 63"/>
                            <a:gd name="T1" fmla="*/ 15 h 15"/>
                            <a:gd name="T2" fmla="*/ 1 w 63"/>
                            <a:gd name="T3" fmla="*/ 0 h 15"/>
                            <a:gd name="T4" fmla="*/ 0 w 63"/>
                            <a:gd name="T5" fmla="*/ 4 h 15"/>
                            <a:gd name="T6" fmla="*/ 63 w 63"/>
                            <a:gd name="T7" fmla="*/ 15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63" y="15"/>
                              </a:moveTo>
                              <a:lnTo>
                                <a:pt x="1" y="0"/>
                              </a:lnTo>
                              <a:lnTo>
                                <a:pt x="0" y="4"/>
                              </a:lnTo>
                              <a:lnTo>
                                <a:pt x="63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8" name="Line 12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154" y="16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9" name="Freeform 12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615"/>
                          <a:ext cx="49" cy="114"/>
                        </a:xfrm>
                        <a:custGeom>
                          <a:avLst/>
                          <a:gdLst>
                            <a:gd name="T0" fmla="*/ 198 w 198"/>
                            <a:gd name="T1" fmla="*/ 22 h 460"/>
                            <a:gd name="T2" fmla="*/ 134 w 198"/>
                            <a:gd name="T3" fmla="*/ 11 h 460"/>
                            <a:gd name="T4" fmla="*/ 71 w 198"/>
                            <a:gd name="T5" fmla="*/ 0 h 460"/>
                            <a:gd name="T6" fmla="*/ 0 w 198"/>
                            <a:gd name="T7" fmla="*/ 438 h 460"/>
                            <a:gd name="T8" fmla="*/ 64 w 198"/>
                            <a:gd name="T9" fmla="*/ 449 h 460"/>
                            <a:gd name="T10" fmla="*/ 127 w 198"/>
                            <a:gd name="T11" fmla="*/ 460 h 460"/>
                            <a:gd name="T12" fmla="*/ 198 w 198"/>
                            <a:gd name="T13" fmla="*/ 2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460">
                              <a:moveTo>
                                <a:pt x="198" y="22"/>
                              </a:moveTo>
                              <a:lnTo>
                                <a:pt x="134" y="11"/>
                              </a:lnTo>
                              <a:lnTo>
                                <a:pt x="71" y="0"/>
                              </a:lnTo>
                              <a:lnTo>
                                <a:pt x="0" y="438"/>
                              </a:lnTo>
                              <a:lnTo>
                                <a:pt x="64" y="449"/>
                              </a:lnTo>
                              <a:lnTo>
                                <a:pt x="127" y="460"/>
                              </a:lnTo>
                              <a:lnTo>
                                <a:pt x="198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0" name="Freeform 12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615"/>
                          <a:ext cx="49" cy="114"/>
                        </a:xfrm>
                        <a:custGeom>
                          <a:avLst/>
                          <a:gdLst>
                            <a:gd name="T0" fmla="*/ 198 w 198"/>
                            <a:gd name="T1" fmla="*/ 22 h 460"/>
                            <a:gd name="T2" fmla="*/ 134 w 198"/>
                            <a:gd name="T3" fmla="*/ 11 h 460"/>
                            <a:gd name="T4" fmla="*/ 71 w 198"/>
                            <a:gd name="T5" fmla="*/ 0 h 460"/>
                            <a:gd name="T6" fmla="*/ 0 w 198"/>
                            <a:gd name="T7" fmla="*/ 438 h 460"/>
                            <a:gd name="T8" fmla="*/ 64 w 198"/>
                            <a:gd name="T9" fmla="*/ 449 h 460"/>
                            <a:gd name="T10" fmla="*/ 127 w 198"/>
                            <a:gd name="T11" fmla="*/ 460 h 460"/>
                            <a:gd name="T12" fmla="*/ 198 w 198"/>
                            <a:gd name="T13" fmla="*/ 2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460">
                              <a:moveTo>
                                <a:pt x="198" y="22"/>
                              </a:moveTo>
                              <a:lnTo>
                                <a:pt x="134" y="11"/>
                              </a:lnTo>
                              <a:lnTo>
                                <a:pt x="71" y="0"/>
                              </a:lnTo>
                              <a:lnTo>
                                <a:pt x="0" y="438"/>
                              </a:lnTo>
                              <a:lnTo>
                                <a:pt x="64" y="449"/>
                              </a:lnTo>
                              <a:lnTo>
                                <a:pt x="127" y="460"/>
                              </a:lnTo>
                              <a:lnTo>
                                <a:pt x="198" y="2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1" name="Freeform 12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724"/>
                          <a:ext cx="15" cy="3"/>
                        </a:xfrm>
                        <a:custGeom>
                          <a:avLst/>
                          <a:gdLst>
                            <a:gd name="T0" fmla="*/ 64 w 64"/>
                            <a:gd name="T1" fmla="*/ 11 h 11"/>
                            <a:gd name="T2" fmla="*/ 0 w 64"/>
                            <a:gd name="T3" fmla="*/ 0 h 11"/>
                            <a:gd name="T4" fmla="*/ 0 w 64"/>
                            <a:gd name="T5" fmla="*/ 5 h 11"/>
                            <a:gd name="T6" fmla="*/ 64 w 64"/>
                            <a:gd name="T7" fmla="*/ 11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64" y="11"/>
                              </a:moveTo>
                              <a:lnTo>
                                <a:pt x="0" y="0"/>
                              </a:lnTo>
                              <a:lnTo>
                                <a:pt x="0" y="5"/>
                              </a:lnTo>
                              <a:lnTo>
                                <a:pt x="64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2" name="Line 12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37" y="17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3" name="Freeform 12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725"/>
                          <a:ext cx="41" cy="112"/>
                        </a:xfrm>
                        <a:custGeom>
                          <a:avLst/>
                          <a:gdLst>
                            <a:gd name="T0" fmla="*/ 165 w 165"/>
                            <a:gd name="T1" fmla="*/ 12 h 448"/>
                            <a:gd name="T2" fmla="*/ 102 w 165"/>
                            <a:gd name="T3" fmla="*/ 6 h 448"/>
                            <a:gd name="T4" fmla="*/ 38 w 165"/>
                            <a:gd name="T5" fmla="*/ 0 h 448"/>
                            <a:gd name="T6" fmla="*/ 0 w 165"/>
                            <a:gd name="T7" fmla="*/ 436 h 448"/>
                            <a:gd name="T8" fmla="*/ 63 w 165"/>
                            <a:gd name="T9" fmla="*/ 442 h 448"/>
                            <a:gd name="T10" fmla="*/ 127 w 165"/>
                            <a:gd name="T11" fmla="*/ 448 h 448"/>
                            <a:gd name="T12" fmla="*/ 165 w 165"/>
                            <a:gd name="T13" fmla="*/ 12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48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36"/>
                              </a:lnTo>
                              <a:lnTo>
                                <a:pt x="63" y="442"/>
                              </a:lnTo>
                              <a:lnTo>
                                <a:pt x="127" y="448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4" name="Freeform 12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725"/>
                          <a:ext cx="41" cy="112"/>
                        </a:xfrm>
                        <a:custGeom>
                          <a:avLst/>
                          <a:gdLst>
                            <a:gd name="T0" fmla="*/ 165 w 165"/>
                            <a:gd name="T1" fmla="*/ 12 h 448"/>
                            <a:gd name="T2" fmla="*/ 102 w 165"/>
                            <a:gd name="T3" fmla="*/ 6 h 448"/>
                            <a:gd name="T4" fmla="*/ 38 w 165"/>
                            <a:gd name="T5" fmla="*/ 0 h 448"/>
                            <a:gd name="T6" fmla="*/ 0 w 165"/>
                            <a:gd name="T7" fmla="*/ 436 h 448"/>
                            <a:gd name="T8" fmla="*/ 63 w 165"/>
                            <a:gd name="T9" fmla="*/ 442 h 448"/>
                            <a:gd name="T10" fmla="*/ 127 w 165"/>
                            <a:gd name="T11" fmla="*/ 448 h 448"/>
                            <a:gd name="T12" fmla="*/ 165 w 165"/>
                            <a:gd name="T13" fmla="*/ 12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48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36"/>
                              </a:lnTo>
                              <a:lnTo>
                                <a:pt x="63" y="442"/>
                              </a:lnTo>
                              <a:lnTo>
                                <a:pt x="127" y="448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5" name="Freeform 12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834"/>
                          <a:ext cx="16" cy="2"/>
                        </a:xfrm>
                        <a:custGeom>
                          <a:avLst/>
                          <a:gdLst>
                            <a:gd name="T0" fmla="*/ 63 w 63"/>
                            <a:gd name="T1" fmla="*/ 6 h 6"/>
                            <a:gd name="T2" fmla="*/ 0 w 63"/>
                            <a:gd name="T3" fmla="*/ 0 h 6"/>
                            <a:gd name="T4" fmla="*/ 0 w 63"/>
                            <a:gd name="T5" fmla="*/ 5 h 6"/>
                            <a:gd name="T6" fmla="*/ 63 w 63"/>
                            <a:gd name="T7" fmla="*/ 6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6">
                              <a:moveTo>
                                <a:pt x="63" y="6"/>
                              </a:moveTo>
                              <a:lnTo>
                                <a:pt x="0" y="0"/>
                              </a:lnTo>
                              <a:lnTo>
                                <a:pt x="0" y="5"/>
                              </a:lnTo>
                              <a:lnTo>
                                <a:pt x="63" y="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6" name="Line 12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27" y="18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7" name="Freeform 12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835"/>
                          <a:ext cx="33" cy="109"/>
                        </a:xfrm>
                        <a:custGeom>
                          <a:avLst/>
                          <a:gdLst>
                            <a:gd name="T0" fmla="*/ 132 w 132"/>
                            <a:gd name="T1" fmla="*/ 2 h 435"/>
                            <a:gd name="T2" fmla="*/ 68 w 132"/>
                            <a:gd name="T3" fmla="*/ 1 h 435"/>
                            <a:gd name="T4" fmla="*/ 5 w 132"/>
                            <a:gd name="T5" fmla="*/ 0 h 435"/>
                            <a:gd name="T6" fmla="*/ 0 w 132"/>
                            <a:gd name="T7" fmla="*/ 432 h 435"/>
                            <a:gd name="T8" fmla="*/ 64 w 132"/>
                            <a:gd name="T9" fmla="*/ 434 h 435"/>
                            <a:gd name="T10" fmla="*/ 127 w 132"/>
                            <a:gd name="T11" fmla="*/ 435 h 435"/>
                            <a:gd name="T12" fmla="*/ 132 w 132"/>
                            <a:gd name="T13" fmla="*/ 2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" h="435">
                              <a:moveTo>
                                <a:pt x="132" y="2"/>
                              </a:moveTo>
                              <a:lnTo>
                                <a:pt x="68" y="1"/>
                              </a:lnTo>
                              <a:lnTo>
                                <a:pt x="5" y="0"/>
                              </a:lnTo>
                              <a:lnTo>
                                <a:pt x="0" y="432"/>
                              </a:lnTo>
                              <a:lnTo>
                                <a:pt x="64" y="434"/>
                              </a:lnTo>
                              <a:lnTo>
                                <a:pt x="127" y="435"/>
                              </a:lnTo>
                              <a:lnTo>
                                <a:pt x="132" y="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8" name="Freeform 12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835"/>
                          <a:ext cx="33" cy="109"/>
                        </a:xfrm>
                        <a:custGeom>
                          <a:avLst/>
                          <a:gdLst>
                            <a:gd name="T0" fmla="*/ 132 w 132"/>
                            <a:gd name="T1" fmla="*/ 2 h 435"/>
                            <a:gd name="T2" fmla="*/ 68 w 132"/>
                            <a:gd name="T3" fmla="*/ 1 h 435"/>
                            <a:gd name="T4" fmla="*/ 5 w 132"/>
                            <a:gd name="T5" fmla="*/ 0 h 435"/>
                            <a:gd name="T6" fmla="*/ 0 w 132"/>
                            <a:gd name="T7" fmla="*/ 432 h 435"/>
                            <a:gd name="T8" fmla="*/ 64 w 132"/>
                            <a:gd name="T9" fmla="*/ 434 h 435"/>
                            <a:gd name="T10" fmla="*/ 127 w 132"/>
                            <a:gd name="T11" fmla="*/ 435 h 435"/>
                            <a:gd name="T12" fmla="*/ 132 w 132"/>
                            <a:gd name="T13" fmla="*/ 2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" h="435">
                              <a:moveTo>
                                <a:pt x="132" y="2"/>
                              </a:moveTo>
                              <a:lnTo>
                                <a:pt x="68" y="1"/>
                              </a:lnTo>
                              <a:lnTo>
                                <a:pt x="5" y="0"/>
                              </a:lnTo>
                              <a:lnTo>
                                <a:pt x="0" y="432"/>
                              </a:lnTo>
                              <a:lnTo>
                                <a:pt x="64" y="434"/>
                              </a:lnTo>
                              <a:lnTo>
                                <a:pt x="127" y="435"/>
                              </a:lnTo>
                              <a:lnTo>
                                <a:pt x="132" y="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9" name="Freeform 12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4"/>
                          <a:ext cx="16" cy="1"/>
                        </a:xfrm>
                        <a:custGeom>
                          <a:avLst/>
                          <a:gdLst>
                            <a:gd name="T0" fmla="*/ 64 w 64"/>
                            <a:gd name="T1" fmla="*/ 2 h 6"/>
                            <a:gd name="T2" fmla="*/ 0 w 64"/>
                            <a:gd name="T3" fmla="*/ 0 h 6"/>
                            <a:gd name="T4" fmla="*/ 0 w 64"/>
                            <a:gd name="T5" fmla="*/ 6 h 6"/>
                            <a:gd name="T6" fmla="*/ 64 w 64"/>
                            <a:gd name="T7" fmla="*/ 2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6">
                              <a:moveTo>
                                <a:pt x="64" y="2"/>
                              </a:moveTo>
                              <a:lnTo>
                                <a:pt x="0" y="0"/>
                              </a:lnTo>
                              <a:lnTo>
                                <a:pt x="0" y="6"/>
                              </a:lnTo>
                              <a:lnTo>
                                <a:pt x="64" y="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0" name="Line 12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26" y="194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1" name="Freeform 12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3"/>
                          <a:ext cx="41" cy="109"/>
                        </a:xfrm>
                        <a:custGeom>
                          <a:avLst/>
                          <a:gdLst>
                            <a:gd name="T0" fmla="*/ 127 w 163"/>
                            <a:gd name="T1" fmla="*/ 0 h 438"/>
                            <a:gd name="T2" fmla="*/ 64 w 163"/>
                            <a:gd name="T3" fmla="*/ 5 h 438"/>
                            <a:gd name="T4" fmla="*/ 0 w 163"/>
                            <a:gd name="T5" fmla="*/ 9 h 438"/>
                            <a:gd name="T6" fmla="*/ 36 w 163"/>
                            <a:gd name="T7" fmla="*/ 438 h 438"/>
                            <a:gd name="T8" fmla="*/ 100 w 163"/>
                            <a:gd name="T9" fmla="*/ 433 h 438"/>
                            <a:gd name="T10" fmla="*/ 163 w 163"/>
                            <a:gd name="T11" fmla="*/ 429 h 438"/>
                            <a:gd name="T12" fmla="*/ 127 w 163"/>
                            <a:gd name="T13" fmla="*/ 0 h 4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3" h="438">
                              <a:moveTo>
                                <a:pt x="127" y="0"/>
                              </a:moveTo>
                              <a:lnTo>
                                <a:pt x="64" y="5"/>
                              </a:lnTo>
                              <a:lnTo>
                                <a:pt x="0" y="9"/>
                              </a:lnTo>
                              <a:lnTo>
                                <a:pt x="36" y="438"/>
                              </a:lnTo>
                              <a:lnTo>
                                <a:pt x="100" y="433"/>
                              </a:lnTo>
                              <a:lnTo>
                                <a:pt x="163" y="42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2" name="Freeform 12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3"/>
                          <a:ext cx="41" cy="109"/>
                        </a:xfrm>
                        <a:custGeom>
                          <a:avLst/>
                          <a:gdLst>
                            <a:gd name="T0" fmla="*/ 127 w 163"/>
                            <a:gd name="T1" fmla="*/ 0 h 438"/>
                            <a:gd name="T2" fmla="*/ 64 w 163"/>
                            <a:gd name="T3" fmla="*/ 5 h 438"/>
                            <a:gd name="T4" fmla="*/ 0 w 163"/>
                            <a:gd name="T5" fmla="*/ 9 h 438"/>
                            <a:gd name="T6" fmla="*/ 36 w 163"/>
                            <a:gd name="T7" fmla="*/ 438 h 438"/>
                            <a:gd name="T8" fmla="*/ 100 w 163"/>
                            <a:gd name="T9" fmla="*/ 433 h 438"/>
                            <a:gd name="T10" fmla="*/ 163 w 163"/>
                            <a:gd name="T11" fmla="*/ 429 h 438"/>
                            <a:gd name="T12" fmla="*/ 127 w 163"/>
                            <a:gd name="T13" fmla="*/ 0 h 4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3" h="438">
                              <a:moveTo>
                                <a:pt x="127" y="0"/>
                              </a:moveTo>
                              <a:lnTo>
                                <a:pt x="64" y="5"/>
                              </a:lnTo>
                              <a:lnTo>
                                <a:pt x="0" y="9"/>
                              </a:lnTo>
                              <a:lnTo>
                                <a:pt x="36" y="438"/>
                              </a:lnTo>
                              <a:lnTo>
                                <a:pt x="100" y="433"/>
                              </a:lnTo>
                              <a:lnTo>
                                <a:pt x="163" y="42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3" name="Freeform 12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51"/>
                          <a:ext cx="16" cy="2"/>
                        </a:xfrm>
                        <a:custGeom>
                          <a:avLst/>
                          <a:gdLst>
                            <a:gd name="T0" fmla="*/ 64 w 64"/>
                            <a:gd name="T1" fmla="*/ 0 h 10"/>
                            <a:gd name="T2" fmla="*/ 0 w 64"/>
                            <a:gd name="T3" fmla="*/ 5 h 10"/>
                            <a:gd name="T4" fmla="*/ 0 w 64"/>
                            <a:gd name="T5" fmla="*/ 10 h 10"/>
                            <a:gd name="T6" fmla="*/ 64 w 64"/>
                            <a:gd name="T7" fmla="*/ 0 h 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0">
                              <a:moveTo>
                                <a:pt x="64" y="0"/>
                              </a:moveTo>
                              <a:lnTo>
                                <a:pt x="0" y="5"/>
                              </a:lnTo>
                              <a:lnTo>
                                <a:pt x="0" y="10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4" name="Line 12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35" y="205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5" name="Freeform 12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49"/>
                          <a:ext cx="40" cy="57"/>
                        </a:xfrm>
                        <a:custGeom>
                          <a:avLst/>
                          <a:gdLst>
                            <a:gd name="T0" fmla="*/ 127 w 159"/>
                            <a:gd name="T1" fmla="*/ 0 h 231"/>
                            <a:gd name="T2" fmla="*/ 64 w 159"/>
                            <a:gd name="T3" fmla="*/ 9 h 231"/>
                            <a:gd name="T4" fmla="*/ 0 w 159"/>
                            <a:gd name="T5" fmla="*/ 19 h 231"/>
                            <a:gd name="T6" fmla="*/ 32 w 159"/>
                            <a:gd name="T7" fmla="*/ 231 h 231"/>
                            <a:gd name="T8" fmla="*/ 96 w 159"/>
                            <a:gd name="T9" fmla="*/ 221 h 231"/>
                            <a:gd name="T10" fmla="*/ 159 w 159"/>
                            <a:gd name="T11" fmla="*/ 212 h 231"/>
                            <a:gd name="T12" fmla="*/ 127 w 159"/>
                            <a:gd name="T13" fmla="*/ 0 h 2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59" h="231">
                              <a:moveTo>
                                <a:pt x="127" y="0"/>
                              </a:moveTo>
                              <a:lnTo>
                                <a:pt x="64" y="9"/>
                              </a:lnTo>
                              <a:lnTo>
                                <a:pt x="0" y="19"/>
                              </a:lnTo>
                              <a:lnTo>
                                <a:pt x="32" y="231"/>
                              </a:lnTo>
                              <a:lnTo>
                                <a:pt x="96" y="221"/>
                              </a:lnTo>
                              <a:lnTo>
                                <a:pt x="159" y="212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6" name="Freeform 12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49"/>
                          <a:ext cx="40" cy="57"/>
                        </a:xfrm>
                        <a:custGeom>
                          <a:avLst/>
                          <a:gdLst>
                            <a:gd name="T0" fmla="*/ 127 w 159"/>
                            <a:gd name="T1" fmla="*/ 0 h 231"/>
                            <a:gd name="T2" fmla="*/ 64 w 159"/>
                            <a:gd name="T3" fmla="*/ 9 h 231"/>
                            <a:gd name="T4" fmla="*/ 0 w 159"/>
                            <a:gd name="T5" fmla="*/ 19 h 231"/>
                            <a:gd name="T6" fmla="*/ 32 w 159"/>
                            <a:gd name="T7" fmla="*/ 231 h 231"/>
                            <a:gd name="T8" fmla="*/ 96 w 159"/>
                            <a:gd name="T9" fmla="*/ 221 h 231"/>
                            <a:gd name="T10" fmla="*/ 159 w 159"/>
                            <a:gd name="T11" fmla="*/ 212 h 231"/>
                            <a:gd name="T12" fmla="*/ 127 w 159"/>
                            <a:gd name="T13" fmla="*/ 0 h 2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59" h="231">
                              <a:moveTo>
                                <a:pt x="127" y="0"/>
                              </a:moveTo>
                              <a:lnTo>
                                <a:pt x="64" y="9"/>
                              </a:lnTo>
                              <a:lnTo>
                                <a:pt x="0" y="19"/>
                              </a:lnTo>
                              <a:lnTo>
                                <a:pt x="32" y="231"/>
                              </a:lnTo>
                              <a:lnTo>
                                <a:pt x="96" y="221"/>
                              </a:lnTo>
                              <a:lnTo>
                                <a:pt x="159" y="212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7" name="Freeform 12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4"/>
                          <a:ext cx="16" cy="3"/>
                        </a:xfrm>
                        <a:custGeom>
                          <a:avLst/>
                          <a:gdLst>
                            <a:gd name="T0" fmla="*/ 64 w 64"/>
                            <a:gd name="T1" fmla="*/ 0 h 13"/>
                            <a:gd name="T2" fmla="*/ 0 w 64"/>
                            <a:gd name="T3" fmla="*/ 10 h 13"/>
                            <a:gd name="T4" fmla="*/ 2 w 64"/>
                            <a:gd name="T5" fmla="*/ 13 h 13"/>
                            <a:gd name="T6" fmla="*/ 64 w 64"/>
                            <a:gd name="T7" fmla="*/ 0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3">
                              <a:moveTo>
                                <a:pt x="64" y="0"/>
                              </a:moveTo>
                              <a:lnTo>
                                <a:pt x="0" y="10"/>
                              </a:lnTo>
                              <a:lnTo>
                                <a:pt x="2" y="13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8" name="Line 12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43" y="21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9" name="Freeform 12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1"/>
                          <a:ext cx="43" cy="59"/>
                        </a:xfrm>
                        <a:custGeom>
                          <a:avLst/>
                          <a:gdLst>
                            <a:gd name="T0" fmla="*/ 124 w 170"/>
                            <a:gd name="T1" fmla="*/ 0 h 238"/>
                            <a:gd name="T2" fmla="*/ 62 w 170"/>
                            <a:gd name="T3" fmla="*/ 13 h 238"/>
                            <a:gd name="T4" fmla="*/ 0 w 170"/>
                            <a:gd name="T5" fmla="*/ 26 h 238"/>
                            <a:gd name="T6" fmla="*/ 45 w 170"/>
                            <a:gd name="T7" fmla="*/ 238 h 238"/>
                            <a:gd name="T8" fmla="*/ 107 w 170"/>
                            <a:gd name="T9" fmla="*/ 225 h 238"/>
                            <a:gd name="T10" fmla="*/ 170 w 170"/>
                            <a:gd name="T11" fmla="*/ 212 h 238"/>
                            <a:gd name="T12" fmla="*/ 124 w 170"/>
                            <a:gd name="T13" fmla="*/ 0 h 2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0" h="238">
                              <a:moveTo>
                                <a:pt x="124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45" y="238"/>
                              </a:lnTo>
                              <a:lnTo>
                                <a:pt x="107" y="225"/>
                              </a:lnTo>
                              <a:lnTo>
                                <a:pt x="170" y="212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7" name="Group 10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46" y="1210"/>
                        <a:ext cx="5964" cy="3490"/>
                        <a:chOff x="2793" y="856"/>
                        <a:chExt cx="5964" cy="3490"/>
                      </a:xfrm>
                    </p:grpSpPr>
                    <p:sp>
                      <p:nvSpPr>
                        <p:cNvPr id="1190" name="Freeform 12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1"/>
                          <a:ext cx="43" cy="59"/>
                        </a:xfrm>
                        <a:custGeom>
                          <a:avLst/>
                          <a:gdLst>
                            <a:gd name="T0" fmla="*/ 124 w 170"/>
                            <a:gd name="T1" fmla="*/ 0 h 238"/>
                            <a:gd name="T2" fmla="*/ 62 w 170"/>
                            <a:gd name="T3" fmla="*/ 13 h 238"/>
                            <a:gd name="T4" fmla="*/ 0 w 170"/>
                            <a:gd name="T5" fmla="*/ 26 h 238"/>
                            <a:gd name="T6" fmla="*/ 45 w 170"/>
                            <a:gd name="T7" fmla="*/ 238 h 238"/>
                            <a:gd name="T8" fmla="*/ 107 w 170"/>
                            <a:gd name="T9" fmla="*/ 225 h 238"/>
                            <a:gd name="T10" fmla="*/ 170 w 170"/>
                            <a:gd name="T11" fmla="*/ 212 h 238"/>
                            <a:gd name="T12" fmla="*/ 124 w 170"/>
                            <a:gd name="T13" fmla="*/ 0 h 2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0" h="238">
                              <a:moveTo>
                                <a:pt x="124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45" y="238"/>
                              </a:lnTo>
                              <a:lnTo>
                                <a:pt x="107" y="225"/>
                              </a:lnTo>
                              <a:lnTo>
                                <a:pt x="170" y="212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1" name="Freeform 12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7"/>
                          <a:ext cx="15" cy="4"/>
                        </a:xfrm>
                        <a:custGeom>
                          <a:avLst/>
                          <a:gdLst>
                            <a:gd name="T0" fmla="*/ 62 w 62"/>
                            <a:gd name="T1" fmla="*/ 0 h 17"/>
                            <a:gd name="T2" fmla="*/ 0 w 62"/>
                            <a:gd name="T3" fmla="*/ 13 h 17"/>
                            <a:gd name="T4" fmla="*/ 0 w 62"/>
                            <a:gd name="T5" fmla="*/ 17 h 17"/>
                            <a:gd name="T6" fmla="*/ 62 w 62"/>
                            <a:gd name="T7" fmla="*/ 0 h 1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7">
                              <a:moveTo>
                                <a:pt x="62" y="0"/>
                              </a:moveTo>
                              <a:lnTo>
                                <a:pt x="0" y="13"/>
                              </a:lnTo>
                              <a:lnTo>
                                <a:pt x="0" y="17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2" name="Line 126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55" y="216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3" name="Freeform 12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3"/>
                          <a:ext cx="60" cy="114"/>
                        </a:xfrm>
                        <a:custGeom>
                          <a:avLst/>
                          <a:gdLst>
                            <a:gd name="T0" fmla="*/ 125 w 243"/>
                            <a:gd name="T1" fmla="*/ 0 h 455"/>
                            <a:gd name="T2" fmla="*/ 62 w 243"/>
                            <a:gd name="T3" fmla="*/ 16 h 455"/>
                            <a:gd name="T4" fmla="*/ 0 w 243"/>
                            <a:gd name="T5" fmla="*/ 33 h 455"/>
                            <a:gd name="T6" fmla="*/ 119 w 243"/>
                            <a:gd name="T7" fmla="*/ 455 h 455"/>
                            <a:gd name="T8" fmla="*/ 181 w 243"/>
                            <a:gd name="T9" fmla="*/ 438 h 455"/>
                            <a:gd name="T10" fmla="*/ 243 w 243"/>
                            <a:gd name="T11" fmla="*/ 421 h 455"/>
                            <a:gd name="T12" fmla="*/ 125 w 243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455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3"/>
                              </a:lnTo>
                              <a:lnTo>
                                <a:pt x="119" y="455"/>
                              </a:lnTo>
                              <a:lnTo>
                                <a:pt x="181" y="438"/>
                              </a:lnTo>
                              <a:lnTo>
                                <a:pt x="243" y="42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4" name="Freeform 12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3"/>
                          <a:ext cx="60" cy="114"/>
                        </a:xfrm>
                        <a:custGeom>
                          <a:avLst/>
                          <a:gdLst>
                            <a:gd name="T0" fmla="*/ 125 w 243"/>
                            <a:gd name="T1" fmla="*/ 0 h 455"/>
                            <a:gd name="T2" fmla="*/ 62 w 243"/>
                            <a:gd name="T3" fmla="*/ 16 h 455"/>
                            <a:gd name="T4" fmla="*/ 0 w 243"/>
                            <a:gd name="T5" fmla="*/ 33 h 455"/>
                            <a:gd name="T6" fmla="*/ 119 w 243"/>
                            <a:gd name="T7" fmla="*/ 455 h 455"/>
                            <a:gd name="T8" fmla="*/ 181 w 243"/>
                            <a:gd name="T9" fmla="*/ 438 h 455"/>
                            <a:gd name="T10" fmla="*/ 243 w 243"/>
                            <a:gd name="T11" fmla="*/ 421 h 455"/>
                            <a:gd name="T12" fmla="*/ 125 w 243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455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3"/>
                              </a:lnTo>
                              <a:lnTo>
                                <a:pt x="119" y="455"/>
                              </a:lnTo>
                              <a:lnTo>
                                <a:pt x="181" y="438"/>
                              </a:lnTo>
                              <a:lnTo>
                                <a:pt x="243" y="42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5" name="Freeform 12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4" y="2262"/>
                          <a:ext cx="16" cy="6"/>
                        </a:xfrm>
                        <a:custGeom>
                          <a:avLst/>
                          <a:gdLst>
                            <a:gd name="T0" fmla="*/ 62 w 62"/>
                            <a:gd name="T1" fmla="*/ 0 h 21"/>
                            <a:gd name="T2" fmla="*/ 0 w 62"/>
                            <a:gd name="T3" fmla="*/ 17 h 21"/>
                            <a:gd name="T4" fmla="*/ 2 w 62"/>
                            <a:gd name="T5" fmla="*/ 21 h 21"/>
                            <a:gd name="T6" fmla="*/ 62 w 62"/>
                            <a:gd name="T7" fmla="*/ 0 h 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21">
                              <a:moveTo>
                                <a:pt x="62" y="0"/>
                              </a:moveTo>
                              <a:lnTo>
                                <a:pt x="0" y="17"/>
                              </a:lnTo>
                              <a:lnTo>
                                <a:pt x="2" y="2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6" name="Line 126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84" y="2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7" name="Freeform 12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5" y="2257"/>
                          <a:ext cx="68" cy="115"/>
                        </a:xfrm>
                        <a:custGeom>
                          <a:avLst/>
                          <a:gdLst>
                            <a:gd name="T0" fmla="*/ 120 w 272"/>
                            <a:gd name="T1" fmla="*/ 0 h 461"/>
                            <a:gd name="T2" fmla="*/ 60 w 272"/>
                            <a:gd name="T3" fmla="*/ 22 h 461"/>
                            <a:gd name="T4" fmla="*/ 0 w 272"/>
                            <a:gd name="T5" fmla="*/ 43 h 461"/>
                            <a:gd name="T6" fmla="*/ 152 w 272"/>
                            <a:gd name="T7" fmla="*/ 461 h 461"/>
                            <a:gd name="T8" fmla="*/ 212 w 272"/>
                            <a:gd name="T9" fmla="*/ 440 h 461"/>
                            <a:gd name="T10" fmla="*/ 272 w 272"/>
                            <a:gd name="T11" fmla="*/ 418 h 461"/>
                            <a:gd name="T12" fmla="*/ 120 w 272"/>
                            <a:gd name="T13" fmla="*/ 0 h 4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2" h="461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152" y="461"/>
                              </a:lnTo>
                              <a:lnTo>
                                <a:pt x="212" y="440"/>
                              </a:lnTo>
                              <a:lnTo>
                                <a:pt x="272" y="418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8" name="Freeform 12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5" y="2257"/>
                          <a:ext cx="68" cy="115"/>
                        </a:xfrm>
                        <a:custGeom>
                          <a:avLst/>
                          <a:gdLst>
                            <a:gd name="T0" fmla="*/ 120 w 272"/>
                            <a:gd name="T1" fmla="*/ 0 h 461"/>
                            <a:gd name="T2" fmla="*/ 60 w 272"/>
                            <a:gd name="T3" fmla="*/ 22 h 461"/>
                            <a:gd name="T4" fmla="*/ 0 w 272"/>
                            <a:gd name="T5" fmla="*/ 43 h 461"/>
                            <a:gd name="T6" fmla="*/ 152 w 272"/>
                            <a:gd name="T7" fmla="*/ 461 h 461"/>
                            <a:gd name="T8" fmla="*/ 212 w 272"/>
                            <a:gd name="T9" fmla="*/ 440 h 461"/>
                            <a:gd name="T10" fmla="*/ 272 w 272"/>
                            <a:gd name="T11" fmla="*/ 418 h 461"/>
                            <a:gd name="T12" fmla="*/ 120 w 272"/>
                            <a:gd name="T13" fmla="*/ 0 h 4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2" h="461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152" y="461"/>
                              </a:lnTo>
                              <a:lnTo>
                                <a:pt x="212" y="440"/>
                              </a:lnTo>
                              <a:lnTo>
                                <a:pt x="272" y="418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9" name="Freeform 12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7"/>
                          <a:ext cx="15" cy="6"/>
                        </a:xfrm>
                        <a:custGeom>
                          <a:avLst/>
                          <a:gdLst>
                            <a:gd name="T0" fmla="*/ 60 w 60"/>
                            <a:gd name="T1" fmla="*/ 0 h 25"/>
                            <a:gd name="T2" fmla="*/ 0 w 60"/>
                            <a:gd name="T3" fmla="*/ 21 h 25"/>
                            <a:gd name="T4" fmla="*/ 2 w 60"/>
                            <a:gd name="T5" fmla="*/ 25 h 25"/>
                            <a:gd name="T6" fmla="*/ 60 w 60"/>
                            <a:gd name="T7" fmla="*/ 0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60" y="0"/>
                              </a:moveTo>
                              <a:lnTo>
                                <a:pt x="0" y="21"/>
                              </a:lnTo>
                              <a:lnTo>
                                <a:pt x="2" y="25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0" name="Line 125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23" y="237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1" name="Freeform 12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1"/>
                          <a:ext cx="74" cy="116"/>
                        </a:xfrm>
                        <a:custGeom>
                          <a:avLst/>
                          <a:gdLst>
                            <a:gd name="T0" fmla="*/ 117 w 293"/>
                            <a:gd name="T1" fmla="*/ 0 h 467"/>
                            <a:gd name="T2" fmla="*/ 58 w 293"/>
                            <a:gd name="T3" fmla="*/ 25 h 467"/>
                            <a:gd name="T4" fmla="*/ 0 w 293"/>
                            <a:gd name="T5" fmla="*/ 50 h 467"/>
                            <a:gd name="T6" fmla="*/ 176 w 293"/>
                            <a:gd name="T7" fmla="*/ 467 h 467"/>
                            <a:gd name="T8" fmla="*/ 234 w 293"/>
                            <a:gd name="T9" fmla="*/ 442 h 467"/>
                            <a:gd name="T10" fmla="*/ 293 w 293"/>
                            <a:gd name="T11" fmla="*/ 417 h 467"/>
                            <a:gd name="T12" fmla="*/ 117 w 293"/>
                            <a:gd name="T13" fmla="*/ 0 h 4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3" h="467">
                              <a:moveTo>
                                <a:pt x="117" y="0"/>
                              </a:moveTo>
                              <a:lnTo>
                                <a:pt x="58" y="25"/>
                              </a:lnTo>
                              <a:lnTo>
                                <a:pt x="0" y="50"/>
                              </a:lnTo>
                              <a:lnTo>
                                <a:pt x="176" y="467"/>
                              </a:lnTo>
                              <a:lnTo>
                                <a:pt x="234" y="442"/>
                              </a:lnTo>
                              <a:lnTo>
                                <a:pt x="293" y="417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2" name="Freeform 12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1"/>
                          <a:ext cx="74" cy="116"/>
                        </a:xfrm>
                        <a:custGeom>
                          <a:avLst/>
                          <a:gdLst>
                            <a:gd name="T0" fmla="*/ 117 w 293"/>
                            <a:gd name="T1" fmla="*/ 0 h 467"/>
                            <a:gd name="T2" fmla="*/ 58 w 293"/>
                            <a:gd name="T3" fmla="*/ 25 h 467"/>
                            <a:gd name="T4" fmla="*/ 0 w 293"/>
                            <a:gd name="T5" fmla="*/ 50 h 467"/>
                            <a:gd name="T6" fmla="*/ 176 w 293"/>
                            <a:gd name="T7" fmla="*/ 467 h 467"/>
                            <a:gd name="T8" fmla="*/ 234 w 293"/>
                            <a:gd name="T9" fmla="*/ 442 h 467"/>
                            <a:gd name="T10" fmla="*/ 293 w 293"/>
                            <a:gd name="T11" fmla="*/ 417 h 467"/>
                            <a:gd name="T12" fmla="*/ 117 w 293"/>
                            <a:gd name="T13" fmla="*/ 0 h 4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3" h="467">
                              <a:moveTo>
                                <a:pt x="117" y="0"/>
                              </a:moveTo>
                              <a:lnTo>
                                <a:pt x="58" y="25"/>
                              </a:lnTo>
                              <a:lnTo>
                                <a:pt x="0" y="50"/>
                              </a:lnTo>
                              <a:lnTo>
                                <a:pt x="176" y="467"/>
                              </a:lnTo>
                              <a:lnTo>
                                <a:pt x="234" y="442"/>
                              </a:lnTo>
                              <a:lnTo>
                                <a:pt x="293" y="417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3" name="Freeform 12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71"/>
                          <a:ext cx="15" cy="7"/>
                        </a:xfrm>
                        <a:custGeom>
                          <a:avLst/>
                          <a:gdLst>
                            <a:gd name="T0" fmla="*/ 58 w 58"/>
                            <a:gd name="T1" fmla="*/ 0 h 26"/>
                            <a:gd name="T2" fmla="*/ 0 w 58"/>
                            <a:gd name="T3" fmla="*/ 25 h 26"/>
                            <a:gd name="T4" fmla="*/ 0 w 58"/>
                            <a:gd name="T5" fmla="*/ 26 h 26"/>
                            <a:gd name="T6" fmla="*/ 58 w 58"/>
                            <a:gd name="T7" fmla="*/ 0 h 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8" h="26">
                              <a:moveTo>
                                <a:pt x="58" y="0"/>
                              </a:moveTo>
                              <a:lnTo>
                                <a:pt x="0" y="25"/>
                              </a:lnTo>
                              <a:lnTo>
                                <a:pt x="0" y="26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4" name="Line 125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67" y="24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5" name="Freeform 12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65"/>
                          <a:ext cx="77" cy="117"/>
                        </a:xfrm>
                        <a:custGeom>
                          <a:avLst/>
                          <a:gdLst>
                            <a:gd name="T0" fmla="*/ 117 w 309"/>
                            <a:gd name="T1" fmla="*/ 0 h 469"/>
                            <a:gd name="T2" fmla="*/ 58 w 309"/>
                            <a:gd name="T3" fmla="*/ 27 h 469"/>
                            <a:gd name="T4" fmla="*/ 0 w 309"/>
                            <a:gd name="T5" fmla="*/ 53 h 469"/>
                            <a:gd name="T6" fmla="*/ 191 w 309"/>
                            <a:gd name="T7" fmla="*/ 469 h 469"/>
                            <a:gd name="T8" fmla="*/ 250 w 309"/>
                            <a:gd name="T9" fmla="*/ 442 h 469"/>
                            <a:gd name="T10" fmla="*/ 309 w 309"/>
                            <a:gd name="T11" fmla="*/ 416 h 469"/>
                            <a:gd name="T12" fmla="*/ 117 w 309"/>
                            <a:gd name="T13" fmla="*/ 0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09" h="469">
                              <a:moveTo>
                                <a:pt x="117" y="0"/>
                              </a:moveTo>
                              <a:lnTo>
                                <a:pt x="58" y="27"/>
                              </a:lnTo>
                              <a:lnTo>
                                <a:pt x="0" y="53"/>
                              </a:lnTo>
                              <a:lnTo>
                                <a:pt x="191" y="469"/>
                              </a:lnTo>
                              <a:lnTo>
                                <a:pt x="250" y="442"/>
                              </a:lnTo>
                              <a:lnTo>
                                <a:pt x="309" y="416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6" name="Freeform 12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65"/>
                          <a:ext cx="77" cy="117"/>
                        </a:xfrm>
                        <a:custGeom>
                          <a:avLst/>
                          <a:gdLst>
                            <a:gd name="T0" fmla="*/ 117 w 309"/>
                            <a:gd name="T1" fmla="*/ 0 h 469"/>
                            <a:gd name="T2" fmla="*/ 58 w 309"/>
                            <a:gd name="T3" fmla="*/ 27 h 469"/>
                            <a:gd name="T4" fmla="*/ 0 w 309"/>
                            <a:gd name="T5" fmla="*/ 53 h 469"/>
                            <a:gd name="T6" fmla="*/ 191 w 309"/>
                            <a:gd name="T7" fmla="*/ 469 h 469"/>
                            <a:gd name="T8" fmla="*/ 250 w 309"/>
                            <a:gd name="T9" fmla="*/ 442 h 469"/>
                            <a:gd name="T10" fmla="*/ 309 w 309"/>
                            <a:gd name="T11" fmla="*/ 416 h 469"/>
                            <a:gd name="T12" fmla="*/ 117 w 309"/>
                            <a:gd name="T13" fmla="*/ 0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09" h="469">
                              <a:moveTo>
                                <a:pt x="117" y="0"/>
                              </a:moveTo>
                              <a:lnTo>
                                <a:pt x="58" y="27"/>
                              </a:lnTo>
                              <a:lnTo>
                                <a:pt x="0" y="53"/>
                              </a:lnTo>
                              <a:lnTo>
                                <a:pt x="191" y="469"/>
                              </a:lnTo>
                              <a:lnTo>
                                <a:pt x="250" y="442"/>
                              </a:lnTo>
                              <a:lnTo>
                                <a:pt x="309" y="416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7" name="Freeform 12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75"/>
                          <a:ext cx="15" cy="7"/>
                        </a:xfrm>
                        <a:custGeom>
                          <a:avLst/>
                          <a:gdLst>
                            <a:gd name="T0" fmla="*/ 59 w 59"/>
                            <a:gd name="T1" fmla="*/ 0 h 28"/>
                            <a:gd name="T2" fmla="*/ 0 w 59"/>
                            <a:gd name="T3" fmla="*/ 27 h 28"/>
                            <a:gd name="T4" fmla="*/ 2 w 59"/>
                            <a:gd name="T5" fmla="*/ 28 h 28"/>
                            <a:gd name="T6" fmla="*/ 59 w 59"/>
                            <a:gd name="T7" fmla="*/ 0 h 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8">
                              <a:moveTo>
                                <a:pt x="59" y="0"/>
                              </a:moveTo>
                              <a:lnTo>
                                <a:pt x="0" y="27"/>
                              </a:lnTo>
                              <a:lnTo>
                                <a:pt x="2" y="28"/>
                              </a:lnTo>
                              <a:lnTo>
                                <a:pt x="5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8" name="Line 125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5" y="25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9" name="Freeform 12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68"/>
                          <a:ext cx="127" cy="222"/>
                        </a:xfrm>
                        <a:custGeom>
                          <a:avLst/>
                          <a:gdLst>
                            <a:gd name="T0" fmla="*/ 115 w 505"/>
                            <a:gd name="T1" fmla="*/ 0 h 888"/>
                            <a:gd name="T2" fmla="*/ 57 w 505"/>
                            <a:gd name="T3" fmla="*/ 27 h 888"/>
                            <a:gd name="T4" fmla="*/ 0 w 505"/>
                            <a:gd name="T5" fmla="*/ 55 h 888"/>
                            <a:gd name="T6" fmla="*/ 390 w 505"/>
                            <a:gd name="T7" fmla="*/ 888 h 888"/>
                            <a:gd name="T8" fmla="*/ 448 w 505"/>
                            <a:gd name="T9" fmla="*/ 861 h 888"/>
                            <a:gd name="T10" fmla="*/ 505 w 505"/>
                            <a:gd name="T11" fmla="*/ 833 h 888"/>
                            <a:gd name="T12" fmla="*/ 115 w 505"/>
                            <a:gd name="T13" fmla="*/ 0 h 8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05" h="888">
                              <a:moveTo>
                                <a:pt x="115" y="0"/>
                              </a:moveTo>
                              <a:lnTo>
                                <a:pt x="57" y="27"/>
                              </a:lnTo>
                              <a:lnTo>
                                <a:pt x="0" y="55"/>
                              </a:lnTo>
                              <a:lnTo>
                                <a:pt x="390" y="888"/>
                              </a:lnTo>
                              <a:lnTo>
                                <a:pt x="448" y="861"/>
                              </a:lnTo>
                              <a:lnTo>
                                <a:pt x="505" y="833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0" name="Freeform 12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68"/>
                          <a:ext cx="127" cy="222"/>
                        </a:xfrm>
                        <a:custGeom>
                          <a:avLst/>
                          <a:gdLst>
                            <a:gd name="T0" fmla="*/ 115 w 505"/>
                            <a:gd name="T1" fmla="*/ 0 h 888"/>
                            <a:gd name="T2" fmla="*/ 57 w 505"/>
                            <a:gd name="T3" fmla="*/ 27 h 888"/>
                            <a:gd name="T4" fmla="*/ 0 w 505"/>
                            <a:gd name="T5" fmla="*/ 55 h 888"/>
                            <a:gd name="T6" fmla="*/ 390 w 505"/>
                            <a:gd name="T7" fmla="*/ 888 h 888"/>
                            <a:gd name="T8" fmla="*/ 448 w 505"/>
                            <a:gd name="T9" fmla="*/ 861 h 888"/>
                            <a:gd name="T10" fmla="*/ 505 w 505"/>
                            <a:gd name="T11" fmla="*/ 833 h 888"/>
                            <a:gd name="T12" fmla="*/ 115 w 505"/>
                            <a:gd name="T13" fmla="*/ 0 h 8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05" h="888">
                              <a:moveTo>
                                <a:pt x="115" y="0"/>
                              </a:moveTo>
                              <a:lnTo>
                                <a:pt x="57" y="27"/>
                              </a:lnTo>
                              <a:lnTo>
                                <a:pt x="0" y="55"/>
                              </a:lnTo>
                              <a:lnTo>
                                <a:pt x="390" y="888"/>
                              </a:lnTo>
                              <a:lnTo>
                                <a:pt x="448" y="861"/>
                              </a:lnTo>
                              <a:lnTo>
                                <a:pt x="505" y="833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1" name="Freeform 12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7" y="2777"/>
                          <a:ext cx="15" cy="6"/>
                        </a:xfrm>
                        <a:custGeom>
                          <a:avLst/>
                          <a:gdLst>
                            <a:gd name="T0" fmla="*/ 0 w 58"/>
                            <a:gd name="T1" fmla="*/ 28 h 28"/>
                            <a:gd name="T2" fmla="*/ 57 w 58"/>
                            <a:gd name="T3" fmla="*/ 0 h 28"/>
                            <a:gd name="T4" fmla="*/ 58 w 58"/>
                            <a:gd name="T5" fmla="*/ 3 h 28"/>
                            <a:gd name="T6" fmla="*/ 0 w 58"/>
                            <a:gd name="T7" fmla="*/ 28 h 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8" h="28">
                              <a:moveTo>
                                <a:pt x="0" y="28"/>
                              </a:moveTo>
                              <a:lnTo>
                                <a:pt x="57" y="0"/>
                              </a:lnTo>
                              <a:lnTo>
                                <a:pt x="58" y="3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2" name="Line 124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442" y="27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3" name="Freeform 12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3" y="2777"/>
                          <a:ext cx="74" cy="117"/>
                        </a:xfrm>
                        <a:custGeom>
                          <a:avLst/>
                          <a:gdLst>
                            <a:gd name="T0" fmla="*/ 117 w 298"/>
                            <a:gd name="T1" fmla="*/ 0 h 468"/>
                            <a:gd name="T2" fmla="*/ 59 w 298"/>
                            <a:gd name="T3" fmla="*/ 25 h 468"/>
                            <a:gd name="T4" fmla="*/ 0 w 298"/>
                            <a:gd name="T5" fmla="*/ 50 h 468"/>
                            <a:gd name="T6" fmla="*/ 181 w 298"/>
                            <a:gd name="T7" fmla="*/ 468 h 468"/>
                            <a:gd name="T8" fmla="*/ 240 w 298"/>
                            <a:gd name="T9" fmla="*/ 443 h 468"/>
                            <a:gd name="T10" fmla="*/ 298 w 298"/>
                            <a:gd name="T11" fmla="*/ 418 h 468"/>
                            <a:gd name="T12" fmla="*/ 117 w 298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8" h="468">
                              <a:moveTo>
                                <a:pt x="117" y="0"/>
                              </a:moveTo>
                              <a:lnTo>
                                <a:pt x="59" y="25"/>
                              </a:lnTo>
                              <a:lnTo>
                                <a:pt x="0" y="50"/>
                              </a:lnTo>
                              <a:lnTo>
                                <a:pt x="181" y="468"/>
                              </a:lnTo>
                              <a:lnTo>
                                <a:pt x="240" y="443"/>
                              </a:lnTo>
                              <a:lnTo>
                                <a:pt x="298" y="4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4" name="Freeform 12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3" y="2777"/>
                          <a:ext cx="74" cy="117"/>
                        </a:xfrm>
                        <a:custGeom>
                          <a:avLst/>
                          <a:gdLst>
                            <a:gd name="T0" fmla="*/ 117 w 298"/>
                            <a:gd name="T1" fmla="*/ 0 h 468"/>
                            <a:gd name="T2" fmla="*/ 59 w 298"/>
                            <a:gd name="T3" fmla="*/ 25 h 468"/>
                            <a:gd name="T4" fmla="*/ 0 w 298"/>
                            <a:gd name="T5" fmla="*/ 50 h 468"/>
                            <a:gd name="T6" fmla="*/ 181 w 298"/>
                            <a:gd name="T7" fmla="*/ 468 h 468"/>
                            <a:gd name="T8" fmla="*/ 240 w 298"/>
                            <a:gd name="T9" fmla="*/ 443 h 468"/>
                            <a:gd name="T10" fmla="*/ 298 w 298"/>
                            <a:gd name="T11" fmla="*/ 418 h 468"/>
                            <a:gd name="T12" fmla="*/ 117 w 298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8" h="468">
                              <a:moveTo>
                                <a:pt x="117" y="0"/>
                              </a:moveTo>
                              <a:lnTo>
                                <a:pt x="59" y="25"/>
                              </a:lnTo>
                              <a:lnTo>
                                <a:pt x="0" y="50"/>
                              </a:lnTo>
                              <a:lnTo>
                                <a:pt x="181" y="468"/>
                              </a:lnTo>
                              <a:lnTo>
                                <a:pt x="240" y="443"/>
                              </a:lnTo>
                              <a:lnTo>
                                <a:pt x="298" y="4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5" name="Freeform 12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3" y="2882"/>
                          <a:ext cx="15" cy="6"/>
                        </a:xfrm>
                        <a:custGeom>
                          <a:avLst/>
                          <a:gdLst>
                            <a:gd name="T0" fmla="*/ 0 w 60"/>
                            <a:gd name="T1" fmla="*/ 25 h 25"/>
                            <a:gd name="T2" fmla="*/ 58 w 60"/>
                            <a:gd name="T3" fmla="*/ 0 h 25"/>
                            <a:gd name="T4" fmla="*/ 60 w 60"/>
                            <a:gd name="T5" fmla="*/ 2 h 25"/>
                            <a:gd name="T6" fmla="*/ 0 w 60"/>
                            <a:gd name="T7" fmla="*/ 25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0" y="25"/>
                              </a:moveTo>
                              <a:lnTo>
                                <a:pt x="58" y="0"/>
                              </a:lnTo>
                              <a:lnTo>
                                <a:pt x="60" y="2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6" name="Line 124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487" y="28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7" name="Freeform 12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58" y="2882"/>
                          <a:ext cx="69" cy="117"/>
                        </a:xfrm>
                        <a:custGeom>
                          <a:avLst/>
                          <a:gdLst>
                            <a:gd name="T0" fmla="*/ 120 w 279"/>
                            <a:gd name="T1" fmla="*/ 0 h 468"/>
                            <a:gd name="T2" fmla="*/ 60 w 279"/>
                            <a:gd name="T3" fmla="*/ 23 h 468"/>
                            <a:gd name="T4" fmla="*/ 0 w 279"/>
                            <a:gd name="T5" fmla="*/ 46 h 468"/>
                            <a:gd name="T6" fmla="*/ 159 w 279"/>
                            <a:gd name="T7" fmla="*/ 468 h 468"/>
                            <a:gd name="T8" fmla="*/ 219 w 279"/>
                            <a:gd name="T9" fmla="*/ 446 h 468"/>
                            <a:gd name="T10" fmla="*/ 279 w 279"/>
                            <a:gd name="T11" fmla="*/ 423 h 468"/>
                            <a:gd name="T12" fmla="*/ 120 w 279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9" h="468">
                              <a:moveTo>
                                <a:pt x="120" y="0"/>
                              </a:moveTo>
                              <a:lnTo>
                                <a:pt x="60" y="23"/>
                              </a:lnTo>
                              <a:lnTo>
                                <a:pt x="0" y="46"/>
                              </a:lnTo>
                              <a:lnTo>
                                <a:pt x="159" y="468"/>
                              </a:lnTo>
                              <a:lnTo>
                                <a:pt x="219" y="446"/>
                              </a:lnTo>
                              <a:lnTo>
                                <a:pt x="279" y="4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8" name="Freeform 12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58" y="2882"/>
                          <a:ext cx="69" cy="117"/>
                        </a:xfrm>
                        <a:custGeom>
                          <a:avLst/>
                          <a:gdLst>
                            <a:gd name="T0" fmla="*/ 120 w 279"/>
                            <a:gd name="T1" fmla="*/ 0 h 468"/>
                            <a:gd name="T2" fmla="*/ 60 w 279"/>
                            <a:gd name="T3" fmla="*/ 23 h 468"/>
                            <a:gd name="T4" fmla="*/ 0 w 279"/>
                            <a:gd name="T5" fmla="*/ 46 h 468"/>
                            <a:gd name="T6" fmla="*/ 159 w 279"/>
                            <a:gd name="T7" fmla="*/ 468 h 468"/>
                            <a:gd name="T8" fmla="*/ 219 w 279"/>
                            <a:gd name="T9" fmla="*/ 446 h 468"/>
                            <a:gd name="T10" fmla="*/ 279 w 279"/>
                            <a:gd name="T11" fmla="*/ 423 h 468"/>
                            <a:gd name="T12" fmla="*/ 120 w 279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9" h="468">
                              <a:moveTo>
                                <a:pt x="120" y="0"/>
                              </a:moveTo>
                              <a:lnTo>
                                <a:pt x="60" y="23"/>
                              </a:lnTo>
                              <a:lnTo>
                                <a:pt x="0" y="46"/>
                              </a:lnTo>
                              <a:lnTo>
                                <a:pt x="159" y="468"/>
                              </a:lnTo>
                              <a:lnTo>
                                <a:pt x="219" y="446"/>
                              </a:lnTo>
                              <a:lnTo>
                                <a:pt x="279" y="4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9" name="Freeform 12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13" y="2988"/>
                          <a:ext cx="15" cy="6"/>
                        </a:xfrm>
                        <a:custGeom>
                          <a:avLst/>
                          <a:gdLst>
                            <a:gd name="T0" fmla="*/ 0 w 61"/>
                            <a:gd name="T1" fmla="*/ 23 h 23"/>
                            <a:gd name="T2" fmla="*/ 60 w 61"/>
                            <a:gd name="T3" fmla="*/ 0 h 23"/>
                            <a:gd name="T4" fmla="*/ 61 w 61"/>
                            <a:gd name="T5" fmla="*/ 4 h 23"/>
                            <a:gd name="T6" fmla="*/ 0 w 61"/>
                            <a:gd name="T7" fmla="*/ 23 h 2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3">
                              <a:moveTo>
                                <a:pt x="0" y="23"/>
                              </a:moveTo>
                              <a:lnTo>
                                <a:pt x="60" y="0"/>
                              </a:lnTo>
                              <a:lnTo>
                                <a:pt x="61" y="4"/>
                              </a:lnTo>
                              <a:lnTo>
                                <a:pt x="0" y="2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0" name="Line 123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27" y="298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1" name="Freeform 12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7" y="2989"/>
                          <a:ext cx="63" cy="116"/>
                        </a:xfrm>
                        <a:custGeom>
                          <a:avLst/>
                          <a:gdLst>
                            <a:gd name="T0" fmla="*/ 122 w 252"/>
                            <a:gd name="T1" fmla="*/ 0 h 463"/>
                            <a:gd name="T2" fmla="*/ 61 w 252"/>
                            <a:gd name="T3" fmla="*/ 19 h 463"/>
                            <a:gd name="T4" fmla="*/ 0 w 252"/>
                            <a:gd name="T5" fmla="*/ 38 h 463"/>
                            <a:gd name="T6" fmla="*/ 129 w 252"/>
                            <a:gd name="T7" fmla="*/ 463 h 463"/>
                            <a:gd name="T8" fmla="*/ 190 w 252"/>
                            <a:gd name="T9" fmla="*/ 444 h 463"/>
                            <a:gd name="T10" fmla="*/ 252 w 252"/>
                            <a:gd name="T11" fmla="*/ 425 h 463"/>
                            <a:gd name="T12" fmla="*/ 122 w 252"/>
                            <a:gd name="T13" fmla="*/ 0 h 4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" h="463">
                              <a:moveTo>
                                <a:pt x="122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129" y="463"/>
                              </a:lnTo>
                              <a:lnTo>
                                <a:pt x="190" y="444"/>
                              </a:lnTo>
                              <a:lnTo>
                                <a:pt x="252" y="425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2" name="Freeform 12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7" y="2989"/>
                          <a:ext cx="63" cy="116"/>
                        </a:xfrm>
                        <a:custGeom>
                          <a:avLst/>
                          <a:gdLst>
                            <a:gd name="T0" fmla="*/ 122 w 252"/>
                            <a:gd name="T1" fmla="*/ 0 h 463"/>
                            <a:gd name="T2" fmla="*/ 61 w 252"/>
                            <a:gd name="T3" fmla="*/ 19 h 463"/>
                            <a:gd name="T4" fmla="*/ 0 w 252"/>
                            <a:gd name="T5" fmla="*/ 38 h 463"/>
                            <a:gd name="T6" fmla="*/ 129 w 252"/>
                            <a:gd name="T7" fmla="*/ 463 h 463"/>
                            <a:gd name="T8" fmla="*/ 190 w 252"/>
                            <a:gd name="T9" fmla="*/ 444 h 463"/>
                            <a:gd name="T10" fmla="*/ 252 w 252"/>
                            <a:gd name="T11" fmla="*/ 425 h 463"/>
                            <a:gd name="T12" fmla="*/ 122 w 252"/>
                            <a:gd name="T13" fmla="*/ 0 h 4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" h="463">
                              <a:moveTo>
                                <a:pt x="122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129" y="463"/>
                              </a:lnTo>
                              <a:lnTo>
                                <a:pt x="190" y="444"/>
                              </a:lnTo>
                              <a:lnTo>
                                <a:pt x="252" y="425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3" name="Freeform 12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5" y="3095"/>
                          <a:ext cx="15" cy="5"/>
                        </a:xfrm>
                        <a:custGeom>
                          <a:avLst/>
                          <a:gdLst>
                            <a:gd name="T0" fmla="*/ 0 w 63"/>
                            <a:gd name="T1" fmla="*/ 19 h 19"/>
                            <a:gd name="T2" fmla="*/ 62 w 63"/>
                            <a:gd name="T3" fmla="*/ 0 h 19"/>
                            <a:gd name="T4" fmla="*/ 63 w 63"/>
                            <a:gd name="T5" fmla="*/ 6 h 19"/>
                            <a:gd name="T6" fmla="*/ 0 w 63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9">
                              <a:moveTo>
                                <a:pt x="0" y="19"/>
                              </a:moveTo>
                              <a:lnTo>
                                <a:pt x="62" y="0"/>
                              </a:lnTo>
                              <a:lnTo>
                                <a:pt x="63" y="6"/>
                              </a:lnTo>
                              <a:lnTo>
                                <a:pt x="0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4" name="Line 123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60" y="3095"/>
                          <a:ext cx="1" cy="2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5" name="Freeform 12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9" y="3097"/>
                          <a:ext cx="54" cy="114"/>
                        </a:xfrm>
                        <a:custGeom>
                          <a:avLst/>
                          <a:gdLst>
                            <a:gd name="T0" fmla="*/ 125 w 216"/>
                            <a:gd name="T1" fmla="*/ 0 h 457"/>
                            <a:gd name="T2" fmla="*/ 62 w 216"/>
                            <a:gd name="T3" fmla="*/ 13 h 457"/>
                            <a:gd name="T4" fmla="*/ 0 w 216"/>
                            <a:gd name="T5" fmla="*/ 26 h 457"/>
                            <a:gd name="T6" fmla="*/ 91 w 216"/>
                            <a:gd name="T7" fmla="*/ 457 h 457"/>
                            <a:gd name="T8" fmla="*/ 154 w 216"/>
                            <a:gd name="T9" fmla="*/ 444 h 457"/>
                            <a:gd name="T10" fmla="*/ 216 w 216"/>
                            <a:gd name="T11" fmla="*/ 431 h 457"/>
                            <a:gd name="T12" fmla="*/ 125 w 216"/>
                            <a:gd name="T13" fmla="*/ 0 h 4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6" h="457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91" y="457"/>
                              </a:lnTo>
                              <a:lnTo>
                                <a:pt x="154" y="444"/>
                              </a:lnTo>
                              <a:lnTo>
                                <a:pt x="216" y="4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6" name="Freeform 12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9" y="3097"/>
                          <a:ext cx="54" cy="114"/>
                        </a:xfrm>
                        <a:custGeom>
                          <a:avLst/>
                          <a:gdLst>
                            <a:gd name="T0" fmla="*/ 125 w 216"/>
                            <a:gd name="T1" fmla="*/ 0 h 457"/>
                            <a:gd name="T2" fmla="*/ 62 w 216"/>
                            <a:gd name="T3" fmla="*/ 13 h 457"/>
                            <a:gd name="T4" fmla="*/ 0 w 216"/>
                            <a:gd name="T5" fmla="*/ 26 h 457"/>
                            <a:gd name="T6" fmla="*/ 91 w 216"/>
                            <a:gd name="T7" fmla="*/ 457 h 457"/>
                            <a:gd name="T8" fmla="*/ 154 w 216"/>
                            <a:gd name="T9" fmla="*/ 444 h 457"/>
                            <a:gd name="T10" fmla="*/ 216 w 216"/>
                            <a:gd name="T11" fmla="*/ 431 h 457"/>
                            <a:gd name="T12" fmla="*/ 125 w 216"/>
                            <a:gd name="T13" fmla="*/ 0 h 4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6" h="457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91" y="457"/>
                              </a:lnTo>
                              <a:lnTo>
                                <a:pt x="154" y="444"/>
                              </a:lnTo>
                              <a:lnTo>
                                <a:pt x="216" y="4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7" name="Freeform 12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8" y="3204"/>
                          <a:ext cx="16" cy="4"/>
                        </a:xfrm>
                        <a:custGeom>
                          <a:avLst/>
                          <a:gdLst>
                            <a:gd name="T0" fmla="*/ 0 w 63"/>
                            <a:gd name="T1" fmla="*/ 13 h 13"/>
                            <a:gd name="T2" fmla="*/ 62 w 63"/>
                            <a:gd name="T3" fmla="*/ 0 h 13"/>
                            <a:gd name="T4" fmla="*/ 63 w 63"/>
                            <a:gd name="T5" fmla="*/ 5 h 13"/>
                            <a:gd name="T6" fmla="*/ 0 w 63"/>
                            <a:gd name="T7" fmla="*/ 13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3">
                              <a:moveTo>
                                <a:pt x="0" y="13"/>
                              </a:moveTo>
                              <a:lnTo>
                                <a:pt x="62" y="0"/>
                              </a:lnTo>
                              <a:lnTo>
                                <a:pt x="63" y="5"/>
                              </a:lnTo>
                              <a:lnTo>
                                <a:pt x="0" y="1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8" name="Line 123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83" y="3204"/>
                          <a:ext cx="1" cy="2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9" name="Freeform 12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2" y="3206"/>
                          <a:ext cx="45" cy="113"/>
                        </a:xfrm>
                        <a:custGeom>
                          <a:avLst/>
                          <a:gdLst>
                            <a:gd name="T0" fmla="*/ 127 w 181"/>
                            <a:gd name="T1" fmla="*/ 0 h 452"/>
                            <a:gd name="T2" fmla="*/ 64 w 181"/>
                            <a:gd name="T3" fmla="*/ 8 h 452"/>
                            <a:gd name="T4" fmla="*/ 0 w 181"/>
                            <a:gd name="T5" fmla="*/ 16 h 452"/>
                            <a:gd name="T6" fmla="*/ 54 w 181"/>
                            <a:gd name="T7" fmla="*/ 452 h 452"/>
                            <a:gd name="T8" fmla="*/ 117 w 181"/>
                            <a:gd name="T9" fmla="*/ 444 h 452"/>
                            <a:gd name="T10" fmla="*/ 181 w 181"/>
                            <a:gd name="T11" fmla="*/ 436 h 452"/>
                            <a:gd name="T12" fmla="*/ 127 w 181"/>
                            <a:gd name="T13" fmla="*/ 0 h 4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452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6"/>
                              </a:lnTo>
                              <a:lnTo>
                                <a:pt x="54" y="452"/>
                              </a:lnTo>
                              <a:lnTo>
                                <a:pt x="117" y="444"/>
                              </a:lnTo>
                              <a:lnTo>
                                <a:pt x="181" y="436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0" name="Freeform 12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2" y="3206"/>
                          <a:ext cx="45" cy="113"/>
                        </a:xfrm>
                        <a:custGeom>
                          <a:avLst/>
                          <a:gdLst>
                            <a:gd name="T0" fmla="*/ 127 w 181"/>
                            <a:gd name="T1" fmla="*/ 0 h 452"/>
                            <a:gd name="T2" fmla="*/ 64 w 181"/>
                            <a:gd name="T3" fmla="*/ 8 h 452"/>
                            <a:gd name="T4" fmla="*/ 0 w 181"/>
                            <a:gd name="T5" fmla="*/ 16 h 452"/>
                            <a:gd name="T6" fmla="*/ 54 w 181"/>
                            <a:gd name="T7" fmla="*/ 452 h 452"/>
                            <a:gd name="T8" fmla="*/ 117 w 181"/>
                            <a:gd name="T9" fmla="*/ 444 h 452"/>
                            <a:gd name="T10" fmla="*/ 181 w 181"/>
                            <a:gd name="T11" fmla="*/ 436 h 452"/>
                            <a:gd name="T12" fmla="*/ 127 w 181"/>
                            <a:gd name="T13" fmla="*/ 0 h 4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452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6"/>
                              </a:lnTo>
                              <a:lnTo>
                                <a:pt x="54" y="452"/>
                              </a:lnTo>
                              <a:lnTo>
                                <a:pt x="117" y="444"/>
                              </a:lnTo>
                              <a:lnTo>
                                <a:pt x="181" y="436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1" name="Freeform 12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1" y="3315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8 h 8"/>
                            <a:gd name="T2" fmla="*/ 64 w 64"/>
                            <a:gd name="T3" fmla="*/ 0 h 8"/>
                            <a:gd name="T4" fmla="*/ 64 w 64"/>
                            <a:gd name="T5" fmla="*/ 6 h 8"/>
                            <a:gd name="T6" fmla="*/ 0 w 64"/>
                            <a:gd name="T7" fmla="*/ 8 h 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8">
                              <a:moveTo>
                                <a:pt x="0" y="8"/>
                              </a:moveTo>
                              <a:lnTo>
                                <a:pt x="64" y="0"/>
                              </a:lnTo>
                              <a:lnTo>
                                <a:pt x="64" y="6"/>
                              </a:lnTo>
                              <a:lnTo>
                                <a:pt x="0" y="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2" name="Line 122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97" y="33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3" name="Freeform 12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5" y="3316"/>
                          <a:ext cx="37" cy="111"/>
                        </a:xfrm>
                        <a:custGeom>
                          <a:avLst/>
                          <a:gdLst>
                            <a:gd name="T0" fmla="*/ 127 w 146"/>
                            <a:gd name="T1" fmla="*/ 0 h 444"/>
                            <a:gd name="T2" fmla="*/ 63 w 146"/>
                            <a:gd name="T3" fmla="*/ 2 h 444"/>
                            <a:gd name="T4" fmla="*/ 0 w 146"/>
                            <a:gd name="T5" fmla="*/ 4 h 444"/>
                            <a:gd name="T6" fmla="*/ 19 w 146"/>
                            <a:gd name="T7" fmla="*/ 444 h 444"/>
                            <a:gd name="T8" fmla="*/ 83 w 146"/>
                            <a:gd name="T9" fmla="*/ 442 h 444"/>
                            <a:gd name="T10" fmla="*/ 146 w 146"/>
                            <a:gd name="T11" fmla="*/ 439 h 444"/>
                            <a:gd name="T12" fmla="*/ 127 w 146"/>
                            <a:gd name="T13" fmla="*/ 0 h 4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46" h="444">
                              <a:moveTo>
                                <a:pt x="127" y="0"/>
                              </a:moveTo>
                              <a:lnTo>
                                <a:pt x="63" y="2"/>
                              </a:lnTo>
                              <a:lnTo>
                                <a:pt x="0" y="4"/>
                              </a:lnTo>
                              <a:lnTo>
                                <a:pt x="19" y="444"/>
                              </a:lnTo>
                              <a:lnTo>
                                <a:pt x="83" y="442"/>
                              </a:lnTo>
                              <a:lnTo>
                                <a:pt x="146" y="43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4" name="Freeform 12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5" y="3316"/>
                          <a:ext cx="37" cy="111"/>
                        </a:xfrm>
                        <a:custGeom>
                          <a:avLst/>
                          <a:gdLst>
                            <a:gd name="T0" fmla="*/ 127 w 146"/>
                            <a:gd name="T1" fmla="*/ 0 h 444"/>
                            <a:gd name="T2" fmla="*/ 63 w 146"/>
                            <a:gd name="T3" fmla="*/ 2 h 444"/>
                            <a:gd name="T4" fmla="*/ 0 w 146"/>
                            <a:gd name="T5" fmla="*/ 4 h 444"/>
                            <a:gd name="T6" fmla="*/ 19 w 146"/>
                            <a:gd name="T7" fmla="*/ 444 h 444"/>
                            <a:gd name="T8" fmla="*/ 83 w 146"/>
                            <a:gd name="T9" fmla="*/ 442 h 444"/>
                            <a:gd name="T10" fmla="*/ 146 w 146"/>
                            <a:gd name="T11" fmla="*/ 439 h 444"/>
                            <a:gd name="T12" fmla="*/ 127 w 146"/>
                            <a:gd name="T13" fmla="*/ 0 h 4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46" h="444">
                              <a:moveTo>
                                <a:pt x="127" y="0"/>
                              </a:moveTo>
                              <a:lnTo>
                                <a:pt x="63" y="2"/>
                              </a:lnTo>
                              <a:lnTo>
                                <a:pt x="0" y="4"/>
                              </a:lnTo>
                              <a:lnTo>
                                <a:pt x="19" y="444"/>
                              </a:lnTo>
                              <a:lnTo>
                                <a:pt x="83" y="442"/>
                              </a:lnTo>
                              <a:lnTo>
                                <a:pt x="146" y="43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5" name="Freeform 12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6" y="3426"/>
                          <a:ext cx="16" cy="1"/>
                        </a:xfrm>
                        <a:custGeom>
                          <a:avLst/>
                          <a:gdLst>
                            <a:gd name="T0" fmla="*/ 0 w 63"/>
                            <a:gd name="T1" fmla="*/ 3 h 4"/>
                            <a:gd name="T2" fmla="*/ 63 w 63"/>
                            <a:gd name="T3" fmla="*/ 0 h 4"/>
                            <a:gd name="T4" fmla="*/ 63 w 63"/>
                            <a:gd name="T5" fmla="*/ 4 h 4"/>
                            <a:gd name="T6" fmla="*/ 0 w 63"/>
                            <a:gd name="T7" fmla="*/ 3 h 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4">
                              <a:moveTo>
                                <a:pt x="0" y="3"/>
                              </a:moveTo>
                              <a:lnTo>
                                <a:pt x="63" y="0"/>
                              </a:lnTo>
                              <a:lnTo>
                                <a:pt x="63" y="4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6" name="Line 122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602" y="34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7" name="Freeform 12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7" y="3426"/>
                          <a:ext cx="35" cy="112"/>
                        </a:xfrm>
                        <a:custGeom>
                          <a:avLst/>
                          <a:gdLst>
                            <a:gd name="T0" fmla="*/ 139 w 139"/>
                            <a:gd name="T1" fmla="*/ 3 h 446"/>
                            <a:gd name="T2" fmla="*/ 76 w 139"/>
                            <a:gd name="T3" fmla="*/ 2 h 446"/>
                            <a:gd name="T4" fmla="*/ 12 w 139"/>
                            <a:gd name="T5" fmla="*/ 0 h 446"/>
                            <a:gd name="T6" fmla="*/ 0 w 139"/>
                            <a:gd name="T7" fmla="*/ 444 h 446"/>
                            <a:gd name="T8" fmla="*/ 64 w 139"/>
                            <a:gd name="T9" fmla="*/ 445 h 446"/>
                            <a:gd name="T10" fmla="*/ 127 w 139"/>
                            <a:gd name="T11" fmla="*/ 446 h 446"/>
                            <a:gd name="T12" fmla="*/ 139 w 139"/>
                            <a:gd name="T13" fmla="*/ 3 h 44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9" h="446">
                              <a:moveTo>
                                <a:pt x="139" y="3"/>
                              </a:moveTo>
                              <a:lnTo>
                                <a:pt x="76" y="2"/>
                              </a:lnTo>
                              <a:lnTo>
                                <a:pt x="12" y="0"/>
                              </a:lnTo>
                              <a:lnTo>
                                <a:pt x="0" y="444"/>
                              </a:lnTo>
                              <a:lnTo>
                                <a:pt x="64" y="445"/>
                              </a:lnTo>
                              <a:lnTo>
                                <a:pt x="127" y="446"/>
                              </a:lnTo>
                              <a:lnTo>
                                <a:pt x="139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8" name="Freeform 12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7" y="3426"/>
                          <a:ext cx="35" cy="112"/>
                        </a:xfrm>
                        <a:custGeom>
                          <a:avLst/>
                          <a:gdLst>
                            <a:gd name="T0" fmla="*/ 139 w 139"/>
                            <a:gd name="T1" fmla="*/ 3 h 446"/>
                            <a:gd name="T2" fmla="*/ 76 w 139"/>
                            <a:gd name="T3" fmla="*/ 2 h 446"/>
                            <a:gd name="T4" fmla="*/ 12 w 139"/>
                            <a:gd name="T5" fmla="*/ 0 h 446"/>
                            <a:gd name="T6" fmla="*/ 0 w 139"/>
                            <a:gd name="T7" fmla="*/ 444 h 446"/>
                            <a:gd name="T8" fmla="*/ 64 w 139"/>
                            <a:gd name="T9" fmla="*/ 445 h 446"/>
                            <a:gd name="T10" fmla="*/ 127 w 139"/>
                            <a:gd name="T11" fmla="*/ 446 h 446"/>
                            <a:gd name="T12" fmla="*/ 139 w 139"/>
                            <a:gd name="T13" fmla="*/ 3 h 44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9" h="446">
                              <a:moveTo>
                                <a:pt x="139" y="3"/>
                              </a:moveTo>
                              <a:lnTo>
                                <a:pt x="76" y="2"/>
                              </a:lnTo>
                              <a:lnTo>
                                <a:pt x="12" y="0"/>
                              </a:lnTo>
                              <a:lnTo>
                                <a:pt x="0" y="444"/>
                              </a:lnTo>
                              <a:lnTo>
                                <a:pt x="64" y="445"/>
                              </a:lnTo>
                              <a:lnTo>
                                <a:pt x="127" y="446"/>
                              </a:lnTo>
                              <a:lnTo>
                                <a:pt x="139" y="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9" name="Freeform 12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3" y="3537"/>
                          <a:ext cx="16" cy="2"/>
                        </a:xfrm>
                        <a:custGeom>
                          <a:avLst/>
                          <a:gdLst>
                            <a:gd name="T0" fmla="*/ 0 w 63"/>
                            <a:gd name="T1" fmla="*/ 0 h 6"/>
                            <a:gd name="T2" fmla="*/ 63 w 63"/>
                            <a:gd name="T3" fmla="*/ 1 h 6"/>
                            <a:gd name="T4" fmla="*/ 63 w 63"/>
                            <a:gd name="T5" fmla="*/ 6 h 6"/>
                            <a:gd name="T6" fmla="*/ 0 w 63"/>
                            <a:gd name="T7" fmla="*/ 0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6">
                              <a:moveTo>
                                <a:pt x="0" y="0"/>
                              </a:moveTo>
                              <a:lnTo>
                                <a:pt x="63" y="1"/>
                              </a:lnTo>
                              <a:lnTo>
                                <a:pt x="63" y="6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0" name="Line 121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99" y="35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1" name="Freeform 12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7" y="3536"/>
                          <a:ext cx="42" cy="115"/>
                        </a:xfrm>
                        <a:custGeom>
                          <a:avLst/>
                          <a:gdLst>
                            <a:gd name="T0" fmla="*/ 165 w 165"/>
                            <a:gd name="T1" fmla="*/ 12 h 460"/>
                            <a:gd name="T2" fmla="*/ 102 w 165"/>
                            <a:gd name="T3" fmla="*/ 6 h 460"/>
                            <a:gd name="T4" fmla="*/ 38 w 165"/>
                            <a:gd name="T5" fmla="*/ 0 h 460"/>
                            <a:gd name="T6" fmla="*/ 0 w 165"/>
                            <a:gd name="T7" fmla="*/ 448 h 460"/>
                            <a:gd name="T8" fmla="*/ 63 w 165"/>
                            <a:gd name="T9" fmla="*/ 454 h 460"/>
                            <a:gd name="T10" fmla="*/ 127 w 165"/>
                            <a:gd name="T11" fmla="*/ 460 h 460"/>
                            <a:gd name="T12" fmla="*/ 165 w 165"/>
                            <a:gd name="T13" fmla="*/ 1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60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48"/>
                              </a:lnTo>
                              <a:lnTo>
                                <a:pt x="63" y="454"/>
                              </a:lnTo>
                              <a:lnTo>
                                <a:pt x="127" y="460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2" name="Freeform 12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7" y="3536"/>
                          <a:ext cx="42" cy="115"/>
                        </a:xfrm>
                        <a:custGeom>
                          <a:avLst/>
                          <a:gdLst>
                            <a:gd name="T0" fmla="*/ 165 w 165"/>
                            <a:gd name="T1" fmla="*/ 12 h 460"/>
                            <a:gd name="T2" fmla="*/ 102 w 165"/>
                            <a:gd name="T3" fmla="*/ 6 h 460"/>
                            <a:gd name="T4" fmla="*/ 38 w 165"/>
                            <a:gd name="T5" fmla="*/ 0 h 460"/>
                            <a:gd name="T6" fmla="*/ 0 w 165"/>
                            <a:gd name="T7" fmla="*/ 448 h 460"/>
                            <a:gd name="T8" fmla="*/ 63 w 165"/>
                            <a:gd name="T9" fmla="*/ 454 h 460"/>
                            <a:gd name="T10" fmla="*/ 127 w 165"/>
                            <a:gd name="T11" fmla="*/ 460 h 460"/>
                            <a:gd name="T12" fmla="*/ 165 w 165"/>
                            <a:gd name="T13" fmla="*/ 1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60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48"/>
                              </a:lnTo>
                              <a:lnTo>
                                <a:pt x="63" y="454"/>
                              </a:lnTo>
                              <a:lnTo>
                                <a:pt x="127" y="460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3" name="Freeform 12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3" y="3649"/>
                          <a:ext cx="16" cy="3"/>
                        </a:xfrm>
                        <a:custGeom>
                          <a:avLst/>
                          <a:gdLst>
                            <a:gd name="T0" fmla="*/ 0 w 64"/>
                            <a:gd name="T1" fmla="*/ 0 h 8"/>
                            <a:gd name="T2" fmla="*/ 64 w 64"/>
                            <a:gd name="T3" fmla="*/ 6 h 8"/>
                            <a:gd name="T4" fmla="*/ 64 w 64"/>
                            <a:gd name="T5" fmla="*/ 8 h 8"/>
                            <a:gd name="T6" fmla="*/ 0 w 64"/>
                            <a:gd name="T7" fmla="*/ 0 h 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8">
                              <a:moveTo>
                                <a:pt x="0" y="0"/>
                              </a:moveTo>
                              <a:lnTo>
                                <a:pt x="64" y="6"/>
                              </a:lnTo>
                              <a:lnTo>
                                <a:pt x="64" y="8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4" name="Line 12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89" y="365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5" name="Freeform 12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2" y="3647"/>
                          <a:ext cx="47" cy="117"/>
                        </a:xfrm>
                        <a:custGeom>
                          <a:avLst/>
                          <a:gdLst>
                            <a:gd name="T0" fmla="*/ 187 w 187"/>
                            <a:gd name="T1" fmla="*/ 17 h 466"/>
                            <a:gd name="T2" fmla="*/ 123 w 187"/>
                            <a:gd name="T3" fmla="*/ 9 h 466"/>
                            <a:gd name="T4" fmla="*/ 60 w 187"/>
                            <a:gd name="T5" fmla="*/ 0 h 466"/>
                            <a:gd name="T6" fmla="*/ 0 w 187"/>
                            <a:gd name="T7" fmla="*/ 449 h 466"/>
                            <a:gd name="T8" fmla="*/ 63 w 187"/>
                            <a:gd name="T9" fmla="*/ 458 h 466"/>
                            <a:gd name="T10" fmla="*/ 127 w 187"/>
                            <a:gd name="T11" fmla="*/ 466 h 466"/>
                            <a:gd name="T12" fmla="*/ 187 w 187"/>
                            <a:gd name="T13" fmla="*/ 17 h 4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7" h="466">
                              <a:moveTo>
                                <a:pt x="187" y="17"/>
                              </a:moveTo>
                              <a:lnTo>
                                <a:pt x="123" y="9"/>
                              </a:lnTo>
                              <a:lnTo>
                                <a:pt x="60" y="0"/>
                              </a:lnTo>
                              <a:lnTo>
                                <a:pt x="0" y="449"/>
                              </a:lnTo>
                              <a:lnTo>
                                <a:pt x="63" y="458"/>
                              </a:lnTo>
                              <a:lnTo>
                                <a:pt x="127" y="466"/>
                              </a:lnTo>
                              <a:lnTo>
                                <a:pt x="187" y="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6" name="Freeform 12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2" y="3647"/>
                          <a:ext cx="47" cy="117"/>
                        </a:xfrm>
                        <a:custGeom>
                          <a:avLst/>
                          <a:gdLst>
                            <a:gd name="T0" fmla="*/ 187 w 187"/>
                            <a:gd name="T1" fmla="*/ 17 h 466"/>
                            <a:gd name="T2" fmla="*/ 123 w 187"/>
                            <a:gd name="T3" fmla="*/ 9 h 466"/>
                            <a:gd name="T4" fmla="*/ 60 w 187"/>
                            <a:gd name="T5" fmla="*/ 0 h 466"/>
                            <a:gd name="T6" fmla="*/ 0 w 187"/>
                            <a:gd name="T7" fmla="*/ 449 h 466"/>
                            <a:gd name="T8" fmla="*/ 63 w 187"/>
                            <a:gd name="T9" fmla="*/ 458 h 466"/>
                            <a:gd name="T10" fmla="*/ 127 w 187"/>
                            <a:gd name="T11" fmla="*/ 466 h 466"/>
                            <a:gd name="T12" fmla="*/ 187 w 187"/>
                            <a:gd name="T13" fmla="*/ 17 h 4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7" h="466">
                              <a:moveTo>
                                <a:pt x="187" y="17"/>
                              </a:moveTo>
                              <a:lnTo>
                                <a:pt x="123" y="9"/>
                              </a:lnTo>
                              <a:lnTo>
                                <a:pt x="60" y="0"/>
                              </a:lnTo>
                              <a:lnTo>
                                <a:pt x="0" y="449"/>
                              </a:lnTo>
                              <a:lnTo>
                                <a:pt x="63" y="458"/>
                              </a:lnTo>
                              <a:lnTo>
                                <a:pt x="127" y="466"/>
                              </a:lnTo>
                              <a:lnTo>
                                <a:pt x="187" y="1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7" name="Freeform 12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8" y="3762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0 h 11"/>
                            <a:gd name="T2" fmla="*/ 64 w 64"/>
                            <a:gd name="T3" fmla="*/ 8 h 11"/>
                            <a:gd name="T4" fmla="*/ 64 w 64"/>
                            <a:gd name="T5" fmla="*/ 11 h 11"/>
                            <a:gd name="T6" fmla="*/ 0 w 64"/>
                            <a:gd name="T7" fmla="*/ 0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0" y="0"/>
                              </a:moveTo>
                              <a:lnTo>
                                <a:pt x="64" y="8"/>
                              </a:lnTo>
                              <a:lnTo>
                                <a:pt x="64" y="11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8" name="Line 12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74" y="37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9" name="Freeform 12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2" y="3759"/>
                          <a:ext cx="52" cy="119"/>
                        </a:xfrm>
                        <a:custGeom>
                          <a:avLst/>
                          <a:gdLst>
                            <a:gd name="T0" fmla="*/ 207 w 207"/>
                            <a:gd name="T1" fmla="*/ 22 h 474"/>
                            <a:gd name="T2" fmla="*/ 143 w 207"/>
                            <a:gd name="T3" fmla="*/ 11 h 474"/>
                            <a:gd name="T4" fmla="*/ 80 w 207"/>
                            <a:gd name="T5" fmla="*/ 0 h 474"/>
                            <a:gd name="T6" fmla="*/ 0 w 207"/>
                            <a:gd name="T7" fmla="*/ 453 h 474"/>
                            <a:gd name="T8" fmla="*/ 63 w 207"/>
                            <a:gd name="T9" fmla="*/ 464 h 474"/>
                            <a:gd name="T10" fmla="*/ 127 w 207"/>
                            <a:gd name="T11" fmla="*/ 474 h 474"/>
                            <a:gd name="T12" fmla="*/ 207 w 207"/>
                            <a:gd name="T13" fmla="*/ 22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474">
                              <a:moveTo>
                                <a:pt x="207" y="22"/>
                              </a:moveTo>
                              <a:lnTo>
                                <a:pt x="143" y="11"/>
                              </a:lnTo>
                              <a:lnTo>
                                <a:pt x="80" y="0"/>
                              </a:lnTo>
                              <a:lnTo>
                                <a:pt x="0" y="453"/>
                              </a:lnTo>
                              <a:lnTo>
                                <a:pt x="63" y="464"/>
                              </a:lnTo>
                              <a:lnTo>
                                <a:pt x="127" y="474"/>
                              </a:lnTo>
                              <a:lnTo>
                                <a:pt x="207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0" name="Freeform 12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2" y="3759"/>
                          <a:ext cx="52" cy="119"/>
                        </a:xfrm>
                        <a:custGeom>
                          <a:avLst/>
                          <a:gdLst>
                            <a:gd name="T0" fmla="*/ 207 w 207"/>
                            <a:gd name="T1" fmla="*/ 22 h 474"/>
                            <a:gd name="T2" fmla="*/ 143 w 207"/>
                            <a:gd name="T3" fmla="*/ 11 h 474"/>
                            <a:gd name="T4" fmla="*/ 80 w 207"/>
                            <a:gd name="T5" fmla="*/ 0 h 474"/>
                            <a:gd name="T6" fmla="*/ 0 w 207"/>
                            <a:gd name="T7" fmla="*/ 453 h 474"/>
                            <a:gd name="T8" fmla="*/ 63 w 207"/>
                            <a:gd name="T9" fmla="*/ 464 h 474"/>
                            <a:gd name="T10" fmla="*/ 127 w 207"/>
                            <a:gd name="T11" fmla="*/ 474 h 474"/>
                            <a:gd name="T12" fmla="*/ 207 w 207"/>
                            <a:gd name="T13" fmla="*/ 22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474">
                              <a:moveTo>
                                <a:pt x="207" y="22"/>
                              </a:moveTo>
                              <a:lnTo>
                                <a:pt x="143" y="11"/>
                              </a:lnTo>
                              <a:lnTo>
                                <a:pt x="80" y="0"/>
                              </a:lnTo>
                              <a:lnTo>
                                <a:pt x="0" y="453"/>
                              </a:lnTo>
                              <a:lnTo>
                                <a:pt x="63" y="464"/>
                              </a:lnTo>
                              <a:lnTo>
                                <a:pt x="127" y="474"/>
                              </a:lnTo>
                              <a:lnTo>
                                <a:pt x="207" y="2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1" name="Freeform 12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38" y="3875"/>
                          <a:ext cx="16" cy="3"/>
                        </a:xfrm>
                        <a:custGeom>
                          <a:avLst/>
                          <a:gdLst>
                            <a:gd name="T0" fmla="*/ 0 w 64"/>
                            <a:gd name="T1" fmla="*/ 0 h 13"/>
                            <a:gd name="T2" fmla="*/ 64 w 64"/>
                            <a:gd name="T3" fmla="*/ 10 h 13"/>
                            <a:gd name="T4" fmla="*/ 62 w 64"/>
                            <a:gd name="T5" fmla="*/ 13 h 13"/>
                            <a:gd name="T6" fmla="*/ 0 w 64"/>
                            <a:gd name="T7" fmla="*/ 0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3">
                              <a:moveTo>
                                <a:pt x="0" y="0"/>
                              </a:moveTo>
                              <a:lnTo>
                                <a:pt x="64" y="10"/>
                              </a:lnTo>
                              <a:lnTo>
                                <a:pt x="62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2" name="Line 12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554" y="387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3" name="Freeform 12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9" y="3872"/>
                          <a:ext cx="55" cy="120"/>
                        </a:xfrm>
                        <a:custGeom>
                          <a:avLst/>
                          <a:gdLst>
                            <a:gd name="T0" fmla="*/ 219 w 219"/>
                            <a:gd name="T1" fmla="*/ 27 h 481"/>
                            <a:gd name="T2" fmla="*/ 157 w 219"/>
                            <a:gd name="T3" fmla="*/ 14 h 481"/>
                            <a:gd name="T4" fmla="*/ 95 w 219"/>
                            <a:gd name="T5" fmla="*/ 0 h 481"/>
                            <a:gd name="T6" fmla="*/ 0 w 219"/>
                            <a:gd name="T7" fmla="*/ 454 h 481"/>
                            <a:gd name="T8" fmla="*/ 62 w 219"/>
                            <a:gd name="T9" fmla="*/ 467 h 481"/>
                            <a:gd name="T10" fmla="*/ 125 w 219"/>
                            <a:gd name="T11" fmla="*/ 481 h 481"/>
                            <a:gd name="T12" fmla="*/ 219 w 219"/>
                            <a:gd name="T13" fmla="*/ 27 h 4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481">
                              <a:moveTo>
                                <a:pt x="219" y="27"/>
                              </a:moveTo>
                              <a:lnTo>
                                <a:pt x="157" y="14"/>
                              </a:lnTo>
                              <a:lnTo>
                                <a:pt x="95" y="0"/>
                              </a:lnTo>
                              <a:lnTo>
                                <a:pt x="0" y="454"/>
                              </a:lnTo>
                              <a:lnTo>
                                <a:pt x="62" y="467"/>
                              </a:lnTo>
                              <a:lnTo>
                                <a:pt x="125" y="481"/>
                              </a:lnTo>
                              <a:lnTo>
                                <a:pt x="219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4" name="Freeform 12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9" y="3872"/>
                          <a:ext cx="55" cy="120"/>
                        </a:xfrm>
                        <a:custGeom>
                          <a:avLst/>
                          <a:gdLst>
                            <a:gd name="T0" fmla="*/ 219 w 219"/>
                            <a:gd name="T1" fmla="*/ 27 h 481"/>
                            <a:gd name="T2" fmla="*/ 157 w 219"/>
                            <a:gd name="T3" fmla="*/ 14 h 481"/>
                            <a:gd name="T4" fmla="*/ 95 w 219"/>
                            <a:gd name="T5" fmla="*/ 0 h 481"/>
                            <a:gd name="T6" fmla="*/ 0 w 219"/>
                            <a:gd name="T7" fmla="*/ 454 h 481"/>
                            <a:gd name="T8" fmla="*/ 62 w 219"/>
                            <a:gd name="T9" fmla="*/ 467 h 481"/>
                            <a:gd name="T10" fmla="*/ 125 w 219"/>
                            <a:gd name="T11" fmla="*/ 481 h 481"/>
                            <a:gd name="T12" fmla="*/ 219 w 219"/>
                            <a:gd name="T13" fmla="*/ 27 h 4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481">
                              <a:moveTo>
                                <a:pt x="219" y="27"/>
                              </a:moveTo>
                              <a:lnTo>
                                <a:pt x="157" y="14"/>
                              </a:lnTo>
                              <a:lnTo>
                                <a:pt x="95" y="0"/>
                              </a:lnTo>
                              <a:lnTo>
                                <a:pt x="0" y="454"/>
                              </a:lnTo>
                              <a:lnTo>
                                <a:pt x="62" y="467"/>
                              </a:lnTo>
                              <a:lnTo>
                                <a:pt x="125" y="481"/>
                              </a:lnTo>
                              <a:lnTo>
                                <a:pt x="219" y="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5" name="Freeform 12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15" y="3988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0 h 15"/>
                            <a:gd name="T2" fmla="*/ 63 w 63"/>
                            <a:gd name="T3" fmla="*/ 14 h 15"/>
                            <a:gd name="T4" fmla="*/ 63 w 63"/>
                            <a:gd name="T5" fmla="*/ 15 h 15"/>
                            <a:gd name="T6" fmla="*/ 0 w 63"/>
                            <a:gd name="T7" fmla="*/ 0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0" y="0"/>
                              </a:moveTo>
                              <a:lnTo>
                                <a:pt x="63" y="14"/>
                              </a:lnTo>
                              <a:lnTo>
                                <a:pt x="63" y="15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6" name="Line 120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30" y="399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7" name="Freeform 12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2" y="3985"/>
                          <a:ext cx="58" cy="121"/>
                        </a:xfrm>
                        <a:custGeom>
                          <a:avLst/>
                          <a:gdLst>
                            <a:gd name="T0" fmla="*/ 231 w 231"/>
                            <a:gd name="T1" fmla="*/ 29 h 484"/>
                            <a:gd name="T2" fmla="*/ 168 w 231"/>
                            <a:gd name="T3" fmla="*/ 14 h 484"/>
                            <a:gd name="T4" fmla="*/ 106 w 231"/>
                            <a:gd name="T5" fmla="*/ 0 h 484"/>
                            <a:gd name="T6" fmla="*/ 0 w 231"/>
                            <a:gd name="T7" fmla="*/ 455 h 484"/>
                            <a:gd name="T8" fmla="*/ 62 w 231"/>
                            <a:gd name="T9" fmla="*/ 470 h 484"/>
                            <a:gd name="T10" fmla="*/ 124 w 231"/>
                            <a:gd name="T11" fmla="*/ 484 h 484"/>
                            <a:gd name="T12" fmla="*/ 231 w 231"/>
                            <a:gd name="T13" fmla="*/ 29 h 4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1" h="484">
                              <a:moveTo>
                                <a:pt x="231" y="29"/>
                              </a:moveTo>
                              <a:lnTo>
                                <a:pt x="168" y="14"/>
                              </a:lnTo>
                              <a:lnTo>
                                <a:pt x="106" y="0"/>
                              </a:lnTo>
                              <a:lnTo>
                                <a:pt x="0" y="455"/>
                              </a:lnTo>
                              <a:lnTo>
                                <a:pt x="62" y="470"/>
                              </a:lnTo>
                              <a:lnTo>
                                <a:pt x="124" y="484"/>
                              </a:lnTo>
                              <a:lnTo>
                                <a:pt x="231" y="2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8" name="Freeform 12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2" y="3985"/>
                          <a:ext cx="58" cy="121"/>
                        </a:xfrm>
                        <a:custGeom>
                          <a:avLst/>
                          <a:gdLst>
                            <a:gd name="T0" fmla="*/ 231 w 231"/>
                            <a:gd name="T1" fmla="*/ 29 h 484"/>
                            <a:gd name="T2" fmla="*/ 168 w 231"/>
                            <a:gd name="T3" fmla="*/ 14 h 484"/>
                            <a:gd name="T4" fmla="*/ 106 w 231"/>
                            <a:gd name="T5" fmla="*/ 0 h 484"/>
                            <a:gd name="T6" fmla="*/ 0 w 231"/>
                            <a:gd name="T7" fmla="*/ 455 h 484"/>
                            <a:gd name="T8" fmla="*/ 62 w 231"/>
                            <a:gd name="T9" fmla="*/ 470 h 484"/>
                            <a:gd name="T10" fmla="*/ 124 w 231"/>
                            <a:gd name="T11" fmla="*/ 484 h 484"/>
                            <a:gd name="T12" fmla="*/ 231 w 231"/>
                            <a:gd name="T13" fmla="*/ 29 h 4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1" h="484">
                              <a:moveTo>
                                <a:pt x="231" y="29"/>
                              </a:moveTo>
                              <a:lnTo>
                                <a:pt x="168" y="14"/>
                              </a:lnTo>
                              <a:lnTo>
                                <a:pt x="106" y="0"/>
                              </a:lnTo>
                              <a:lnTo>
                                <a:pt x="0" y="455"/>
                              </a:lnTo>
                              <a:lnTo>
                                <a:pt x="62" y="470"/>
                              </a:lnTo>
                              <a:lnTo>
                                <a:pt x="124" y="484"/>
                              </a:lnTo>
                              <a:lnTo>
                                <a:pt x="231" y="2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9" name="Freeform 12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88" y="4102"/>
                          <a:ext cx="16" cy="4"/>
                        </a:xfrm>
                        <a:custGeom>
                          <a:avLst/>
                          <a:gdLst>
                            <a:gd name="T0" fmla="*/ 0 w 62"/>
                            <a:gd name="T1" fmla="*/ 0 h 15"/>
                            <a:gd name="T2" fmla="*/ 62 w 62"/>
                            <a:gd name="T3" fmla="*/ 14 h 15"/>
                            <a:gd name="T4" fmla="*/ 62 w 62"/>
                            <a:gd name="T5" fmla="*/ 15 h 15"/>
                            <a:gd name="T6" fmla="*/ 0 w 62"/>
                            <a:gd name="T7" fmla="*/ 0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5">
                              <a:moveTo>
                                <a:pt x="0" y="0"/>
                              </a:moveTo>
                              <a:lnTo>
                                <a:pt x="62" y="14"/>
                              </a:lnTo>
                              <a:lnTo>
                                <a:pt x="62" y="15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0" name="Line 119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04" y="41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1" name="Freeform 11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098"/>
                          <a:ext cx="90" cy="237"/>
                        </a:xfrm>
                        <a:custGeom>
                          <a:avLst/>
                          <a:gdLst>
                            <a:gd name="T0" fmla="*/ 357 w 357"/>
                            <a:gd name="T1" fmla="*/ 31 h 945"/>
                            <a:gd name="T2" fmla="*/ 295 w 357"/>
                            <a:gd name="T3" fmla="*/ 16 h 945"/>
                            <a:gd name="T4" fmla="*/ 233 w 357"/>
                            <a:gd name="T5" fmla="*/ 0 h 945"/>
                            <a:gd name="T6" fmla="*/ 0 w 357"/>
                            <a:gd name="T7" fmla="*/ 914 h 945"/>
                            <a:gd name="T8" fmla="*/ 62 w 357"/>
                            <a:gd name="T9" fmla="*/ 929 h 945"/>
                            <a:gd name="T10" fmla="*/ 125 w 357"/>
                            <a:gd name="T11" fmla="*/ 945 h 945"/>
                            <a:gd name="T12" fmla="*/ 357 w 357"/>
                            <a:gd name="T13" fmla="*/ 31 h 9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57" h="945">
                              <a:moveTo>
                                <a:pt x="357" y="31"/>
                              </a:moveTo>
                              <a:lnTo>
                                <a:pt x="295" y="16"/>
                              </a:lnTo>
                              <a:lnTo>
                                <a:pt x="233" y="0"/>
                              </a:lnTo>
                              <a:lnTo>
                                <a:pt x="0" y="914"/>
                              </a:lnTo>
                              <a:lnTo>
                                <a:pt x="62" y="929"/>
                              </a:lnTo>
                              <a:lnTo>
                                <a:pt x="125" y="945"/>
                              </a:lnTo>
                              <a:lnTo>
                                <a:pt x="357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2" name="Freeform 11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098"/>
                          <a:ext cx="90" cy="237"/>
                        </a:xfrm>
                        <a:custGeom>
                          <a:avLst/>
                          <a:gdLst>
                            <a:gd name="T0" fmla="*/ 357 w 357"/>
                            <a:gd name="T1" fmla="*/ 31 h 945"/>
                            <a:gd name="T2" fmla="*/ 295 w 357"/>
                            <a:gd name="T3" fmla="*/ 16 h 945"/>
                            <a:gd name="T4" fmla="*/ 233 w 357"/>
                            <a:gd name="T5" fmla="*/ 0 h 945"/>
                            <a:gd name="T6" fmla="*/ 0 w 357"/>
                            <a:gd name="T7" fmla="*/ 914 h 945"/>
                            <a:gd name="T8" fmla="*/ 62 w 357"/>
                            <a:gd name="T9" fmla="*/ 929 h 945"/>
                            <a:gd name="T10" fmla="*/ 125 w 357"/>
                            <a:gd name="T11" fmla="*/ 945 h 945"/>
                            <a:gd name="T12" fmla="*/ 357 w 357"/>
                            <a:gd name="T13" fmla="*/ 31 h 9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57" h="945">
                              <a:moveTo>
                                <a:pt x="357" y="31"/>
                              </a:moveTo>
                              <a:lnTo>
                                <a:pt x="295" y="16"/>
                              </a:lnTo>
                              <a:lnTo>
                                <a:pt x="233" y="0"/>
                              </a:lnTo>
                              <a:lnTo>
                                <a:pt x="0" y="914"/>
                              </a:lnTo>
                              <a:lnTo>
                                <a:pt x="62" y="929"/>
                              </a:lnTo>
                              <a:lnTo>
                                <a:pt x="125" y="945"/>
                              </a:lnTo>
                              <a:lnTo>
                                <a:pt x="357" y="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3" name="Freeform 11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327"/>
                          <a:ext cx="31" cy="19"/>
                        </a:xfrm>
                        <a:custGeom>
                          <a:avLst/>
                          <a:gdLst>
                            <a:gd name="T0" fmla="*/ 63 w 126"/>
                            <a:gd name="T1" fmla="*/ 15 h 79"/>
                            <a:gd name="T2" fmla="*/ 126 w 126"/>
                            <a:gd name="T3" fmla="*/ 31 h 79"/>
                            <a:gd name="T4" fmla="*/ 121 w 126"/>
                            <a:gd name="T5" fmla="*/ 44 h 79"/>
                            <a:gd name="T6" fmla="*/ 114 w 126"/>
                            <a:gd name="T7" fmla="*/ 55 h 79"/>
                            <a:gd name="T8" fmla="*/ 104 w 126"/>
                            <a:gd name="T9" fmla="*/ 65 h 79"/>
                            <a:gd name="T10" fmla="*/ 93 w 126"/>
                            <a:gd name="T11" fmla="*/ 72 h 79"/>
                            <a:gd name="T12" fmla="*/ 81 w 126"/>
                            <a:gd name="T13" fmla="*/ 77 h 79"/>
                            <a:gd name="T14" fmla="*/ 67 w 126"/>
                            <a:gd name="T15" fmla="*/ 79 h 79"/>
                            <a:gd name="T16" fmla="*/ 54 w 126"/>
                            <a:gd name="T17" fmla="*/ 79 h 79"/>
                            <a:gd name="T18" fmla="*/ 41 w 126"/>
                            <a:gd name="T19" fmla="*/ 75 h 79"/>
                            <a:gd name="T20" fmla="*/ 29 w 126"/>
                            <a:gd name="T21" fmla="*/ 69 h 79"/>
                            <a:gd name="T22" fmla="*/ 19 w 126"/>
                            <a:gd name="T23" fmla="*/ 61 h 79"/>
                            <a:gd name="T24" fmla="*/ 11 w 126"/>
                            <a:gd name="T25" fmla="*/ 51 h 79"/>
                            <a:gd name="T26" fmla="*/ 3 w 126"/>
                            <a:gd name="T27" fmla="*/ 39 h 79"/>
                            <a:gd name="T28" fmla="*/ 0 w 126"/>
                            <a:gd name="T29" fmla="*/ 26 h 79"/>
                            <a:gd name="T30" fmla="*/ 0 w 126"/>
                            <a:gd name="T31" fmla="*/ 13 h 79"/>
                            <a:gd name="T32" fmla="*/ 1 w 126"/>
                            <a:gd name="T33" fmla="*/ 0 h 79"/>
                            <a:gd name="T34" fmla="*/ 63 w 126"/>
                            <a:gd name="T35" fmla="*/ 15 h 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6" h="79">
                              <a:moveTo>
                                <a:pt x="63" y="15"/>
                              </a:moveTo>
                              <a:lnTo>
                                <a:pt x="126" y="31"/>
                              </a:lnTo>
                              <a:lnTo>
                                <a:pt x="121" y="44"/>
                              </a:lnTo>
                              <a:lnTo>
                                <a:pt x="114" y="55"/>
                              </a:lnTo>
                              <a:lnTo>
                                <a:pt x="104" y="65"/>
                              </a:lnTo>
                              <a:lnTo>
                                <a:pt x="93" y="72"/>
                              </a:lnTo>
                              <a:lnTo>
                                <a:pt x="81" y="77"/>
                              </a:lnTo>
                              <a:lnTo>
                                <a:pt x="67" y="79"/>
                              </a:lnTo>
                              <a:lnTo>
                                <a:pt x="54" y="79"/>
                              </a:lnTo>
                              <a:lnTo>
                                <a:pt x="41" y="75"/>
                              </a:lnTo>
                              <a:lnTo>
                                <a:pt x="29" y="69"/>
                              </a:lnTo>
                              <a:lnTo>
                                <a:pt x="19" y="61"/>
                              </a:lnTo>
                              <a:lnTo>
                                <a:pt x="11" y="51"/>
                              </a:lnTo>
                              <a:lnTo>
                                <a:pt x="3" y="39"/>
                              </a:lnTo>
                              <a:lnTo>
                                <a:pt x="0" y="26"/>
                              </a:lnTo>
                              <a:lnTo>
                                <a:pt x="0" y="13"/>
                              </a:lnTo>
                              <a:lnTo>
                                <a:pt x="1" y="0"/>
                              </a:lnTo>
                              <a:lnTo>
                                <a:pt x="63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4" name="Freeform 11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327"/>
                          <a:ext cx="31" cy="19"/>
                        </a:xfrm>
                        <a:custGeom>
                          <a:avLst/>
                          <a:gdLst>
                            <a:gd name="T0" fmla="*/ 126 w 126"/>
                            <a:gd name="T1" fmla="*/ 31 h 79"/>
                            <a:gd name="T2" fmla="*/ 121 w 126"/>
                            <a:gd name="T3" fmla="*/ 44 h 79"/>
                            <a:gd name="T4" fmla="*/ 114 w 126"/>
                            <a:gd name="T5" fmla="*/ 55 h 79"/>
                            <a:gd name="T6" fmla="*/ 104 w 126"/>
                            <a:gd name="T7" fmla="*/ 65 h 79"/>
                            <a:gd name="T8" fmla="*/ 93 w 126"/>
                            <a:gd name="T9" fmla="*/ 72 h 79"/>
                            <a:gd name="T10" fmla="*/ 81 w 126"/>
                            <a:gd name="T11" fmla="*/ 77 h 79"/>
                            <a:gd name="T12" fmla="*/ 67 w 126"/>
                            <a:gd name="T13" fmla="*/ 79 h 79"/>
                            <a:gd name="T14" fmla="*/ 54 w 126"/>
                            <a:gd name="T15" fmla="*/ 79 h 79"/>
                            <a:gd name="T16" fmla="*/ 41 w 126"/>
                            <a:gd name="T17" fmla="*/ 75 h 79"/>
                            <a:gd name="T18" fmla="*/ 29 w 126"/>
                            <a:gd name="T19" fmla="*/ 69 h 79"/>
                            <a:gd name="T20" fmla="*/ 19 w 126"/>
                            <a:gd name="T21" fmla="*/ 61 h 79"/>
                            <a:gd name="T22" fmla="*/ 11 w 126"/>
                            <a:gd name="T23" fmla="*/ 51 h 79"/>
                            <a:gd name="T24" fmla="*/ 3 w 126"/>
                            <a:gd name="T25" fmla="*/ 39 h 79"/>
                            <a:gd name="T26" fmla="*/ 0 w 126"/>
                            <a:gd name="T27" fmla="*/ 26 h 79"/>
                            <a:gd name="T28" fmla="*/ 0 w 126"/>
                            <a:gd name="T29" fmla="*/ 13 h 79"/>
                            <a:gd name="T30" fmla="*/ 1 w 126"/>
                            <a:gd name="T31" fmla="*/ 0 h 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6" h="79">
                              <a:moveTo>
                                <a:pt x="126" y="31"/>
                              </a:moveTo>
                              <a:lnTo>
                                <a:pt x="121" y="44"/>
                              </a:lnTo>
                              <a:lnTo>
                                <a:pt x="114" y="55"/>
                              </a:lnTo>
                              <a:lnTo>
                                <a:pt x="104" y="65"/>
                              </a:lnTo>
                              <a:lnTo>
                                <a:pt x="93" y="72"/>
                              </a:lnTo>
                              <a:lnTo>
                                <a:pt x="81" y="77"/>
                              </a:lnTo>
                              <a:lnTo>
                                <a:pt x="67" y="79"/>
                              </a:lnTo>
                              <a:lnTo>
                                <a:pt x="54" y="79"/>
                              </a:lnTo>
                              <a:lnTo>
                                <a:pt x="41" y="75"/>
                              </a:lnTo>
                              <a:lnTo>
                                <a:pt x="29" y="69"/>
                              </a:lnTo>
                              <a:lnTo>
                                <a:pt x="19" y="61"/>
                              </a:lnTo>
                              <a:lnTo>
                                <a:pt x="11" y="51"/>
                              </a:lnTo>
                              <a:lnTo>
                                <a:pt x="3" y="39"/>
                              </a:lnTo>
                              <a:lnTo>
                                <a:pt x="0" y="26"/>
                              </a:lnTo>
                              <a:lnTo>
                                <a:pt x="0" y="13"/>
                              </a:lnTo>
                              <a:lnTo>
                                <a:pt x="1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5" name="Freeform 11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93" y="969"/>
                          <a:ext cx="21" cy="31"/>
                        </a:xfrm>
                        <a:custGeom>
                          <a:avLst/>
                          <a:gdLst>
                            <a:gd name="T0" fmla="*/ 63 w 83"/>
                            <a:gd name="T1" fmla="*/ 63 h 125"/>
                            <a:gd name="T2" fmla="*/ 43 w 83"/>
                            <a:gd name="T3" fmla="*/ 125 h 125"/>
                            <a:gd name="T4" fmla="*/ 31 w 83"/>
                            <a:gd name="T5" fmla="*/ 119 h 125"/>
                            <a:gd name="T6" fmla="*/ 20 w 83"/>
                            <a:gd name="T7" fmla="*/ 111 h 125"/>
                            <a:gd name="T8" fmla="*/ 12 w 83"/>
                            <a:gd name="T9" fmla="*/ 101 h 125"/>
                            <a:gd name="T10" fmla="*/ 4 w 83"/>
                            <a:gd name="T11" fmla="*/ 90 h 125"/>
                            <a:gd name="T12" fmla="*/ 1 w 83"/>
                            <a:gd name="T13" fmla="*/ 77 h 125"/>
                            <a:gd name="T14" fmla="*/ 0 w 83"/>
                            <a:gd name="T15" fmla="*/ 63 h 125"/>
                            <a:gd name="T16" fmla="*/ 1 w 83"/>
                            <a:gd name="T17" fmla="*/ 50 h 125"/>
                            <a:gd name="T18" fmla="*/ 4 w 83"/>
                            <a:gd name="T19" fmla="*/ 37 h 125"/>
                            <a:gd name="T20" fmla="*/ 12 w 83"/>
                            <a:gd name="T21" fmla="*/ 25 h 125"/>
                            <a:gd name="T22" fmla="*/ 20 w 83"/>
                            <a:gd name="T23" fmla="*/ 16 h 125"/>
                            <a:gd name="T24" fmla="*/ 31 w 83"/>
                            <a:gd name="T25" fmla="*/ 8 h 125"/>
                            <a:gd name="T26" fmla="*/ 44 w 83"/>
                            <a:gd name="T27" fmla="*/ 2 h 125"/>
                            <a:gd name="T28" fmla="*/ 57 w 83"/>
                            <a:gd name="T29" fmla="*/ 0 h 125"/>
                            <a:gd name="T30" fmla="*/ 70 w 83"/>
                            <a:gd name="T31" fmla="*/ 0 h 125"/>
                            <a:gd name="T32" fmla="*/ 83 w 83"/>
                            <a:gd name="T33" fmla="*/ 2 h 125"/>
                            <a:gd name="T34" fmla="*/ 63 w 83"/>
                            <a:gd name="T35" fmla="*/ 63 h 1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3" h="125">
                              <a:moveTo>
                                <a:pt x="63" y="63"/>
                              </a:moveTo>
                              <a:lnTo>
                                <a:pt x="43" y="125"/>
                              </a:lnTo>
                              <a:lnTo>
                                <a:pt x="31" y="119"/>
                              </a:lnTo>
                              <a:lnTo>
                                <a:pt x="20" y="111"/>
                              </a:lnTo>
                              <a:lnTo>
                                <a:pt x="12" y="101"/>
                              </a:lnTo>
                              <a:lnTo>
                                <a:pt x="4" y="90"/>
                              </a:lnTo>
                              <a:lnTo>
                                <a:pt x="1" y="77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4" y="37"/>
                              </a:lnTo>
                              <a:lnTo>
                                <a:pt x="12" y="25"/>
                              </a:lnTo>
                              <a:lnTo>
                                <a:pt x="20" y="16"/>
                              </a:lnTo>
                              <a:lnTo>
                                <a:pt x="31" y="8"/>
                              </a:lnTo>
                              <a:lnTo>
                                <a:pt x="44" y="2"/>
                              </a:lnTo>
                              <a:lnTo>
                                <a:pt x="57" y="0"/>
                              </a:lnTo>
                              <a:lnTo>
                                <a:pt x="70" y="0"/>
                              </a:lnTo>
                              <a:lnTo>
                                <a:pt x="83" y="2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6" name="Freeform 11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93" y="969"/>
                          <a:ext cx="21" cy="31"/>
                        </a:xfrm>
                        <a:custGeom>
                          <a:avLst/>
                          <a:gdLst>
                            <a:gd name="T0" fmla="*/ 43 w 83"/>
                            <a:gd name="T1" fmla="*/ 125 h 125"/>
                            <a:gd name="T2" fmla="*/ 31 w 83"/>
                            <a:gd name="T3" fmla="*/ 119 h 125"/>
                            <a:gd name="T4" fmla="*/ 20 w 83"/>
                            <a:gd name="T5" fmla="*/ 111 h 125"/>
                            <a:gd name="T6" fmla="*/ 12 w 83"/>
                            <a:gd name="T7" fmla="*/ 101 h 125"/>
                            <a:gd name="T8" fmla="*/ 4 w 83"/>
                            <a:gd name="T9" fmla="*/ 90 h 125"/>
                            <a:gd name="T10" fmla="*/ 1 w 83"/>
                            <a:gd name="T11" fmla="*/ 77 h 125"/>
                            <a:gd name="T12" fmla="*/ 0 w 83"/>
                            <a:gd name="T13" fmla="*/ 63 h 125"/>
                            <a:gd name="T14" fmla="*/ 1 w 83"/>
                            <a:gd name="T15" fmla="*/ 50 h 125"/>
                            <a:gd name="T16" fmla="*/ 4 w 83"/>
                            <a:gd name="T17" fmla="*/ 37 h 125"/>
                            <a:gd name="T18" fmla="*/ 12 w 83"/>
                            <a:gd name="T19" fmla="*/ 25 h 125"/>
                            <a:gd name="T20" fmla="*/ 20 w 83"/>
                            <a:gd name="T21" fmla="*/ 16 h 125"/>
                            <a:gd name="T22" fmla="*/ 31 w 83"/>
                            <a:gd name="T23" fmla="*/ 8 h 125"/>
                            <a:gd name="T24" fmla="*/ 44 w 83"/>
                            <a:gd name="T25" fmla="*/ 2 h 125"/>
                            <a:gd name="T26" fmla="*/ 57 w 83"/>
                            <a:gd name="T27" fmla="*/ 0 h 125"/>
                            <a:gd name="T28" fmla="*/ 70 w 83"/>
                            <a:gd name="T29" fmla="*/ 0 h 125"/>
                            <a:gd name="T30" fmla="*/ 83 w 83"/>
                            <a:gd name="T31" fmla="*/ 2 h 1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3" h="125">
                              <a:moveTo>
                                <a:pt x="43" y="125"/>
                              </a:moveTo>
                              <a:lnTo>
                                <a:pt x="31" y="119"/>
                              </a:lnTo>
                              <a:lnTo>
                                <a:pt x="20" y="111"/>
                              </a:lnTo>
                              <a:lnTo>
                                <a:pt x="12" y="101"/>
                              </a:lnTo>
                              <a:lnTo>
                                <a:pt x="4" y="90"/>
                              </a:lnTo>
                              <a:lnTo>
                                <a:pt x="1" y="77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4" y="37"/>
                              </a:lnTo>
                              <a:lnTo>
                                <a:pt x="12" y="25"/>
                              </a:lnTo>
                              <a:lnTo>
                                <a:pt x="20" y="16"/>
                              </a:lnTo>
                              <a:lnTo>
                                <a:pt x="31" y="8"/>
                              </a:lnTo>
                              <a:lnTo>
                                <a:pt x="44" y="2"/>
                              </a:lnTo>
                              <a:lnTo>
                                <a:pt x="57" y="0"/>
                              </a:lnTo>
                              <a:lnTo>
                                <a:pt x="70" y="0"/>
                              </a:lnTo>
                              <a:lnTo>
                                <a:pt x="83" y="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7" name="Freeform 11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04" y="970"/>
                          <a:ext cx="331" cy="135"/>
                        </a:xfrm>
                        <a:custGeom>
                          <a:avLst/>
                          <a:gdLst>
                            <a:gd name="T0" fmla="*/ 40 w 1325"/>
                            <a:gd name="T1" fmla="*/ 0 h 543"/>
                            <a:gd name="T2" fmla="*/ 20 w 1325"/>
                            <a:gd name="T3" fmla="*/ 61 h 543"/>
                            <a:gd name="T4" fmla="*/ 0 w 1325"/>
                            <a:gd name="T5" fmla="*/ 123 h 543"/>
                            <a:gd name="T6" fmla="*/ 1284 w 1325"/>
                            <a:gd name="T7" fmla="*/ 543 h 543"/>
                            <a:gd name="T8" fmla="*/ 1305 w 1325"/>
                            <a:gd name="T9" fmla="*/ 482 h 543"/>
                            <a:gd name="T10" fmla="*/ 1325 w 1325"/>
                            <a:gd name="T11" fmla="*/ 421 h 543"/>
                            <a:gd name="T12" fmla="*/ 40 w 1325"/>
                            <a:gd name="T13" fmla="*/ 0 h 5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5" h="543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3"/>
                              </a:lnTo>
                              <a:lnTo>
                                <a:pt x="1284" y="543"/>
                              </a:lnTo>
                              <a:lnTo>
                                <a:pt x="1305" y="482"/>
                              </a:lnTo>
                              <a:lnTo>
                                <a:pt x="1325" y="421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8" name="Freeform 11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04" y="970"/>
                          <a:ext cx="331" cy="135"/>
                        </a:xfrm>
                        <a:custGeom>
                          <a:avLst/>
                          <a:gdLst>
                            <a:gd name="T0" fmla="*/ 40 w 1325"/>
                            <a:gd name="T1" fmla="*/ 0 h 543"/>
                            <a:gd name="T2" fmla="*/ 20 w 1325"/>
                            <a:gd name="T3" fmla="*/ 61 h 543"/>
                            <a:gd name="T4" fmla="*/ 0 w 1325"/>
                            <a:gd name="T5" fmla="*/ 123 h 543"/>
                            <a:gd name="T6" fmla="*/ 1284 w 1325"/>
                            <a:gd name="T7" fmla="*/ 543 h 543"/>
                            <a:gd name="T8" fmla="*/ 1305 w 1325"/>
                            <a:gd name="T9" fmla="*/ 482 h 543"/>
                            <a:gd name="T10" fmla="*/ 1325 w 1325"/>
                            <a:gd name="T11" fmla="*/ 421 h 543"/>
                            <a:gd name="T12" fmla="*/ 40 w 1325"/>
                            <a:gd name="T13" fmla="*/ 0 h 5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5" h="543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3"/>
                              </a:lnTo>
                              <a:lnTo>
                                <a:pt x="1284" y="543"/>
                              </a:lnTo>
                              <a:lnTo>
                                <a:pt x="1305" y="482"/>
                              </a:lnTo>
                              <a:lnTo>
                                <a:pt x="1325" y="421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9" name="Freeform 11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0" y="1075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1 h 61"/>
                            <a:gd name="T2" fmla="*/ 20 w 20"/>
                            <a:gd name="T3" fmla="*/ 0 h 61"/>
                            <a:gd name="T4" fmla="*/ 20 w 20"/>
                            <a:gd name="T5" fmla="*/ 0 h 61"/>
                            <a:gd name="T6" fmla="*/ 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0" y="61"/>
                              </a:moveTo>
                              <a:lnTo>
                                <a:pt x="20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0" name="Line 118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35" y="107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1" name="Freeform 11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25" y="1075"/>
                          <a:ext cx="330" cy="138"/>
                        </a:xfrm>
                        <a:custGeom>
                          <a:avLst/>
                          <a:gdLst>
                            <a:gd name="T0" fmla="*/ 41 w 1321"/>
                            <a:gd name="T1" fmla="*/ 0 h 551"/>
                            <a:gd name="T2" fmla="*/ 21 w 1321"/>
                            <a:gd name="T3" fmla="*/ 61 h 551"/>
                            <a:gd name="T4" fmla="*/ 0 w 1321"/>
                            <a:gd name="T5" fmla="*/ 122 h 551"/>
                            <a:gd name="T6" fmla="*/ 1280 w 1321"/>
                            <a:gd name="T7" fmla="*/ 551 h 551"/>
                            <a:gd name="T8" fmla="*/ 1300 w 1321"/>
                            <a:gd name="T9" fmla="*/ 490 h 551"/>
                            <a:gd name="T10" fmla="*/ 1321 w 1321"/>
                            <a:gd name="T11" fmla="*/ 429 h 551"/>
                            <a:gd name="T12" fmla="*/ 41 w 1321"/>
                            <a:gd name="T13" fmla="*/ 0 h 5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1" h="551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280" y="551"/>
                              </a:lnTo>
                              <a:lnTo>
                                <a:pt x="1300" y="490"/>
                              </a:lnTo>
                              <a:lnTo>
                                <a:pt x="1321" y="429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2" name="Freeform 11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25" y="1075"/>
                          <a:ext cx="330" cy="138"/>
                        </a:xfrm>
                        <a:custGeom>
                          <a:avLst/>
                          <a:gdLst>
                            <a:gd name="T0" fmla="*/ 41 w 1321"/>
                            <a:gd name="T1" fmla="*/ 0 h 551"/>
                            <a:gd name="T2" fmla="*/ 21 w 1321"/>
                            <a:gd name="T3" fmla="*/ 61 h 551"/>
                            <a:gd name="T4" fmla="*/ 0 w 1321"/>
                            <a:gd name="T5" fmla="*/ 122 h 551"/>
                            <a:gd name="T6" fmla="*/ 1280 w 1321"/>
                            <a:gd name="T7" fmla="*/ 551 h 551"/>
                            <a:gd name="T8" fmla="*/ 1300 w 1321"/>
                            <a:gd name="T9" fmla="*/ 490 h 551"/>
                            <a:gd name="T10" fmla="*/ 1321 w 1321"/>
                            <a:gd name="T11" fmla="*/ 429 h 551"/>
                            <a:gd name="T12" fmla="*/ 41 w 1321"/>
                            <a:gd name="T13" fmla="*/ 0 h 5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1" h="551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280" y="551"/>
                              </a:lnTo>
                              <a:lnTo>
                                <a:pt x="1300" y="490"/>
                              </a:lnTo>
                              <a:lnTo>
                                <a:pt x="1321" y="429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3" name="Freeform 11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50" y="1182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1 w 22"/>
                            <a:gd name="T3" fmla="*/ 0 h 61"/>
                            <a:gd name="T4" fmla="*/ 22 w 22"/>
                            <a:gd name="T5" fmla="*/ 0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22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4" name="Line 11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455" y="11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5" name="Freeform 11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5" y="1182"/>
                          <a:ext cx="170" cy="86"/>
                        </a:xfrm>
                        <a:custGeom>
                          <a:avLst/>
                          <a:gdLst>
                            <a:gd name="T0" fmla="*/ 43 w 682"/>
                            <a:gd name="T1" fmla="*/ 0 h 343"/>
                            <a:gd name="T2" fmla="*/ 21 w 682"/>
                            <a:gd name="T3" fmla="*/ 61 h 343"/>
                            <a:gd name="T4" fmla="*/ 0 w 682"/>
                            <a:gd name="T5" fmla="*/ 122 h 343"/>
                            <a:gd name="T6" fmla="*/ 639 w 682"/>
                            <a:gd name="T7" fmla="*/ 343 h 343"/>
                            <a:gd name="T8" fmla="*/ 660 w 682"/>
                            <a:gd name="T9" fmla="*/ 282 h 343"/>
                            <a:gd name="T10" fmla="*/ 682 w 682"/>
                            <a:gd name="T11" fmla="*/ 221 h 343"/>
                            <a:gd name="T12" fmla="*/ 43 w 682"/>
                            <a:gd name="T13" fmla="*/ 0 h 3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2" h="343">
                              <a:moveTo>
                                <a:pt x="43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639" y="343"/>
                              </a:lnTo>
                              <a:lnTo>
                                <a:pt x="660" y="282"/>
                              </a:lnTo>
                              <a:lnTo>
                                <a:pt x="682" y="221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6" name="Freeform 11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5" y="1182"/>
                          <a:ext cx="170" cy="86"/>
                        </a:xfrm>
                        <a:custGeom>
                          <a:avLst/>
                          <a:gdLst>
                            <a:gd name="T0" fmla="*/ 43 w 682"/>
                            <a:gd name="T1" fmla="*/ 0 h 343"/>
                            <a:gd name="T2" fmla="*/ 21 w 682"/>
                            <a:gd name="T3" fmla="*/ 61 h 343"/>
                            <a:gd name="T4" fmla="*/ 0 w 682"/>
                            <a:gd name="T5" fmla="*/ 122 h 343"/>
                            <a:gd name="T6" fmla="*/ 639 w 682"/>
                            <a:gd name="T7" fmla="*/ 343 h 343"/>
                            <a:gd name="T8" fmla="*/ 660 w 682"/>
                            <a:gd name="T9" fmla="*/ 282 h 343"/>
                            <a:gd name="T10" fmla="*/ 682 w 682"/>
                            <a:gd name="T11" fmla="*/ 221 h 343"/>
                            <a:gd name="T12" fmla="*/ 43 w 682"/>
                            <a:gd name="T13" fmla="*/ 0 h 3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2" h="343">
                              <a:moveTo>
                                <a:pt x="43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639" y="343"/>
                              </a:lnTo>
                              <a:lnTo>
                                <a:pt x="660" y="282"/>
                              </a:lnTo>
                              <a:lnTo>
                                <a:pt x="682" y="221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7" name="Freeform 11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0" y="1238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2 w 22"/>
                            <a:gd name="T3" fmla="*/ 0 h 61"/>
                            <a:gd name="T4" fmla="*/ 22 w 22"/>
                            <a:gd name="T5" fmla="*/ 1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2" y="0"/>
                              </a:lnTo>
                              <a:lnTo>
                                <a:pt x="22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8" name="Line 118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15" y="12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9" name="Freeform 11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04" y="1238"/>
                          <a:ext cx="170" cy="86"/>
                        </a:xfrm>
                        <a:custGeom>
                          <a:avLst/>
                          <a:gdLst>
                            <a:gd name="T0" fmla="*/ 43 w 679"/>
                            <a:gd name="T1" fmla="*/ 0 h 345"/>
                            <a:gd name="T2" fmla="*/ 21 w 679"/>
                            <a:gd name="T3" fmla="*/ 60 h 345"/>
                            <a:gd name="T4" fmla="*/ 0 w 679"/>
                            <a:gd name="T5" fmla="*/ 120 h 345"/>
                            <a:gd name="T6" fmla="*/ 636 w 679"/>
                            <a:gd name="T7" fmla="*/ 345 h 345"/>
                            <a:gd name="T8" fmla="*/ 657 w 679"/>
                            <a:gd name="T9" fmla="*/ 285 h 345"/>
                            <a:gd name="T10" fmla="*/ 679 w 679"/>
                            <a:gd name="T11" fmla="*/ 225 h 345"/>
                            <a:gd name="T12" fmla="*/ 43 w 67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345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6" y="345"/>
                              </a:lnTo>
                              <a:lnTo>
                                <a:pt x="657" y="285"/>
                              </a:lnTo>
                              <a:lnTo>
                                <a:pt x="679" y="225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0" name="Freeform 11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04" y="1238"/>
                          <a:ext cx="170" cy="86"/>
                        </a:xfrm>
                        <a:custGeom>
                          <a:avLst/>
                          <a:gdLst>
                            <a:gd name="T0" fmla="*/ 43 w 679"/>
                            <a:gd name="T1" fmla="*/ 0 h 345"/>
                            <a:gd name="T2" fmla="*/ 21 w 679"/>
                            <a:gd name="T3" fmla="*/ 60 h 345"/>
                            <a:gd name="T4" fmla="*/ 0 w 679"/>
                            <a:gd name="T5" fmla="*/ 120 h 345"/>
                            <a:gd name="T6" fmla="*/ 636 w 679"/>
                            <a:gd name="T7" fmla="*/ 345 h 345"/>
                            <a:gd name="T8" fmla="*/ 657 w 679"/>
                            <a:gd name="T9" fmla="*/ 285 h 345"/>
                            <a:gd name="T10" fmla="*/ 679 w 679"/>
                            <a:gd name="T11" fmla="*/ 225 h 345"/>
                            <a:gd name="T12" fmla="*/ 43 w 67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345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6" y="345"/>
                              </a:lnTo>
                              <a:lnTo>
                                <a:pt x="657" y="285"/>
                              </a:lnTo>
                              <a:lnTo>
                                <a:pt x="679" y="225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1" name="Freeform 11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9" y="1294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0 h 60"/>
                            <a:gd name="T2" fmla="*/ 22 w 22"/>
                            <a:gd name="T3" fmla="*/ 0 h 60"/>
                            <a:gd name="T4" fmla="*/ 22 w 22"/>
                            <a:gd name="T5" fmla="*/ 0 h 60"/>
                            <a:gd name="T6" fmla="*/ 0 w 22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2" name="Line 11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774" y="129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3" name="Freeform 11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3" y="1294"/>
                          <a:ext cx="170" cy="88"/>
                        </a:xfrm>
                        <a:custGeom>
                          <a:avLst/>
                          <a:gdLst>
                            <a:gd name="T0" fmla="*/ 43 w 677"/>
                            <a:gd name="T1" fmla="*/ 0 h 353"/>
                            <a:gd name="T2" fmla="*/ 21 w 677"/>
                            <a:gd name="T3" fmla="*/ 60 h 353"/>
                            <a:gd name="T4" fmla="*/ 0 w 677"/>
                            <a:gd name="T5" fmla="*/ 120 h 353"/>
                            <a:gd name="T6" fmla="*/ 634 w 677"/>
                            <a:gd name="T7" fmla="*/ 353 h 353"/>
                            <a:gd name="T8" fmla="*/ 655 w 677"/>
                            <a:gd name="T9" fmla="*/ 293 h 353"/>
                            <a:gd name="T10" fmla="*/ 677 w 677"/>
                            <a:gd name="T11" fmla="*/ 233 h 353"/>
                            <a:gd name="T12" fmla="*/ 43 w 677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3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4" y="353"/>
                              </a:lnTo>
                              <a:lnTo>
                                <a:pt x="655" y="293"/>
                              </a:lnTo>
                              <a:lnTo>
                                <a:pt x="677" y="233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4" name="Freeform 11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3" y="1294"/>
                          <a:ext cx="170" cy="88"/>
                        </a:xfrm>
                        <a:custGeom>
                          <a:avLst/>
                          <a:gdLst>
                            <a:gd name="T0" fmla="*/ 43 w 677"/>
                            <a:gd name="T1" fmla="*/ 0 h 353"/>
                            <a:gd name="T2" fmla="*/ 21 w 677"/>
                            <a:gd name="T3" fmla="*/ 60 h 353"/>
                            <a:gd name="T4" fmla="*/ 0 w 677"/>
                            <a:gd name="T5" fmla="*/ 120 h 353"/>
                            <a:gd name="T6" fmla="*/ 634 w 677"/>
                            <a:gd name="T7" fmla="*/ 353 h 353"/>
                            <a:gd name="T8" fmla="*/ 655 w 677"/>
                            <a:gd name="T9" fmla="*/ 293 h 353"/>
                            <a:gd name="T10" fmla="*/ 677 w 677"/>
                            <a:gd name="T11" fmla="*/ 233 h 353"/>
                            <a:gd name="T12" fmla="*/ 43 w 677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3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4" y="353"/>
                              </a:lnTo>
                              <a:lnTo>
                                <a:pt x="655" y="293"/>
                              </a:lnTo>
                              <a:lnTo>
                                <a:pt x="677" y="233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5" name="Freeform 11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7" y="1352"/>
                          <a:ext cx="6" cy="15"/>
                        </a:xfrm>
                        <a:custGeom>
                          <a:avLst/>
                          <a:gdLst>
                            <a:gd name="T0" fmla="*/ 0 w 23"/>
                            <a:gd name="T1" fmla="*/ 60 h 60"/>
                            <a:gd name="T2" fmla="*/ 22 w 23"/>
                            <a:gd name="T3" fmla="*/ 0 h 60"/>
                            <a:gd name="T4" fmla="*/ 23 w 23"/>
                            <a:gd name="T5" fmla="*/ 0 h 60"/>
                            <a:gd name="T6" fmla="*/ 0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3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6" name="Line 117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933" y="135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7" name="Freeform 11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2" y="1352"/>
                          <a:ext cx="169" cy="90"/>
                        </a:xfrm>
                        <a:custGeom>
                          <a:avLst/>
                          <a:gdLst>
                            <a:gd name="T0" fmla="*/ 46 w 677"/>
                            <a:gd name="T1" fmla="*/ 0 h 358"/>
                            <a:gd name="T2" fmla="*/ 23 w 677"/>
                            <a:gd name="T3" fmla="*/ 60 h 358"/>
                            <a:gd name="T4" fmla="*/ 0 w 677"/>
                            <a:gd name="T5" fmla="*/ 120 h 358"/>
                            <a:gd name="T6" fmla="*/ 632 w 677"/>
                            <a:gd name="T7" fmla="*/ 358 h 358"/>
                            <a:gd name="T8" fmla="*/ 655 w 677"/>
                            <a:gd name="T9" fmla="*/ 298 h 358"/>
                            <a:gd name="T10" fmla="*/ 677 w 677"/>
                            <a:gd name="T11" fmla="*/ 238 h 358"/>
                            <a:gd name="T12" fmla="*/ 46 w 677"/>
                            <a:gd name="T13" fmla="*/ 0 h 3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8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32" y="358"/>
                              </a:lnTo>
                              <a:lnTo>
                                <a:pt x="655" y="298"/>
                              </a:lnTo>
                              <a:lnTo>
                                <a:pt x="677" y="238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8" name="Freeform 11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2" y="1352"/>
                          <a:ext cx="169" cy="90"/>
                        </a:xfrm>
                        <a:custGeom>
                          <a:avLst/>
                          <a:gdLst>
                            <a:gd name="T0" fmla="*/ 46 w 677"/>
                            <a:gd name="T1" fmla="*/ 0 h 358"/>
                            <a:gd name="T2" fmla="*/ 23 w 677"/>
                            <a:gd name="T3" fmla="*/ 60 h 358"/>
                            <a:gd name="T4" fmla="*/ 0 w 677"/>
                            <a:gd name="T5" fmla="*/ 120 h 358"/>
                            <a:gd name="T6" fmla="*/ 632 w 677"/>
                            <a:gd name="T7" fmla="*/ 358 h 358"/>
                            <a:gd name="T8" fmla="*/ 655 w 677"/>
                            <a:gd name="T9" fmla="*/ 298 h 358"/>
                            <a:gd name="T10" fmla="*/ 677 w 677"/>
                            <a:gd name="T11" fmla="*/ 238 h 358"/>
                            <a:gd name="T12" fmla="*/ 46 w 677"/>
                            <a:gd name="T13" fmla="*/ 0 h 3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8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32" y="358"/>
                              </a:lnTo>
                              <a:lnTo>
                                <a:pt x="655" y="298"/>
                              </a:lnTo>
                              <a:lnTo>
                                <a:pt x="677" y="238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9" name="Freeform 11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85" y="1412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2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0" name="Line 116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91" y="141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1" name="Freeform 11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79" y="1412"/>
                          <a:ext cx="169" cy="91"/>
                        </a:xfrm>
                        <a:custGeom>
                          <a:avLst/>
                          <a:gdLst>
                            <a:gd name="T0" fmla="*/ 48 w 677"/>
                            <a:gd name="T1" fmla="*/ 0 h 367"/>
                            <a:gd name="T2" fmla="*/ 24 w 677"/>
                            <a:gd name="T3" fmla="*/ 60 h 367"/>
                            <a:gd name="T4" fmla="*/ 0 w 677"/>
                            <a:gd name="T5" fmla="*/ 120 h 367"/>
                            <a:gd name="T6" fmla="*/ 629 w 677"/>
                            <a:gd name="T7" fmla="*/ 367 h 367"/>
                            <a:gd name="T8" fmla="*/ 653 w 677"/>
                            <a:gd name="T9" fmla="*/ 307 h 367"/>
                            <a:gd name="T10" fmla="*/ 677 w 677"/>
                            <a:gd name="T11" fmla="*/ 247 h 367"/>
                            <a:gd name="T12" fmla="*/ 48 w 677"/>
                            <a:gd name="T13" fmla="*/ 0 h 3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67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9" y="367"/>
                              </a:lnTo>
                              <a:lnTo>
                                <a:pt x="653" y="307"/>
                              </a:lnTo>
                              <a:lnTo>
                                <a:pt x="677" y="247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2" name="Freeform 11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79" y="1412"/>
                          <a:ext cx="169" cy="91"/>
                        </a:xfrm>
                        <a:custGeom>
                          <a:avLst/>
                          <a:gdLst>
                            <a:gd name="T0" fmla="*/ 48 w 677"/>
                            <a:gd name="T1" fmla="*/ 0 h 367"/>
                            <a:gd name="T2" fmla="*/ 24 w 677"/>
                            <a:gd name="T3" fmla="*/ 60 h 367"/>
                            <a:gd name="T4" fmla="*/ 0 w 677"/>
                            <a:gd name="T5" fmla="*/ 120 h 367"/>
                            <a:gd name="T6" fmla="*/ 629 w 677"/>
                            <a:gd name="T7" fmla="*/ 367 h 367"/>
                            <a:gd name="T8" fmla="*/ 653 w 677"/>
                            <a:gd name="T9" fmla="*/ 307 h 367"/>
                            <a:gd name="T10" fmla="*/ 677 w 677"/>
                            <a:gd name="T11" fmla="*/ 247 h 367"/>
                            <a:gd name="T12" fmla="*/ 48 w 677"/>
                            <a:gd name="T13" fmla="*/ 0 h 3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67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9" y="367"/>
                              </a:lnTo>
                              <a:lnTo>
                                <a:pt x="653" y="307"/>
                              </a:lnTo>
                              <a:lnTo>
                                <a:pt x="677" y="247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3" name="Freeform 11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42" y="1473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4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4" name="Line 11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48" y="147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5" name="Freeform 11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36" y="1473"/>
                          <a:ext cx="169" cy="94"/>
                        </a:xfrm>
                        <a:custGeom>
                          <a:avLst/>
                          <a:gdLst>
                            <a:gd name="T0" fmla="*/ 48 w 673"/>
                            <a:gd name="T1" fmla="*/ 0 h 375"/>
                            <a:gd name="T2" fmla="*/ 24 w 673"/>
                            <a:gd name="T3" fmla="*/ 60 h 375"/>
                            <a:gd name="T4" fmla="*/ 0 w 673"/>
                            <a:gd name="T5" fmla="*/ 120 h 375"/>
                            <a:gd name="T6" fmla="*/ 625 w 673"/>
                            <a:gd name="T7" fmla="*/ 375 h 375"/>
                            <a:gd name="T8" fmla="*/ 649 w 673"/>
                            <a:gd name="T9" fmla="*/ 315 h 375"/>
                            <a:gd name="T10" fmla="*/ 673 w 673"/>
                            <a:gd name="T11" fmla="*/ 255 h 375"/>
                            <a:gd name="T12" fmla="*/ 48 w 673"/>
                            <a:gd name="T13" fmla="*/ 0 h 37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3" h="375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5" y="375"/>
                              </a:lnTo>
                              <a:lnTo>
                                <a:pt x="649" y="315"/>
                              </a:lnTo>
                              <a:lnTo>
                                <a:pt x="673" y="255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6" name="Freeform 11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36" y="1473"/>
                          <a:ext cx="169" cy="94"/>
                        </a:xfrm>
                        <a:custGeom>
                          <a:avLst/>
                          <a:gdLst>
                            <a:gd name="T0" fmla="*/ 48 w 673"/>
                            <a:gd name="T1" fmla="*/ 0 h 375"/>
                            <a:gd name="T2" fmla="*/ 24 w 673"/>
                            <a:gd name="T3" fmla="*/ 60 h 375"/>
                            <a:gd name="T4" fmla="*/ 0 w 673"/>
                            <a:gd name="T5" fmla="*/ 120 h 375"/>
                            <a:gd name="T6" fmla="*/ 625 w 673"/>
                            <a:gd name="T7" fmla="*/ 375 h 375"/>
                            <a:gd name="T8" fmla="*/ 649 w 673"/>
                            <a:gd name="T9" fmla="*/ 315 h 375"/>
                            <a:gd name="T10" fmla="*/ 673 w 673"/>
                            <a:gd name="T11" fmla="*/ 255 h 375"/>
                            <a:gd name="T12" fmla="*/ 48 w 673"/>
                            <a:gd name="T13" fmla="*/ 0 h 37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3" h="375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5" y="375"/>
                              </a:lnTo>
                              <a:lnTo>
                                <a:pt x="649" y="315"/>
                              </a:lnTo>
                              <a:lnTo>
                                <a:pt x="673" y="255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7" name="Freeform 11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9" y="1537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4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8" name="Line 116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405" y="153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9" name="Freeform 11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3" y="1538"/>
                          <a:ext cx="168" cy="95"/>
                        </a:xfrm>
                        <a:custGeom>
                          <a:avLst/>
                          <a:gdLst>
                            <a:gd name="T0" fmla="*/ 50 w 674"/>
                            <a:gd name="T1" fmla="*/ 0 h 381"/>
                            <a:gd name="T2" fmla="*/ 25 w 674"/>
                            <a:gd name="T3" fmla="*/ 59 h 381"/>
                            <a:gd name="T4" fmla="*/ 0 w 674"/>
                            <a:gd name="T5" fmla="*/ 118 h 381"/>
                            <a:gd name="T6" fmla="*/ 623 w 674"/>
                            <a:gd name="T7" fmla="*/ 381 h 381"/>
                            <a:gd name="T8" fmla="*/ 648 w 674"/>
                            <a:gd name="T9" fmla="*/ 322 h 381"/>
                            <a:gd name="T10" fmla="*/ 674 w 674"/>
                            <a:gd name="T11" fmla="*/ 264 h 381"/>
                            <a:gd name="T12" fmla="*/ 50 w 674"/>
                            <a:gd name="T13" fmla="*/ 0 h 3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4" h="381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23" y="381"/>
                              </a:lnTo>
                              <a:lnTo>
                                <a:pt x="648" y="322"/>
                              </a:lnTo>
                              <a:lnTo>
                                <a:pt x="674" y="26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0" name="Freeform 11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3" y="1538"/>
                          <a:ext cx="168" cy="95"/>
                        </a:xfrm>
                        <a:custGeom>
                          <a:avLst/>
                          <a:gdLst>
                            <a:gd name="T0" fmla="*/ 50 w 674"/>
                            <a:gd name="T1" fmla="*/ 0 h 381"/>
                            <a:gd name="T2" fmla="*/ 25 w 674"/>
                            <a:gd name="T3" fmla="*/ 59 h 381"/>
                            <a:gd name="T4" fmla="*/ 0 w 674"/>
                            <a:gd name="T5" fmla="*/ 118 h 381"/>
                            <a:gd name="T6" fmla="*/ 623 w 674"/>
                            <a:gd name="T7" fmla="*/ 381 h 381"/>
                            <a:gd name="T8" fmla="*/ 648 w 674"/>
                            <a:gd name="T9" fmla="*/ 322 h 381"/>
                            <a:gd name="T10" fmla="*/ 674 w 674"/>
                            <a:gd name="T11" fmla="*/ 264 h 381"/>
                            <a:gd name="T12" fmla="*/ 50 w 674"/>
                            <a:gd name="T13" fmla="*/ 0 h 3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4" h="381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23" y="381"/>
                              </a:lnTo>
                              <a:lnTo>
                                <a:pt x="648" y="322"/>
                              </a:lnTo>
                              <a:lnTo>
                                <a:pt x="674" y="26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1" name="Freeform 11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5" y="1603"/>
                          <a:ext cx="6" cy="15"/>
                        </a:xfrm>
                        <a:custGeom>
                          <a:avLst/>
                          <a:gdLst>
                            <a:gd name="T0" fmla="*/ 0 w 27"/>
                            <a:gd name="T1" fmla="*/ 58 h 58"/>
                            <a:gd name="T2" fmla="*/ 26 w 27"/>
                            <a:gd name="T3" fmla="*/ 0 h 58"/>
                            <a:gd name="T4" fmla="*/ 27 w 27"/>
                            <a:gd name="T5" fmla="*/ 0 h 58"/>
                            <a:gd name="T6" fmla="*/ 0 w 27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8">
                              <a:moveTo>
                                <a:pt x="0" y="58"/>
                              </a:moveTo>
                              <a:lnTo>
                                <a:pt x="26" y="0"/>
                              </a:lnTo>
                              <a:lnTo>
                                <a:pt x="27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2" name="Line 115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61" y="16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3" name="Freeform 11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48" y="1603"/>
                          <a:ext cx="168" cy="98"/>
                        </a:xfrm>
                        <a:custGeom>
                          <a:avLst/>
                          <a:gdLst>
                            <a:gd name="T0" fmla="*/ 53 w 671"/>
                            <a:gd name="T1" fmla="*/ 0 h 390"/>
                            <a:gd name="T2" fmla="*/ 26 w 671"/>
                            <a:gd name="T3" fmla="*/ 58 h 390"/>
                            <a:gd name="T4" fmla="*/ 0 w 671"/>
                            <a:gd name="T5" fmla="*/ 117 h 390"/>
                            <a:gd name="T6" fmla="*/ 618 w 671"/>
                            <a:gd name="T7" fmla="*/ 390 h 390"/>
                            <a:gd name="T8" fmla="*/ 645 w 671"/>
                            <a:gd name="T9" fmla="*/ 331 h 390"/>
                            <a:gd name="T10" fmla="*/ 671 w 671"/>
                            <a:gd name="T11" fmla="*/ 273 h 390"/>
                            <a:gd name="T12" fmla="*/ 53 w 671"/>
                            <a:gd name="T13" fmla="*/ 0 h 3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1" h="390">
                              <a:moveTo>
                                <a:pt x="53" y="0"/>
                              </a:moveTo>
                              <a:lnTo>
                                <a:pt x="26" y="58"/>
                              </a:lnTo>
                              <a:lnTo>
                                <a:pt x="0" y="117"/>
                              </a:lnTo>
                              <a:lnTo>
                                <a:pt x="618" y="390"/>
                              </a:lnTo>
                              <a:lnTo>
                                <a:pt x="645" y="331"/>
                              </a:lnTo>
                              <a:lnTo>
                                <a:pt x="671" y="273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4" name="Freeform 11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48" y="1603"/>
                          <a:ext cx="168" cy="98"/>
                        </a:xfrm>
                        <a:custGeom>
                          <a:avLst/>
                          <a:gdLst>
                            <a:gd name="T0" fmla="*/ 53 w 671"/>
                            <a:gd name="T1" fmla="*/ 0 h 390"/>
                            <a:gd name="T2" fmla="*/ 26 w 671"/>
                            <a:gd name="T3" fmla="*/ 58 h 390"/>
                            <a:gd name="T4" fmla="*/ 0 w 671"/>
                            <a:gd name="T5" fmla="*/ 117 h 390"/>
                            <a:gd name="T6" fmla="*/ 618 w 671"/>
                            <a:gd name="T7" fmla="*/ 390 h 390"/>
                            <a:gd name="T8" fmla="*/ 645 w 671"/>
                            <a:gd name="T9" fmla="*/ 331 h 390"/>
                            <a:gd name="T10" fmla="*/ 671 w 671"/>
                            <a:gd name="T11" fmla="*/ 273 h 390"/>
                            <a:gd name="T12" fmla="*/ 53 w 671"/>
                            <a:gd name="T13" fmla="*/ 0 h 3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1" h="390">
                              <a:moveTo>
                                <a:pt x="53" y="0"/>
                              </a:moveTo>
                              <a:lnTo>
                                <a:pt x="26" y="58"/>
                              </a:lnTo>
                              <a:lnTo>
                                <a:pt x="0" y="117"/>
                              </a:lnTo>
                              <a:lnTo>
                                <a:pt x="618" y="390"/>
                              </a:lnTo>
                              <a:lnTo>
                                <a:pt x="645" y="331"/>
                              </a:lnTo>
                              <a:lnTo>
                                <a:pt x="671" y="273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5" name="Freeform 11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1672"/>
                          <a:ext cx="7" cy="14"/>
                        </a:xfrm>
                        <a:custGeom>
                          <a:avLst/>
                          <a:gdLst>
                            <a:gd name="T0" fmla="*/ 0 w 26"/>
                            <a:gd name="T1" fmla="*/ 58 h 58"/>
                            <a:gd name="T2" fmla="*/ 26 w 26"/>
                            <a:gd name="T3" fmla="*/ 0 h 58"/>
                            <a:gd name="T4" fmla="*/ 26 w 26"/>
                            <a:gd name="T5" fmla="*/ 0 h 58"/>
                            <a:gd name="T6" fmla="*/ 0 w 26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6" h="58">
                              <a:moveTo>
                                <a:pt x="0" y="58"/>
                              </a:moveTo>
                              <a:lnTo>
                                <a:pt x="26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6" name="Line 115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16" y="167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7" name="Freeform 11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3" y="1672"/>
                          <a:ext cx="166" cy="99"/>
                        </a:xfrm>
                        <a:custGeom>
                          <a:avLst/>
                          <a:gdLst>
                            <a:gd name="T0" fmla="*/ 53 w 668"/>
                            <a:gd name="T1" fmla="*/ 0 h 399"/>
                            <a:gd name="T2" fmla="*/ 27 w 668"/>
                            <a:gd name="T3" fmla="*/ 58 h 399"/>
                            <a:gd name="T4" fmla="*/ 0 w 668"/>
                            <a:gd name="T5" fmla="*/ 117 h 399"/>
                            <a:gd name="T6" fmla="*/ 615 w 668"/>
                            <a:gd name="T7" fmla="*/ 399 h 399"/>
                            <a:gd name="T8" fmla="*/ 641 w 668"/>
                            <a:gd name="T9" fmla="*/ 340 h 399"/>
                            <a:gd name="T10" fmla="*/ 668 w 668"/>
                            <a:gd name="T11" fmla="*/ 281 h 399"/>
                            <a:gd name="T12" fmla="*/ 53 w 668"/>
                            <a:gd name="T13" fmla="*/ 0 h 3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8" h="39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615" y="399"/>
                              </a:lnTo>
                              <a:lnTo>
                                <a:pt x="641" y="340"/>
                              </a:lnTo>
                              <a:lnTo>
                                <a:pt x="668" y="28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8" name="Freeform 11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3" y="1672"/>
                          <a:ext cx="166" cy="99"/>
                        </a:xfrm>
                        <a:custGeom>
                          <a:avLst/>
                          <a:gdLst>
                            <a:gd name="T0" fmla="*/ 53 w 668"/>
                            <a:gd name="T1" fmla="*/ 0 h 399"/>
                            <a:gd name="T2" fmla="*/ 27 w 668"/>
                            <a:gd name="T3" fmla="*/ 58 h 399"/>
                            <a:gd name="T4" fmla="*/ 0 w 668"/>
                            <a:gd name="T5" fmla="*/ 117 h 399"/>
                            <a:gd name="T6" fmla="*/ 615 w 668"/>
                            <a:gd name="T7" fmla="*/ 399 h 399"/>
                            <a:gd name="T8" fmla="*/ 641 w 668"/>
                            <a:gd name="T9" fmla="*/ 340 h 399"/>
                            <a:gd name="T10" fmla="*/ 668 w 668"/>
                            <a:gd name="T11" fmla="*/ 281 h 399"/>
                            <a:gd name="T12" fmla="*/ 53 w 668"/>
                            <a:gd name="T13" fmla="*/ 0 h 3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8" h="39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615" y="399"/>
                              </a:lnTo>
                              <a:lnTo>
                                <a:pt x="641" y="340"/>
                              </a:lnTo>
                              <a:lnTo>
                                <a:pt x="668" y="28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9" name="Freeform 11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63" y="1742"/>
                          <a:ext cx="7" cy="15"/>
                        </a:xfrm>
                        <a:custGeom>
                          <a:avLst/>
                          <a:gdLst>
                            <a:gd name="T0" fmla="*/ 0 w 28"/>
                            <a:gd name="T1" fmla="*/ 59 h 59"/>
                            <a:gd name="T2" fmla="*/ 27 w 28"/>
                            <a:gd name="T3" fmla="*/ 0 h 59"/>
                            <a:gd name="T4" fmla="*/ 28 w 28"/>
                            <a:gd name="T5" fmla="*/ 1 h 59"/>
                            <a:gd name="T6" fmla="*/ 0 w 28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8" h="59">
                              <a:moveTo>
                                <a:pt x="0" y="59"/>
                              </a:moveTo>
                              <a:lnTo>
                                <a:pt x="27" y="0"/>
                              </a:lnTo>
                              <a:lnTo>
                                <a:pt x="28" y="1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0" name="Line 114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69" y="174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1" name="Freeform 11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56" y="1742"/>
                          <a:ext cx="166" cy="102"/>
                        </a:xfrm>
                        <a:custGeom>
                          <a:avLst/>
                          <a:gdLst>
                            <a:gd name="T0" fmla="*/ 55 w 665"/>
                            <a:gd name="T1" fmla="*/ 0 h 405"/>
                            <a:gd name="T2" fmla="*/ 27 w 665"/>
                            <a:gd name="T3" fmla="*/ 58 h 405"/>
                            <a:gd name="T4" fmla="*/ 0 w 665"/>
                            <a:gd name="T5" fmla="*/ 115 h 405"/>
                            <a:gd name="T6" fmla="*/ 610 w 665"/>
                            <a:gd name="T7" fmla="*/ 405 h 405"/>
                            <a:gd name="T8" fmla="*/ 637 w 665"/>
                            <a:gd name="T9" fmla="*/ 348 h 405"/>
                            <a:gd name="T10" fmla="*/ 665 w 665"/>
                            <a:gd name="T11" fmla="*/ 290 h 405"/>
                            <a:gd name="T12" fmla="*/ 55 w 665"/>
                            <a:gd name="T13" fmla="*/ 0 h 40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5" h="405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610" y="405"/>
                              </a:lnTo>
                              <a:lnTo>
                                <a:pt x="637" y="348"/>
                              </a:lnTo>
                              <a:lnTo>
                                <a:pt x="665" y="290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2" name="Freeform 11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56" y="1742"/>
                          <a:ext cx="166" cy="102"/>
                        </a:xfrm>
                        <a:custGeom>
                          <a:avLst/>
                          <a:gdLst>
                            <a:gd name="T0" fmla="*/ 55 w 665"/>
                            <a:gd name="T1" fmla="*/ 0 h 405"/>
                            <a:gd name="T2" fmla="*/ 27 w 665"/>
                            <a:gd name="T3" fmla="*/ 58 h 405"/>
                            <a:gd name="T4" fmla="*/ 0 w 665"/>
                            <a:gd name="T5" fmla="*/ 115 h 405"/>
                            <a:gd name="T6" fmla="*/ 610 w 665"/>
                            <a:gd name="T7" fmla="*/ 405 h 405"/>
                            <a:gd name="T8" fmla="*/ 637 w 665"/>
                            <a:gd name="T9" fmla="*/ 348 h 405"/>
                            <a:gd name="T10" fmla="*/ 665 w 665"/>
                            <a:gd name="T11" fmla="*/ 290 h 405"/>
                            <a:gd name="T12" fmla="*/ 55 w 665"/>
                            <a:gd name="T13" fmla="*/ 0 h 40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5" h="405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610" y="405"/>
                              </a:lnTo>
                              <a:lnTo>
                                <a:pt x="637" y="348"/>
                              </a:lnTo>
                              <a:lnTo>
                                <a:pt x="665" y="290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3" name="Freeform 11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15" y="1815"/>
                          <a:ext cx="8" cy="14"/>
                        </a:xfrm>
                        <a:custGeom>
                          <a:avLst/>
                          <a:gdLst>
                            <a:gd name="T0" fmla="*/ 0 w 29"/>
                            <a:gd name="T1" fmla="*/ 58 h 58"/>
                            <a:gd name="T2" fmla="*/ 28 w 29"/>
                            <a:gd name="T3" fmla="*/ 0 h 58"/>
                            <a:gd name="T4" fmla="*/ 29 w 29"/>
                            <a:gd name="T5" fmla="*/ 0 h 58"/>
                            <a:gd name="T6" fmla="*/ 0 w 29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8">
                              <a:moveTo>
                                <a:pt x="0" y="58"/>
                              </a:moveTo>
                              <a:lnTo>
                                <a:pt x="28" y="0"/>
                              </a:lnTo>
                              <a:lnTo>
                                <a:pt x="29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4" name="Line 114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22" y="18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5" name="Freeform 11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08" y="1815"/>
                          <a:ext cx="166" cy="104"/>
                        </a:xfrm>
                        <a:custGeom>
                          <a:avLst/>
                          <a:gdLst>
                            <a:gd name="T0" fmla="*/ 57 w 662"/>
                            <a:gd name="T1" fmla="*/ 0 h 416"/>
                            <a:gd name="T2" fmla="*/ 28 w 662"/>
                            <a:gd name="T3" fmla="*/ 58 h 416"/>
                            <a:gd name="T4" fmla="*/ 0 w 662"/>
                            <a:gd name="T5" fmla="*/ 115 h 416"/>
                            <a:gd name="T6" fmla="*/ 605 w 662"/>
                            <a:gd name="T7" fmla="*/ 416 h 416"/>
                            <a:gd name="T8" fmla="*/ 633 w 662"/>
                            <a:gd name="T9" fmla="*/ 358 h 416"/>
                            <a:gd name="T10" fmla="*/ 662 w 662"/>
                            <a:gd name="T11" fmla="*/ 301 h 416"/>
                            <a:gd name="T12" fmla="*/ 57 w 662"/>
                            <a:gd name="T13" fmla="*/ 0 h 4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16">
                              <a:moveTo>
                                <a:pt x="57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05" y="416"/>
                              </a:lnTo>
                              <a:lnTo>
                                <a:pt x="633" y="358"/>
                              </a:lnTo>
                              <a:lnTo>
                                <a:pt x="662" y="30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6" name="Freeform 11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08" y="1815"/>
                          <a:ext cx="166" cy="104"/>
                        </a:xfrm>
                        <a:custGeom>
                          <a:avLst/>
                          <a:gdLst>
                            <a:gd name="T0" fmla="*/ 57 w 662"/>
                            <a:gd name="T1" fmla="*/ 0 h 416"/>
                            <a:gd name="T2" fmla="*/ 28 w 662"/>
                            <a:gd name="T3" fmla="*/ 58 h 416"/>
                            <a:gd name="T4" fmla="*/ 0 w 662"/>
                            <a:gd name="T5" fmla="*/ 115 h 416"/>
                            <a:gd name="T6" fmla="*/ 605 w 662"/>
                            <a:gd name="T7" fmla="*/ 416 h 416"/>
                            <a:gd name="T8" fmla="*/ 633 w 662"/>
                            <a:gd name="T9" fmla="*/ 358 h 416"/>
                            <a:gd name="T10" fmla="*/ 662 w 662"/>
                            <a:gd name="T11" fmla="*/ 301 h 416"/>
                            <a:gd name="T12" fmla="*/ 57 w 662"/>
                            <a:gd name="T13" fmla="*/ 0 h 4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16">
                              <a:moveTo>
                                <a:pt x="57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05" y="416"/>
                              </a:lnTo>
                              <a:lnTo>
                                <a:pt x="633" y="358"/>
                              </a:lnTo>
                              <a:lnTo>
                                <a:pt x="662" y="30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7" name="Freeform 11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67" y="1890"/>
                          <a:ext cx="7" cy="14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9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8" name="Line 114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74" y="189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9" name="Freeform 11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1890"/>
                          <a:ext cx="165" cy="106"/>
                        </a:xfrm>
                        <a:custGeom>
                          <a:avLst/>
                          <a:gdLst>
                            <a:gd name="T0" fmla="*/ 57 w 658"/>
                            <a:gd name="T1" fmla="*/ 0 h 424"/>
                            <a:gd name="T2" fmla="*/ 28 w 658"/>
                            <a:gd name="T3" fmla="*/ 57 h 424"/>
                            <a:gd name="T4" fmla="*/ 0 w 658"/>
                            <a:gd name="T5" fmla="*/ 115 h 424"/>
                            <a:gd name="T6" fmla="*/ 600 w 658"/>
                            <a:gd name="T7" fmla="*/ 424 h 424"/>
                            <a:gd name="T8" fmla="*/ 629 w 658"/>
                            <a:gd name="T9" fmla="*/ 366 h 424"/>
                            <a:gd name="T10" fmla="*/ 658 w 658"/>
                            <a:gd name="T11" fmla="*/ 309 h 424"/>
                            <a:gd name="T12" fmla="*/ 57 w 658"/>
                            <a:gd name="T13" fmla="*/ 0 h 4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8" h="424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00" y="424"/>
                              </a:lnTo>
                              <a:lnTo>
                                <a:pt x="629" y="366"/>
                              </a:lnTo>
                              <a:lnTo>
                                <a:pt x="658" y="309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0" name="Freeform 11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1890"/>
                          <a:ext cx="165" cy="106"/>
                        </a:xfrm>
                        <a:custGeom>
                          <a:avLst/>
                          <a:gdLst>
                            <a:gd name="T0" fmla="*/ 57 w 658"/>
                            <a:gd name="T1" fmla="*/ 0 h 424"/>
                            <a:gd name="T2" fmla="*/ 28 w 658"/>
                            <a:gd name="T3" fmla="*/ 57 h 424"/>
                            <a:gd name="T4" fmla="*/ 0 w 658"/>
                            <a:gd name="T5" fmla="*/ 115 h 424"/>
                            <a:gd name="T6" fmla="*/ 600 w 658"/>
                            <a:gd name="T7" fmla="*/ 424 h 424"/>
                            <a:gd name="T8" fmla="*/ 629 w 658"/>
                            <a:gd name="T9" fmla="*/ 366 h 424"/>
                            <a:gd name="T10" fmla="*/ 658 w 658"/>
                            <a:gd name="T11" fmla="*/ 309 h 424"/>
                            <a:gd name="T12" fmla="*/ 57 w 658"/>
                            <a:gd name="T13" fmla="*/ 0 h 4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8" h="424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00" y="424"/>
                              </a:lnTo>
                              <a:lnTo>
                                <a:pt x="629" y="366"/>
                              </a:lnTo>
                              <a:lnTo>
                                <a:pt x="658" y="309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1" name="Freeform 11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17" y="1967"/>
                          <a:ext cx="7" cy="15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9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2" name="Line 113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24" y="19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3" name="Freeform 11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09" y="1968"/>
                          <a:ext cx="164" cy="108"/>
                        </a:xfrm>
                        <a:custGeom>
                          <a:avLst/>
                          <a:gdLst>
                            <a:gd name="T0" fmla="*/ 60 w 654"/>
                            <a:gd name="T1" fmla="*/ 0 h 433"/>
                            <a:gd name="T2" fmla="*/ 30 w 654"/>
                            <a:gd name="T3" fmla="*/ 56 h 433"/>
                            <a:gd name="T4" fmla="*/ 0 w 654"/>
                            <a:gd name="T5" fmla="*/ 113 h 433"/>
                            <a:gd name="T6" fmla="*/ 594 w 654"/>
                            <a:gd name="T7" fmla="*/ 433 h 433"/>
                            <a:gd name="T8" fmla="*/ 624 w 654"/>
                            <a:gd name="T9" fmla="*/ 376 h 433"/>
                            <a:gd name="T10" fmla="*/ 654 w 654"/>
                            <a:gd name="T11" fmla="*/ 320 h 433"/>
                            <a:gd name="T12" fmla="*/ 60 w 654"/>
                            <a:gd name="T13" fmla="*/ 0 h 43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4" h="433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594" y="433"/>
                              </a:lnTo>
                              <a:lnTo>
                                <a:pt x="624" y="376"/>
                              </a:lnTo>
                              <a:lnTo>
                                <a:pt x="654" y="32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4" name="Freeform 11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09" y="1968"/>
                          <a:ext cx="164" cy="108"/>
                        </a:xfrm>
                        <a:custGeom>
                          <a:avLst/>
                          <a:gdLst>
                            <a:gd name="T0" fmla="*/ 60 w 654"/>
                            <a:gd name="T1" fmla="*/ 0 h 433"/>
                            <a:gd name="T2" fmla="*/ 30 w 654"/>
                            <a:gd name="T3" fmla="*/ 56 h 433"/>
                            <a:gd name="T4" fmla="*/ 0 w 654"/>
                            <a:gd name="T5" fmla="*/ 113 h 433"/>
                            <a:gd name="T6" fmla="*/ 594 w 654"/>
                            <a:gd name="T7" fmla="*/ 433 h 433"/>
                            <a:gd name="T8" fmla="*/ 624 w 654"/>
                            <a:gd name="T9" fmla="*/ 376 h 433"/>
                            <a:gd name="T10" fmla="*/ 654 w 654"/>
                            <a:gd name="T11" fmla="*/ 320 h 433"/>
                            <a:gd name="T12" fmla="*/ 60 w 654"/>
                            <a:gd name="T13" fmla="*/ 0 h 43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4" h="433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594" y="433"/>
                              </a:lnTo>
                              <a:lnTo>
                                <a:pt x="624" y="376"/>
                              </a:lnTo>
                              <a:lnTo>
                                <a:pt x="654" y="32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5" name="Freeform 11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65" y="2047"/>
                          <a:ext cx="8" cy="15"/>
                        </a:xfrm>
                        <a:custGeom>
                          <a:avLst/>
                          <a:gdLst>
                            <a:gd name="T0" fmla="*/ 0 w 31"/>
                            <a:gd name="T1" fmla="*/ 56 h 56"/>
                            <a:gd name="T2" fmla="*/ 30 w 31"/>
                            <a:gd name="T3" fmla="*/ 0 h 56"/>
                            <a:gd name="T4" fmla="*/ 31 w 31"/>
                            <a:gd name="T5" fmla="*/ 0 h 56"/>
                            <a:gd name="T6" fmla="*/ 0 w 31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6">
                              <a:moveTo>
                                <a:pt x="0" y="56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6" name="Line 113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73" y="20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7" name="Freeform 11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57" y="2047"/>
                          <a:ext cx="163" cy="111"/>
                        </a:xfrm>
                        <a:custGeom>
                          <a:avLst/>
                          <a:gdLst>
                            <a:gd name="T0" fmla="*/ 62 w 651"/>
                            <a:gd name="T1" fmla="*/ 0 h 441"/>
                            <a:gd name="T2" fmla="*/ 31 w 651"/>
                            <a:gd name="T3" fmla="*/ 56 h 441"/>
                            <a:gd name="T4" fmla="*/ 0 w 651"/>
                            <a:gd name="T5" fmla="*/ 113 h 441"/>
                            <a:gd name="T6" fmla="*/ 588 w 651"/>
                            <a:gd name="T7" fmla="*/ 441 h 441"/>
                            <a:gd name="T8" fmla="*/ 619 w 651"/>
                            <a:gd name="T9" fmla="*/ 384 h 441"/>
                            <a:gd name="T10" fmla="*/ 651 w 651"/>
                            <a:gd name="T11" fmla="*/ 328 h 441"/>
                            <a:gd name="T12" fmla="*/ 62 w 651"/>
                            <a:gd name="T13" fmla="*/ 0 h 4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1" h="441">
                              <a:moveTo>
                                <a:pt x="62" y="0"/>
                              </a:moveTo>
                              <a:lnTo>
                                <a:pt x="31" y="56"/>
                              </a:lnTo>
                              <a:lnTo>
                                <a:pt x="0" y="113"/>
                              </a:lnTo>
                              <a:lnTo>
                                <a:pt x="588" y="441"/>
                              </a:lnTo>
                              <a:lnTo>
                                <a:pt x="619" y="384"/>
                              </a:lnTo>
                              <a:lnTo>
                                <a:pt x="651" y="328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8" name="Freeform 11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57" y="2047"/>
                          <a:ext cx="163" cy="111"/>
                        </a:xfrm>
                        <a:custGeom>
                          <a:avLst/>
                          <a:gdLst>
                            <a:gd name="T0" fmla="*/ 62 w 651"/>
                            <a:gd name="T1" fmla="*/ 0 h 441"/>
                            <a:gd name="T2" fmla="*/ 31 w 651"/>
                            <a:gd name="T3" fmla="*/ 56 h 441"/>
                            <a:gd name="T4" fmla="*/ 0 w 651"/>
                            <a:gd name="T5" fmla="*/ 113 h 441"/>
                            <a:gd name="T6" fmla="*/ 588 w 651"/>
                            <a:gd name="T7" fmla="*/ 441 h 441"/>
                            <a:gd name="T8" fmla="*/ 619 w 651"/>
                            <a:gd name="T9" fmla="*/ 384 h 441"/>
                            <a:gd name="T10" fmla="*/ 651 w 651"/>
                            <a:gd name="T11" fmla="*/ 328 h 441"/>
                            <a:gd name="T12" fmla="*/ 62 w 651"/>
                            <a:gd name="T13" fmla="*/ 0 h 4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1" h="441">
                              <a:moveTo>
                                <a:pt x="62" y="0"/>
                              </a:moveTo>
                              <a:lnTo>
                                <a:pt x="31" y="56"/>
                              </a:lnTo>
                              <a:lnTo>
                                <a:pt x="0" y="113"/>
                              </a:lnTo>
                              <a:lnTo>
                                <a:pt x="588" y="441"/>
                              </a:lnTo>
                              <a:lnTo>
                                <a:pt x="619" y="384"/>
                              </a:lnTo>
                              <a:lnTo>
                                <a:pt x="651" y="328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9" name="Freeform 11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2130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6 h 56"/>
                            <a:gd name="T2" fmla="*/ 32 w 33"/>
                            <a:gd name="T3" fmla="*/ 0 h 56"/>
                            <a:gd name="T4" fmla="*/ 33 w 33"/>
                            <a:gd name="T5" fmla="*/ 1 h 56"/>
                            <a:gd name="T6" fmla="*/ 0 w 33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6">
                              <a:moveTo>
                                <a:pt x="0" y="56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0" name="Line 112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20" y="21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1" name="Freeform 11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4" y="2130"/>
                          <a:ext cx="162" cy="112"/>
                        </a:xfrm>
                        <a:custGeom>
                          <a:avLst/>
                          <a:gdLst>
                            <a:gd name="T0" fmla="*/ 65 w 648"/>
                            <a:gd name="T1" fmla="*/ 0 h 448"/>
                            <a:gd name="T2" fmla="*/ 32 w 648"/>
                            <a:gd name="T3" fmla="*/ 55 h 448"/>
                            <a:gd name="T4" fmla="*/ 0 w 648"/>
                            <a:gd name="T5" fmla="*/ 110 h 448"/>
                            <a:gd name="T6" fmla="*/ 584 w 648"/>
                            <a:gd name="T7" fmla="*/ 448 h 448"/>
                            <a:gd name="T8" fmla="*/ 616 w 648"/>
                            <a:gd name="T9" fmla="*/ 393 h 448"/>
                            <a:gd name="T10" fmla="*/ 648 w 648"/>
                            <a:gd name="T11" fmla="*/ 338 h 448"/>
                            <a:gd name="T12" fmla="*/ 65 w 648"/>
                            <a:gd name="T13" fmla="*/ 0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8" h="448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4" y="448"/>
                              </a:lnTo>
                              <a:lnTo>
                                <a:pt x="616" y="393"/>
                              </a:lnTo>
                              <a:lnTo>
                                <a:pt x="648" y="338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2" name="Freeform 11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4" y="2130"/>
                          <a:ext cx="162" cy="112"/>
                        </a:xfrm>
                        <a:custGeom>
                          <a:avLst/>
                          <a:gdLst>
                            <a:gd name="T0" fmla="*/ 65 w 648"/>
                            <a:gd name="T1" fmla="*/ 0 h 448"/>
                            <a:gd name="T2" fmla="*/ 32 w 648"/>
                            <a:gd name="T3" fmla="*/ 55 h 448"/>
                            <a:gd name="T4" fmla="*/ 0 w 648"/>
                            <a:gd name="T5" fmla="*/ 110 h 448"/>
                            <a:gd name="T6" fmla="*/ 584 w 648"/>
                            <a:gd name="T7" fmla="*/ 448 h 448"/>
                            <a:gd name="T8" fmla="*/ 616 w 648"/>
                            <a:gd name="T9" fmla="*/ 393 h 448"/>
                            <a:gd name="T10" fmla="*/ 648 w 648"/>
                            <a:gd name="T11" fmla="*/ 338 h 448"/>
                            <a:gd name="T12" fmla="*/ 65 w 648"/>
                            <a:gd name="T13" fmla="*/ 0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8" h="448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4" y="448"/>
                              </a:lnTo>
                              <a:lnTo>
                                <a:pt x="616" y="393"/>
                              </a:lnTo>
                              <a:lnTo>
                                <a:pt x="648" y="338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3" name="Freeform 11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8" y="2214"/>
                          <a:ext cx="8" cy="14"/>
                        </a:xfrm>
                        <a:custGeom>
                          <a:avLst/>
                          <a:gdLst>
                            <a:gd name="T0" fmla="*/ 0 w 32"/>
                            <a:gd name="T1" fmla="*/ 55 h 55"/>
                            <a:gd name="T2" fmla="*/ 32 w 32"/>
                            <a:gd name="T3" fmla="*/ 0 h 55"/>
                            <a:gd name="T4" fmla="*/ 32 w 32"/>
                            <a:gd name="T5" fmla="*/ 0 h 55"/>
                            <a:gd name="T6" fmla="*/ 0 w 32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4" name="Line 112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66" y="22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5" name="Freeform 11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0" y="2214"/>
                          <a:ext cx="161" cy="114"/>
                        </a:xfrm>
                        <a:custGeom>
                          <a:avLst/>
                          <a:gdLst>
                            <a:gd name="T0" fmla="*/ 64 w 644"/>
                            <a:gd name="T1" fmla="*/ 0 h 455"/>
                            <a:gd name="T2" fmla="*/ 32 w 644"/>
                            <a:gd name="T3" fmla="*/ 55 h 455"/>
                            <a:gd name="T4" fmla="*/ 0 w 644"/>
                            <a:gd name="T5" fmla="*/ 110 h 455"/>
                            <a:gd name="T6" fmla="*/ 580 w 644"/>
                            <a:gd name="T7" fmla="*/ 455 h 455"/>
                            <a:gd name="T8" fmla="*/ 612 w 644"/>
                            <a:gd name="T9" fmla="*/ 400 h 455"/>
                            <a:gd name="T10" fmla="*/ 644 w 644"/>
                            <a:gd name="T11" fmla="*/ 345 h 455"/>
                            <a:gd name="T12" fmla="*/ 64 w 644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55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0" y="455"/>
                              </a:lnTo>
                              <a:lnTo>
                                <a:pt x="612" y="400"/>
                              </a:lnTo>
                              <a:lnTo>
                                <a:pt x="644" y="345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6" name="Freeform 11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0" y="2214"/>
                          <a:ext cx="161" cy="114"/>
                        </a:xfrm>
                        <a:custGeom>
                          <a:avLst/>
                          <a:gdLst>
                            <a:gd name="T0" fmla="*/ 64 w 644"/>
                            <a:gd name="T1" fmla="*/ 0 h 455"/>
                            <a:gd name="T2" fmla="*/ 32 w 644"/>
                            <a:gd name="T3" fmla="*/ 55 h 455"/>
                            <a:gd name="T4" fmla="*/ 0 w 644"/>
                            <a:gd name="T5" fmla="*/ 110 h 455"/>
                            <a:gd name="T6" fmla="*/ 580 w 644"/>
                            <a:gd name="T7" fmla="*/ 455 h 455"/>
                            <a:gd name="T8" fmla="*/ 612 w 644"/>
                            <a:gd name="T9" fmla="*/ 400 h 455"/>
                            <a:gd name="T10" fmla="*/ 644 w 644"/>
                            <a:gd name="T11" fmla="*/ 345 h 455"/>
                            <a:gd name="T12" fmla="*/ 64 w 644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55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0" y="455"/>
                              </a:lnTo>
                              <a:lnTo>
                                <a:pt x="612" y="400"/>
                              </a:lnTo>
                              <a:lnTo>
                                <a:pt x="644" y="345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7" name="Freeform 11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3" y="2300"/>
                          <a:ext cx="9" cy="14"/>
                        </a:xfrm>
                        <a:custGeom>
                          <a:avLst/>
                          <a:gdLst>
                            <a:gd name="T0" fmla="*/ 0 w 34"/>
                            <a:gd name="T1" fmla="*/ 55 h 55"/>
                            <a:gd name="T2" fmla="*/ 32 w 34"/>
                            <a:gd name="T3" fmla="*/ 0 h 55"/>
                            <a:gd name="T4" fmla="*/ 34 w 34"/>
                            <a:gd name="T5" fmla="*/ 0 h 55"/>
                            <a:gd name="T6" fmla="*/ 0 w 34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4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8" name="Line 112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11" y="230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9" name="Freeform 11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95" y="2300"/>
                          <a:ext cx="160" cy="116"/>
                        </a:xfrm>
                        <a:custGeom>
                          <a:avLst/>
                          <a:gdLst>
                            <a:gd name="T0" fmla="*/ 68 w 642"/>
                            <a:gd name="T1" fmla="*/ 0 h 464"/>
                            <a:gd name="T2" fmla="*/ 34 w 642"/>
                            <a:gd name="T3" fmla="*/ 55 h 464"/>
                            <a:gd name="T4" fmla="*/ 0 w 642"/>
                            <a:gd name="T5" fmla="*/ 110 h 464"/>
                            <a:gd name="T6" fmla="*/ 574 w 642"/>
                            <a:gd name="T7" fmla="*/ 464 h 464"/>
                            <a:gd name="T8" fmla="*/ 608 w 642"/>
                            <a:gd name="T9" fmla="*/ 408 h 464"/>
                            <a:gd name="T10" fmla="*/ 642 w 642"/>
                            <a:gd name="T11" fmla="*/ 353 h 464"/>
                            <a:gd name="T12" fmla="*/ 68 w 642"/>
                            <a:gd name="T13" fmla="*/ 0 h 4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2" h="464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74" y="464"/>
                              </a:lnTo>
                              <a:lnTo>
                                <a:pt x="608" y="408"/>
                              </a:lnTo>
                              <a:lnTo>
                                <a:pt x="642" y="353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0" name="Freeform 11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95" y="2300"/>
                          <a:ext cx="160" cy="116"/>
                        </a:xfrm>
                        <a:custGeom>
                          <a:avLst/>
                          <a:gdLst>
                            <a:gd name="T0" fmla="*/ 68 w 642"/>
                            <a:gd name="T1" fmla="*/ 0 h 464"/>
                            <a:gd name="T2" fmla="*/ 34 w 642"/>
                            <a:gd name="T3" fmla="*/ 55 h 464"/>
                            <a:gd name="T4" fmla="*/ 0 w 642"/>
                            <a:gd name="T5" fmla="*/ 110 h 464"/>
                            <a:gd name="T6" fmla="*/ 574 w 642"/>
                            <a:gd name="T7" fmla="*/ 464 h 464"/>
                            <a:gd name="T8" fmla="*/ 608 w 642"/>
                            <a:gd name="T9" fmla="*/ 408 h 464"/>
                            <a:gd name="T10" fmla="*/ 642 w 642"/>
                            <a:gd name="T11" fmla="*/ 353 h 464"/>
                            <a:gd name="T12" fmla="*/ 68 w 642"/>
                            <a:gd name="T13" fmla="*/ 0 h 4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2" h="464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74" y="464"/>
                              </a:lnTo>
                              <a:lnTo>
                                <a:pt x="608" y="408"/>
                              </a:lnTo>
                              <a:lnTo>
                                <a:pt x="642" y="353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1" name="Freeform 11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47" y="2389"/>
                          <a:ext cx="8" cy="14"/>
                        </a:xfrm>
                        <a:custGeom>
                          <a:avLst/>
                          <a:gdLst>
                            <a:gd name="T0" fmla="*/ 0 w 35"/>
                            <a:gd name="T1" fmla="*/ 55 h 55"/>
                            <a:gd name="T2" fmla="*/ 34 w 35"/>
                            <a:gd name="T3" fmla="*/ 0 h 55"/>
                            <a:gd name="T4" fmla="*/ 35 w 35"/>
                            <a:gd name="T5" fmla="*/ 2 h 55"/>
                            <a:gd name="T6" fmla="*/ 0 w 35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5">
                              <a:moveTo>
                                <a:pt x="0" y="55"/>
                              </a:moveTo>
                              <a:lnTo>
                                <a:pt x="34" y="0"/>
                              </a:lnTo>
                              <a:lnTo>
                                <a:pt x="35" y="2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2" name="Line 111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55" y="238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3" name="Freeform 11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38" y="2389"/>
                          <a:ext cx="160" cy="117"/>
                        </a:xfrm>
                        <a:custGeom>
                          <a:avLst/>
                          <a:gdLst>
                            <a:gd name="T0" fmla="*/ 70 w 641"/>
                            <a:gd name="T1" fmla="*/ 0 h 468"/>
                            <a:gd name="T2" fmla="*/ 35 w 641"/>
                            <a:gd name="T3" fmla="*/ 53 h 468"/>
                            <a:gd name="T4" fmla="*/ 0 w 641"/>
                            <a:gd name="T5" fmla="*/ 107 h 468"/>
                            <a:gd name="T6" fmla="*/ 572 w 641"/>
                            <a:gd name="T7" fmla="*/ 468 h 468"/>
                            <a:gd name="T8" fmla="*/ 607 w 641"/>
                            <a:gd name="T9" fmla="*/ 414 h 468"/>
                            <a:gd name="T10" fmla="*/ 641 w 641"/>
                            <a:gd name="T11" fmla="*/ 360 h 468"/>
                            <a:gd name="T12" fmla="*/ 70 w 641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1" h="468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2" y="468"/>
                              </a:lnTo>
                              <a:lnTo>
                                <a:pt x="607" y="414"/>
                              </a:lnTo>
                              <a:lnTo>
                                <a:pt x="641" y="360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4" name="Freeform 11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38" y="2389"/>
                          <a:ext cx="160" cy="117"/>
                        </a:xfrm>
                        <a:custGeom>
                          <a:avLst/>
                          <a:gdLst>
                            <a:gd name="T0" fmla="*/ 70 w 641"/>
                            <a:gd name="T1" fmla="*/ 0 h 468"/>
                            <a:gd name="T2" fmla="*/ 35 w 641"/>
                            <a:gd name="T3" fmla="*/ 53 h 468"/>
                            <a:gd name="T4" fmla="*/ 0 w 641"/>
                            <a:gd name="T5" fmla="*/ 107 h 468"/>
                            <a:gd name="T6" fmla="*/ 572 w 641"/>
                            <a:gd name="T7" fmla="*/ 468 h 468"/>
                            <a:gd name="T8" fmla="*/ 607 w 641"/>
                            <a:gd name="T9" fmla="*/ 414 h 468"/>
                            <a:gd name="T10" fmla="*/ 641 w 641"/>
                            <a:gd name="T11" fmla="*/ 360 h 468"/>
                            <a:gd name="T12" fmla="*/ 70 w 641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1" h="468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2" y="468"/>
                              </a:lnTo>
                              <a:lnTo>
                                <a:pt x="607" y="414"/>
                              </a:lnTo>
                              <a:lnTo>
                                <a:pt x="641" y="360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5" name="Freeform 11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0" y="2479"/>
                          <a:ext cx="8" cy="14"/>
                        </a:xfrm>
                        <a:custGeom>
                          <a:avLst/>
                          <a:gdLst>
                            <a:gd name="T0" fmla="*/ 0 w 34"/>
                            <a:gd name="T1" fmla="*/ 54 h 54"/>
                            <a:gd name="T2" fmla="*/ 34 w 34"/>
                            <a:gd name="T3" fmla="*/ 0 h 54"/>
                            <a:gd name="T4" fmla="*/ 34 w 34"/>
                            <a:gd name="T5" fmla="*/ 0 h 54"/>
                            <a:gd name="T6" fmla="*/ 0 w 34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6" name="Line 11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98" y="247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7" name="Freeform 11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81" y="2479"/>
                          <a:ext cx="159" cy="119"/>
                        </a:xfrm>
                        <a:custGeom>
                          <a:avLst/>
                          <a:gdLst>
                            <a:gd name="T0" fmla="*/ 69 w 636"/>
                            <a:gd name="T1" fmla="*/ 0 h 474"/>
                            <a:gd name="T2" fmla="*/ 35 w 636"/>
                            <a:gd name="T3" fmla="*/ 54 h 474"/>
                            <a:gd name="T4" fmla="*/ 0 w 636"/>
                            <a:gd name="T5" fmla="*/ 108 h 474"/>
                            <a:gd name="T6" fmla="*/ 567 w 636"/>
                            <a:gd name="T7" fmla="*/ 474 h 474"/>
                            <a:gd name="T8" fmla="*/ 601 w 636"/>
                            <a:gd name="T9" fmla="*/ 420 h 474"/>
                            <a:gd name="T10" fmla="*/ 636 w 636"/>
                            <a:gd name="T11" fmla="*/ 367 h 474"/>
                            <a:gd name="T12" fmla="*/ 69 w 636"/>
                            <a:gd name="T13" fmla="*/ 0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6" h="474">
                              <a:moveTo>
                                <a:pt x="69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67" y="474"/>
                              </a:lnTo>
                              <a:lnTo>
                                <a:pt x="601" y="420"/>
                              </a:lnTo>
                              <a:lnTo>
                                <a:pt x="636" y="367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8" name="Freeform 11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81" y="2479"/>
                          <a:ext cx="159" cy="119"/>
                        </a:xfrm>
                        <a:custGeom>
                          <a:avLst/>
                          <a:gdLst>
                            <a:gd name="T0" fmla="*/ 69 w 636"/>
                            <a:gd name="T1" fmla="*/ 0 h 474"/>
                            <a:gd name="T2" fmla="*/ 35 w 636"/>
                            <a:gd name="T3" fmla="*/ 54 h 474"/>
                            <a:gd name="T4" fmla="*/ 0 w 636"/>
                            <a:gd name="T5" fmla="*/ 108 h 474"/>
                            <a:gd name="T6" fmla="*/ 567 w 636"/>
                            <a:gd name="T7" fmla="*/ 474 h 474"/>
                            <a:gd name="T8" fmla="*/ 601 w 636"/>
                            <a:gd name="T9" fmla="*/ 420 h 474"/>
                            <a:gd name="T10" fmla="*/ 636 w 636"/>
                            <a:gd name="T11" fmla="*/ 367 h 474"/>
                            <a:gd name="T12" fmla="*/ 69 w 636"/>
                            <a:gd name="T13" fmla="*/ 0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6" h="474">
                              <a:moveTo>
                                <a:pt x="69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67" y="474"/>
                              </a:lnTo>
                              <a:lnTo>
                                <a:pt x="601" y="420"/>
                              </a:lnTo>
                              <a:lnTo>
                                <a:pt x="636" y="367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9" name="Freeform 11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31" y="2571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3 h 53"/>
                            <a:gd name="T2" fmla="*/ 35 w 35"/>
                            <a:gd name="T3" fmla="*/ 0 h 53"/>
                            <a:gd name="T4" fmla="*/ 35 w 35"/>
                            <a:gd name="T5" fmla="*/ 0 h 53"/>
                            <a:gd name="T6" fmla="*/ 0 w 35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3">
                              <a:moveTo>
                                <a:pt x="0" y="53"/>
                              </a:moveTo>
                              <a:lnTo>
                                <a:pt x="35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0" name="Line 110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40" y="257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1" name="Freeform 11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23" y="2571"/>
                          <a:ext cx="158" cy="120"/>
                        </a:xfrm>
                        <a:custGeom>
                          <a:avLst/>
                          <a:gdLst>
                            <a:gd name="T0" fmla="*/ 69 w 632"/>
                            <a:gd name="T1" fmla="*/ 0 h 479"/>
                            <a:gd name="T2" fmla="*/ 34 w 632"/>
                            <a:gd name="T3" fmla="*/ 53 h 479"/>
                            <a:gd name="T4" fmla="*/ 0 w 632"/>
                            <a:gd name="T5" fmla="*/ 107 h 479"/>
                            <a:gd name="T6" fmla="*/ 563 w 632"/>
                            <a:gd name="T7" fmla="*/ 479 h 479"/>
                            <a:gd name="T8" fmla="*/ 597 w 632"/>
                            <a:gd name="T9" fmla="*/ 425 h 479"/>
                            <a:gd name="T10" fmla="*/ 632 w 632"/>
                            <a:gd name="T11" fmla="*/ 371 h 479"/>
                            <a:gd name="T12" fmla="*/ 69 w 632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2" h="479">
                              <a:moveTo>
                                <a:pt x="69" y="0"/>
                              </a:moveTo>
                              <a:lnTo>
                                <a:pt x="34" y="53"/>
                              </a:lnTo>
                              <a:lnTo>
                                <a:pt x="0" y="107"/>
                              </a:lnTo>
                              <a:lnTo>
                                <a:pt x="563" y="479"/>
                              </a:lnTo>
                              <a:lnTo>
                                <a:pt x="597" y="425"/>
                              </a:lnTo>
                              <a:lnTo>
                                <a:pt x="632" y="371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2" name="Freeform 11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23" y="2571"/>
                          <a:ext cx="158" cy="120"/>
                        </a:xfrm>
                        <a:custGeom>
                          <a:avLst/>
                          <a:gdLst>
                            <a:gd name="T0" fmla="*/ 69 w 632"/>
                            <a:gd name="T1" fmla="*/ 0 h 479"/>
                            <a:gd name="T2" fmla="*/ 34 w 632"/>
                            <a:gd name="T3" fmla="*/ 53 h 479"/>
                            <a:gd name="T4" fmla="*/ 0 w 632"/>
                            <a:gd name="T5" fmla="*/ 107 h 479"/>
                            <a:gd name="T6" fmla="*/ 563 w 632"/>
                            <a:gd name="T7" fmla="*/ 479 h 479"/>
                            <a:gd name="T8" fmla="*/ 597 w 632"/>
                            <a:gd name="T9" fmla="*/ 425 h 479"/>
                            <a:gd name="T10" fmla="*/ 632 w 632"/>
                            <a:gd name="T11" fmla="*/ 371 h 479"/>
                            <a:gd name="T12" fmla="*/ 69 w 632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2" h="479">
                              <a:moveTo>
                                <a:pt x="69" y="0"/>
                              </a:moveTo>
                              <a:lnTo>
                                <a:pt x="34" y="53"/>
                              </a:lnTo>
                              <a:lnTo>
                                <a:pt x="0" y="107"/>
                              </a:lnTo>
                              <a:lnTo>
                                <a:pt x="563" y="479"/>
                              </a:lnTo>
                              <a:lnTo>
                                <a:pt x="597" y="425"/>
                              </a:lnTo>
                              <a:lnTo>
                                <a:pt x="632" y="371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3" name="Freeform 11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72" y="2664"/>
                          <a:ext cx="9" cy="13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1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1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4" name="Line 110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81" y="26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5" name="Freeform 11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63" y="2664"/>
                          <a:ext cx="298" cy="216"/>
                        </a:xfrm>
                        <a:custGeom>
                          <a:avLst/>
                          <a:gdLst>
                            <a:gd name="T0" fmla="*/ 71 w 1191"/>
                            <a:gd name="T1" fmla="*/ 0 h 865"/>
                            <a:gd name="T2" fmla="*/ 35 w 1191"/>
                            <a:gd name="T3" fmla="*/ 53 h 865"/>
                            <a:gd name="T4" fmla="*/ 0 w 1191"/>
                            <a:gd name="T5" fmla="*/ 105 h 865"/>
                            <a:gd name="T6" fmla="*/ 1119 w 1191"/>
                            <a:gd name="T7" fmla="*/ 865 h 865"/>
                            <a:gd name="T8" fmla="*/ 1155 w 1191"/>
                            <a:gd name="T9" fmla="*/ 812 h 865"/>
                            <a:gd name="T10" fmla="*/ 1191 w 1191"/>
                            <a:gd name="T11" fmla="*/ 759 h 865"/>
                            <a:gd name="T12" fmla="*/ 71 w 1191"/>
                            <a:gd name="T13" fmla="*/ 0 h 8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1" h="865">
                              <a:moveTo>
                                <a:pt x="71" y="0"/>
                              </a:moveTo>
                              <a:lnTo>
                                <a:pt x="35" y="53"/>
                              </a:lnTo>
                              <a:lnTo>
                                <a:pt x="0" y="105"/>
                              </a:lnTo>
                              <a:lnTo>
                                <a:pt x="1119" y="865"/>
                              </a:lnTo>
                              <a:lnTo>
                                <a:pt x="1155" y="812"/>
                              </a:lnTo>
                              <a:lnTo>
                                <a:pt x="1191" y="759"/>
                              </a:lnTo>
                              <a:lnTo>
                                <a:pt x="7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6" name="Freeform 11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63" y="2664"/>
                          <a:ext cx="298" cy="216"/>
                        </a:xfrm>
                        <a:custGeom>
                          <a:avLst/>
                          <a:gdLst>
                            <a:gd name="T0" fmla="*/ 71 w 1191"/>
                            <a:gd name="T1" fmla="*/ 0 h 865"/>
                            <a:gd name="T2" fmla="*/ 35 w 1191"/>
                            <a:gd name="T3" fmla="*/ 53 h 865"/>
                            <a:gd name="T4" fmla="*/ 0 w 1191"/>
                            <a:gd name="T5" fmla="*/ 105 h 865"/>
                            <a:gd name="T6" fmla="*/ 1119 w 1191"/>
                            <a:gd name="T7" fmla="*/ 865 h 865"/>
                            <a:gd name="T8" fmla="*/ 1155 w 1191"/>
                            <a:gd name="T9" fmla="*/ 812 h 865"/>
                            <a:gd name="T10" fmla="*/ 1191 w 1191"/>
                            <a:gd name="T11" fmla="*/ 759 h 865"/>
                            <a:gd name="T12" fmla="*/ 71 w 1191"/>
                            <a:gd name="T13" fmla="*/ 0 h 8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1" h="865">
                              <a:moveTo>
                                <a:pt x="71" y="0"/>
                              </a:moveTo>
                              <a:lnTo>
                                <a:pt x="35" y="53"/>
                              </a:lnTo>
                              <a:lnTo>
                                <a:pt x="0" y="105"/>
                              </a:lnTo>
                              <a:lnTo>
                                <a:pt x="1119" y="865"/>
                              </a:lnTo>
                              <a:lnTo>
                                <a:pt x="1155" y="812"/>
                              </a:lnTo>
                              <a:lnTo>
                                <a:pt x="1191" y="759"/>
                              </a:lnTo>
                              <a:lnTo>
                                <a:pt x="7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7" name="Freeform 11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52" y="2854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6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8" name="Line 110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761" y="285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9" name="Freeform 11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43" y="2854"/>
                          <a:ext cx="296" cy="220"/>
                        </a:xfrm>
                        <a:custGeom>
                          <a:avLst/>
                          <a:gdLst>
                            <a:gd name="T0" fmla="*/ 74 w 1183"/>
                            <a:gd name="T1" fmla="*/ 0 h 879"/>
                            <a:gd name="T2" fmla="*/ 37 w 1183"/>
                            <a:gd name="T3" fmla="*/ 53 h 879"/>
                            <a:gd name="T4" fmla="*/ 0 w 1183"/>
                            <a:gd name="T5" fmla="*/ 106 h 879"/>
                            <a:gd name="T6" fmla="*/ 1109 w 1183"/>
                            <a:gd name="T7" fmla="*/ 879 h 879"/>
                            <a:gd name="T8" fmla="*/ 1146 w 1183"/>
                            <a:gd name="T9" fmla="*/ 827 h 879"/>
                            <a:gd name="T10" fmla="*/ 1183 w 1183"/>
                            <a:gd name="T11" fmla="*/ 774 h 879"/>
                            <a:gd name="T12" fmla="*/ 74 w 1183"/>
                            <a:gd name="T13" fmla="*/ 0 h 8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83" h="87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1109" y="879"/>
                              </a:lnTo>
                              <a:lnTo>
                                <a:pt x="1146" y="827"/>
                              </a:lnTo>
                              <a:lnTo>
                                <a:pt x="1183" y="77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0" name="Freeform 10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43" y="2854"/>
                          <a:ext cx="296" cy="220"/>
                        </a:xfrm>
                        <a:custGeom>
                          <a:avLst/>
                          <a:gdLst>
                            <a:gd name="T0" fmla="*/ 74 w 1183"/>
                            <a:gd name="T1" fmla="*/ 0 h 879"/>
                            <a:gd name="T2" fmla="*/ 37 w 1183"/>
                            <a:gd name="T3" fmla="*/ 53 h 879"/>
                            <a:gd name="T4" fmla="*/ 0 w 1183"/>
                            <a:gd name="T5" fmla="*/ 106 h 879"/>
                            <a:gd name="T6" fmla="*/ 1109 w 1183"/>
                            <a:gd name="T7" fmla="*/ 879 h 879"/>
                            <a:gd name="T8" fmla="*/ 1146 w 1183"/>
                            <a:gd name="T9" fmla="*/ 827 h 879"/>
                            <a:gd name="T10" fmla="*/ 1183 w 1183"/>
                            <a:gd name="T11" fmla="*/ 774 h 879"/>
                            <a:gd name="T12" fmla="*/ 74 w 1183"/>
                            <a:gd name="T13" fmla="*/ 0 h 8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83" h="87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1109" y="879"/>
                              </a:lnTo>
                              <a:lnTo>
                                <a:pt x="1146" y="827"/>
                              </a:lnTo>
                              <a:lnTo>
                                <a:pt x="1183" y="77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1" name="Freeform 10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9" y="3047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2" name="Line 10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39" y="30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3" name="Freeform 10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0" y="3047"/>
                          <a:ext cx="295" cy="222"/>
                        </a:xfrm>
                        <a:custGeom>
                          <a:avLst/>
                          <a:gdLst>
                            <a:gd name="T0" fmla="*/ 74 w 1179"/>
                            <a:gd name="T1" fmla="*/ 0 h 889"/>
                            <a:gd name="T2" fmla="*/ 37 w 1179"/>
                            <a:gd name="T3" fmla="*/ 53 h 889"/>
                            <a:gd name="T4" fmla="*/ 0 w 1179"/>
                            <a:gd name="T5" fmla="*/ 105 h 889"/>
                            <a:gd name="T6" fmla="*/ 1105 w 1179"/>
                            <a:gd name="T7" fmla="*/ 889 h 889"/>
                            <a:gd name="T8" fmla="*/ 1142 w 1179"/>
                            <a:gd name="T9" fmla="*/ 836 h 889"/>
                            <a:gd name="T10" fmla="*/ 1179 w 1179"/>
                            <a:gd name="T11" fmla="*/ 783 h 889"/>
                            <a:gd name="T12" fmla="*/ 74 w 1179"/>
                            <a:gd name="T13" fmla="*/ 0 h 8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9" h="8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1105" y="889"/>
                              </a:lnTo>
                              <a:lnTo>
                                <a:pt x="1142" y="836"/>
                              </a:lnTo>
                              <a:lnTo>
                                <a:pt x="1179" y="783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4" name="Freeform 10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0" y="3047"/>
                          <a:ext cx="295" cy="222"/>
                        </a:xfrm>
                        <a:custGeom>
                          <a:avLst/>
                          <a:gdLst>
                            <a:gd name="T0" fmla="*/ 74 w 1179"/>
                            <a:gd name="T1" fmla="*/ 0 h 889"/>
                            <a:gd name="T2" fmla="*/ 37 w 1179"/>
                            <a:gd name="T3" fmla="*/ 53 h 889"/>
                            <a:gd name="T4" fmla="*/ 0 w 1179"/>
                            <a:gd name="T5" fmla="*/ 105 h 889"/>
                            <a:gd name="T6" fmla="*/ 1105 w 1179"/>
                            <a:gd name="T7" fmla="*/ 889 h 889"/>
                            <a:gd name="T8" fmla="*/ 1142 w 1179"/>
                            <a:gd name="T9" fmla="*/ 836 h 889"/>
                            <a:gd name="T10" fmla="*/ 1179 w 1179"/>
                            <a:gd name="T11" fmla="*/ 783 h 889"/>
                            <a:gd name="T12" fmla="*/ 74 w 1179"/>
                            <a:gd name="T13" fmla="*/ 0 h 8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9" h="8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1105" y="889"/>
                              </a:lnTo>
                              <a:lnTo>
                                <a:pt x="1142" y="836"/>
                              </a:lnTo>
                              <a:lnTo>
                                <a:pt x="1179" y="783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5" name="Freeform 10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06" y="3243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2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37" y="2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6" name="Line 109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5" y="32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7" name="Freeform 10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6" y="3243"/>
                          <a:ext cx="294" cy="223"/>
                        </a:xfrm>
                        <a:custGeom>
                          <a:avLst/>
                          <a:gdLst>
                            <a:gd name="T0" fmla="*/ 74 w 1175"/>
                            <a:gd name="T1" fmla="*/ 0 h 892"/>
                            <a:gd name="T2" fmla="*/ 37 w 1175"/>
                            <a:gd name="T3" fmla="*/ 51 h 892"/>
                            <a:gd name="T4" fmla="*/ 0 w 1175"/>
                            <a:gd name="T5" fmla="*/ 103 h 892"/>
                            <a:gd name="T6" fmla="*/ 1101 w 1175"/>
                            <a:gd name="T7" fmla="*/ 892 h 892"/>
                            <a:gd name="T8" fmla="*/ 1138 w 1175"/>
                            <a:gd name="T9" fmla="*/ 840 h 892"/>
                            <a:gd name="T10" fmla="*/ 1175 w 1175"/>
                            <a:gd name="T11" fmla="*/ 789 h 892"/>
                            <a:gd name="T12" fmla="*/ 74 w 1175"/>
                            <a:gd name="T13" fmla="*/ 0 h 8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5" h="892">
                              <a:moveTo>
                                <a:pt x="74" y="0"/>
                              </a:moveTo>
                              <a:lnTo>
                                <a:pt x="37" y="51"/>
                              </a:lnTo>
                              <a:lnTo>
                                <a:pt x="0" y="103"/>
                              </a:lnTo>
                              <a:lnTo>
                                <a:pt x="1101" y="892"/>
                              </a:lnTo>
                              <a:lnTo>
                                <a:pt x="1138" y="840"/>
                              </a:lnTo>
                              <a:lnTo>
                                <a:pt x="1175" y="7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8" name="Freeform 10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6" y="3243"/>
                          <a:ext cx="294" cy="223"/>
                        </a:xfrm>
                        <a:custGeom>
                          <a:avLst/>
                          <a:gdLst>
                            <a:gd name="T0" fmla="*/ 74 w 1175"/>
                            <a:gd name="T1" fmla="*/ 0 h 892"/>
                            <a:gd name="T2" fmla="*/ 37 w 1175"/>
                            <a:gd name="T3" fmla="*/ 51 h 892"/>
                            <a:gd name="T4" fmla="*/ 0 w 1175"/>
                            <a:gd name="T5" fmla="*/ 103 h 892"/>
                            <a:gd name="T6" fmla="*/ 1101 w 1175"/>
                            <a:gd name="T7" fmla="*/ 892 h 892"/>
                            <a:gd name="T8" fmla="*/ 1138 w 1175"/>
                            <a:gd name="T9" fmla="*/ 840 h 892"/>
                            <a:gd name="T10" fmla="*/ 1175 w 1175"/>
                            <a:gd name="T11" fmla="*/ 789 h 892"/>
                            <a:gd name="T12" fmla="*/ 74 w 1175"/>
                            <a:gd name="T13" fmla="*/ 0 h 8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5" h="892">
                              <a:moveTo>
                                <a:pt x="74" y="0"/>
                              </a:moveTo>
                              <a:lnTo>
                                <a:pt x="37" y="51"/>
                              </a:lnTo>
                              <a:lnTo>
                                <a:pt x="0" y="103"/>
                              </a:lnTo>
                              <a:lnTo>
                                <a:pt x="1101" y="892"/>
                              </a:lnTo>
                              <a:lnTo>
                                <a:pt x="1138" y="840"/>
                              </a:lnTo>
                              <a:lnTo>
                                <a:pt x="1175" y="7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9" name="Freeform 10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441"/>
                          <a:ext cx="25" cy="28"/>
                        </a:xfrm>
                        <a:custGeom>
                          <a:avLst/>
                          <a:gdLst>
                            <a:gd name="T0" fmla="*/ 37 w 101"/>
                            <a:gd name="T1" fmla="*/ 51 h 115"/>
                            <a:gd name="T2" fmla="*/ 74 w 101"/>
                            <a:gd name="T3" fmla="*/ 0 h 115"/>
                            <a:gd name="T4" fmla="*/ 85 w 101"/>
                            <a:gd name="T5" fmla="*/ 8 h 115"/>
                            <a:gd name="T6" fmla="*/ 92 w 101"/>
                            <a:gd name="T7" fmla="*/ 19 h 115"/>
                            <a:gd name="T8" fmla="*/ 98 w 101"/>
                            <a:gd name="T9" fmla="*/ 31 h 115"/>
                            <a:gd name="T10" fmla="*/ 101 w 101"/>
                            <a:gd name="T11" fmla="*/ 44 h 115"/>
                            <a:gd name="T12" fmla="*/ 101 w 101"/>
                            <a:gd name="T13" fmla="*/ 57 h 115"/>
                            <a:gd name="T14" fmla="*/ 98 w 101"/>
                            <a:gd name="T15" fmla="*/ 71 h 115"/>
                            <a:gd name="T16" fmla="*/ 92 w 101"/>
                            <a:gd name="T17" fmla="*/ 83 h 115"/>
                            <a:gd name="T18" fmla="*/ 85 w 101"/>
                            <a:gd name="T19" fmla="*/ 94 h 115"/>
                            <a:gd name="T20" fmla="*/ 76 w 101"/>
                            <a:gd name="T21" fmla="*/ 103 h 115"/>
                            <a:gd name="T22" fmla="*/ 64 w 101"/>
                            <a:gd name="T23" fmla="*/ 110 h 115"/>
                            <a:gd name="T24" fmla="*/ 50 w 101"/>
                            <a:gd name="T25" fmla="*/ 114 h 115"/>
                            <a:gd name="T26" fmla="*/ 37 w 101"/>
                            <a:gd name="T27" fmla="*/ 115 h 115"/>
                            <a:gd name="T28" fmla="*/ 24 w 101"/>
                            <a:gd name="T29" fmla="*/ 114 h 115"/>
                            <a:gd name="T30" fmla="*/ 12 w 101"/>
                            <a:gd name="T31" fmla="*/ 110 h 115"/>
                            <a:gd name="T32" fmla="*/ 0 w 101"/>
                            <a:gd name="T33" fmla="*/ 103 h 115"/>
                            <a:gd name="T34" fmla="*/ 37 w 101"/>
                            <a:gd name="T35" fmla="*/ 51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37" y="51"/>
                              </a:moveTo>
                              <a:lnTo>
                                <a:pt x="74" y="0"/>
                              </a:lnTo>
                              <a:lnTo>
                                <a:pt x="85" y="8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7"/>
                              </a:lnTo>
                              <a:lnTo>
                                <a:pt x="98" y="71"/>
                              </a:lnTo>
                              <a:lnTo>
                                <a:pt x="92" y="83"/>
                              </a:lnTo>
                              <a:lnTo>
                                <a:pt x="85" y="94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  <a:lnTo>
                                <a:pt x="37" y="5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0" name="Freeform 10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441"/>
                          <a:ext cx="25" cy="28"/>
                        </a:xfrm>
                        <a:custGeom>
                          <a:avLst/>
                          <a:gdLst>
                            <a:gd name="T0" fmla="*/ 74 w 101"/>
                            <a:gd name="T1" fmla="*/ 0 h 115"/>
                            <a:gd name="T2" fmla="*/ 85 w 101"/>
                            <a:gd name="T3" fmla="*/ 8 h 115"/>
                            <a:gd name="T4" fmla="*/ 92 w 101"/>
                            <a:gd name="T5" fmla="*/ 19 h 115"/>
                            <a:gd name="T6" fmla="*/ 98 w 101"/>
                            <a:gd name="T7" fmla="*/ 31 h 115"/>
                            <a:gd name="T8" fmla="*/ 101 w 101"/>
                            <a:gd name="T9" fmla="*/ 44 h 115"/>
                            <a:gd name="T10" fmla="*/ 101 w 101"/>
                            <a:gd name="T11" fmla="*/ 57 h 115"/>
                            <a:gd name="T12" fmla="*/ 98 w 101"/>
                            <a:gd name="T13" fmla="*/ 71 h 115"/>
                            <a:gd name="T14" fmla="*/ 92 w 101"/>
                            <a:gd name="T15" fmla="*/ 83 h 115"/>
                            <a:gd name="T16" fmla="*/ 85 w 101"/>
                            <a:gd name="T17" fmla="*/ 94 h 115"/>
                            <a:gd name="T18" fmla="*/ 76 w 101"/>
                            <a:gd name="T19" fmla="*/ 103 h 115"/>
                            <a:gd name="T20" fmla="*/ 64 w 101"/>
                            <a:gd name="T21" fmla="*/ 110 h 115"/>
                            <a:gd name="T22" fmla="*/ 50 w 101"/>
                            <a:gd name="T23" fmla="*/ 114 h 115"/>
                            <a:gd name="T24" fmla="*/ 37 w 101"/>
                            <a:gd name="T25" fmla="*/ 115 h 115"/>
                            <a:gd name="T26" fmla="*/ 24 w 101"/>
                            <a:gd name="T27" fmla="*/ 114 h 115"/>
                            <a:gd name="T28" fmla="*/ 12 w 101"/>
                            <a:gd name="T29" fmla="*/ 110 h 115"/>
                            <a:gd name="T30" fmla="*/ 0 w 101"/>
                            <a:gd name="T31" fmla="*/ 103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74" y="0"/>
                              </a:moveTo>
                              <a:lnTo>
                                <a:pt x="85" y="8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7"/>
                              </a:lnTo>
                              <a:lnTo>
                                <a:pt x="98" y="71"/>
                              </a:lnTo>
                              <a:lnTo>
                                <a:pt x="92" y="83"/>
                              </a:lnTo>
                              <a:lnTo>
                                <a:pt x="85" y="94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1" name="Line 10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65" y="2572"/>
                          <a:ext cx="1692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2" name="Line 108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77" y="2572"/>
                          <a:ext cx="348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3" name="Line 108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935" y="2572"/>
                          <a:ext cx="1713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4" name="Line 10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01" y="2572"/>
                          <a:ext cx="416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5" name="Freeform 10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97" y="856"/>
                          <a:ext cx="20" cy="31"/>
                        </a:xfrm>
                        <a:custGeom>
                          <a:avLst/>
                          <a:gdLst>
                            <a:gd name="T0" fmla="*/ 64 w 81"/>
                            <a:gd name="T1" fmla="*/ 64 h 126"/>
                            <a:gd name="T2" fmla="*/ 47 w 81"/>
                            <a:gd name="T3" fmla="*/ 126 h 126"/>
                            <a:gd name="T4" fmla="*/ 34 w 81"/>
                            <a:gd name="T5" fmla="*/ 120 h 126"/>
                            <a:gd name="T6" fmla="*/ 23 w 81"/>
                            <a:gd name="T7" fmla="*/ 113 h 126"/>
                            <a:gd name="T8" fmla="*/ 14 w 81"/>
                            <a:gd name="T9" fmla="*/ 103 h 126"/>
                            <a:gd name="T10" fmla="*/ 6 w 81"/>
                            <a:gd name="T11" fmla="*/ 92 h 126"/>
                            <a:gd name="T12" fmla="*/ 2 w 81"/>
                            <a:gd name="T13" fmla="*/ 79 h 126"/>
                            <a:gd name="T14" fmla="*/ 0 w 81"/>
                            <a:gd name="T15" fmla="*/ 66 h 126"/>
                            <a:gd name="T16" fmla="*/ 0 w 81"/>
                            <a:gd name="T17" fmla="*/ 53 h 126"/>
                            <a:gd name="T18" fmla="*/ 4 w 81"/>
                            <a:gd name="T19" fmla="*/ 40 h 126"/>
                            <a:gd name="T20" fmla="*/ 10 w 81"/>
                            <a:gd name="T21" fmla="*/ 28 h 126"/>
                            <a:gd name="T22" fmla="*/ 20 w 81"/>
                            <a:gd name="T23" fmla="*/ 18 h 126"/>
                            <a:gd name="T24" fmla="*/ 29 w 81"/>
                            <a:gd name="T25" fmla="*/ 10 h 126"/>
                            <a:gd name="T26" fmla="*/ 41 w 81"/>
                            <a:gd name="T27" fmla="*/ 4 h 126"/>
                            <a:gd name="T28" fmla="*/ 54 w 81"/>
                            <a:gd name="T29" fmla="*/ 0 h 126"/>
                            <a:gd name="T30" fmla="*/ 67 w 81"/>
                            <a:gd name="T31" fmla="*/ 0 h 126"/>
                            <a:gd name="T32" fmla="*/ 81 w 81"/>
                            <a:gd name="T33" fmla="*/ 1 h 126"/>
                            <a:gd name="T34" fmla="*/ 64 w 81"/>
                            <a:gd name="T35" fmla="*/ 64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1" h="126">
                              <a:moveTo>
                                <a:pt x="64" y="64"/>
                              </a:moveTo>
                              <a:lnTo>
                                <a:pt x="47" y="126"/>
                              </a:lnTo>
                              <a:lnTo>
                                <a:pt x="34" y="120"/>
                              </a:lnTo>
                              <a:lnTo>
                                <a:pt x="23" y="113"/>
                              </a:lnTo>
                              <a:lnTo>
                                <a:pt x="14" y="103"/>
                              </a:lnTo>
                              <a:lnTo>
                                <a:pt x="6" y="92"/>
                              </a:lnTo>
                              <a:lnTo>
                                <a:pt x="2" y="79"/>
                              </a:lnTo>
                              <a:lnTo>
                                <a:pt x="0" y="66"/>
                              </a:lnTo>
                              <a:lnTo>
                                <a:pt x="0" y="53"/>
                              </a:lnTo>
                              <a:lnTo>
                                <a:pt x="4" y="40"/>
                              </a:lnTo>
                              <a:lnTo>
                                <a:pt x="10" y="28"/>
                              </a:lnTo>
                              <a:lnTo>
                                <a:pt x="20" y="18"/>
                              </a:lnTo>
                              <a:lnTo>
                                <a:pt x="29" y="10"/>
                              </a:lnTo>
                              <a:lnTo>
                                <a:pt x="41" y="4"/>
                              </a:lnTo>
                              <a:lnTo>
                                <a:pt x="54" y="0"/>
                              </a:lnTo>
                              <a:lnTo>
                                <a:pt x="67" y="0"/>
                              </a:lnTo>
                              <a:lnTo>
                                <a:pt x="81" y="1"/>
                              </a:lnTo>
                              <a:lnTo>
                                <a:pt x="64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6" name="Freeform 10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97" y="856"/>
                          <a:ext cx="20" cy="31"/>
                        </a:xfrm>
                        <a:custGeom>
                          <a:avLst/>
                          <a:gdLst>
                            <a:gd name="T0" fmla="*/ 47 w 81"/>
                            <a:gd name="T1" fmla="*/ 126 h 126"/>
                            <a:gd name="T2" fmla="*/ 34 w 81"/>
                            <a:gd name="T3" fmla="*/ 120 h 126"/>
                            <a:gd name="T4" fmla="*/ 23 w 81"/>
                            <a:gd name="T5" fmla="*/ 113 h 126"/>
                            <a:gd name="T6" fmla="*/ 14 w 81"/>
                            <a:gd name="T7" fmla="*/ 103 h 126"/>
                            <a:gd name="T8" fmla="*/ 6 w 81"/>
                            <a:gd name="T9" fmla="*/ 92 h 126"/>
                            <a:gd name="T10" fmla="*/ 2 w 81"/>
                            <a:gd name="T11" fmla="*/ 79 h 126"/>
                            <a:gd name="T12" fmla="*/ 0 w 81"/>
                            <a:gd name="T13" fmla="*/ 66 h 126"/>
                            <a:gd name="T14" fmla="*/ 0 w 81"/>
                            <a:gd name="T15" fmla="*/ 53 h 126"/>
                            <a:gd name="T16" fmla="*/ 4 w 81"/>
                            <a:gd name="T17" fmla="*/ 40 h 126"/>
                            <a:gd name="T18" fmla="*/ 10 w 81"/>
                            <a:gd name="T19" fmla="*/ 28 h 126"/>
                            <a:gd name="T20" fmla="*/ 20 w 81"/>
                            <a:gd name="T21" fmla="*/ 18 h 126"/>
                            <a:gd name="T22" fmla="*/ 29 w 81"/>
                            <a:gd name="T23" fmla="*/ 10 h 126"/>
                            <a:gd name="T24" fmla="*/ 41 w 81"/>
                            <a:gd name="T25" fmla="*/ 4 h 126"/>
                            <a:gd name="T26" fmla="*/ 54 w 81"/>
                            <a:gd name="T27" fmla="*/ 0 h 126"/>
                            <a:gd name="T28" fmla="*/ 67 w 81"/>
                            <a:gd name="T29" fmla="*/ 0 h 126"/>
                            <a:gd name="T30" fmla="*/ 81 w 81"/>
                            <a:gd name="T31" fmla="*/ 1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1" h="126">
                              <a:moveTo>
                                <a:pt x="47" y="126"/>
                              </a:moveTo>
                              <a:lnTo>
                                <a:pt x="34" y="120"/>
                              </a:lnTo>
                              <a:lnTo>
                                <a:pt x="23" y="113"/>
                              </a:lnTo>
                              <a:lnTo>
                                <a:pt x="14" y="103"/>
                              </a:lnTo>
                              <a:lnTo>
                                <a:pt x="6" y="92"/>
                              </a:lnTo>
                              <a:lnTo>
                                <a:pt x="2" y="79"/>
                              </a:lnTo>
                              <a:lnTo>
                                <a:pt x="0" y="66"/>
                              </a:lnTo>
                              <a:lnTo>
                                <a:pt x="0" y="53"/>
                              </a:lnTo>
                              <a:lnTo>
                                <a:pt x="4" y="40"/>
                              </a:lnTo>
                              <a:lnTo>
                                <a:pt x="10" y="28"/>
                              </a:lnTo>
                              <a:lnTo>
                                <a:pt x="20" y="18"/>
                              </a:lnTo>
                              <a:lnTo>
                                <a:pt x="29" y="10"/>
                              </a:lnTo>
                              <a:lnTo>
                                <a:pt x="41" y="4"/>
                              </a:lnTo>
                              <a:lnTo>
                                <a:pt x="54" y="0"/>
                              </a:lnTo>
                              <a:lnTo>
                                <a:pt x="67" y="0"/>
                              </a:lnTo>
                              <a:lnTo>
                                <a:pt x="81" y="1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7" name="Freeform 10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9" y="856"/>
                          <a:ext cx="113" cy="60"/>
                        </a:xfrm>
                        <a:custGeom>
                          <a:avLst/>
                          <a:gdLst>
                            <a:gd name="T0" fmla="*/ 34 w 452"/>
                            <a:gd name="T1" fmla="*/ 0 h 241"/>
                            <a:gd name="T2" fmla="*/ 17 w 452"/>
                            <a:gd name="T3" fmla="*/ 63 h 241"/>
                            <a:gd name="T4" fmla="*/ 0 w 452"/>
                            <a:gd name="T5" fmla="*/ 125 h 241"/>
                            <a:gd name="T6" fmla="*/ 418 w 452"/>
                            <a:gd name="T7" fmla="*/ 241 h 241"/>
                            <a:gd name="T8" fmla="*/ 435 w 452"/>
                            <a:gd name="T9" fmla="*/ 179 h 241"/>
                            <a:gd name="T10" fmla="*/ 452 w 452"/>
                            <a:gd name="T11" fmla="*/ 116 h 241"/>
                            <a:gd name="T12" fmla="*/ 34 w 452"/>
                            <a:gd name="T13" fmla="*/ 0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1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1"/>
                              </a:lnTo>
                              <a:lnTo>
                                <a:pt x="435" y="179"/>
                              </a:lnTo>
                              <a:lnTo>
                                <a:pt x="452" y="116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8" name="Freeform 10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9" y="856"/>
                          <a:ext cx="113" cy="60"/>
                        </a:xfrm>
                        <a:custGeom>
                          <a:avLst/>
                          <a:gdLst>
                            <a:gd name="T0" fmla="*/ 34 w 452"/>
                            <a:gd name="T1" fmla="*/ 0 h 241"/>
                            <a:gd name="T2" fmla="*/ 17 w 452"/>
                            <a:gd name="T3" fmla="*/ 63 h 241"/>
                            <a:gd name="T4" fmla="*/ 0 w 452"/>
                            <a:gd name="T5" fmla="*/ 125 h 241"/>
                            <a:gd name="T6" fmla="*/ 418 w 452"/>
                            <a:gd name="T7" fmla="*/ 241 h 241"/>
                            <a:gd name="T8" fmla="*/ 435 w 452"/>
                            <a:gd name="T9" fmla="*/ 179 h 241"/>
                            <a:gd name="T10" fmla="*/ 452 w 452"/>
                            <a:gd name="T11" fmla="*/ 116 h 241"/>
                            <a:gd name="T12" fmla="*/ 34 w 452"/>
                            <a:gd name="T13" fmla="*/ 0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1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1"/>
                              </a:lnTo>
                              <a:lnTo>
                                <a:pt x="435" y="179"/>
                              </a:lnTo>
                              <a:lnTo>
                                <a:pt x="452" y="116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9" name="Freeform 10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8" y="885"/>
                          <a:ext cx="4" cy="16"/>
                        </a:xfrm>
                        <a:custGeom>
                          <a:avLst/>
                          <a:gdLst>
                            <a:gd name="T0" fmla="*/ 0 w 17"/>
                            <a:gd name="T1" fmla="*/ 63 h 63"/>
                            <a:gd name="T2" fmla="*/ 17 w 17"/>
                            <a:gd name="T3" fmla="*/ 0 h 63"/>
                            <a:gd name="T4" fmla="*/ 17 w 17"/>
                            <a:gd name="T5" fmla="*/ 0 h 63"/>
                            <a:gd name="T6" fmla="*/ 0 w 17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3">
                              <a:moveTo>
                                <a:pt x="0" y="63"/>
                              </a:moveTo>
                              <a:lnTo>
                                <a:pt x="17" y="0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0" name="Line 107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22" y="8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1" name="Freeform 10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3" y="885"/>
                          <a:ext cx="113" cy="61"/>
                        </a:xfrm>
                        <a:custGeom>
                          <a:avLst/>
                          <a:gdLst>
                            <a:gd name="T0" fmla="*/ 34 w 452"/>
                            <a:gd name="T1" fmla="*/ 0 h 242"/>
                            <a:gd name="T2" fmla="*/ 17 w 452"/>
                            <a:gd name="T3" fmla="*/ 63 h 242"/>
                            <a:gd name="T4" fmla="*/ 0 w 452"/>
                            <a:gd name="T5" fmla="*/ 125 h 242"/>
                            <a:gd name="T6" fmla="*/ 418 w 452"/>
                            <a:gd name="T7" fmla="*/ 242 h 242"/>
                            <a:gd name="T8" fmla="*/ 435 w 452"/>
                            <a:gd name="T9" fmla="*/ 180 h 242"/>
                            <a:gd name="T10" fmla="*/ 452 w 452"/>
                            <a:gd name="T11" fmla="*/ 118 h 242"/>
                            <a:gd name="T12" fmla="*/ 34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2"/>
                              </a:lnTo>
                              <a:lnTo>
                                <a:pt x="435" y="180"/>
                              </a:lnTo>
                              <a:lnTo>
                                <a:pt x="452" y="118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2" name="Freeform 10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3" y="885"/>
                          <a:ext cx="113" cy="61"/>
                        </a:xfrm>
                        <a:custGeom>
                          <a:avLst/>
                          <a:gdLst>
                            <a:gd name="T0" fmla="*/ 34 w 452"/>
                            <a:gd name="T1" fmla="*/ 0 h 242"/>
                            <a:gd name="T2" fmla="*/ 17 w 452"/>
                            <a:gd name="T3" fmla="*/ 63 h 242"/>
                            <a:gd name="T4" fmla="*/ 0 w 452"/>
                            <a:gd name="T5" fmla="*/ 125 h 242"/>
                            <a:gd name="T6" fmla="*/ 418 w 452"/>
                            <a:gd name="T7" fmla="*/ 242 h 242"/>
                            <a:gd name="T8" fmla="*/ 435 w 452"/>
                            <a:gd name="T9" fmla="*/ 180 h 242"/>
                            <a:gd name="T10" fmla="*/ 452 w 452"/>
                            <a:gd name="T11" fmla="*/ 118 h 242"/>
                            <a:gd name="T12" fmla="*/ 34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2"/>
                              </a:lnTo>
                              <a:lnTo>
                                <a:pt x="435" y="180"/>
                              </a:lnTo>
                              <a:lnTo>
                                <a:pt x="452" y="118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3" name="Freeform 10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22" y="914"/>
                          <a:ext cx="5" cy="16"/>
                        </a:xfrm>
                        <a:custGeom>
                          <a:avLst/>
                          <a:gdLst>
                            <a:gd name="T0" fmla="*/ 0 w 18"/>
                            <a:gd name="T1" fmla="*/ 62 h 62"/>
                            <a:gd name="T2" fmla="*/ 17 w 18"/>
                            <a:gd name="T3" fmla="*/ 0 h 62"/>
                            <a:gd name="T4" fmla="*/ 18 w 18"/>
                            <a:gd name="T5" fmla="*/ 1 h 62"/>
                            <a:gd name="T6" fmla="*/ 0 w 18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2">
                              <a:moveTo>
                                <a:pt x="0" y="62"/>
                              </a:moveTo>
                              <a:lnTo>
                                <a:pt x="17" y="0"/>
                              </a:lnTo>
                              <a:lnTo>
                                <a:pt x="18" y="1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4" name="Line 107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26" y="9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5" name="Freeform 10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18" y="915"/>
                          <a:ext cx="113" cy="60"/>
                        </a:xfrm>
                        <a:custGeom>
                          <a:avLst/>
                          <a:gdLst>
                            <a:gd name="T0" fmla="*/ 36 w 452"/>
                            <a:gd name="T1" fmla="*/ 0 h 242"/>
                            <a:gd name="T2" fmla="*/ 18 w 452"/>
                            <a:gd name="T3" fmla="*/ 61 h 242"/>
                            <a:gd name="T4" fmla="*/ 0 w 452"/>
                            <a:gd name="T5" fmla="*/ 122 h 242"/>
                            <a:gd name="T6" fmla="*/ 416 w 452"/>
                            <a:gd name="T7" fmla="*/ 242 h 242"/>
                            <a:gd name="T8" fmla="*/ 434 w 452"/>
                            <a:gd name="T9" fmla="*/ 181 h 242"/>
                            <a:gd name="T10" fmla="*/ 452 w 452"/>
                            <a:gd name="T11" fmla="*/ 120 h 242"/>
                            <a:gd name="T12" fmla="*/ 36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416" y="242"/>
                              </a:lnTo>
                              <a:lnTo>
                                <a:pt x="434" y="181"/>
                              </a:lnTo>
                              <a:lnTo>
                                <a:pt x="452" y="12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6" name="Freeform 10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18" y="915"/>
                          <a:ext cx="113" cy="60"/>
                        </a:xfrm>
                        <a:custGeom>
                          <a:avLst/>
                          <a:gdLst>
                            <a:gd name="T0" fmla="*/ 36 w 452"/>
                            <a:gd name="T1" fmla="*/ 0 h 242"/>
                            <a:gd name="T2" fmla="*/ 18 w 452"/>
                            <a:gd name="T3" fmla="*/ 61 h 242"/>
                            <a:gd name="T4" fmla="*/ 0 w 452"/>
                            <a:gd name="T5" fmla="*/ 122 h 242"/>
                            <a:gd name="T6" fmla="*/ 416 w 452"/>
                            <a:gd name="T7" fmla="*/ 242 h 242"/>
                            <a:gd name="T8" fmla="*/ 434 w 452"/>
                            <a:gd name="T9" fmla="*/ 181 h 242"/>
                            <a:gd name="T10" fmla="*/ 452 w 452"/>
                            <a:gd name="T11" fmla="*/ 120 h 242"/>
                            <a:gd name="T12" fmla="*/ 36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416" y="242"/>
                              </a:lnTo>
                              <a:lnTo>
                                <a:pt x="434" y="181"/>
                              </a:lnTo>
                              <a:lnTo>
                                <a:pt x="452" y="12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7" name="Freeform 10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26" y="945"/>
                          <a:ext cx="5" cy="15"/>
                        </a:xfrm>
                        <a:custGeom>
                          <a:avLst/>
                          <a:gdLst>
                            <a:gd name="T0" fmla="*/ 0 w 18"/>
                            <a:gd name="T1" fmla="*/ 61 h 61"/>
                            <a:gd name="T2" fmla="*/ 18 w 18"/>
                            <a:gd name="T3" fmla="*/ 0 h 61"/>
                            <a:gd name="T4" fmla="*/ 18 w 18"/>
                            <a:gd name="T5" fmla="*/ 0 h 61"/>
                            <a:gd name="T6" fmla="*/ 0 w 18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1">
                              <a:moveTo>
                                <a:pt x="0" y="61"/>
                              </a:moveTo>
                              <a:lnTo>
                                <a:pt x="18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8" name="Line 107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31" y="9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9" name="Freeform 10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22" y="945"/>
                          <a:ext cx="60" cy="46"/>
                        </a:xfrm>
                        <a:custGeom>
                          <a:avLst/>
                          <a:gdLst>
                            <a:gd name="T0" fmla="*/ 36 w 243"/>
                            <a:gd name="T1" fmla="*/ 0 h 183"/>
                            <a:gd name="T2" fmla="*/ 18 w 243"/>
                            <a:gd name="T3" fmla="*/ 61 h 183"/>
                            <a:gd name="T4" fmla="*/ 0 w 243"/>
                            <a:gd name="T5" fmla="*/ 122 h 183"/>
                            <a:gd name="T6" fmla="*/ 207 w 243"/>
                            <a:gd name="T7" fmla="*/ 183 h 183"/>
                            <a:gd name="T8" fmla="*/ 225 w 243"/>
                            <a:gd name="T9" fmla="*/ 122 h 183"/>
                            <a:gd name="T10" fmla="*/ 243 w 243"/>
                            <a:gd name="T11" fmla="*/ 61 h 183"/>
                            <a:gd name="T12" fmla="*/ 36 w 243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183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207" y="183"/>
                              </a:lnTo>
                              <a:lnTo>
                                <a:pt x="225" y="122"/>
                              </a:lnTo>
                              <a:lnTo>
                                <a:pt x="243" y="61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1088" name="Freeform 10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6975" y="1299"/>
                        <a:ext cx="60" cy="46"/>
                      </a:xfrm>
                      <a:custGeom>
                        <a:avLst/>
                        <a:gdLst>
                          <a:gd name="T0" fmla="*/ 36 w 243"/>
                          <a:gd name="T1" fmla="*/ 0 h 183"/>
                          <a:gd name="T2" fmla="*/ 18 w 243"/>
                          <a:gd name="T3" fmla="*/ 61 h 183"/>
                          <a:gd name="T4" fmla="*/ 0 w 243"/>
                          <a:gd name="T5" fmla="*/ 122 h 183"/>
                          <a:gd name="T6" fmla="*/ 207 w 243"/>
                          <a:gd name="T7" fmla="*/ 183 h 183"/>
                          <a:gd name="T8" fmla="*/ 225 w 243"/>
                          <a:gd name="T9" fmla="*/ 122 h 183"/>
                          <a:gd name="T10" fmla="*/ 243 w 243"/>
                          <a:gd name="T11" fmla="*/ 61 h 183"/>
                          <a:gd name="T12" fmla="*/ 36 w 243"/>
                          <a:gd name="T13" fmla="*/ 0 h 18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3" h="183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7" y="183"/>
                            </a:lnTo>
                            <a:lnTo>
                              <a:pt x="225" y="122"/>
                            </a:lnTo>
                            <a:lnTo>
                              <a:pt x="243" y="61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89" name="Freeform 10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31" y="1314"/>
                        <a:ext cx="4" cy="15"/>
                      </a:xfrm>
                      <a:custGeom>
                        <a:avLst/>
                        <a:gdLst>
                          <a:gd name="T0" fmla="*/ 0 w 18"/>
                          <a:gd name="T1" fmla="*/ 61 h 61"/>
                          <a:gd name="T2" fmla="*/ 18 w 18"/>
                          <a:gd name="T3" fmla="*/ 0 h 61"/>
                          <a:gd name="T4" fmla="*/ 18 w 18"/>
                          <a:gd name="T5" fmla="*/ 0 h 61"/>
                          <a:gd name="T6" fmla="*/ 0 w 18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8" h="61">
                            <a:moveTo>
                              <a:pt x="0" y="61"/>
                            </a:moveTo>
                            <a:lnTo>
                              <a:pt x="18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0" name="Line 106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35" y="131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1" name="Freeform 10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26" y="1314"/>
                        <a:ext cx="61" cy="46"/>
                      </a:xfrm>
                      <a:custGeom>
                        <a:avLst/>
                        <a:gdLst>
                          <a:gd name="T0" fmla="*/ 36 w 244"/>
                          <a:gd name="T1" fmla="*/ 0 h 184"/>
                          <a:gd name="T2" fmla="*/ 18 w 244"/>
                          <a:gd name="T3" fmla="*/ 61 h 184"/>
                          <a:gd name="T4" fmla="*/ 0 w 244"/>
                          <a:gd name="T5" fmla="*/ 122 h 184"/>
                          <a:gd name="T6" fmla="*/ 208 w 244"/>
                          <a:gd name="T7" fmla="*/ 184 h 184"/>
                          <a:gd name="T8" fmla="*/ 226 w 244"/>
                          <a:gd name="T9" fmla="*/ 123 h 184"/>
                          <a:gd name="T10" fmla="*/ 244 w 244"/>
                          <a:gd name="T11" fmla="*/ 62 h 184"/>
                          <a:gd name="T12" fmla="*/ 36 w 244"/>
                          <a:gd name="T13" fmla="*/ 0 h 18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4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8" y="184"/>
                            </a:lnTo>
                            <a:lnTo>
                              <a:pt x="226" y="123"/>
                            </a:lnTo>
                            <a:lnTo>
                              <a:pt x="244" y="62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2" name="Freeform 10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26" y="1314"/>
                        <a:ext cx="61" cy="46"/>
                      </a:xfrm>
                      <a:custGeom>
                        <a:avLst/>
                        <a:gdLst>
                          <a:gd name="T0" fmla="*/ 36 w 244"/>
                          <a:gd name="T1" fmla="*/ 0 h 184"/>
                          <a:gd name="T2" fmla="*/ 18 w 244"/>
                          <a:gd name="T3" fmla="*/ 61 h 184"/>
                          <a:gd name="T4" fmla="*/ 0 w 244"/>
                          <a:gd name="T5" fmla="*/ 122 h 184"/>
                          <a:gd name="T6" fmla="*/ 208 w 244"/>
                          <a:gd name="T7" fmla="*/ 184 h 184"/>
                          <a:gd name="T8" fmla="*/ 226 w 244"/>
                          <a:gd name="T9" fmla="*/ 123 h 184"/>
                          <a:gd name="T10" fmla="*/ 244 w 244"/>
                          <a:gd name="T11" fmla="*/ 62 h 184"/>
                          <a:gd name="T12" fmla="*/ 36 w 244"/>
                          <a:gd name="T13" fmla="*/ 0 h 18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4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8" y="184"/>
                            </a:lnTo>
                            <a:lnTo>
                              <a:pt x="226" y="123"/>
                            </a:lnTo>
                            <a:lnTo>
                              <a:pt x="244" y="62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3" name="Freeform 10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83" y="1330"/>
                        <a:ext cx="4" cy="15"/>
                      </a:xfrm>
                      <a:custGeom>
                        <a:avLst/>
                        <a:gdLst>
                          <a:gd name="T0" fmla="*/ 0 w 19"/>
                          <a:gd name="T1" fmla="*/ 61 h 61"/>
                          <a:gd name="T2" fmla="*/ 18 w 19"/>
                          <a:gd name="T3" fmla="*/ 0 h 61"/>
                          <a:gd name="T4" fmla="*/ 19 w 19"/>
                          <a:gd name="T5" fmla="*/ 0 h 61"/>
                          <a:gd name="T6" fmla="*/ 0 w 19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9" h="61">
                            <a:moveTo>
                              <a:pt x="0" y="61"/>
                            </a:moveTo>
                            <a:lnTo>
                              <a:pt x="18" y="0"/>
                            </a:lnTo>
                            <a:lnTo>
                              <a:pt x="19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4" name="Line 106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87" y="133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5" name="Freeform 106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78" y="1330"/>
                        <a:ext cx="61" cy="46"/>
                      </a:xfrm>
                      <a:custGeom>
                        <a:avLst/>
                        <a:gdLst>
                          <a:gd name="T0" fmla="*/ 39 w 245"/>
                          <a:gd name="T1" fmla="*/ 0 h 186"/>
                          <a:gd name="T2" fmla="*/ 20 w 245"/>
                          <a:gd name="T3" fmla="*/ 61 h 186"/>
                          <a:gd name="T4" fmla="*/ 0 w 245"/>
                          <a:gd name="T5" fmla="*/ 122 h 186"/>
                          <a:gd name="T6" fmla="*/ 207 w 245"/>
                          <a:gd name="T7" fmla="*/ 186 h 186"/>
                          <a:gd name="T8" fmla="*/ 226 w 245"/>
                          <a:gd name="T9" fmla="*/ 125 h 186"/>
                          <a:gd name="T10" fmla="*/ 245 w 245"/>
                          <a:gd name="T11" fmla="*/ 64 h 186"/>
                          <a:gd name="T12" fmla="*/ 39 w 245"/>
                          <a:gd name="T13" fmla="*/ 0 h 18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86">
                            <a:moveTo>
                              <a:pt x="39" y="0"/>
                            </a:moveTo>
                            <a:lnTo>
                              <a:pt x="20" y="61"/>
                            </a:lnTo>
                            <a:lnTo>
                              <a:pt x="0" y="122"/>
                            </a:lnTo>
                            <a:lnTo>
                              <a:pt x="207" y="186"/>
                            </a:lnTo>
                            <a:lnTo>
                              <a:pt x="226" y="125"/>
                            </a:lnTo>
                            <a:lnTo>
                              <a:pt x="245" y="64"/>
                            </a:lnTo>
                            <a:lnTo>
                              <a:pt x="39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6" name="Freeform 106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78" y="1330"/>
                        <a:ext cx="61" cy="46"/>
                      </a:xfrm>
                      <a:custGeom>
                        <a:avLst/>
                        <a:gdLst>
                          <a:gd name="T0" fmla="*/ 39 w 245"/>
                          <a:gd name="T1" fmla="*/ 0 h 186"/>
                          <a:gd name="T2" fmla="*/ 20 w 245"/>
                          <a:gd name="T3" fmla="*/ 61 h 186"/>
                          <a:gd name="T4" fmla="*/ 0 w 245"/>
                          <a:gd name="T5" fmla="*/ 122 h 186"/>
                          <a:gd name="T6" fmla="*/ 207 w 245"/>
                          <a:gd name="T7" fmla="*/ 186 h 186"/>
                          <a:gd name="T8" fmla="*/ 226 w 245"/>
                          <a:gd name="T9" fmla="*/ 125 h 186"/>
                          <a:gd name="T10" fmla="*/ 245 w 245"/>
                          <a:gd name="T11" fmla="*/ 64 h 186"/>
                          <a:gd name="T12" fmla="*/ 39 w 245"/>
                          <a:gd name="T13" fmla="*/ 0 h 18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86">
                            <a:moveTo>
                              <a:pt x="39" y="0"/>
                            </a:moveTo>
                            <a:lnTo>
                              <a:pt x="20" y="61"/>
                            </a:lnTo>
                            <a:lnTo>
                              <a:pt x="0" y="122"/>
                            </a:lnTo>
                            <a:lnTo>
                              <a:pt x="207" y="186"/>
                            </a:lnTo>
                            <a:lnTo>
                              <a:pt x="226" y="125"/>
                            </a:lnTo>
                            <a:lnTo>
                              <a:pt x="245" y="64"/>
                            </a:lnTo>
                            <a:lnTo>
                              <a:pt x="39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7" name="Freeform 10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34" y="1345"/>
                        <a:ext cx="5" cy="16"/>
                      </a:xfrm>
                      <a:custGeom>
                        <a:avLst/>
                        <a:gdLst>
                          <a:gd name="T0" fmla="*/ 0 w 19"/>
                          <a:gd name="T1" fmla="*/ 61 h 61"/>
                          <a:gd name="T2" fmla="*/ 19 w 19"/>
                          <a:gd name="T3" fmla="*/ 0 h 61"/>
                          <a:gd name="T4" fmla="*/ 19 w 19"/>
                          <a:gd name="T5" fmla="*/ 0 h 61"/>
                          <a:gd name="T6" fmla="*/ 0 w 19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9" h="61">
                            <a:moveTo>
                              <a:pt x="0" y="61"/>
                            </a:moveTo>
                            <a:lnTo>
                              <a:pt x="19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8" name="Line 105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139" y="1345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9" name="Freeform 10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29" y="1345"/>
                        <a:ext cx="62" cy="47"/>
                      </a:xfrm>
                      <a:custGeom>
                        <a:avLst/>
                        <a:gdLst>
                          <a:gd name="T0" fmla="*/ 38 w 244"/>
                          <a:gd name="T1" fmla="*/ 0 h 188"/>
                          <a:gd name="T2" fmla="*/ 19 w 244"/>
                          <a:gd name="T3" fmla="*/ 61 h 188"/>
                          <a:gd name="T4" fmla="*/ 0 w 244"/>
                          <a:gd name="T5" fmla="*/ 122 h 188"/>
                          <a:gd name="T6" fmla="*/ 206 w 244"/>
                          <a:gd name="T7" fmla="*/ 188 h 188"/>
                          <a:gd name="T8" fmla="*/ 225 w 244"/>
                          <a:gd name="T9" fmla="*/ 127 h 188"/>
                          <a:gd name="T10" fmla="*/ 244 w 244"/>
                          <a:gd name="T11" fmla="*/ 65 h 188"/>
                          <a:gd name="T12" fmla="*/ 38 w 244"/>
                          <a:gd name="T13" fmla="*/ 0 h 18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8">
                            <a:moveTo>
                              <a:pt x="38" y="0"/>
                            </a:moveTo>
                            <a:lnTo>
                              <a:pt x="19" y="61"/>
                            </a:lnTo>
                            <a:lnTo>
                              <a:pt x="0" y="122"/>
                            </a:lnTo>
                            <a:lnTo>
                              <a:pt x="206" y="188"/>
                            </a:lnTo>
                            <a:lnTo>
                              <a:pt x="225" y="127"/>
                            </a:lnTo>
                            <a:lnTo>
                              <a:pt x="244" y="65"/>
                            </a:lnTo>
                            <a:lnTo>
                              <a:pt x="3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0" name="Freeform 10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29" y="1345"/>
                        <a:ext cx="62" cy="47"/>
                      </a:xfrm>
                      <a:custGeom>
                        <a:avLst/>
                        <a:gdLst>
                          <a:gd name="T0" fmla="*/ 38 w 244"/>
                          <a:gd name="T1" fmla="*/ 0 h 188"/>
                          <a:gd name="T2" fmla="*/ 19 w 244"/>
                          <a:gd name="T3" fmla="*/ 61 h 188"/>
                          <a:gd name="T4" fmla="*/ 0 w 244"/>
                          <a:gd name="T5" fmla="*/ 122 h 188"/>
                          <a:gd name="T6" fmla="*/ 206 w 244"/>
                          <a:gd name="T7" fmla="*/ 188 h 188"/>
                          <a:gd name="T8" fmla="*/ 225 w 244"/>
                          <a:gd name="T9" fmla="*/ 127 h 188"/>
                          <a:gd name="T10" fmla="*/ 244 w 244"/>
                          <a:gd name="T11" fmla="*/ 65 h 188"/>
                          <a:gd name="T12" fmla="*/ 38 w 244"/>
                          <a:gd name="T13" fmla="*/ 0 h 18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8">
                            <a:moveTo>
                              <a:pt x="38" y="0"/>
                            </a:moveTo>
                            <a:lnTo>
                              <a:pt x="19" y="61"/>
                            </a:lnTo>
                            <a:lnTo>
                              <a:pt x="0" y="122"/>
                            </a:lnTo>
                            <a:lnTo>
                              <a:pt x="206" y="188"/>
                            </a:lnTo>
                            <a:lnTo>
                              <a:pt x="225" y="127"/>
                            </a:lnTo>
                            <a:lnTo>
                              <a:pt x="244" y="65"/>
                            </a:lnTo>
                            <a:lnTo>
                              <a:pt x="3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1" name="Freeform 10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6" y="1362"/>
                        <a:ext cx="5" cy="15"/>
                      </a:xfrm>
                      <a:custGeom>
                        <a:avLst/>
                        <a:gdLst>
                          <a:gd name="T0" fmla="*/ 0 w 20"/>
                          <a:gd name="T1" fmla="*/ 62 h 62"/>
                          <a:gd name="T2" fmla="*/ 19 w 20"/>
                          <a:gd name="T3" fmla="*/ 0 h 62"/>
                          <a:gd name="T4" fmla="*/ 20 w 20"/>
                          <a:gd name="T5" fmla="*/ 0 h 62"/>
                          <a:gd name="T6" fmla="*/ 0 w 20"/>
                          <a:gd name="T7" fmla="*/ 62 h 6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0" h="62">
                            <a:moveTo>
                              <a:pt x="0" y="62"/>
                            </a:moveTo>
                            <a:lnTo>
                              <a:pt x="19" y="0"/>
                            </a:lnTo>
                            <a:lnTo>
                              <a:pt x="20" y="0"/>
                            </a:lnTo>
                            <a:lnTo>
                              <a:pt x="0" y="62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2" name="Line 105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191" y="136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3" name="Freeform 10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1" y="1362"/>
                        <a:ext cx="61" cy="47"/>
                      </a:xfrm>
                      <a:custGeom>
                        <a:avLst/>
                        <a:gdLst>
                          <a:gd name="T0" fmla="*/ 41 w 246"/>
                          <a:gd name="T1" fmla="*/ 0 h 190"/>
                          <a:gd name="T2" fmla="*/ 21 w 246"/>
                          <a:gd name="T3" fmla="*/ 62 h 190"/>
                          <a:gd name="T4" fmla="*/ 0 w 246"/>
                          <a:gd name="T5" fmla="*/ 123 h 190"/>
                          <a:gd name="T6" fmla="*/ 205 w 246"/>
                          <a:gd name="T7" fmla="*/ 190 h 190"/>
                          <a:gd name="T8" fmla="*/ 226 w 246"/>
                          <a:gd name="T9" fmla="*/ 129 h 190"/>
                          <a:gd name="T10" fmla="*/ 246 w 246"/>
                          <a:gd name="T11" fmla="*/ 68 h 190"/>
                          <a:gd name="T12" fmla="*/ 41 w 246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0">
                            <a:moveTo>
                              <a:pt x="41" y="0"/>
                            </a:moveTo>
                            <a:lnTo>
                              <a:pt x="21" y="62"/>
                            </a:lnTo>
                            <a:lnTo>
                              <a:pt x="0" y="123"/>
                            </a:lnTo>
                            <a:lnTo>
                              <a:pt x="205" y="190"/>
                            </a:lnTo>
                            <a:lnTo>
                              <a:pt x="226" y="129"/>
                            </a:lnTo>
                            <a:lnTo>
                              <a:pt x="246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4" name="Freeform 10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1" y="1362"/>
                        <a:ext cx="61" cy="47"/>
                      </a:xfrm>
                      <a:custGeom>
                        <a:avLst/>
                        <a:gdLst>
                          <a:gd name="T0" fmla="*/ 41 w 246"/>
                          <a:gd name="T1" fmla="*/ 0 h 190"/>
                          <a:gd name="T2" fmla="*/ 21 w 246"/>
                          <a:gd name="T3" fmla="*/ 62 h 190"/>
                          <a:gd name="T4" fmla="*/ 0 w 246"/>
                          <a:gd name="T5" fmla="*/ 123 h 190"/>
                          <a:gd name="T6" fmla="*/ 205 w 246"/>
                          <a:gd name="T7" fmla="*/ 190 h 190"/>
                          <a:gd name="T8" fmla="*/ 226 w 246"/>
                          <a:gd name="T9" fmla="*/ 129 h 190"/>
                          <a:gd name="T10" fmla="*/ 246 w 246"/>
                          <a:gd name="T11" fmla="*/ 68 h 190"/>
                          <a:gd name="T12" fmla="*/ 41 w 246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0">
                            <a:moveTo>
                              <a:pt x="41" y="0"/>
                            </a:moveTo>
                            <a:lnTo>
                              <a:pt x="21" y="62"/>
                            </a:lnTo>
                            <a:lnTo>
                              <a:pt x="0" y="123"/>
                            </a:lnTo>
                            <a:lnTo>
                              <a:pt x="205" y="190"/>
                            </a:lnTo>
                            <a:lnTo>
                              <a:pt x="226" y="129"/>
                            </a:lnTo>
                            <a:lnTo>
                              <a:pt x="246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5" name="Freeform 10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7" y="1379"/>
                        <a:ext cx="5" cy="15"/>
                      </a:xfrm>
                      <a:custGeom>
                        <a:avLst/>
                        <a:gdLst>
                          <a:gd name="T0" fmla="*/ 0 w 20"/>
                          <a:gd name="T1" fmla="*/ 61 h 61"/>
                          <a:gd name="T2" fmla="*/ 20 w 20"/>
                          <a:gd name="T3" fmla="*/ 0 h 61"/>
                          <a:gd name="T4" fmla="*/ 20 w 20"/>
                          <a:gd name="T5" fmla="*/ 0 h 61"/>
                          <a:gd name="T6" fmla="*/ 0 w 20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0" h="61">
                            <a:moveTo>
                              <a:pt x="0" y="61"/>
                            </a:moveTo>
                            <a:lnTo>
                              <a:pt x="20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6" name="Line 105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242" y="1379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7" name="Freeform 10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2" y="1379"/>
                        <a:ext cx="61" cy="47"/>
                      </a:xfrm>
                      <a:custGeom>
                        <a:avLst/>
                        <a:gdLst>
                          <a:gd name="T0" fmla="*/ 41 w 245"/>
                          <a:gd name="T1" fmla="*/ 0 h 190"/>
                          <a:gd name="T2" fmla="*/ 21 w 245"/>
                          <a:gd name="T3" fmla="*/ 61 h 190"/>
                          <a:gd name="T4" fmla="*/ 0 w 245"/>
                          <a:gd name="T5" fmla="*/ 122 h 190"/>
                          <a:gd name="T6" fmla="*/ 204 w 245"/>
                          <a:gd name="T7" fmla="*/ 190 h 190"/>
                          <a:gd name="T8" fmla="*/ 224 w 245"/>
                          <a:gd name="T9" fmla="*/ 129 h 190"/>
                          <a:gd name="T10" fmla="*/ 245 w 245"/>
                          <a:gd name="T11" fmla="*/ 68 h 190"/>
                          <a:gd name="T12" fmla="*/ 41 w 245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0">
                            <a:moveTo>
                              <a:pt x="41" y="0"/>
                            </a:moveTo>
                            <a:lnTo>
                              <a:pt x="21" y="61"/>
                            </a:lnTo>
                            <a:lnTo>
                              <a:pt x="0" y="122"/>
                            </a:lnTo>
                            <a:lnTo>
                              <a:pt x="204" y="190"/>
                            </a:lnTo>
                            <a:lnTo>
                              <a:pt x="224" y="129"/>
                            </a:lnTo>
                            <a:lnTo>
                              <a:pt x="245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8" name="Freeform 10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2" y="1379"/>
                        <a:ext cx="61" cy="47"/>
                      </a:xfrm>
                      <a:custGeom>
                        <a:avLst/>
                        <a:gdLst>
                          <a:gd name="T0" fmla="*/ 41 w 245"/>
                          <a:gd name="T1" fmla="*/ 0 h 190"/>
                          <a:gd name="T2" fmla="*/ 21 w 245"/>
                          <a:gd name="T3" fmla="*/ 61 h 190"/>
                          <a:gd name="T4" fmla="*/ 0 w 245"/>
                          <a:gd name="T5" fmla="*/ 122 h 190"/>
                          <a:gd name="T6" fmla="*/ 204 w 245"/>
                          <a:gd name="T7" fmla="*/ 190 h 190"/>
                          <a:gd name="T8" fmla="*/ 224 w 245"/>
                          <a:gd name="T9" fmla="*/ 129 h 190"/>
                          <a:gd name="T10" fmla="*/ 245 w 245"/>
                          <a:gd name="T11" fmla="*/ 68 h 190"/>
                          <a:gd name="T12" fmla="*/ 41 w 245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0">
                            <a:moveTo>
                              <a:pt x="41" y="0"/>
                            </a:moveTo>
                            <a:lnTo>
                              <a:pt x="21" y="61"/>
                            </a:lnTo>
                            <a:lnTo>
                              <a:pt x="0" y="122"/>
                            </a:lnTo>
                            <a:lnTo>
                              <a:pt x="204" y="190"/>
                            </a:lnTo>
                            <a:lnTo>
                              <a:pt x="224" y="129"/>
                            </a:lnTo>
                            <a:lnTo>
                              <a:pt x="245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9" name="Freeform 10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8" y="1396"/>
                        <a:ext cx="5" cy="15"/>
                      </a:xfrm>
                      <a:custGeom>
                        <a:avLst/>
                        <a:gdLst>
                          <a:gd name="T0" fmla="*/ 0 w 22"/>
                          <a:gd name="T1" fmla="*/ 61 h 61"/>
                          <a:gd name="T2" fmla="*/ 21 w 22"/>
                          <a:gd name="T3" fmla="*/ 0 h 61"/>
                          <a:gd name="T4" fmla="*/ 22 w 22"/>
                          <a:gd name="T5" fmla="*/ 1 h 61"/>
                          <a:gd name="T6" fmla="*/ 0 w 22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2" h="61">
                            <a:moveTo>
                              <a:pt x="0" y="61"/>
                            </a:moveTo>
                            <a:lnTo>
                              <a:pt x="21" y="0"/>
                            </a:lnTo>
                            <a:lnTo>
                              <a:pt x="22" y="1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0" name="Line 10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293" y="139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1" name="Freeform 10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2" y="1396"/>
                        <a:ext cx="62" cy="48"/>
                      </a:xfrm>
                      <a:custGeom>
                        <a:avLst/>
                        <a:gdLst>
                          <a:gd name="T0" fmla="*/ 43 w 246"/>
                          <a:gd name="T1" fmla="*/ 0 h 192"/>
                          <a:gd name="T2" fmla="*/ 21 w 246"/>
                          <a:gd name="T3" fmla="*/ 60 h 192"/>
                          <a:gd name="T4" fmla="*/ 0 w 246"/>
                          <a:gd name="T5" fmla="*/ 120 h 192"/>
                          <a:gd name="T6" fmla="*/ 202 w 246"/>
                          <a:gd name="T7" fmla="*/ 192 h 192"/>
                          <a:gd name="T8" fmla="*/ 224 w 246"/>
                          <a:gd name="T9" fmla="*/ 132 h 192"/>
                          <a:gd name="T10" fmla="*/ 246 w 246"/>
                          <a:gd name="T11" fmla="*/ 72 h 192"/>
                          <a:gd name="T12" fmla="*/ 43 w 246"/>
                          <a:gd name="T13" fmla="*/ 0 h 1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2">
                            <a:moveTo>
                              <a:pt x="43" y="0"/>
                            </a:moveTo>
                            <a:lnTo>
                              <a:pt x="21" y="60"/>
                            </a:lnTo>
                            <a:lnTo>
                              <a:pt x="0" y="120"/>
                            </a:lnTo>
                            <a:lnTo>
                              <a:pt x="202" y="192"/>
                            </a:lnTo>
                            <a:lnTo>
                              <a:pt x="224" y="132"/>
                            </a:lnTo>
                            <a:lnTo>
                              <a:pt x="246" y="72"/>
                            </a:lnTo>
                            <a:lnTo>
                              <a:pt x="43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2" name="Freeform 10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2" y="1396"/>
                        <a:ext cx="62" cy="48"/>
                      </a:xfrm>
                      <a:custGeom>
                        <a:avLst/>
                        <a:gdLst>
                          <a:gd name="T0" fmla="*/ 43 w 246"/>
                          <a:gd name="T1" fmla="*/ 0 h 192"/>
                          <a:gd name="T2" fmla="*/ 21 w 246"/>
                          <a:gd name="T3" fmla="*/ 60 h 192"/>
                          <a:gd name="T4" fmla="*/ 0 w 246"/>
                          <a:gd name="T5" fmla="*/ 120 h 192"/>
                          <a:gd name="T6" fmla="*/ 202 w 246"/>
                          <a:gd name="T7" fmla="*/ 192 h 192"/>
                          <a:gd name="T8" fmla="*/ 224 w 246"/>
                          <a:gd name="T9" fmla="*/ 132 h 192"/>
                          <a:gd name="T10" fmla="*/ 246 w 246"/>
                          <a:gd name="T11" fmla="*/ 72 h 192"/>
                          <a:gd name="T12" fmla="*/ 43 w 246"/>
                          <a:gd name="T13" fmla="*/ 0 h 1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2">
                            <a:moveTo>
                              <a:pt x="43" y="0"/>
                            </a:moveTo>
                            <a:lnTo>
                              <a:pt x="21" y="60"/>
                            </a:lnTo>
                            <a:lnTo>
                              <a:pt x="0" y="120"/>
                            </a:lnTo>
                            <a:lnTo>
                              <a:pt x="202" y="192"/>
                            </a:lnTo>
                            <a:lnTo>
                              <a:pt x="224" y="132"/>
                            </a:lnTo>
                            <a:lnTo>
                              <a:pt x="246" y="72"/>
                            </a:lnTo>
                            <a:lnTo>
                              <a:pt x="43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3" name="Freeform 10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8" y="1414"/>
                        <a:ext cx="6" cy="15"/>
                      </a:xfrm>
                      <a:custGeom>
                        <a:avLst/>
                        <a:gdLst>
                          <a:gd name="T0" fmla="*/ 0 w 22"/>
                          <a:gd name="T1" fmla="*/ 60 h 60"/>
                          <a:gd name="T2" fmla="*/ 22 w 22"/>
                          <a:gd name="T3" fmla="*/ 0 h 60"/>
                          <a:gd name="T4" fmla="*/ 22 w 22"/>
                          <a:gd name="T5" fmla="*/ 0 h 60"/>
                          <a:gd name="T6" fmla="*/ 0 w 22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2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4" name="Line 104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344" y="141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5" name="Freeform 10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3" y="1414"/>
                        <a:ext cx="61" cy="48"/>
                      </a:xfrm>
                      <a:custGeom>
                        <a:avLst/>
                        <a:gdLst>
                          <a:gd name="T0" fmla="*/ 44 w 245"/>
                          <a:gd name="T1" fmla="*/ 0 h 193"/>
                          <a:gd name="T2" fmla="*/ 22 w 245"/>
                          <a:gd name="T3" fmla="*/ 60 h 193"/>
                          <a:gd name="T4" fmla="*/ 0 w 245"/>
                          <a:gd name="T5" fmla="*/ 120 h 193"/>
                          <a:gd name="T6" fmla="*/ 202 w 245"/>
                          <a:gd name="T7" fmla="*/ 193 h 193"/>
                          <a:gd name="T8" fmla="*/ 223 w 245"/>
                          <a:gd name="T9" fmla="*/ 133 h 193"/>
                          <a:gd name="T10" fmla="*/ 245 w 245"/>
                          <a:gd name="T11" fmla="*/ 73 h 193"/>
                          <a:gd name="T12" fmla="*/ 44 w 245"/>
                          <a:gd name="T13" fmla="*/ 0 h 19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3">
                            <a:moveTo>
                              <a:pt x="44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2" y="193"/>
                            </a:lnTo>
                            <a:lnTo>
                              <a:pt x="223" y="133"/>
                            </a:lnTo>
                            <a:lnTo>
                              <a:pt x="245" y="73"/>
                            </a:lnTo>
                            <a:lnTo>
                              <a:pt x="4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6" name="Freeform 10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3" y="1414"/>
                        <a:ext cx="61" cy="48"/>
                      </a:xfrm>
                      <a:custGeom>
                        <a:avLst/>
                        <a:gdLst>
                          <a:gd name="T0" fmla="*/ 44 w 245"/>
                          <a:gd name="T1" fmla="*/ 0 h 193"/>
                          <a:gd name="T2" fmla="*/ 22 w 245"/>
                          <a:gd name="T3" fmla="*/ 60 h 193"/>
                          <a:gd name="T4" fmla="*/ 0 w 245"/>
                          <a:gd name="T5" fmla="*/ 120 h 193"/>
                          <a:gd name="T6" fmla="*/ 202 w 245"/>
                          <a:gd name="T7" fmla="*/ 193 h 193"/>
                          <a:gd name="T8" fmla="*/ 223 w 245"/>
                          <a:gd name="T9" fmla="*/ 133 h 193"/>
                          <a:gd name="T10" fmla="*/ 245 w 245"/>
                          <a:gd name="T11" fmla="*/ 73 h 193"/>
                          <a:gd name="T12" fmla="*/ 44 w 245"/>
                          <a:gd name="T13" fmla="*/ 0 h 19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3">
                            <a:moveTo>
                              <a:pt x="44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2" y="193"/>
                            </a:lnTo>
                            <a:lnTo>
                              <a:pt x="223" y="133"/>
                            </a:lnTo>
                            <a:lnTo>
                              <a:pt x="245" y="73"/>
                            </a:lnTo>
                            <a:lnTo>
                              <a:pt x="44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7" name="Freeform 10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9" y="1432"/>
                        <a:ext cx="6" cy="15"/>
                      </a:xfrm>
                      <a:custGeom>
                        <a:avLst/>
                        <a:gdLst>
                          <a:gd name="T0" fmla="*/ 0 w 23"/>
                          <a:gd name="T1" fmla="*/ 60 h 60"/>
                          <a:gd name="T2" fmla="*/ 22 w 23"/>
                          <a:gd name="T3" fmla="*/ 0 h 60"/>
                          <a:gd name="T4" fmla="*/ 23 w 23"/>
                          <a:gd name="T5" fmla="*/ 0 h 60"/>
                          <a:gd name="T6" fmla="*/ 0 w 23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3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23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8" name="Line 103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394" y="143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9" name="Freeform 10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3" y="1432"/>
                        <a:ext cx="62" cy="49"/>
                      </a:xfrm>
                      <a:custGeom>
                        <a:avLst/>
                        <a:gdLst>
                          <a:gd name="T0" fmla="*/ 45 w 246"/>
                          <a:gd name="T1" fmla="*/ 0 h 195"/>
                          <a:gd name="T2" fmla="*/ 22 w 246"/>
                          <a:gd name="T3" fmla="*/ 60 h 195"/>
                          <a:gd name="T4" fmla="*/ 0 w 246"/>
                          <a:gd name="T5" fmla="*/ 120 h 195"/>
                          <a:gd name="T6" fmla="*/ 201 w 246"/>
                          <a:gd name="T7" fmla="*/ 195 h 195"/>
                          <a:gd name="T8" fmla="*/ 224 w 246"/>
                          <a:gd name="T9" fmla="*/ 135 h 195"/>
                          <a:gd name="T10" fmla="*/ 246 w 246"/>
                          <a:gd name="T11" fmla="*/ 75 h 195"/>
                          <a:gd name="T12" fmla="*/ 45 w 246"/>
                          <a:gd name="T13" fmla="*/ 0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5">
                            <a:moveTo>
                              <a:pt x="45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1" y="195"/>
                            </a:lnTo>
                            <a:lnTo>
                              <a:pt x="224" y="135"/>
                            </a:lnTo>
                            <a:lnTo>
                              <a:pt x="246" y="75"/>
                            </a:lnTo>
                            <a:lnTo>
                              <a:pt x="4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0" name="Freeform 10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3" y="1432"/>
                        <a:ext cx="62" cy="49"/>
                      </a:xfrm>
                      <a:custGeom>
                        <a:avLst/>
                        <a:gdLst>
                          <a:gd name="T0" fmla="*/ 45 w 246"/>
                          <a:gd name="T1" fmla="*/ 0 h 195"/>
                          <a:gd name="T2" fmla="*/ 22 w 246"/>
                          <a:gd name="T3" fmla="*/ 60 h 195"/>
                          <a:gd name="T4" fmla="*/ 0 w 246"/>
                          <a:gd name="T5" fmla="*/ 120 h 195"/>
                          <a:gd name="T6" fmla="*/ 201 w 246"/>
                          <a:gd name="T7" fmla="*/ 195 h 195"/>
                          <a:gd name="T8" fmla="*/ 224 w 246"/>
                          <a:gd name="T9" fmla="*/ 135 h 195"/>
                          <a:gd name="T10" fmla="*/ 246 w 246"/>
                          <a:gd name="T11" fmla="*/ 75 h 195"/>
                          <a:gd name="T12" fmla="*/ 45 w 246"/>
                          <a:gd name="T13" fmla="*/ 0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5">
                            <a:moveTo>
                              <a:pt x="45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1" y="195"/>
                            </a:lnTo>
                            <a:lnTo>
                              <a:pt x="224" y="135"/>
                            </a:lnTo>
                            <a:lnTo>
                              <a:pt x="246" y="75"/>
                            </a:lnTo>
                            <a:lnTo>
                              <a:pt x="4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1" name="Freeform 10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9" y="1451"/>
                        <a:ext cx="6" cy="15"/>
                      </a:xfrm>
                      <a:custGeom>
                        <a:avLst/>
                        <a:gdLst>
                          <a:gd name="T0" fmla="*/ 0 w 24"/>
                          <a:gd name="T1" fmla="*/ 60 h 60"/>
                          <a:gd name="T2" fmla="*/ 22 w 24"/>
                          <a:gd name="T3" fmla="*/ 0 h 60"/>
                          <a:gd name="T4" fmla="*/ 24 w 24"/>
                          <a:gd name="T5" fmla="*/ 0 h 60"/>
                          <a:gd name="T6" fmla="*/ 0 w 24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4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24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2" name="Line 103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45" y="145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3" name="Freeform 10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3" y="1451"/>
                        <a:ext cx="62" cy="50"/>
                      </a:xfrm>
                      <a:custGeom>
                        <a:avLst/>
                        <a:gdLst>
                          <a:gd name="T0" fmla="*/ 48 w 246"/>
                          <a:gd name="T1" fmla="*/ 0 h 198"/>
                          <a:gd name="T2" fmla="*/ 24 w 246"/>
                          <a:gd name="T3" fmla="*/ 60 h 198"/>
                          <a:gd name="T4" fmla="*/ 0 w 246"/>
                          <a:gd name="T5" fmla="*/ 120 h 198"/>
                          <a:gd name="T6" fmla="*/ 199 w 246"/>
                          <a:gd name="T7" fmla="*/ 198 h 198"/>
                          <a:gd name="T8" fmla="*/ 223 w 246"/>
                          <a:gd name="T9" fmla="*/ 138 h 198"/>
                          <a:gd name="T10" fmla="*/ 246 w 246"/>
                          <a:gd name="T11" fmla="*/ 78 h 198"/>
                          <a:gd name="T12" fmla="*/ 48 w 246"/>
                          <a:gd name="T13" fmla="*/ 0 h 19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8">
                            <a:moveTo>
                              <a:pt x="48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9" y="198"/>
                            </a:lnTo>
                            <a:lnTo>
                              <a:pt x="223" y="138"/>
                            </a:lnTo>
                            <a:lnTo>
                              <a:pt x="246" y="78"/>
                            </a:lnTo>
                            <a:lnTo>
                              <a:pt x="4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4" name="Freeform 10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3" y="1451"/>
                        <a:ext cx="62" cy="50"/>
                      </a:xfrm>
                      <a:custGeom>
                        <a:avLst/>
                        <a:gdLst>
                          <a:gd name="T0" fmla="*/ 48 w 246"/>
                          <a:gd name="T1" fmla="*/ 0 h 198"/>
                          <a:gd name="T2" fmla="*/ 24 w 246"/>
                          <a:gd name="T3" fmla="*/ 60 h 198"/>
                          <a:gd name="T4" fmla="*/ 0 w 246"/>
                          <a:gd name="T5" fmla="*/ 120 h 198"/>
                          <a:gd name="T6" fmla="*/ 199 w 246"/>
                          <a:gd name="T7" fmla="*/ 198 h 198"/>
                          <a:gd name="T8" fmla="*/ 223 w 246"/>
                          <a:gd name="T9" fmla="*/ 138 h 198"/>
                          <a:gd name="T10" fmla="*/ 246 w 246"/>
                          <a:gd name="T11" fmla="*/ 78 h 198"/>
                          <a:gd name="T12" fmla="*/ 48 w 246"/>
                          <a:gd name="T13" fmla="*/ 0 h 19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8">
                            <a:moveTo>
                              <a:pt x="48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9" y="198"/>
                            </a:lnTo>
                            <a:lnTo>
                              <a:pt x="223" y="138"/>
                            </a:lnTo>
                            <a:lnTo>
                              <a:pt x="246" y="78"/>
                            </a:lnTo>
                            <a:lnTo>
                              <a:pt x="4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5" name="Freeform 10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9" y="1471"/>
                        <a:ext cx="6" cy="15"/>
                      </a:xfrm>
                      <a:custGeom>
                        <a:avLst/>
                        <a:gdLst>
                          <a:gd name="T0" fmla="*/ 0 w 23"/>
                          <a:gd name="T1" fmla="*/ 60 h 60"/>
                          <a:gd name="T2" fmla="*/ 23 w 23"/>
                          <a:gd name="T3" fmla="*/ 0 h 60"/>
                          <a:gd name="T4" fmla="*/ 23 w 23"/>
                          <a:gd name="T5" fmla="*/ 0 h 60"/>
                          <a:gd name="T6" fmla="*/ 0 w 23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3" h="60">
                            <a:moveTo>
                              <a:pt x="0" y="60"/>
                            </a:moveTo>
                            <a:lnTo>
                              <a:pt x="23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6" name="Line 103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95" y="147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7" name="Freeform 10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3" y="1471"/>
                        <a:ext cx="62" cy="50"/>
                      </a:xfrm>
                      <a:custGeom>
                        <a:avLst/>
                        <a:gdLst>
                          <a:gd name="T0" fmla="*/ 47 w 246"/>
                          <a:gd name="T1" fmla="*/ 0 h 201"/>
                          <a:gd name="T2" fmla="*/ 24 w 246"/>
                          <a:gd name="T3" fmla="*/ 60 h 201"/>
                          <a:gd name="T4" fmla="*/ 0 w 246"/>
                          <a:gd name="T5" fmla="*/ 120 h 201"/>
                          <a:gd name="T6" fmla="*/ 198 w 246"/>
                          <a:gd name="T7" fmla="*/ 201 h 201"/>
                          <a:gd name="T8" fmla="*/ 222 w 246"/>
                          <a:gd name="T9" fmla="*/ 142 h 201"/>
                          <a:gd name="T10" fmla="*/ 246 w 246"/>
                          <a:gd name="T11" fmla="*/ 82 h 201"/>
                          <a:gd name="T12" fmla="*/ 47 w 246"/>
                          <a:gd name="T13" fmla="*/ 0 h 2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201">
                            <a:moveTo>
                              <a:pt x="47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8" y="201"/>
                            </a:lnTo>
                            <a:lnTo>
                              <a:pt x="222" y="142"/>
                            </a:lnTo>
                            <a:lnTo>
                              <a:pt x="246" y="82"/>
                            </a:lnTo>
                            <a:lnTo>
                              <a:pt x="4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8" name="Freeform 10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3" y="1471"/>
                        <a:ext cx="62" cy="50"/>
                      </a:xfrm>
                      <a:custGeom>
                        <a:avLst/>
                        <a:gdLst>
                          <a:gd name="T0" fmla="*/ 47 w 246"/>
                          <a:gd name="T1" fmla="*/ 0 h 201"/>
                          <a:gd name="T2" fmla="*/ 24 w 246"/>
                          <a:gd name="T3" fmla="*/ 60 h 201"/>
                          <a:gd name="T4" fmla="*/ 0 w 246"/>
                          <a:gd name="T5" fmla="*/ 120 h 201"/>
                          <a:gd name="T6" fmla="*/ 198 w 246"/>
                          <a:gd name="T7" fmla="*/ 201 h 201"/>
                          <a:gd name="T8" fmla="*/ 222 w 246"/>
                          <a:gd name="T9" fmla="*/ 142 h 201"/>
                          <a:gd name="T10" fmla="*/ 246 w 246"/>
                          <a:gd name="T11" fmla="*/ 82 h 201"/>
                          <a:gd name="T12" fmla="*/ 47 w 246"/>
                          <a:gd name="T13" fmla="*/ 0 h 2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201">
                            <a:moveTo>
                              <a:pt x="47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8" y="201"/>
                            </a:lnTo>
                            <a:lnTo>
                              <a:pt x="222" y="142"/>
                            </a:lnTo>
                            <a:lnTo>
                              <a:pt x="246" y="82"/>
                            </a:lnTo>
                            <a:lnTo>
                              <a:pt x="4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9" name="Freeform 10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9" y="1491"/>
                        <a:ext cx="6" cy="15"/>
                      </a:xfrm>
                      <a:custGeom>
                        <a:avLst/>
                        <a:gdLst>
                          <a:gd name="T0" fmla="*/ 0 w 26"/>
                          <a:gd name="T1" fmla="*/ 60 h 60"/>
                          <a:gd name="T2" fmla="*/ 24 w 26"/>
                          <a:gd name="T3" fmla="*/ 0 h 60"/>
                          <a:gd name="T4" fmla="*/ 26 w 26"/>
                          <a:gd name="T5" fmla="*/ 1 h 60"/>
                          <a:gd name="T6" fmla="*/ 0 w 26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6" h="60">
                            <a:moveTo>
                              <a:pt x="0" y="60"/>
                            </a:moveTo>
                            <a:lnTo>
                              <a:pt x="24" y="0"/>
                            </a:lnTo>
                            <a:lnTo>
                              <a:pt x="26" y="1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0" name="Line 10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545" y="149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1" name="Freeform 10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2" y="1491"/>
                        <a:ext cx="62" cy="50"/>
                      </a:xfrm>
                      <a:custGeom>
                        <a:avLst/>
                        <a:gdLst>
                          <a:gd name="T0" fmla="*/ 51 w 247"/>
                          <a:gd name="T1" fmla="*/ 0 h 200"/>
                          <a:gd name="T2" fmla="*/ 25 w 247"/>
                          <a:gd name="T3" fmla="*/ 59 h 200"/>
                          <a:gd name="T4" fmla="*/ 0 w 247"/>
                          <a:gd name="T5" fmla="*/ 117 h 200"/>
                          <a:gd name="T6" fmla="*/ 197 w 247"/>
                          <a:gd name="T7" fmla="*/ 200 h 200"/>
                          <a:gd name="T8" fmla="*/ 222 w 247"/>
                          <a:gd name="T9" fmla="*/ 141 h 200"/>
                          <a:gd name="T10" fmla="*/ 247 w 247"/>
                          <a:gd name="T11" fmla="*/ 83 h 200"/>
                          <a:gd name="T12" fmla="*/ 51 w 247"/>
                          <a:gd name="T13" fmla="*/ 0 h 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7" h="200">
                            <a:moveTo>
                              <a:pt x="51" y="0"/>
                            </a:moveTo>
                            <a:lnTo>
                              <a:pt x="25" y="59"/>
                            </a:lnTo>
                            <a:lnTo>
                              <a:pt x="0" y="117"/>
                            </a:lnTo>
                            <a:lnTo>
                              <a:pt x="197" y="200"/>
                            </a:lnTo>
                            <a:lnTo>
                              <a:pt x="222" y="141"/>
                            </a:lnTo>
                            <a:lnTo>
                              <a:pt x="247" y="83"/>
                            </a:lnTo>
                            <a:lnTo>
                              <a:pt x="5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2" name="Freeform 10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2" y="1491"/>
                        <a:ext cx="62" cy="50"/>
                      </a:xfrm>
                      <a:custGeom>
                        <a:avLst/>
                        <a:gdLst>
                          <a:gd name="T0" fmla="*/ 51 w 247"/>
                          <a:gd name="T1" fmla="*/ 0 h 200"/>
                          <a:gd name="T2" fmla="*/ 25 w 247"/>
                          <a:gd name="T3" fmla="*/ 59 h 200"/>
                          <a:gd name="T4" fmla="*/ 0 w 247"/>
                          <a:gd name="T5" fmla="*/ 117 h 200"/>
                          <a:gd name="T6" fmla="*/ 197 w 247"/>
                          <a:gd name="T7" fmla="*/ 200 h 200"/>
                          <a:gd name="T8" fmla="*/ 222 w 247"/>
                          <a:gd name="T9" fmla="*/ 141 h 200"/>
                          <a:gd name="T10" fmla="*/ 247 w 247"/>
                          <a:gd name="T11" fmla="*/ 83 h 200"/>
                          <a:gd name="T12" fmla="*/ 51 w 247"/>
                          <a:gd name="T13" fmla="*/ 0 h 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7" h="200">
                            <a:moveTo>
                              <a:pt x="51" y="0"/>
                            </a:moveTo>
                            <a:lnTo>
                              <a:pt x="25" y="59"/>
                            </a:lnTo>
                            <a:lnTo>
                              <a:pt x="0" y="117"/>
                            </a:lnTo>
                            <a:lnTo>
                              <a:pt x="197" y="200"/>
                            </a:lnTo>
                            <a:lnTo>
                              <a:pt x="222" y="141"/>
                            </a:lnTo>
                            <a:lnTo>
                              <a:pt x="247" y="83"/>
                            </a:lnTo>
                            <a:lnTo>
                              <a:pt x="5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3" name="Freeform 10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8" y="1512"/>
                        <a:ext cx="6" cy="15"/>
                      </a:xfrm>
                      <a:custGeom>
                        <a:avLst/>
                        <a:gdLst>
                          <a:gd name="T0" fmla="*/ 0 w 26"/>
                          <a:gd name="T1" fmla="*/ 58 h 58"/>
                          <a:gd name="T2" fmla="*/ 25 w 26"/>
                          <a:gd name="T3" fmla="*/ 0 h 58"/>
                          <a:gd name="T4" fmla="*/ 26 w 26"/>
                          <a:gd name="T5" fmla="*/ 0 h 58"/>
                          <a:gd name="T6" fmla="*/ 0 w 26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6" h="58">
                            <a:moveTo>
                              <a:pt x="0" y="58"/>
                            </a:moveTo>
                            <a:lnTo>
                              <a:pt x="25" y="0"/>
                            </a:lnTo>
                            <a:lnTo>
                              <a:pt x="26" y="0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4" name="Line 102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594" y="151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5" name="Freeform 10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1" y="1512"/>
                        <a:ext cx="62" cy="51"/>
                      </a:xfrm>
                      <a:custGeom>
                        <a:avLst/>
                        <a:gdLst>
                          <a:gd name="T0" fmla="*/ 52 w 248"/>
                          <a:gd name="T1" fmla="*/ 0 h 204"/>
                          <a:gd name="T2" fmla="*/ 26 w 248"/>
                          <a:gd name="T3" fmla="*/ 58 h 204"/>
                          <a:gd name="T4" fmla="*/ 0 w 248"/>
                          <a:gd name="T5" fmla="*/ 117 h 204"/>
                          <a:gd name="T6" fmla="*/ 195 w 248"/>
                          <a:gd name="T7" fmla="*/ 204 h 204"/>
                          <a:gd name="T8" fmla="*/ 221 w 248"/>
                          <a:gd name="T9" fmla="*/ 146 h 204"/>
                          <a:gd name="T10" fmla="*/ 248 w 248"/>
                          <a:gd name="T11" fmla="*/ 87 h 204"/>
                          <a:gd name="T12" fmla="*/ 52 w 248"/>
                          <a:gd name="T13" fmla="*/ 0 h 20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4">
                            <a:moveTo>
                              <a:pt x="52" y="0"/>
                            </a:moveTo>
                            <a:lnTo>
                              <a:pt x="26" y="58"/>
                            </a:lnTo>
                            <a:lnTo>
                              <a:pt x="0" y="117"/>
                            </a:lnTo>
                            <a:lnTo>
                              <a:pt x="195" y="204"/>
                            </a:lnTo>
                            <a:lnTo>
                              <a:pt x="221" y="146"/>
                            </a:lnTo>
                            <a:lnTo>
                              <a:pt x="248" y="87"/>
                            </a:lnTo>
                            <a:lnTo>
                              <a:pt x="52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6" name="Freeform 10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1" y="1512"/>
                        <a:ext cx="62" cy="51"/>
                      </a:xfrm>
                      <a:custGeom>
                        <a:avLst/>
                        <a:gdLst>
                          <a:gd name="T0" fmla="*/ 52 w 248"/>
                          <a:gd name="T1" fmla="*/ 0 h 204"/>
                          <a:gd name="T2" fmla="*/ 26 w 248"/>
                          <a:gd name="T3" fmla="*/ 58 h 204"/>
                          <a:gd name="T4" fmla="*/ 0 w 248"/>
                          <a:gd name="T5" fmla="*/ 117 h 204"/>
                          <a:gd name="T6" fmla="*/ 195 w 248"/>
                          <a:gd name="T7" fmla="*/ 204 h 204"/>
                          <a:gd name="T8" fmla="*/ 221 w 248"/>
                          <a:gd name="T9" fmla="*/ 146 h 204"/>
                          <a:gd name="T10" fmla="*/ 248 w 248"/>
                          <a:gd name="T11" fmla="*/ 87 h 204"/>
                          <a:gd name="T12" fmla="*/ 52 w 248"/>
                          <a:gd name="T13" fmla="*/ 0 h 20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4">
                            <a:moveTo>
                              <a:pt x="52" y="0"/>
                            </a:moveTo>
                            <a:lnTo>
                              <a:pt x="26" y="58"/>
                            </a:lnTo>
                            <a:lnTo>
                              <a:pt x="0" y="117"/>
                            </a:lnTo>
                            <a:lnTo>
                              <a:pt x="195" y="204"/>
                            </a:lnTo>
                            <a:lnTo>
                              <a:pt x="221" y="146"/>
                            </a:lnTo>
                            <a:lnTo>
                              <a:pt x="248" y="87"/>
                            </a:lnTo>
                            <a:lnTo>
                              <a:pt x="52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7" name="Freeform 10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7" y="1534"/>
                        <a:ext cx="6" cy="14"/>
                      </a:xfrm>
                      <a:custGeom>
                        <a:avLst/>
                        <a:gdLst>
                          <a:gd name="T0" fmla="*/ 0 w 28"/>
                          <a:gd name="T1" fmla="*/ 59 h 59"/>
                          <a:gd name="T2" fmla="*/ 27 w 28"/>
                          <a:gd name="T3" fmla="*/ 0 h 59"/>
                          <a:gd name="T4" fmla="*/ 28 w 28"/>
                          <a:gd name="T5" fmla="*/ 1 h 59"/>
                          <a:gd name="T6" fmla="*/ 0 w 28"/>
                          <a:gd name="T7" fmla="*/ 59 h 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8" h="59">
                            <a:moveTo>
                              <a:pt x="0" y="59"/>
                            </a:moveTo>
                            <a:lnTo>
                              <a:pt x="27" y="0"/>
                            </a:lnTo>
                            <a:lnTo>
                              <a:pt x="28" y="1"/>
                            </a:lnTo>
                            <a:lnTo>
                              <a:pt x="0" y="59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8" name="Line 101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643" y="153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9" name="Freeform 10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0" y="1534"/>
                        <a:ext cx="62" cy="51"/>
                      </a:xfrm>
                      <a:custGeom>
                        <a:avLst/>
                        <a:gdLst>
                          <a:gd name="T0" fmla="*/ 55 w 248"/>
                          <a:gd name="T1" fmla="*/ 0 h 205"/>
                          <a:gd name="T2" fmla="*/ 27 w 248"/>
                          <a:gd name="T3" fmla="*/ 58 h 205"/>
                          <a:gd name="T4" fmla="*/ 0 w 248"/>
                          <a:gd name="T5" fmla="*/ 115 h 205"/>
                          <a:gd name="T6" fmla="*/ 193 w 248"/>
                          <a:gd name="T7" fmla="*/ 205 h 205"/>
                          <a:gd name="T8" fmla="*/ 220 w 248"/>
                          <a:gd name="T9" fmla="*/ 147 h 205"/>
                          <a:gd name="T10" fmla="*/ 248 w 248"/>
                          <a:gd name="T11" fmla="*/ 90 h 205"/>
                          <a:gd name="T12" fmla="*/ 55 w 248"/>
                          <a:gd name="T13" fmla="*/ 0 h 20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5">
                            <a:moveTo>
                              <a:pt x="55" y="0"/>
                            </a:moveTo>
                            <a:lnTo>
                              <a:pt x="27" y="58"/>
                            </a:lnTo>
                            <a:lnTo>
                              <a:pt x="0" y="115"/>
                            </a:lnTo>
                            <a:lnTo>
                              <a:pt x="193" y="205"/>
                            </a:lnTo>
                            <a:lnTo>
                              <a:pt x="220" y="147"/>
                            </a:lnTo>
                            <a:lnTo>
                              <a:pt x="248" y="90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0" name="Freeform 10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0" y="1534"/>
                        <a:ext cx="62" cy="51"/>
                      </a:xfrm>
                      <a:custGeom>
                        <a:avLst/>
                        <a:gdLst>
                          <a:gd name="T0" fmla="*/ 55 w 248"/>
                          <a:gd name="T1" fmla="*/ 0 h 205"/>
                          <a:gd name="T2" fmla="*/ 27 w 248"/>
                          <a:gd name="T3" fmla="*/ 58 h 205"/>
                          <a:gd name="T4" fmla="*/ 0 w 248"/>
                          <a:gd name="T5" fmla="*/ 115 h 205"/>
                          <a:gd name="T6" fmla="*/ 193 w 248"/>
                          <a:gd name="T7" fmla="*/ 205 h 205"/>
                          <a:gd name="T8" fmla="*/ 220 w 248"/>
                          <a:gd name="T9" fmla="*/ 147 h 205"/>
                          <a:gd name="T10" fmla="*/ 248 w 248"/>
                          <a:gd name="T11" fmla="*/ 90 h 205"/>
                          <a:gd name="T12" fmla="*/ 55 w 248"/>
                          <a:gd name="T13" fmla="*/ 0 h 20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5">
                            <a:moveTo>
                              <a:pt x="55" y="0"/>
                            </a:moveTo>
                            <a:lnTo>
                              <a:pt x="27" y="58"/>
                            </a:lnTo>
                            <a:lnTo>
                              <a:pt x="0" y="115"/>
                            </a:lnTo>
                            <a:lnTo>
                              <a:pt x="193" y="205"/>
                            </a:lnTo>
                            <a:lnTo>
                              <a:pt x="220" y="147"/>
                            </a:lnTo>
                            <a:lnTo>
                              <a:pt x="248" y="90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1" name="Freeform 10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85" y="1556"/>
                        <a:ext cx="7" cy="15"/>
                      </a:xfrm>
                      <a:custGeom>
                        <a:avLst/>
                        <a:gdLst>
                          <a:gd name="T0" fmla="*/ 0 w 28"/>
                          <a:gd name="T1" fmla="*/ 57 h 57"/>
                          <a:gd name="T2" fmla="*/ 28 w 28"/>
                          <a:gd name="T3" fmla="*/ 0 h 57"/>
                          <a:gd name="T4" fmla="*/ 28 w 28"/>
                          <a:gd name="T5" fmla="*/ 0 h 57"/>
                          <a:gd name="T6" fmla="*/ 0 w 28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8" h="57">
                            <a:moveTo>
                              <a:pt x="0" y="57"/>
                            </a:moveTo>
                            <a:lnTo>
                              <a:pt x="28" y="0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2" name="Line 101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692" y="155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3" name="Freeform 10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78" y="1556"/>
                        <a:ext cx="62" cy="53"/>
                      </a:xfrm>
                      <a:custGeom>
                        <a:avLst/>
                        <a:gdLst>
                          <a:gd name="T0" fmla="*/ 55 w 248"/>
                          <a:gd name="T1" fmla="*/ 0 h 208"/>
                          <a:gd name="T2" fmla="*/ 27 w 248"/>
                          <a:gd name="T3" fmla="*/ 57 h 208"/>
                          <a:gd name="T4" fmla="*/ 0 w 248"/>
                          <a:gd name="T5" fmla="*/ 115 h 208"/>
                          <a:gd name="T6" fmla="*/ 193 w 248"/>
                          <a:gd name="T7" fmla="*/ 208 h 208"/>
                          <a:gd name="T8" fmla="*/ 220 w 248"/>
                          <a:gd name="T9" fmla="*/ 151 h 208"/>
                          <a:gd name="T10" fmla="*/ 248 w 248"/>
                          <a:gd name="T11" fmla="*/ 93 h 208"/>
                          <a:gd name="T12" fmla="*/ 55 w 248"/>
                          <a:gd name="T13" fmla="*/ 0 h 2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8">
                            <a:moveTo>
                              <a:pt x="55" y="0"/>
                            </a:moveTo>
                            <a:lnTo>
                              <a:pt x="27" y="57"/>
                            </a:lnTo>
                            <a:lnTo>
                              <a:pt x="0" y="115"/>
                            </a:lnTo>
                            <a:lnTo>
                              <a:pt x="193" y="208"/>
                            </a:lnTo>
                            <a:lnTo>
                              <a:pt x="220" y="151"/>
                            </a:lnTo>
                            <a:lnTo>
                              <a:pt x="248" y="93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4" name="Freeform 10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78" y="1556"/>
                        <a:ext cx="62" cy="53"/>
                      </a:xfrm>
                      <a:custGeom>
                        <a:avLst/>
                        <a:gdLst>
                          <a:gd name="T0" fmla="*/ 55 w 248"/>
                          <a:gd name="T1" fmla="*/ 0 h 208"/>
                          <a:gd name="T2" fmla="*/ 27 w 248"/>
                          <a:gd name="T3" fmla="*/ 57 h 208"/>
                          <a:gd name="T4" fmla="*/ 0 w 248"/>
                          <a:gd name="T5" fmla="*/ 115 h 208"/>
                          <a:gd name="T6" fmla="*/ 193 w 248"/>
                          <a:gd name="T7" fmla="*/ 208 h 208"/>
                          <a:gd name="T8" fmla="*/ 220 w 248"/>
                          <a:gd name="T9" fmla="*/ 151 h 208"/>
                          <a:gd name="T10" fmla="*/ 248 w 248"/>
                          <a:gd name="T11" fmla="*/ 93 h 208"/>
                          <a:gd name="T12" fmla="*/ 55 w 248"/>
                          <a:gd name="T13" fmla="*/ 0 h 2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8">
                            <a:moveTo>
                              <a:pt x="55" y="0"/>
                            </a:moveTo>
                            <a:lnTo>
                              <a:pt x="27" y="57"/>
                            </a:lnTo>
                            <a:lnTo>
                              <a:pt x="0" y="115"/>
                            </a:lnTo>
                            <a:lnTo>
                              <a:pt x="193" y="208"/>
                            </a:lnTo>
                            <a:lnTo>
                              <a:pt x="220" y="151"/>
                            </a:lnTo>
                            <a:lnTo>
                              <a:pt x="248" y="93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5" name="Freeform 10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33" y="1580"/>
                        <a:ext cx="7" cy="14"/>
                      </a:xfrm>
                      <a:custGeom>
                        <a:avLst/>
                        <a:gdLst>
                          <a:gd name="T0" fmla="*/ 0 w 29"/>
                          <a:gd name="T1" fmla="*/ 58 h 58"/>
                          <a:gd name="T2" fmla="*/ 28 w 29"/>
                          <a:gd name="T3" fmla="*/ 0 h 58"/>
                          <a:gd name="T4" fmla="*/ 29 w 29"/>
                          <a:gd name="T5" fmla="*/ 0 h 58"/>
                          <a:gd name="T6" fmla="*/ 0 w 29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9" h="58">
                            <a:moveTo>
                              <a:pt x="0" y="58"/>
                            </a:moveTo>
                            <a:lnTo>
                              <a:pt x="28" y="0"/>
                            </a:lnTo>
                            <a:lnTo>
                              <a:pt x="29" y="0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6" name="Line 10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40" y="158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7" name="Freeform 100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26" y="1580"/>
                        <a:ext cx="62" cy="53"/>
                      </a:xfrm>
                      <a:custGeom>
                        <a:avLst/>
                        <a:gdLst>
                          <a:gd name="T0" fmla="*/ 58 w 248"/>
                          <a:gd name="T1" fmla="*/ 0 h 212"/>
                          <a:gd name="T2" fmla="*/ 29 w 248"/>
                          <a:gd name="T3" fmla="*/ 58 h 212"/>
                          <a:gd name="T4" fmla="*/ 0 w 248"/>
                          <a:gd name="T5" fmla="*/ 115 h 212"/>
                          <a:gd name="T6" fmla="*/ 191 w 248"/>
                          <a:gd name="T7" fmla="*/ 212 h 212"/>
                          <a:gd name="T8" fmla="*/ 220 w 248"/>
                          <a:gd name="T9" fmla="*/ 155 h 212"/>
                          <a:gd name="T10" fmla="*/ 248 w 248"/>
                          <a:gd name="T11" fmla="*/ 97 h 212"/>
                          <a:gd name="T12" fmla="*/ 58 w 248"/>
                          <a:gd name="T13" fmla="*/ 0 h 21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2">
                            <a:moveTo>
                              <a:pt x="58" y="0"/>
                            </a:moveTo>
                            <a:lnTo>
                              <a:pt x="29" y="58"/>
                            </a:lnTo>
                            <a:lnTo>
                              <a:pt x="0" y="115"/>
                            </a:lnTo>
                            <a:lnTo>
                              <a:pt x="191" y="212"/>
                            </a:lnTo>
                            <a:lnTo>
                              <a:pt x="220" y="155"/>
                            </a:lnTo>
                            <a:lnTo>
                              <a:pt x="248" y="97"/>
                            </a:lnTo>
                            <a:lnTo>
                              <a:pt x="5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8" name="Freeform 10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26" y="1580"/>
                        <a:ext cx="62" cy="53"/>
                      </a:xfrm>
                      <a:custGeom>
                        <a:avLst/>
                        <a:gdLst>
                          <a:gd name="T0" fmla="*/ 58 w 248"/>
                          <a:gd name="T1" fmla="*/ 0 h 212"/>
                          <a:gd name="T2" fmla="*/ 29 w 248"/>
                          <a:gd name="T3" fmla="*/ 58 h 212"/>
                          <a:gd name="T4" fmla="*/ 0 w 248"/>
                          <a:gd name="T5" fmla="*/ 115 h 212"/>
                          <a:gd name="T6" fmla="*/ 191 w 248"/>
                          <a:gd name="T7" fmla="*/ 212 h 212"/>
                          <a:gd name="T8" fmla="*/ 220 w 248"/>
                          <a:gd name="T9" fmla="*/ 155 h 212"/>
                          <a:gd name="T10" fmla="*/ 248 w 248"/>
                          <a:gd name="T11" fmla="*/ 97 h 212"/>
                          <a:gd name="T12" fmla="*/ 58 w 248"/>
                          <a:gd name="T13" fmla="*/ 0 h 21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2">
                            <a:moveTo>
                              <a:pt x="58" y="0"/>
                            </a:moveTo>
                            <a:lnTo>
                              <a:pt x="29" y="58"/>
                            </a:lnTo>
                            <a:lnTo>
                              <a:pt x="0" y="115"/>
                            </a:lnTo>
                            <a:lnTo>
                              <a:pt x="191" y="212"/>
                            </a:lnTo>
                            <a:lnTo>
                              <a:pt x="220" y="155"/>
                            </a:lnTo>
                            <a:lnTo>
                              <a:pt x="248" y="97"/>
                            </a:lnTo>
                            <a:lnTo>
                              <a:pt x="5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9" name="Freeform 10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81" y="1604"/>
                        <a:ext cx="7" cy="14"/>
                      </a:xfrm>
                      <a:custGeom>
                        <a:avLst/>
                        <a:gdLst>
                          <a:gd name="T0" fmla="*/ 0 w 30"/>
                          <a:gd name="T1" fmla="*/ 58 h 58"/>
                          <a:gd name="T2" fmla="*/ 28 w 30"/>
                          <a:gd name="T3" fmla="*/ 0 h 58"/>
                          <a:gd name="T4" fmla="*/ 30 w 30"/>
                          <a:gd name="T5" fmla="*/ 2 h 58"/>
                          <a:gd name="T6" fmla="*/ 0 w 30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0" h="58">
                            <a:moveTo>
                              <a:pt x="0" y="58"/>
                            </a:moveTo>
                            <a:lnTo>
                              <a:pt x="28" y="0"/>
                            </a:lnTo>
                            <a:lnTo>
                              <a:pt x="30" y="2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0" name="Line 100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88" y="160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1" name="Freeform 10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73" y="1604"/>
                        <a:ext cx="62" cy="54"/>
                      </a:xfrm>
                      <a:custGeom>
                        <a:avLst/>
                        <a:gdLst>
                          <a:gd name="T0" fmla="*/ 60 w 248"/>
                          <a:gd name="T1" fmla="*/ 0 h 213"/>
                          <a:gd name="T2" fmla="*/ 30 w 248"/>
                          <a:gd name="T3" fmla="*/ 56 h 213"/>
                          <a:gd name="T4" fmla="*/ 0 w 248"/>
                          <a:gd name="T5" fmla="*/ 112 h 213"/>
                          <a:gd name="T6" fmla="*/ 188 w 248"/>
                          <a:gd name="T7" fmla="*/ 213 h 213"/>
                          <a:gd name="T8" fmla="*/ 218 w 248"/>
                          <a:gd name="T9" fmla="*/ 157 h 213"/>
                          <a:gd name="T10" fmla="*/ 248 w 248"/>
                          <a:gd name="T11" fmla="*/ 100 h 213"/>
                          <a:gd name="T12" fmla="*/ 60 w 248"/>
                          <a:gd name="T13" fmla="*/ 0 h 21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3">
                            <a:moveTo>
                              <a:pt x="60" y="0"/>
                            </a:moveTo>
                            <a:lnTo>
                              <a:pt x="30" y="56"/>
                            </a:lnTo>
                            <a:lnTo>
                              <a:pt x="0" y="112"/>
                            </a:lnTo>
                            <a:lnTo>
                              <a:pt x="188" y="213"/>
                            </a:lnTo>
                            <a:lnTo>
                              <a:pt x="218" y="157"/>
                            </a:lnTo>
                            <a:lnTo>
                              <a:pt x="248" y="10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2" name="Freeform 100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73" y="1604"/>
                        <a:ext cx="62" cy="54"/>
                      </a:xfrm>
                      <a:custGeom>
                        <a:avLst/>
                        <a:gdLst>
                          <a:gd name="T0" fmla="*/ 60 w 248"/>
                          <a:gd name="T1" fmla="*/ 0 h 213"/>
                          <a:gd name="T2" fmla="*/ 30 w 248"/>
                          <a:gd name="T3" fmla="*/ 56 h 213"/>
                          <a:gd name="T4" fmla="*/ 0 w 248"/>
                          <a:gd name="T5" fmla="*/ 112 h 213"/>
                          <a:gd name="T6" fmla="*/ 188 w 248"/>
                          <a:gd name="T7" fmla="*/ 213 h 213"/>
                          <a:gd name="T8" fmla="*/ 218 w 248"/>
                          <a:gd name="T9" fmla="*/ 157 h 213"/>
                          <a:gd name="T10" fmla="*/ 248 w 248"/>
                          <a:gd name="T11" fmla="*/ 100 h 213"/>
                          <a:gd name="T12" fmla="*/ 60 w 248"/>
                          <a:gd name="T13" fmla="*/ 0 h 21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3">
                            <a:moveTo>
                              <a:pt x="60" y="0"/>
                            </a:moveTo>
                            <a:lnTo>
                              <a:pt x="30" y="56"/>
                            </a:lnTo>
                            <a:lnTo>
                              <a:pt x="0" y="112"/>
                            </a:lnTo>
                            <a:lnTo>
                              <a:pt x="188" y="213"/>
                            </a:lnTo>
                            <a:lnTo>
                              <a:pt x="218" y="157"/>
                            </a:lnTo>
                            <a:lnTo>
                              <a:pt x="248" y="10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3" name="Freeform 100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8" y="1630"/>
                        <a:ext cx="7" cy="14"/>
                      </a:xfrm>
                      <a:custGeom>
                        <a:avLst/>
                        <a:gdLst>
                          <a:gd name="T0" fmla="*/ 0 w 31"/>
                          <a:gd name="T1" fmla="*/ 57 h 57"/>
                          <a:gd name="T2" fmla="*/ 30 w 31"/>
                          <a:gd name="T3" fmla="*/ 0 h 57"/>
                          <a:gd name="T4" fmla="*/ 31 w 31"/>
                          <a:gd name="T5" fmla="*/ 0 h 57"/>
                          <a:gd name="T6" fmla="*/ 0 w 31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1" h="57">
                            <a:moveTo>
                              <a:pt x="0" y="57"/>
                            </a:moveTo>
                            <a:lnTo>
                              <a:pt x="30" y="0"/>
                            </a:lnTo>
                            <a:lnTo>
                              <a:pt x="31" y="0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4" name="Line 100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835" y="163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5" name="Freeform 10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0" y="1630"/>
                        <a:ext cx="62" cy="54"/>
                      </a:xfrm>
                      <a:custGeom>
                        <a:avLst/>
                        <a:gdLst>
                          <a:gd name="T0" fmla="*/ 62 w 249"/>
                          <a:gd name="T1" fmla="*/ 0 h 217"/>
                          <a:gd name="T2" fmla="*/ 31 w 249"/>
                          <a:gd name="T3" fmla="*/ 57 h 217"/>
                          <a:gd name="T4" fmla="*/ 0 w 249"/>
                          <a:gd name="T5" fmla="*/ 113 h 217"/>
                          <a:gd name="T6" fmla="*/ 187 w 249"/>
                          <a:gd name="T7" fmla="*/ 217 h 217"/>
                          <a:gd name="T8" fmla="*/ 218 w 249"/>
                          <a:gd name="T9" fmla="*/ 161 h 217"/>
                          <a:gd name="T10" fmla="*/ 249 w 249"/>
                          <a:gd name="T11" fmla="*/ 104 h 217"/>
                          <a:gd name="T12" fmla="*/ 62 w 249"/>
                          <a:gd name="T13" fmla="*/ 0 h 2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17">
                            <a:moveTo>
                              <a:pt x="62" y="0"/>
                            </a:moveTo>
                            <a:lnTo>
                              <a:pt x="31" y="57"/>
                            </a:lnTo>
                            <a:lnTo>
                              <a:pt x="0" y="113"/>
                            </a:lnTo>
                            <a:lnTo>
                              <a:pt x="187" y="217"/>
                            </a:lnTo>
                            <a:lnTo>
                              <a:pt x="218" y="161"/>
                            </a:lnTo>
                            <a:lnTo>
                              <a:pt x="249" y="104"/>
                            </a:lnTo>
                            <a:lnTo>
                              <a:pt x="62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6" name="Freeform 10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0" y="1630"/>
                        <a:ext cx="62" cy="54"/>
                      </a:xfrm>
                      <a:custGeom>
                        <a:avLst/>
                        <a:gdLst>
                          <a:gd name="T0" fmla="*/ 62 w 249"/>
                          <a:gd name="T1" fmla="*/ 0 h 217"/>
                          <a:gd name="T2" fmla="*/ 31 w 249"/>
                          <a:gd name="T3" fmla="*/ 57 h 217"/>
                          <a:gd name="T4" fmla="*/ 0 w 249"/>
                          <a:gd name="T5" fmla="*/ 113 h 217"/>
                          <a:gd name="T6" fmla="*/ 187 w 249"/>
                          <a:gd name="T7" fmla="*/ 217 h 217"/>
                          <a:gd name="T8" fmla="*/ 218 w 249"/>
                          <a:gd name="T9" fmla="*/ 161 h 217"/>
                          <a:gd name="T10" fmla="*/ 249 w 249"/>
                          <a:gd name="T11" fmla="*/ 104 h 217"/>
                          <a:gd name="T12" fmla="*/ 62 w 249"/>
                          <a:gd name="T13" fmla="*/ 0 h 2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17">
                            <a:moveTo>
                              <a:pt x="62" y="0"/>
                            </a:moveTo>
                            <a:lnTo>
                              <a:pt x="31" y="57"/>
                            </a:lnTo>
                            <a:lnTo>
                              <a:pt x="0" y="113"/>
                            </a:lnTo>
                            <a:lnTo>
                              <a:pt x="187" y="217"/>
                            </a:lnTo>
                            <a:lnTo>
                              <a:pt x="218" y="161"/>
                            </a:lnTo>
                            <a:lnTo>
                              <a:pt x="249" y="104"/>
                            </a:lnTo>
                            <a:lnTo>
                              <a:pt x="62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7" name="Freeform 9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74" y="1656"/>
                        <a:ext cx="9" cy="14"/>
                      </a:xfrm>
                      <a:custGeom>
                        <a:avLst/>
                        <a:gdLst>
                          <a:gd name="T0" fmla="*/ 0 w 32"/>
                          <a:gd name="T1" fmla="*/ 57 h 57"/>
                          <a:gd name="T2" fmla="*/ 31 w 32"/>
                          <a:gd name="T3" fmla="*/ 0 h 57"/>
                          <a:gd name="T4" fmla="*/ 32 w 32"/>
                          <a:gd name="T5" fmla="*/ 2 h 57"/>
                          <a:gd name="T6" fmla="*/ 0 w 32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2" h="57">
                            <a:moveTo>
                              <a:pt x="0" y="57"/>
                            </a:moveTo>
                            <a:lnTo>
                              <a:pt x="31" y="0"/>
                            </a:lnTo>
                            <a:lnTo>
                              <a:pt x="32" y="2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8" name="Line 99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882" y="165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9" name="Freeform 9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66" y="1656"/>
                        <a:ext cx="63" cy="54"/>
                      </a:xfrm>
                      <a:custGeom>
                        <a:avLst/>
                        <a:gdLst>
                          <a:gd name="T0" fmla="*/ 65 w 251"/>
                          <a:gd name="T1" fmla="*/ 0 h 218"/>
                          <a:gd name="T2" fmla="*/ 33 w 251"/>
                          <a:gd name="T3" fmla="*/ 55 h 218"/>
                          <a:gd name="T4" fmla="*/ 0 w 251"/>
                          <a:gd name="T5" fmla="*/ 110 h 218"/>
                          <a:gd name="T6" fmla="*/ 186 w 251"/>
                          <a:gd name="T7" fmla="*/ 218 h 218"/>
                          <a:gd name="T8" fmla="*/ 218 w 251"/>
                          <a:gd name="T9" fmla="*/ 163 h 218"/>
                          <a:gd name="T10" fmla="*/ 251 w 251"/>
                          <a:gd name="T11" fmla="*/ 107 h 218"/>
                          <a:gd name="T12" fmla="*/ 65 w 251"/>
                          <a:gd name="T13" fmla="*/ 0 h 2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18">
                            <a:moveTo>
                              <a:pt x="65" y="0"/>
                            </a:moveTo>
                            <a:lnTo>
                              <a:pt x="33" y="55"/>
                            </a:lnTo>
                            <a:lnTo>
                              <a:pt x="0" y="110"/>
                            </a:lnTo>
                            <a:lnTo>
                              <a:pt x="186" y="218"/>
                            </a:lnTo>
                            <a:lnTo>
                              <a:pt x="218" y="163"/>
                            </a:lnTo>
                            <a:lnTo>
                              <a:pt x="251" y="107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0" name="Freeform 9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66" y="1656"/>
                        <a:ext cx="63" cy="54"/>
                      </a:xfrm>
                      <a:custGeom>
                        <a:avLst/>
                        <a:gdLst>
                          <a:gd name="T0" fmla="*/ 65 w 251"/>
                          <a:gd name="T1" fmla="*/ 0 h 218"/>
                          <a:gd name="T2" fmla="*/ 33 w 251"/>
                          <a:gd name="T3" fmla="*/ 55 h 218"/>
                          <a:gd name="T4" fmla="*/ 0 w 251"/>
                          <a:gd name="T5" fmla="*/ 110 h 218"/>
                          <a:gd name="T6" fmla="*/ 186 w 251"/>
                          <a:gd name="T7" fmla="*/ 218 h 218"/>
                          <a:gd name="T8" fmla="*/ 218 w 251"/>
                          <a:gd name="T9" fmla="*/ 163 h 218"/>
                          <a:gd name="T10" fmla="*/ 251 w 251"/>
                          <a:gd name="T11" fmla="*/ 107 h 218"/>
                          <a:gd name="T12" fmla="*/ 65 w 251"/>
                          <a:gd name="T13" fmla="*/ 0 h 2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18">
                            <a:moveTo>
                              <a:pt x="65" y="0"/>
                            </a:moveTo>
                            <a:lnTo>
                              <a:pt x="33" y="55"/>
                            </a:lnTo>
                            <a:lnTo>
                              <a:pt x="0" y="110"/>
                            </a:lnTo>
                            <a:lnTo>
                              <a:pt x="186" y="218"/>
                            </a:lnTo>
                            <a:lnTo>
                              <a:pt x="218" y="163"/>
                            </a:lnTo>
                            <a:lnTo>
                              <a:pt x="251" y="107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1" name="Freeform 9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21" y="1683"/>
                        <a:ext cx="8" cy="14"/>
                      </a:xfrm>
                      <a:custGeom>
                        <a:avLst/>
                        <a:gdLst>
                          <a:gd name="T0" fmla="*/ 0 w 33"/>
                          <a:gd name="T1" fmla="*/ 56 h 56"/>
                          <a:gd name="T2" fmla="*/ 33 w 33"/>
                          <a:gd name="T3" fmla="*/ 0 h 56"/>
                          <a:gd name="T4" fmla="*/ 33 w 33"/>
                          <a:gd name="T5" fmla="*/ 0 h 56"/>
                          <a:gd name="T6" fmla="*/ 0 w 33"/>
                          <a:gd name="T7" fmla="*/ 56 h 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3" h="56">
                            <a:moveTo>
                              <a:pt x="0" y="56"/>
                            </a:moveTo>
                            <a:lnTo>
                              <a:pt x="33" y="0"/>
                            </a:lnTo>
                            <a:lnTo>
                              <a:pt x="0" y="56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2" name="Line 99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29" y="1683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3" name="Freeform 9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13" y="1683"/>
                        <a:ext cx="62" cy="55"/>
                      </a:xfrm>
                      <a:custGeom>
                        <a:avLst/>
                        <a:gdLst>
                          <a:gd name="T0" fmla="*/ 65 w 249"/>
                          <a:gd name="T1" fmla="*/ 0 h 221"/>
                          <a:gd name="T2" fmla="*/ 32 w 249"/>
                          <a:gd name="T3" fmla="*/ 56 h 221"/>
                          <a:gd name="T4" fmla="*/ 0 w 249"/>
                          <a:gd name="T5" fmla="*/ 111 h 221"/>
                          <a:gd name="T6" fmla="*/ 185 w 249"/>
                          <a:gd name="T7" fmla="*/ 221 h 221"/>
                          <a:gd name="T8" fmla="*/ 217 w 249"/>
                          <a:gd name="T9" fmla="*/ 166 h 221"/>
                          <a:gd name="T10" fmla="*/ 249 w 249"/>
                          <a:gd name="T11" fmla="*/ 111 h 221"/>
                          <a:gd name="T12" fmla="*/ 65 w 249"/>
                          <a:gd name="T13" fmla="*/ 0 h 22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1">
                            <a:moveTo>
                              <a:pt x="65" y="0"/>
                            </a:moveTo>
                            <a:lnTo>
                              <a:pt x="32" y="56"/>
                            </a:lnTo>
                            <a:lnTo>
                              <a:pt x="0" y="111"/>
                            </a:lnTo>
                            <a:lnTo>
                              <a:pt x="185" y="221"/>
                            </a:lnTo>
                            <a:lnTo>
                              <a:pt x="217" y="166"/>
                            </a:lnTo>
                            <a:lnTo>
                              <a:pt x="249" y="111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4" name="Freeform 9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13" y="1683"/>
                        <a:ext cx="62" cy="55"/>
                      </a:xfrm>
                      <a:custGeom>
                        <a:avLst/>
                        <a:gdLst>
                          <a:gd name="T0" fmla="*/ 65 w 249"/>
                          <a:gd name="T1" fmla="*/ 0 h 221"/>
                          <a:gd name="T2" fmla="*/ 32 w 249"/>
                          <a:gd name="T3" fmla="*/ 56 h 221"/>
                          <a:gd name="T4" fmla="*/ 0 w 249"/>
                          <a:gd name="T5" fmla="*/ 111 h 221"/>
                          <a:gd name="T6" fmla="*/ 185 w 249"/>
                          <a:gd name="T7" fmla="*/ 221 h 221"/>
                          <a:gd name="T8" fmla="*/ 217 w 249"/>
                          <a:gd name="T9" fmla="*/ 166 h 221"/>
                          <a:gd name="T10" fmla="*/ 249 w 249"/>
                          <a:gd name="T11" fmla="*/ 111 h 221"/>
                          <a:gd name="T12" fmla="*/ 65 w 249"/>
                          <a:gd name="T13" fmla="*/ 0 h 22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1">
                            <a:moveTo>
                              <a:pt x="65" y="0"/>
                            </a:moveTo>
                            <a:lnTo>
                              <a:pt x="32" y="56"/>
                            </a:lnTo>
                            <a:lnTo>
                              <a:pt x="0" y="111"/>
                            </a:lnTo>
                            <a:lnTo>
                              <a:pt x="185" y="221"/>
                            </a:lnTo>
                            <a:lnTo>
                              <a:pt x="217" y="166"/>
                            </a:lnTo>
                            <a:lnTo>
                              <a:pt x="249" y="111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5" name="Freeform 9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67" y="1710"/>
                        <a:ext cx="8" cy="14"/>
                      </a:xfrm>
                      <a:custGeom>
                        <a:avLst/>
                        <a:gdLst>
                          <a:gd name="T0" fmla="*/ 0 w 33"/>
                          <a:gd name="T1" fmla="*/ 55 h 55"/>
                          <a:gd name="T2" fmla="*/ 32 w 33"/>
                          <a:gd name="T3" fmla="*/ 0 h 55"/>
                          <a:gd name="T4" fmla="*/ 33 w 33"/>
                          <a:gd name="T5" fmla="*/ 0 h 55"/>
                          <a:gd name="T6" fmla="*/ 0 w 33"/>
                          <a:gd name="T7" fmla="*/ 55 h 5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3" h="55">
                            <a:moveTo>
                              <a:pt x="0" y="55"/>
                            </a:moveTo>
                            <a:lnTo>
                              <a:pt x="32" y="0"/>
                            </a:lnTo>
                            <a:lnTo>
                              <a:pt x="33" y="0"/>
                            </a:lnTo>
                            <a:lnTo>
                              <a:pt x="0" y="5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6" name="Line 99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75" y="171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7" name="Freeform 9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59" y="1710"/>
                        <a:ext cx="62" cy="56"/>
                      </a:xfrm>
                      <a:custGeom>
                        <a:avLst/>
                        <a:gdLst>
                          <a:gd name="T0" fmla="*/ 67 w 250"/>
                          <a:gd name="T1" fmla="*/ 0 h 222"/>
                          <a:gd name="T2" fmla="*/ 34 w 250"/>
                          <a:gd name="T3" fmla="*/ 55 h 222"/>
                          <a:gd name="T4" fmla="*/ 0 w 250"/>
                          <a:gd name="T5" fmla="*/ 110 h 222"/>
                          <a:gd name="T6" fmla="*/ 183 w 250"/>
                          <a:gd name="T7" fmla="*/ 222 h 222"/>
                          <a:gd name="T8" fmla="*/ 216 w 250"/>
                          <a:gd name="T9" fmla="*/ 167 h 222"/>
                          <a:gd name="T10" fmla="*/ 250 w 250"/>
                          <a:gd name="T11" fmla="*/ 112 h 222"/>
                          <a:gd name="T12" fmla="*/ 67 w 250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0" h="222">
                            <a:moveTo>
                              <a:pt x="67" y="0"/>
                            </a:moveTo>
                            <a:lnTo>
                              <a:pt x="34" y="55"/>
                            </a:lnTo>
                            <a:lnTo>
                              <a:pt x="0" y="110"/>
                            </a:lnTo>
                            <a:lnTo>
                              <a:pt x="183" y="222"/>
                            </a:lnTo>
                            <a:lnTo>
                              <a:pt x="216" y="167"/>
                            </a:lnTo>
                            <a:lnTo>
                              <a:pt x="250" y="112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8" name="Freeform 9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59" y="1710"/>
                        <a:ext cx="62" cy="56"/>
                      </a:xfrm>
                      <a:custGeom>
                        <a:avLst/>
                        <a:gdLst>
                          <a:gd name="T0" fmla="*/ 67 w 250"/>
                          <a:gd name="T1" fmla="*/ 0 h 222"/>
                          <a:gd name="T2" fmla="*/ 34 w 250"/>
                          <a:gd name="T3" fmla="*/ 55 h 222"/>
                          <a:gd name="T4" fmla="*/ 0 w 250"/>
                          <a:gd name="T5" fmla="*/ 110 h 222"/>
                          <a:gd name="T6" fmla="*/ 183 w 250"/>
                          <a:gd name="T7" fmla="*/ 222 h 222"/>
                          <a:gd name="T8" fmla="*/ 216 w 250"/>
                          <a:gd name="T9" fmla="*/ 167 h 222"/>
                          <a:gd name="T10" fmla="*/ 250 w 250"/>
                          <a:gd name="T11" fmla="*/ 112 h 222"/>
                          <a:gd name="T12" fmla="*/ 67 w 250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0" h="222">
                            <a:moveTo>
                              <a:pt x="67" y="0"/>
                            </a:moveTo>
                            <a:lnTo>
                              <a:pt x="34" y="55"/>
                            </a:lnTo>
                            <a:lnTo>
                              <a:pt x="0" y="110"/>
                            </a:lnTo>
                            <a:lnTo>
                              <a:pt x="183" y="222"/>
                            </a:lnTo>
                            <a:lnTo>
                              <a:pt x="216" y="167"/>
                            </a:lnTo>
                            <a:lnTo>
                              <a:pt x="250" y="112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9" name="Freeform 9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13" y="1739"/>
                        <a:ext cx="8" cy="13"/>
                      </a:xfrm>
                      <a:custGeom>
                        <a:avLst/>
                        <a:gdLst>
                          <a:gd name="T0" fmla="*/ 0 w 34"/>
                          <a:gd name="T1" fmla="*/ 55 h 55"/>
                          <a:gd name="T2" fmla="*/ 34 w 34"/>
                          <a:gd name="T3" fmla="*/ 0 h 55"/>
                          <a:gd name="T4" fmla="*/ 34 w 34"/>
                          <a:gd name="T5" fmla="*/ 1 h 55"/>
                          <a:gd name="T6" fmla="*/ 0 w 34"/>
                          <a:gd name="T7" fmla="*/ 55 h 5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4" h="55">
                            <a:moveTo>
                              <a:pt x="0" y="55"/>
                            </a:moveTo>
                            <a:lnTo>
                              <a:pt x="34" y="0"/>
                            </a:lnTo>
                            <a:lnTo>
                              <a:pt x="34" y="1"/>
                            </a:lnTo>
                            <a:lnTo>
                              <a:pt x="0" y="5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0" name="Line 98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021" y="1739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1" name="Freeform 9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04" y="1739"/>
                        <a:ext cx="62" cy="55"/>
                      </a:xfrm>
                      <a:custGeom>
                        <a:avLst/>
                        <a:gdLst>
                          <a:gd name="T0" fmla="*/ 67 w 249"/>
                          <a:gd name="T1" fmla="*/ 0 h 222"/>
                          <a:gd name="T2" fmla="*/ 33 w 249"/>
                          <a:gd name="T3" fmla="*/ 54 h 222"/>
                          <a:gd name="T4" fmla="*/ 0 w 249"/>
                          <a:gd name="T5" fmla="*/ 108 h 222"/>
                          <a:gd name="T6" fmla="*/ 182 w 249"/>
                          <a:gd name="T7" fmla="*/ 222 h 222"/>
                          <a:gd name="T8" fmla="*/ 215 w 249"/>
                          <a:gd name="T9" fmla="*/ 168 h 222"/>
                          <a:gd name="T10" fmla="*/ 249 w 249"/>
                          <a:gd name="T11" fmla="*/ 114 h 222"/>
                          <a:gd name="T12" fmla="*/ 67 w 249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2">
                            <a:moveTo>
                              <a:pt x="67" y="0"/>
                            </a:moveTo>
                            <a:lnTo>
                              <a:pt x="33" y="54"/>
                            </a:lnTo>
                            <a:lnTo>
                              <a:pt x="0" y="108"/>
                            </a:lnTo>
                            <a:lnTo>
                              <a:pt x="182" y="222"/>
                            </a:lnTo>
                            <a:lnTo>
                              <a:pt x="215" y="168"/>
                            </a:lnTo>
                            <a:lnTo>
                              <a:pt x="249" y="114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2" name="Freeform 9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04" y="1739"/>
                        <a:ext cx="62" cy="55"/>
                      </a:xfrm>
                      <a:custGeom>
                        <a:avLst/>
                        <a:gdLst>
                          <a:gd name="T0" fmla="*/ 67 w 249"/>
                          <a:gd name="T1" fmla="*/ 0 h 222"/>
                          <a:gd name="T2" fmla="*/ 33 w 249"/>
                          <a:gd name="T3" fmla="*/ 54 h 222"/>
                          <a:gd name="T4" fmla="*/ 0 w 249"/>
                          <a:gd name="T5" fmla="*/ 108 h 222"/>
                          <a:gd name="T6" fmla="*/ 182 w 249"/>
                          <a:gd name="T7" fmla="*/ 222 h 222"/>
                          <a:gd name="T8" fmla="*/ 215 w 249"/>
                          <a:gd name="T9" fmla="*/ 168 h 222"/>
                          <a:gd name="T10" fmla="*/ 249 w 249"/>
                          <a:gd name="T11" fmla="*/ 114 h 222"/>
                          <a:gd name="T12" fmla="*/ 67 w 249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2">
                            <a:moveTo>
                              <a:pt x="67" y="0"/>
                            </a:moveTo>
                            <a:lnTo>
                              <a:pt x="33" y="54"/>
                            </a:lnTo>
                            <a:lnTo>
                              <a:pt x="0" y="108"/>
                            </a:lnTo>
                            <a:lnTo>
                              <a:pt x="182" y="222"/>
                            </a:lnTo>
                            <a:lnTo>
                              <a:pt x="215" y="168"/>
                            </a:lnTo>
                            <a:lnTo>
                              <a:pt x="249" y="114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3" name="Freeform 9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58" y="1767"/>
                        <a:ext cx="9" cy="14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4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4" y="0"/>
                            </a:ln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4" name="Line 98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066" y="1767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5" name="Freeform 9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49" y="1767"/>
                        <a:ext cx="63" cy="56"/>
                      </a:xfrm>
                      <a:custGeom>
                        <a:avLst/>
                        <a:gdLst>
                          <a:gd name="T0" fmla="*/ 70 w 251"/>
                          <a:gd name="T1" fmla="*/ 0 h 224"/>
                          <a:gd name="T2" fmla="*/ 35 w 251"/>
                          <a:gd name="T3" fmla="*/ 54 h 224"/>
                          <a:gd name="T4" fmla="*/ 0 w 251"/>
                          <a:gd name="T5" fmla="*/ 108 h 224"/>
                          <a:gd name="T6" fmla="*/ 181 w 251"/>
                          <a:gd name="T7" fmla="*/ 224 h 224"/>
                          <a:gd name="T8" fmla="*/ 216 w 251"/>
                          <a:gd name="T9" fmla="*/ 170 h 224"/>
                          <a:gd name="T10" fmla="*/ 251 w 251"/>
                          <a:gd name="T11" fmla="*/ 116 h 224"/>
                          <a:gd name="T12" fmla="*/ 70 w 251"/>
                          <a:gd name="T13" fmla="*/ 0 h 2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4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4"/>
                            </a:lnTo>
                            <a:lnTo>
                              <a:pt x="216" y="170"/>
                            </a:lnTo>
                            <a:lnTo>
                              <a:pt x="251" y="116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6" name="Freeform 9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49" y="1767"/>
                        <a:ext cx="63" cy="56"/>
                      </a:xfrm>
                      <a:custGeom>
                        <a:avLst/>
                        <a:gdLst>
                          <a:gd name="T0" fmla="*/ 70 w 251"/>
                          <a:gd name="T1" fmla="*/ 0 h 224"/>
                          <a:gd name="T2" fmla="*/ 35 w 251"/>
                          <a:gd name="T3" fmla="*/ 54 h 224"/>
                          <a:gd name="T4" fmla="*/ 0 w 251"/>
                          <a:gd name="T5" fmla="*/ 108 h 224"/>
                          <a:gd name="T6" fmla="*/ 181 w 251"/>
                          <a:gd name="T7" fmla="*/ 224 h 224"/>
                          <a:gd name="T8" fmla="*/ 216 w 251"/>
                          <a:gd name="T9" fmla="*/ 170 h 224"/>
                          <a:gd name="T10" fmla="*/ 251 w 251"/>
                          <a:gd name="T11" fmla="*/ 116 h 224"/>
                          <a:gd name="T12" fmla="*/ 70 w 251"/>
                          <a:gd name="T13" fmla="*/ 0 h 2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4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4"/>
                            </a:lnTo>
                            <a:lnTo>
                              <a:pt x="216" y="170"/>
                            </a:lnTo>
                            <a:lnTo>
                              <a:pt x="251" y="116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7" name="Freeform 9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03" y="1796"/>
                        <a:ext cx="9" cy="14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5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8" name="Line 97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112" y="179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9" name="Freeform 9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95" y="1796"/>
                        <a:ext cx="62" cy="57"/>
                      </a:xfrm>
                      <a:custGeom>
                        <a:avLst/>
                        <a:gdLst>
                          <a:gd name="T0" fmla="*/ 70 w 251"/>
                          <a:gd name="T1" fmla="*/ 0 h 227"/>
                          <a:gd name="T2" fmla="*/ 35 w 251"/>
                          <a:gd name="T3" fmla="*/ 54 h 227"/>
                          <a:gd name="T4" fmla="*/ 0 w 251"/>
                          <a:gd name="T5" fmla="*/ 108 h 227"/>
                          <a:gd name="T6" fmla="*/ 181 w 251"/>
                          <a:gd name="T7" fmla="*/ 227 h 227"/>
                          <a:gd name="T8" fmla="*/ 216 w 251"/>
                          <a:gd name="T9" fmla="*/ 173 h 227"/>
                          <a:gd name="T10" fmla="*/ 251 w 251"/>
                          <a:gd name="T11" fmla="*/ 119 h 227"/>
                          <a:gd name="T12" fmla="*/ 70 w 251"/>
                          <a:gd name="T13" fmla="*/ 0 h 2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7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7"/>
                            </a:lnTo>
                            <a:lnTo>
                              <a:pt x="216" y="173"/>
                            </a:lnTo>
                            <a:lnTo>
                              <a:pt x="251" y="119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0" name="Freeform 9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95" y="1796"/>
                        <a:ext cx="62" cy="57"/>
                      </a:xfrm>
                      <a:custGeom>
                        <a:avLst/>
                        <a:gdLst>
                          <a:gd name="T0" fmla="*/ 70 w 251"/>
                          <a:gd name="T1" fmla="*/ 0 h 227"/>
                          <a:gd name="T2" fmla="*/ 35 w 251"/>
                          <a:gd name="T3" fmla="*/ 54 h 227"/>
                          <a:gd name="T4" fmla="*/ 0 w 251"/>
                          <a:gd name="T5" fmla="*/ 108 h 227"/>
                          <a:gd name="T6" fmla="*/ 181 w 251"/>
                          <a:gd name="T7" fmla="*/ 227 h 227"/>
                          <a:gd name="T8" fmla="*/ 216 w 251"/>
                          <a:gd name="T9" fmla="*/ 173 h 227"/>
                          <a:gd name="T10" fmla="*/ 251 w 251"/>
                          <a:gd name="T11" fmla="*/ 119 h 227"/>
                          <a:gd name="T12" fmla="*/ 70 w 251"/>
                          <a:gd name="T13" fmla="*/ 0 h 2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7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7"/>
                            </a:lnTo>
                            <a:lnTo>
                              <a:pt x="216" y="173"/>
                            </a:lnTo>
                            <a:lnTo>
                              <a:pt x="251" y="119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1" name="Freeform 9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9" y="1826"/>
                        <a:ext cx="8" cy="13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5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2" name="Line 97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157" y="182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3" name="Freeform 9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0" y="1826"/>
                        <a:ext cx="107" cy="86"/>
                      </a:xfrm>
                      <a:custGeom>
                        <a:avLst/>
                        <a:gdLst>
                          <a:gd name="T0" fmla="*/ 70 w 431"/>
                          <a:gd name="T1" fmla="*/ 0 h 345"/>
                          <a:gd name="T2" fmla="*/ 35 w 431"/>
                          <a:gd name="T3" fmla="*/ 54 h 345"/>
                          <a:gd name="T4" fmla="*/ 0 w 431"/>
                          <a:gd name="T5" fmla="*/ 108 h 345"/>
                          <a:gd name="T6" fmla="*/ 361 w 431"/>
                          <a:gd name="T7" fmla="*/ 345 h 345"/>
                          <a:gd name="T8" fmla="*/ 396 w 431"/>
                          <a:gd name="T9" fmla="*/ 291 h 345"/>
                          <a:gd name="T10" fmla="*/ 431 w 431"/>
                          <a:gd name="T11" fmla="*/ 237 h 345"/>
                          <a:gd name="T12" fmla="*/ 70 w 431"/>
                          <a:gd name="T13" fmla="*/ 0 h 34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31" h="345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361" y="345"/>
                            </a:lnTo>
                            <a:lnTo>
                              <a:pt x="396" y="291"/>
                            </a:lnTo>
                            <a:lnTo>
                              <a:pt x="431" y="237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4" name="Freeform 9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0" y="1826"/>
                        <a:ext cx="107" cy="86"/>
                      </a:xfrm>
                      <a:custGeom>
                        <a:avLst/>
                        <a:gdLst>
                          <a:gd name="T0" fmla="*/ 70 w 431"/>
                          <a:gd name="T1" fmla="*/ 0 h 345"/>
                          <a:gd name="T2" fmla="*/ 35 w 431"/>
                          <a:gd name="T3" fmla="*/ 54 h 345"/>
                          <a:gd name="T4" fmla="*/ 0 w 431"/>
                          <a:gd name="T5" fmla="*/ 108 h 345"/>
                          <a:gd name="T6" fmla="*/ 361 w 431"/>
                          <a:gd name="T7" fmla="*/ 345 h 345"/>
                          <a:gd name="T8" fmla="*/ 396 w 431"/>
                          <a:gd name="T9" fmla="*/ 291 h 345"/>
                          <a:gd name="T10" fmla="*/ 431 w 431"/>
                          <a:gd name="T11" fmla="*/ 237 h 345"/>
                          <a:gd name="T12" fmla="*/ 70 w 431"/>
                          <a:gd name="T13" fmla="*/ 0 h 34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31" h="345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361" y="345"/>
                            </a:lnTo>
                            <a:lnTo>
                              <a:pt x="396" y="291"/>
                            </a:lnTo>
                            <a:lnTo>
                              <a:pt x="431" y="237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5" name="Freeform 9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230" y="1885"/>
                        <a:ext cx="25" cy="30"/>
                      </a:xfrm>
                      <a:custGeom>
                        <a:avLst/>
                        <a:gdLst>
                          <a:gd name="T0" fmla="*/ 35 w 98"/>
                          <a:gd name="T1" fmla="*/ 54 h 117"/>
                          <a:gd name="T2" fmla="*/ 70 w 98"/>
                          <a:gd name="T3" fmla="*/ 0 h 117"/>
                          <a:gd name="T4" fmla="*/ 80 w 98"/>
                          <a:gd name="T5" fmla="*/ 8 h 117"/>
                          <a:gd name="T6" fmla="*/ 89 w 98"/>
                          <a:gd name="T7" fmla="*/ 19 h 117"/>
                          <a:gd name="T8" fmla="*/ 95 w 98"/>
                          <a:gd name="T9" fmla="*/ 31 h 117"/>
                          <a:gd name="T10" fmla="*/ 98 w 98"/>
                          <a:gd name="T11" fmla="*/ 44 h 117"/>
                          <a:gd name="T12" fmla="*/ 98 w 98"/>
                          <a:gd name="T13" fmla="*/ 58 h 117"/>
                          <a:gd name="T14" fmla="*/ 97 w 98"/>
                          <a:gd name="T15" fmla="*/ 71 h 117"/>
                          <a:gd name="T16" fmla="*/ 92 w 98"/>
                          <a:gd name="T17" fmla="*/ 84 h 117"/>
                          <a:gd name="T18" fmla="*/ 84 w 98"/>
                          <a:gd name="T19" fmla="*/ 95 h 117"/>
                          <a:gd name="T20" fmla="*/ 74 w 98"/>
                          <a:gd name="T21" fmla="*/ 104 h 117"/>
                          <a:gd name="T22" fmla="*/ 64 w 98"/>
                          <a:gd name="T23" fmla="*/ 111 h 117"/>
                          <a:gd name="T24" fmla="*/ 52 w 98"/>
                          <a:gd name="T25" fmla="*/ 116 h 117"/>
                          <a:gd name="T26" fmla="*/ 37 w 98"/>
                          <a:gd name="T27" fmla="*/ 117 h 117"/>
                          <a:gd name="T28" fmla="*/ 24 w 98"/>
                          <a:gd name="T29" fmla="*/ 117 h 117"/>
                          <a:gd name="T30" fmla="*/ 12 w 98"/>
                          <a:gd name="T31" fmla="*/ 114 h 117"/>
                          <a:gd name="T32" fmla="*/ 0 w 98"/>
                          <a:gd name="T33" fmla="*/ 108 h 117"/>
                          <a:gd name="T34" fmla="*/ 35 w 98"/>
                          <a:gd name="T35" fmla="*/ 54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35" y="54"/>
                            </a:moveTo>
                            <a:lnTo>
                              <a:pt x="70" y="0"/>
                            </a:lnTo>
                            <a:lnTo>
                              <a:pt x="80" y="8"/>
                            </a:lnTo>
                            <a:lnTo>
                              <a:pt x="89" y="19"/>
                            </a:lnTo>
                            <a:lnTo>
                              <a:pt x="95" y="31"/>
                            </a:lnTo>
                            <a:lnTo>
                              <a:pt x="98" y="44"/>
                            </a:lnTo>
                            <a:lnTo>
                              <a:pt x="98" y="58"/>
                            </a:lnTo>
                            <a:lnTo>
                              <a:pt x="97" y="71"/>
                            </a:lnTo>
                            <a:lnTo>
                              <a:pt x="92" y="84"/>
                            </a:lnTo>
                            <a:lnTo>
                              <a:pt x="84" y="95"/>
                            </a:lnTo>
                            <a:lnTo>
                              <a:pt x="74" y="104"/>
                            </a:lnTo>
                            <a:lnTo>
                              <a:pt x="64" y="111"/>
                            </a:lnTo>
                            <a:lnTo>
                              <a:pt x="52" y="116"/>
                            </a:lnTo>
                            <a:lnTo>
                              <a:pt x="37" y="117"/>
                            </a:lnTo>
                            <a:lnTo>
                              <a:pt x="24" y="117"/>
                            </a:lnTo>
                            <a:lnTo>
                              <a:pt x="12" y="114"/>
                            </a:lnTo>
                            <a:lnTo>
                              <a:pt x="0" y="108"/>
                            </a:lnTo>
                            <a:lnTo>
                              <a:pt x="35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6" name="Freeform 97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230" y="1885"/>
                        <a:ext cx="25" cy="30"/>
                      </a:xfrm>
                      <a:custGeom>
                        <a:avLst/>
                        <a:gdLst>
                          <a:gd name="T0" fmla="*/ 70 w 98"/>
                          <a:gd name="T1" fmla="*/ 0 h 117"/>
                          <a:gd name="T2" fmla="*/ 80 w 98"/>
                          <a:gd name="T3" fmla="*/ 8 h 117"/>
                          <a:gd name="T4" fmla="*/ 89 w 98"/>
                          <a:gd name="T5" fmla="*/ 19 h 117"/>
                          <a:gd name="T6" fmla="*/ 95 w 98"/>
                          <a:gd name="T7" fmla="*/ 31 h 117"/>
                          <a:gd name="T8" fmla="*/ 98 w 98"/>
                          <a:gd name="T9" fmla="*/ 44 h 117"/>
                          <a:gd name="T10" fmla="*/ 98 w 98"/>
                          <a:gd name="T11" fmla="*/ 58 h 117"/>
                          <a:gd name="T12" fmla="*/ 97 w 98"/>
                          <a:gd name="T13" fmla="*/ 71 h 117"/>
                          <a:gd name="T14" fmla="*/ 92 w 98"/>
                          <a:gd name="T15" fmla="*/ 84 h 117"/>
                          <a:gd name="T16" fmla="*/ 84 w 98"/>
                          <a:gd name="T17" fmla="*/ 95 h 117"/>
                          <a:gd name="T18" fmla="*/ 74 w 98"/>
                          <a:gd name="T19" fmla="*/ 104 h 117"/>
                          <a:gd name="T20" fmla="*/ 64 w 98"/>
                          <a:gd name="T21" fmla="*/ 111 h 117"/>
                          <a:gd name="T22" fmla="*/ 52 w 98"/>
                          <a:gd name="T23" fmla="*/ 116 h 117"/>
                          <a:gd name="T24" fmla="*/ 37 w 98"/>
                          <a:gd name="T25" fmla="*/ 117 h 117"/>
                          <a:gd name="T26" fmla="*/ 24 w 98"/>
                          <a:gd name="T27" fmla="*/ 117 h 117"/>
                          <a:gd name="T28" fmla="*/ 12 w 98"/>
                          <a:gd name="T29" fmla="*/ 114 h 117"/>
                          <a:gd name="T30" fmla="*/ 0 w 98"/>
                          <a:gd name="T31" fmla="*/ 108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70" y="0"/>
                            </a:moveTo>
                            <a:lnTo>
                              <a:pt x="80" y="8"/>
                            </a:lnTo>
                            <a:lnTo>
                              <a:pt x="89" y="19"/>
                            </a:lnTo>
                            <a:lnTo>
                              <a:pt x="95" y="31"/>
                            </a:lnTo>
                            <a:lnTo>
                              <a:pt x="98" y="44"/>
                            </a:lnTo>
                            <a:lnTo>
                              <a:pt x="98" y="58"/>
                            </a:lnTo>
                            <a:lnTo>
                              <a:pt x="97" y="71"/>
                            </a:lnTo>
                            <a:lnTo>
                              <a:pt x="92" y="84"/>
                            </a:lnTo>
                            <a:lnTo>
                              <a:pt x="84" y="95"/>
                            </a:lnTo>
                            <a:lnTo>
                              <a:pt x="74" y="104"/>
                            </a:lnTo>
                            <a:lnTo>
                              <a:pt x="64" y="111"/>
                            </a:lnTo>
                            <a:lnTo>
                              <a:pt x="52" y="116"/>
                            </a:lnTo>
                            <a:lnTo>
                              <a:pt x="37" y="117"/>
                            </a:lnTo>
                            <a:lnTo>
                              <a:pt x="24" y="117"/>
                            </a:lnTo>
                            <a:lnTo>
                              <a:pt x="12" y="114"/>
                            </a:lnTo>
                            <a:lnTo>
                              <a:pt x="0" y="10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7" name="Line 96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634" y="3667"/>
                        <a:ext cx="1006" cy="50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8" name="Line 968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1441" y="1515"/>
                        <a:ext cx="1043" cy="1423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9" name="Line 967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428" y="2938"/>
                        <a:ext cx="1056" cy="1455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1079" name="Line 965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939" y="6204"/>
                      <a:ext cx="73" cy="61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0" name="Line 964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507" y="5893"/>
                      <a:ext cx="345" cy="111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1" name="Line 9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05" y="7337"/>
                      <a:ext cx="375" cy="67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2" name="Text Box 96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05" y="8011"/>
                      <a:ext cx="1103" cy="51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mặt trước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sp>
                <p:nvSpPr>
                  <p:cNvPr id="1074" name="Text Box 96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27" y="5789"/>
                    <a:ext cx="1005" cy="39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mặt sau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2" name="Group 4"/>
                <p:cNvGrpSpPr>
                  <a:grpSpLocks/>
                </p:cNvGrpSpPr>
                <p:nvPr/>
              </p:nvGrpSpPr>
              <p:grpSpPr bwMode="auto">
                <a:xfrm>
                  <a:off x="7556" y="6436"/>
                  <a:ext cx="3620" cy="2881"/>
                  <a:chOff x="7556" y="6436"/>
                  <a:chExt cx="3620" cy="2881"/>
                </a:xfrm>
              </p:grpSpPr>
              <p:sp>
                <p:nvSpPr>
                  <p:cNvPr id="13" name="Line 958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8217" y="7632"/>
                    <a:ext cx="813" cy="42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sm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" name="Text Box 95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09" y="7276"/>
                    <a:ext cx="723" cy="47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9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rãnh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grpSp>
                <p:nvGrpSpPr>
                  <p:cNvPr id="15" name="Group 950"/>
                  <p:cNvGrpSpPr>
                    <a:grpSpLocks/>
                  </p:cNvGrpSpPr>
                  <p:nvPr/>
                </p:nvGrpSpPr>
                <p:grpSpPr bwMode="auto">
                  <a:xfrm>
                    <a:off x="8971" y="7952"/>
                    <a:ext cx="1923" cy="1365"/>
                    <a:chOff x="8971" y="7952"/>
                    <a:chExt cx="1923" cy="1365"/>
                  </a:xfrm>
                </p:grpSpPr>
                <p:sp>
                  <p:nvSpPr>
                    <p:cNvPr id="1065" name="Line 9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23" y="7952"/>
                      <a:ext cx="0" cy="1292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6" name="Line 9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552" y="8654"/>
                      <a:ext cx="4" cy="579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7" name="Line 9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10" y="9186"/>
                      <a:ext cx="331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8" name="Line 9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541" y="9182"/>
                      <a:ext cx="954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9" name="Line 95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8971" y="9187"/>
                      <a:ext cx="267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70" name="Text Box 95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72" y="8789"/>
                      <a:ext cx="1322" cy="528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lưỡi ngang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grpSp>
                <p:nvGrpSpPr>
                  <p:cNvPr id="16" name="Group 5"/>
                  <p:cNvGrpSpPr>
                    <a:grpSpLocks/>
                  </p:cNvGrpSpPr>
                  <p:nvPr/>
                </p:nvGrpSpPr>
                <p:grpSpPr bwMode="auto">
                  <a:xfrm>
                    <a:off x="7556" y="6436"/>
                    <a:ext cx="3620" cy="2467"/>
                    <a:chOff x="7766" y="6451"/>
                    <a:chExt cx="3620" cy="2467"/>
                  </a:xfrm>
                </p:grpSpPr>
                <p:sp>
                  <p:nvSpPr>
                    <p:cNvPr id="17" name="Text Box 94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766" y="6451"/>
                      <a:ext cx="1997" cy="70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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góc nghiêng 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của lưỡi cắt ngang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</p:txBody>
                </p:sp>
                <p:sp>
                  <p:nvSpPr>
                    <p:cNvPr id="18" name="Text Box 94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721" y="6690"/>
                      <a:ext cx="1665" cy="5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lưỡi cắt chính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grpSp>
                  <p:nvGrpSpPr>
                    <p:cNvPr id="19" name="Group 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700" y="7114"/>
                      <a:ext cx="1791" cy="1804"/>
                      <a:chOff x="8700" y="7114"/>
                      <a:chExt cx="1791" cy="1804"/>
                    </a:xfrm>
                  </p:grpSpPr>
                  <p:grpSp>
                    <p:nvGrpSpPr>
                      <p:cNvPr id="20" name="Group 1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700" y="7336"/>
                        <a:ext cx="1762" cy="1582"/>
                        <a:chOff x="8700" y="7336"/>
                        <a:chExt cx="1762" cy="1582"/>
                      </a:xfrm>
                    </p:grpSpPr>
                    <p:grpSp>
                      <p:nvGrpSpPr>
                        <p:cNvPr id="28" name="Group 1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8898" y="7336"/>
                          <a:ext cx="1404" cy="1377"/>
                          <a:chOff x="1422" y="10521"/>
                          <a:chExt cx="2935" cy="2937"/>
                        </a:xfrm>
                      </p:grpSpPr>
                      <p:sp>
                        <p:nvSpPr>
                          <p:cNvPr id="128" name="AutoShape 947"/>
                          <p:cNvSpPr>
                            <a:spLocks noChangeAspect="1" noChangeArrowheads="1" noTextEdit="1"/>
                          </p:cNvSpPr>
                          <p:nvPr/>
                        </p:nvSpPr>
                        <p:spPr bwMode="auto">
                          <a:xfrm>
                            <a:off x="1422" y="10521"/>
                            <a:ext cx="2935" cy="2937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grpSp>
                        <p:nvGrpSpPr>
                          <p:cNvPr id="129" name="Group 746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422" y="10521"/>
                            <a:ext cx="2934" cy="1469"/>
                            <a:chOff x="1015" y="433"/>
                            <a:chExt cx="2934" cy="1469"/>
                          </a:xfrm>
                        </p:grpSpPr>
                        <p:sp>
                          <p:nvSpPr>
                            <p:cNvPr id="865" name="Freeform 9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2 w 139"/>
                                <a:gd name="T1" fmla="*/ 369 h 369"/>
                                <a:gd name="T2" fmla="*/ 75 w 139"/>
                                <a:gd name="T3" fmla="*/ 366 h 369"/>
                                <a:gd name="T4" fmla="*/ 139 w 139"/>
                                <a:gd name="T5" fmla="*/ 364 h 369"/>
                                <a:gd name="T6" fmla="*/ 127 w 139"/>
                                <a:gd name="T7" fmla="*/ 0 h 369"/>
                                <a:gd name="T8" fmla="*/ 63 w 139"/>
                                <a:gd name="T9" fmla="*/ 2 h 369"/>
                                <a:gd name="T10" fmla="*/ 0 w 139"/>
                                <a:gd name="T11" fmla="*/ 5 h 369"/>
                                <a:gd name="T12" fmla="*/ 12 w 139"/>
                                <a:gd name="T13" fmla="*/ 369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69">
                                  <a:moveTo>
                                    <a:pt x="12" y="369"/>
                                  </a:moveTo>
                                  <a:lnTo>
                                    <a:pt x="75" y="366"/>
                                  </a:lnTo>
                                  <a:lnTo>
                                    <a:pt x="139" y="364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2" y="36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6" name="Freeform 9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2 w 139"/>
                                <a:gd name="T1" fmla="*/ 369 h 369"/>
                                <a:gd name="T2" fmla="*/ 75 w 139"/>
                                <a:gd name="T3" fmla="*/ 366 h 369"/>
                                <a:gd name="T4" fmla="*/ 139 w 139"/>
                                <a:gd name="T5" fmla="*/ 364 h 369"/>
                                <a:gd name="T6" fmla="*/ 127 w 139"/>
                                <a:gd name="T7" fmla="*/ 0 h 369"/>
                                <a:gd name="T8" fmla="*/ 63 w 139"/>
                                <a:gd name="T9" fmla="*/ 2 h 369"/>
                                <a:gd name="T10" fmla="*/ 0 w 139"/>
                                <a:gd name="T11" fmla="*/ 5 h 369"/>
                                <a:gd name="T12" fmla="*/ 12 w 139"/>
                                <a:gd name="T13" fmla="*/ 369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69">
                                  <a:moveTo>
                                    <a:pt x="12" y="369"/>
                                  </a:moveTo>
                                  <a:lnTo>
                                    <a:pt x="75" y="366"/>
                                  </a:lnTo>
                                  <a:lnTo>
                                    <a:pt x="139" y="364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2" y="36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7" name="Freeform 9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1" y="1809"/>
                              <a:ext cx="15" cy="1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6 h 6"/>
                                <a:gd name="T2" fmla="*/ 64 w 64"/>
                                <a:gd name="T3" fmla="*/ 4 h 6"/>
                                <a:gd name="T4" fmla="*/ 64 w 64"/>
                                <a:gd name="T5" fmla="*/ 0 h 6"/>
                                <a:gd name="T6" fmla="*/ 0 w 64"/>
                                <a:gd name="T7" fmla="*/ 6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6">
                                  <a:moveTo>
                                    <a:pt x="0" y="6"/>
                                  </a:moveTo>
                                  <a:lnTo>
                                    <a:pt x="64" y="4"/>
                                  </a:lnTo>
                                  <a:lnTo>
                                    <a:pt x="64" y="0"/>
                                  </a:lnTo>
                                  <a:lnTo>
                                    <a:pt x="0" y="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8" name="Line 9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6" y="180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9" name="Freeform 9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34 w 161"/>
                                <a:gd name="T1" fmla="*/ 375 h 375"/>
                                <a:gd name="T2" fmla="*/ 97 w 161"/>
                                <a:gd name="T3" fmla="*/ 369 h 375"/>
                                <a:gd name="T4" fmla="*/ 161 w 161"/>
                                <a:gd name="T5" fmla="*/ 363 h 375"/>
                                <a:gd name="T6" fmla="*/ 127 w 161"/>
                                <a:gd name="T7" fmla="*/ 0 h 375"/>
                                <a:gd name="T8" fmla="*/ 64 w 161"/>
                                <a:gd name="T9" fmla="*/ 6 h 375"/>
                                <a:gd name="T10" fmla="*/ 0 w 161"/>
                                <a:gd name="T11" fmla="*/ 12 h 375"/>
                                <a:gd name="T12" fmla="*/ 34 w 161"/>
                                <a:gd name="T13" fmla="*/ 375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34" y="375"/>
                                  </a:moveTo>
                                  <a:lnTo>
                                    <a:pt x="97" y="369"/>
                                  </a:lnTo>
                                  <a:lnTo>
                                    <a:pt x="161" y="363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4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0" name="Freeform 9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34 w 161"/>
                                <a:gd name="T1" fmla="*/ 375 h 375"/>
                                <a:gd name="T2" fmla="*/ 97 w 161"/>
                                <a:gd name="T3" fmla="*/ 369 h 375"/>
                                <a:gd name="T4" fmla="*/ 161 w 161"/>
                                <a:gd name="T5" fmla="*/ 363 h 375"/>
                                <a:gd name="T6" fmla="*/ 127 w 161"/>
                                <a:gd name="T7" fmla="*/ 0 h 375"/>
                                <a:gd name="T8" fmla="*/ 64 w 161"/>
                                <a:gd name="T9" fmla="*/ 6 h 375"/>
                                <a:gd name="T10" fmla="*/ 0 w 161"/>
                                <a:gd name="T11" fmla="*/ 12 h 375"/>
                                <a:gd name="T12" fmla="*/ 34 w 161"/>
                                <a:gd name="T13" fmla="*/ 375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34" y="375"/>
                                  </a:moveTo>
                                  <a:lnTo>
                                    <a:pt x="97" y="369"/>
                                  </a:lnTo>
                                  <a:lnTo>
                                    <a:pt x="161" y="363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4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1" name="Freeform 9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22" y="1717"/>
                              <a:ext cx="16" cy="2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9 h 9"/>
                                <a:gd name="T2" fmla="*/ 63 w 63"/>
                                <a:gd name="T3" fmla="*/ 3 h 9"/>
                                <a:gd name="T4" fmla="*/ 63 w 63"/>
                                <a:gd name="T5" fmla="*/ 0 h 9"/>
                                <a:gd name="T6" fmla="*/ 0 w 63"/>
                                <a:gd name="T7" fmla="*/ 9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9">
                                  <a:moveTo>
                                    <a:pt x="0" y="9"/>
                                  </a:moveTo>
                                  <a:lnTo>
                                    <a:pt x="63" y="3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2" name="Line 9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38" y="171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3" name="Freeform 9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57 w 184"/>
                                <a:gd name="T1" fmla="*/ 380 h 380"/>
                                <a:gd name="T2" fmla="*/ 121 w 184"/>
                                <a:gd name="T3" fmla="*/ 370 h 380"/>
                                <a:gd name="T4" fmla="*/ 184 w 184"/>
                                <a:gd name="T5" fmla="*/ 361 h 380"/>
                                <a:gd name="T6" fmla="*/ 127 w 184"/>
                                <a:gd name="T7" fmla="*/ 0 h 380"/>
                                <a:gd name="T8" fmla="*/ 63 w 184"/>
                                <a:gd name="T9" fmla="*/ 10 h 380"/>
                                <a:gd name="T10" fmla="*/ 0 w 184"/>
                                <a:gd name="T11" fmla="*/ 19 h 380"/>
                                <a:gd name="T12" fmla="*/ 57 w 184"/>
                                <a:gd name="T13" fmla="*/ 38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57" y="380"/>
                                  </a:moveTo>
                                  <a:lnTo>
                                    <a:pt x="121" y="370"/>
                                  </a:lnTo>
                                  <a:lnTo>
                                    <a:pt x="184" y="361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7" y="38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4" name="Freeform 9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57 w 184"/>
                                <a:gd name="T1" fmla="*/ 380 h 380"/>
                                <a:gd name="T2" fmla="*/ 121 w 184"/>
                                <a:gd name="T3" fmla="*/ 370 h 380"/>
                                <a:gd name="T4" fmla="*/ 184 w 184"/>
                                <a:gd name="T5" fmla="*/ 361 h 380"/>
                                <a:gd name="T6" fmla="*/ 127 w 184"/>
                                <a:gd name="T7" fmla="*/ 0 h 380"/>
                                <a:gd name="T8" fmla="*/ 63 w 184"/>
                                <a:gd name="T9" fmla="*/ 10 h 380"/>
                                <a:gd name="T10" fmla="*/ 0 w 184"/>
                                <a:gd name="T11" fmla="*/ 19 h 380"/>
                                <a:gd name="T12" fmla="*/ 57 w 184"/>
                                <a:gd name="T13" fmla="*/ 38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57" y="380"/>
                                  </a:moveTo>
                                  <a:lnTo>
                                    <a:pt x="121" y="370"/>
                                  </a:lnTo>
                                  <a:lnTo>
                                    <a:pt x="184" y="361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7" y="38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5" name="Freeform 9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8" y="1626"/>
                              <a:ext cx="16" cy="3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15 h 15"/>
                                <a:gd name="T2" fmla="*/ 64 w 64"/>
                                <a:gd name="T3" fmla="*/ 5 h 15"/>
                                <a:gd name="T4" fmla="*/ 63 w 64"/>
                                <a:gd name="T5" fmla="*/ 0 h 15"/>
                                <a:gd name="T6" fmla="*/ 0 w 64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5">
                                  <a:moveTo>
                                    <a:pt x="0" y="15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6" name="Line 9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923" y="16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7" name="Freeform 9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79 w 204"/>
                                <a:gd name="T1" fmla="*/ 386 h 386"/>
                                <a:gd name="T2" fmla="*/ 141 w 204"/>
                                <a:gd name="T3" fmla="*/ 372 h 386"/>
                                <a:gd name="T4" fmla="*/ 204 w 204"/>
                                <a:gd name="T5" fmla="*/ 357 h 386"/>
                                <a:gd name="T6" fmla="*/ 125 w 204"/>
                                <a:gd name="T7" fmla="*/ 0 h 386"/>
                                <a:gd name="T8" fmla="*/ 62 w 204"/>
                                <a:gd name="T9" fmla="*/ 15 h 386"/>
                                <a:gd name="T10" fmla="*/ 0 w 204"/>
                                <a:gd name="T11" fmla="*/ 29 h 386"/>
                                <a:gd name="T12" fmla="*/ 79 w 20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79" y="386"/>
                                  </a:moveTo>
                                  <a:lnTo>
                                    <a:pt x="141" y="372"/>
                                  </a:lnTo>
                                  <a:lnTo>
                                    <a:pt x="204" y="357"/>
                                  </a:lnTo>
                                  <a:lnTo>
                                    <a:pt x="125" y="0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0" y="29"/>
                                  </a:lnTo>
                                  <a:lnTo>
                                    <a:pt x="79" y="38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8" name="Freeform 9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79 w 204"/>
                                <a:gd name="T1" fmla="*/ 386 h 386"/>
                                <a:gd name="T2" fmla="*/ 141 w 204"/>
                                <a:gd name="T3" fmla="*/ 372 h 386"/>
                                <a:gd name="T4" fmla="*/ 204 w 204"/>
                                <a:gd name="T5" fmla="*/ 357 h 386"/>
                                <a:gd name="T6" fmla="*/ 125 w 204"/>
                                <a:gd name="T7" fmla="*/ 0 h 386"/>
                                <a:gd name="T8" fmla="*/ 62 w 204"/>
                                <a:gd name="T9" fmla="*/ 15 h 386"/>
                                <a:gd name="T10" fmla="*/ 0 w 204"/>
                                <a:gd name="T11" fmla="*/ 29 h 386"/>
                                <a:gd name="T12" fmla="*/ 79 w 20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79" y="386"/>
                                  </a:moveTo>
                                  <a:lnTo>
                                    <a:pt x="141" y="372"/>
                                  </a:lnTo>
                                  <a:lnTo>
                                    <a:pt x="204" y="357"/>
                                  </a:lnTo>
                                  <a:lnTo>
                                    <a:pt x="125" y="0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0" y="29"/>
                                  </a:lnTo>
                                  <a:lnTo>
                                    <a:pt x="79" y="38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9" name="Freeform 9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8" y="1535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18 h 18"/>
                                <a:gd name="T2" fmla="*/ 63 w 63"/>
                                <a:gd name="T3" fmla="*/ 3 h 18"/>
                                <a:gd name="T4" fmla="*/ 61 w 63"/>
                                <a:gd name="T5" fmla="*/ 0 h 18"/>
                                <a:gd name="T6" fmla="*/ 0 w 63"/>
                                <a:gd name="T7" fmla="*/ 18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8">
                                  <a:moveTo>
                                    <a:pt x="0" y="18"/>
                                  </a:moveTo>
                                  <a:lnTo>
                                    <a:pt x="63" y="3"/>
                                  </a:lnTo>
                                  <a:lnTo>
                                    <a:pt x="61" y="0"/>
                                  </a:lnTo>
                                  <a:lnTo>
                                    <a:pt x="0" y="1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0" name="Line 9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903" y="153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1" name="Freeform 9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102 w 224"/>
                                <a:gd name="T1" fmla="*/ 386 h 386"/>
                                <a:gd name="T2" fmla="*/ 163 w 224"/>
                                <a:gd name="T3" fmla="*/ 368 h 386"/>
                                <a:gd name="T4" fmla="*/ 224 w 224"/>
                                <a:gd name="T5" fmla="*/ 350 h 386"/>
                                <a:gd name="T6" fmla="*/ 123 w 224"/>
                                <a:gd name="T7" fmla="*/ 0 h 386"/>
                                <a:gd name="T8" fmla="*/ 61 w 224"/>
                                <a:gd name="T9" fmla="*/ 18 h 386"/>
                                <a:gd name="T10" fmla="*/ 0 w 224"/>
                                <a:gd name="T11" fmla="*/ 36 h 386"/>
                                <a:gd name="T12" fmla="*/ 102 w 22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102" y="386"/>
                                  </a:moveTo>
                                  <a:lnTo>
                                    <a:pt x="163" y="368"/>
                                  </a:lnTo>
                                  <a:lnTo>
                                    <a:pt x="224" y="350"/>
                                  </a:lnTo>
                                  <a:lnTo>
                                    <a:pt x="123" y="0"/>
                                  </a:ln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2" name="Freeform 9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102 w 224"/>
                                <a:gd name="T1" fmla="*/ 386 h 386"/>
                                <a:gd name="T2" fmla="*/ 163 w 224"/>
                                <a:gd name="T3" fmla="*/ 368 h 386"/>
                                <a:gd name="T4" fmla="*/ 224 w 224"/>
                                <a:gd name="T5" fmla="*/ 350 h 386"/>
                                <a:gd name="T6" fmla="*/ 123 w 224"/>
                                <a:gd name="T7" fmla="*/ 0 h 386"/>
                                <a:gd name="T8" fmla="*/ 61 w 224"/>
                                <a:gd name="T9" fmla="*/ 18 h 386"/>
                                <a:gd name="T10" fmla="*/ 0 w 224"/>
                                <a:gd name="T11" fmla="*/ 36 h 386"/>
                                <a:gd name="T12" fmla="*/ 102 w 22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102" y="386"/>
                                  </a:moveTo>
                                  <a:lnTo>
                                    <a:pt x="163" y="368"/>
                                  </a:lnTo>
                                  <a:lnTo>
                                    <a:pt x="224" y="350"/>
                                  </a:lnTo>
                                  <a:lnTo>
                                    <a:pt x="123" y="0"/>
                                  </a:ln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3" name="Freeform 9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3" y="1447"/>
                              <a:ext cx="15" cy="6"/>
                            </a:xfrm>
                            <a:custGeom>
                              <a:avLst/>
                              <a:gdLst>
                                <a:gd name="T0" fmla="*/ 0 w 62"/>
                                <a:gd name="T1" fmla="*/ 21 h 21"/>
                                <a:gd name="T2" fmla="*/ 62 w 62"/>
                                <a:gd name="T3" fmla="*/ 3 h 21"/>
                                <a:gd name="T4" fmla="*/ 60 w 62"/>
                                <a:gd name="T5" fmla="*/ 0 h 21"/>
                                <a:gd name="T6" fmla="*/ 0 w 62"/>
                                <a:gd name="T7" fmla="*/ 21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0" y="21"/>
                                  </a:moveTo>
                                  <a:lnTo>
                                    <a:pt x="62" y="3"/>
                                  </a:lnTo>
                                  <a:lnTo>
                                    <a:pt x="60" y="0"/>
                                  </a:lnTo>
                                  <a:lnTo>
                                    <a:pt x="0" y="2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4" name="Line 9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78" y="14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5" name="Freeform 9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124 w 243"/>
                                <a:gd name="T1" fmla="*/ 387 h 387"/>
                                <a:gd name="T2" fmla="*/ 183 w 243"/>
                                <a:gd name="T3" fmla="*/ 365 h 387"/>
                                <a:gd name="T4" fmla="*/ 243 w 243"/>
                                <a:gd name="T5" fmla="*/ 344 h 387"/>
                                <a:gd name="T6" fmla="*/ 120 w 243"/>
                                <a:gd name="T7" fmla="*/ 0 h 387"/>
                                <a:gd name="T8" fmla="*/ 60 w 243"/>
                                <a:gd name="T9" fmla="*/ 21 h 387"/>
                                <a:gd name="T10" fmla="*/ 0 w 243"/>
                                <a:gd name="T11" fmla="*/ 43 h 387"/>
                                <a:gd name="T12" fmla="*/ 124 w 243"/>
                                <a:gd name="T13" fmla="*/ 387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124" y="387"/>
                                  </a:moveTo>
                                  <a:lnTo>
                                    <a:pt x="183" y="365"/>
                                  </a:lnTo>
                                  <a:lnTo>
                                    <a:pt x="243" y="344"/>
                                  </a:lnTo>
                                  <a:lnTo>
                                    <a:pt x="120" y="0"/>
                                  </a:lnTo>
                                  <a:lnTo>
                                    <a:pt x="60" y="21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6" name="Freeform 9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124 w 243"/>
                                <a:gd name="T1" fmla="*/ 387 h 387"/>
                                <a:gd name="T2" fmla="*/ 183 w 243"/>
                                <a:gd name="T3" fmla="*/ 365 h 387"/>
                                <a:gd name="T4" fmla="*/ 243 w 243"/>
                                <a:gd name="T5" fmla="*/ 344 h 387"/>
                                <a:gd name="T6" fmla="*/ 120 w 243"/>
                                <a:gd name="T7" fmla="*/ 0 h 387"/>
                                <a:gd name="T8" fmla="*/ 60 w 243"/>
                                <a:gd name="T9" fmla="*/ 21 h 387"/>
                                <a:gd name="T10" fmla="*/ 0 w 243"/>
                                <a:gd name="T11" fmla="*/ 43 h 387"/>
                                <a:gd name="T12" fmla="*/ 124 w 243"/>
                                <a:gd name="T13" fmla="*/ 387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124" y="387"/>
                                  </a:moveTo>
                                  <a:lnTo>
                                    <a:pt x="183" y="365"/>
                                  </a:lnTo>
                                  <a:lnTo>
                                    <a:pt x="243" y="344"/>
                                  </a:lnTo>
                                  <a:lnTo>
                                    <a:pt x="120" y="0"/>
                                  </a:lnTo>
                                  <a:lnTo>
                                    <a:pt x="60" y="21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7" name="Freeform 9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32" y="1360"/>
                              <a:ext cx="15" cy="7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25 h 25"/>
                                <a:gd name="T2" fmla="*/ 60 w 60"/>
                                <a:gd name="T3" fmla="*/ 4 h 25"/>
                                <a:gd name="T4" fmla="*/ 59 w 60"/>
                                <a:gd name="T5" fmla="*/ 0 h 25"/>
                                <a:gd name="T6" fmla="*/ 0 w 60"/>
                                <a:gd name="T7" fmla="*/ 25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5">
                                  <a:moveTo>
                                    <a:pt x="0" y="25"/>
                                  </a:moveTo>
                                  <a:lnTo>
                                    <a:pt x="60" y="4"/>
                                  </a:lnTo>
                                  <a:lnTo>
                                    <a:pt x="59" y="0"/>
                                  </a:lnTo>
                                  <a:lnTo>
                                    <a:pt x="0" y="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8" name="Line 9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46" y="13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9" name="Freeform 9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1276"/>
                              <a:ext cx="65" cy="97"/>
                            </a:xfrm>
                            <a:custGeom>
                              <a:avLst/>
                              <a:gdLst>
                                <a:gd name="T0" fmla="*/ 145 w 263"/>
                                <a:gd name="T1" fmla="*/ 385 h 385"/>
                                <a:gd name="T2" fmla="*/ 204 w 263"/>
                                <a:gd name="T3" fmla="*/ 360 h 385"/>
                                <a:gd name="T4" fmla="*/ 263 w 263"/>
                                <a:gd name="T5" fmla="*/ 335 h 385"/>
                                <a:gd name="T6" fmla="*/ 118 w 263"/>
                                <a:gd name="T7" fmla="*/ 0 h 385"/>
                                <a:gd name="T8" fmla="*/ 59 w 263"/>
                                <a:gd name="T9" fmla="*/ 25 h 385"/>
                                <a:gd name="T10" fmla="*/ 0 w 263"/>
                                <a:gd name="T11" fmla="*/ 50 h 385"/>
                                <a:gd name="T12" fmla="*/ 145 w 263"/>
                                <a:gd name="T13" fmla="*/ 385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145" y="385"/>
                                  </a:moveTo>
                                  <a:lnTo>
                                    <a:pt x="204" y="360"/>
                                  </a:lnTo>
                                  <a:lnTo>
                                    <a:pt x="263" y="335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50"/>
                                  </a:lnTo>
                                  <a:lnTo>
                                    <a:pt x="145" y="3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0" name="Freeform 9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1276"/>
                              <a:ext cx="65" cy="97"/>
                            </a:xfrm>
                            <a:custGeom>
                              <a:avLst/>
                              <a:gdLst>
                                <a:gd name="T0" fmla="*/ 145 w 263"/>
                                <a:gd name="T1" fmla="*/ 385 h 385"/>
                                <a:gd name="T2" fmla="*/ 204 w 263"/>
                                <a:gd name="T3" fmla="*/ 360 h 385"/>
                                <a:gd name="T4" fmla="*/ 263 w 263"/>
                                <a:gd name="T5" fmla="*/ 335 h 385"/>
                                <a:gd name="T6" fmla="*/ 118 w 263"/>
                                <a:gd name="T7" fmla="*/ 0 h 385"/>
                                <a:gd name="T8" fmla="*/ 59 w 263"/>
                                <a:gd name="T9" fmla="*/ 25 h 385"/>
                                <a:gd name="T10" fmla="*/ 0 w 263"/>
                                <a:gd name="T11" fmla="*/ 50 h 385"/>
                                <a:gd name="T12" fmla="*/ 145 w 263"/>
                                <a:gd name="T13" fmla="*/ 385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145" y="385"/>
                                  </a:moveTo>
                                  <a:lnTo>
                                    <a:pt x="204" y="360"/>
                                  </a:lnTo>
                                  <a:lnTo>
                                    <a:pt x="263" y="335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50"/>
                                  </a:lnTo>
                                  <a:lnTo>
                                    <a:pt x="145" y="3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1" name="Freeform 9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96" y="1276"/>
                              <a:ext cx="14" cy="7"/>
                            </a:xfrm>
                            <a:custGeom>
                              <a:avLst/>
                              <a:gdLst>
                                <a:gd name="T0" fmla="*/ 0 w 59"/>
                                <a:gd name="T1" fmla="*/ 29 h 29"/>
                                <a:gd name="T2" fmla="*/ 59 w 59"/>
                                <a:gd name="T3" fmla="*/ 4 h 29"/>
                                <a:gd name="T4" fmla="*/ 58 w 59"/>
                                <a:gd name="T5" fmla="*/ 0 h 29"/>
                                <a:gd name="T6" fmla="*/ 0 w 59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0" y="29"/>
                                  </a:moveTo>
                                  <a:lnTo>
                                    <a:pt x="59" y="4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2" name="Line 9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10" y="12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3" name="Freeform 9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165 w 281"/>
                                <a:gd name="T1" fmla="*/ 382 h 382"/>
                                <a:gd name="T2" fmla="*/ 223 w 281"/>
                                <a:gd name="T3" fmla="*/ 353 h 382"/>
                                <a:gd name="T4" fmla="*/ 281 w 281"/>
                                <a:gd name="T5" fmla="*/ 324 h 382"/>
                                <a:gd name="T6" fmla="*/ 115 w 281"/>
                                <a:gd name="T7" fmla="*/ 0 h 382"/>
                                <a:gd name="T8" fmla="*/ 58 w 281"/>
                                <a:gd name="T9" fmla="*/ 28 h 382"/>
                                <a:gd name="T10" fmla="*/ 0 w 281"/>
                                <a:gd name="T11" fmla="*/ 57 h 382"/>
                                <a:gd name="T12" fmla="*/ 165 w 281"/>
                                <a:gd name="T13" fmla="*/ 382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165" y="382"/>
                                  </a:moveTo>
                                  <a:lnTo>
                                    <a:pt x="223" y="353"/>
                                  </a:lnTo>
                                  <a:lnTo>
                                    <a:pt x="281" y="324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4" name="Freeform 9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165 w 281"/>
                                <a:gd name="T1" fmla="*/ 382 h 382"/>
                                <a:gd name="T2" fmla="*/ 223 w 281"/>
                                <a:gd name="T3" fmla="*/ 353 h 382"/>
                                <a:gd name="T4" fmla="*/ 281 w 281"/>
                                <a:gd name="T5" fmla="*/ 324 h 382"/>
                                <a:gd name="T6" fmla="*/ 115 w 281"/>
                                <a:gd name="T7" fmla="*/ 0 h 382"/>
                                <a:gd name="T8" fmla="*/ 58 w 281"/>
                                <a:gd name="T9" fmla="*/ 28 h 382"/>
                                <a:gd name="T10" fmla="*/ 0 w 281"/>
                                <a:gd name="T11" fmla="*/ 57 h 382"/>
                                <a:gd name="T12" fmla="*/ 165 w 281"/>
                                <a:gd name="T13" fmla="*/ 382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165" y="382"/>
                                  </a:moveTo>
                                  <a:lnTo>
                                    <a:pt x="223" y="353"/>
                                  </a:lnTo>
                                  <a:lnTo>
                                    <a:pt x="281" y="324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5" name="Freeform 9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54" y="1194"/>
                              <a:ext cx="15" cy="8"/>
                            </a:xfrm>
                            <a:custGeom>
                              <a:avLst/>
                              <a:gdLst>
                                <a:gd name="T0" fmla="*/ 0 w 57"/>
                                <a:gd name="T1" fmla="*/ 32 h 32"/>
                                <a:gd name="T2" fmla="*/ 57 w 57"/>
                                <a:gd name="T3" fmla="*/ 4 h 32"/>
                                <a:gd name="T4" fmla="*/ 55 w 57"/>
                                <a:gd name="T5" fmla="*/ 0 h 32"/>
                                <a:gd name="T6" fmla="*/ 0 w 57"/>
                                <a:gd name="T7" fmla="*/ 32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2">
                                  <a:moveTo>
                                    <a:pt x="0" y="32"/>
                                  </a:moveTo>
                                  <a:lnTo>
                                    <a:pt x="57" y="4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0" y="3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6" name="Line 9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768" y="11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7" name="Freeform 9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186 w 296"/>
                                <a:gd name="T1" fmla="*/ 379 h 379"/>
                                <a:gd name="T2" fmla="*/ 241 w 296"/>
                                <a:gd name="T3" fmla="*/ 346 h 379"/>
                                <a:gd name="T4" fmla="*/ 296 w 296"/>
                                <a:gd name="T5" fmla="*/ 314 h 379"/>
                                <a:gd name="T6" fmla="*/ 110 w 296"/>
                                <a:gd name="T7" fmla="*/ 0 h 379"/>
                                <a:gd name="T8" fmla="*/ 55 w 296"/>
                                <a:gd name="T9" fmla="*/ 33 h 379"/>
                                <a:gd name="T10" fmla="*/ 0 w 296"/>
                                <a:gd name="T11" fmla="*/ 65 h 379"/>
                                <a:gd name="T12" fmla="*/ 186 w 296"/>
                                <a:gd name="T13" fmla="*/ 379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186" y="379"/>
                                  </a:move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8" name="Freeform 9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186 w 296"/>
                                <a:gd name="T1" fmla="*/ 379 h 379"/>
                                <a:gd name="T2" fmla="*/ 241 w 296"/>
                                <a:gd name="T3" fmla="*/ 346 h 379"/>
                                <a:gd name="T4" fmla="*/ 296 w 296"/>
                                <a:gd name="T5" fmla="*/ 314 h 379"/>
                                <a:gd name="T6" fmla="*/ 110 w 296"/>
                                <a:gd name="T7" fmla="*/ 0 h 379"/>
                                <a:gd name="T8" fmla="*/ 55 w 296"/>
                                <a:gd name="T9" fmla="*/ 33 h 379"/>
                                <a:gd name="T10" fmla="*/ 0 w 296"/>
                                <a:gd name="T11" fmla="*/ 65 h 379"/>
                                <a:gd name="T12" fmla="*/ 186 w 296"/>
                                <a:gd name="T13" fmla="*/ 379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186" y="379"/>
                                  </a:move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9" name="Freeform 9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08" y="1114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5"/>
                                <a:gd name="T1" fmla="*/ 36 h 36"/>
                                <a:gd name="T2" fmla="*/ 55 w 55"/>
                                <a:gd name="T3" fmla="*/ 3 h 36"/>
                                <a:gd name="T4" fmla="*/ 53 w 55"/>
                                <a:gd name="T5" fmla="*/ 0 h 36"/>
                                <a:gd name="T6" fmla="*/ 0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0" y="36"/>
                                  </a:moveTo>
                                  <a:lnTo>
                                    <a:pt x="55" y="3"/>
                                  </a:lnTo>
                                  <a:lnTo>
                                    <a:pt x="53" y="0"/>
                                  </a:lnTo>
                                  <a:lnTo>
                                    <a:pt x="0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0" name="Line 9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721" y="11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1" name="Freeform 9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205 w 311"/>
                                <a:gd name="T1" fmla="*/ 374 h 374"/>
                                <a:gd name="T2" fmla="*/ 258 w 311"/>
                                <a:gd name="T3" fmla="*/ 338 h 374"/>
                                <a:gd name="T4" fmla="*/ 311 w 311"/>
                                <a:gd name="T5" fmla="*/ 302 h 374"/>
                                <a:gd name="T6" fmla="*/ 106 w 311"/>
                                <a:gd name="T7" fmla="*/ 0 h 374"/>
                                <a:gd name="T8" fmla="*/ 53 w 311"/>
                                <a:gd name="T9" fmla="*/ 36 h 374"/>
                                <a:gd name="T10" fmla="*/ 0 w 311"/>
                                <a:gd name="T11" fmla="*/ 72 h 374"/>
                                <a:gd name="T12" fmla="*/ 205 w 311"/>
                                <a:gd name="T13" fmla="*/ 374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205" y="374"/>
                                  </a:moveTo>
                                  <a:lnTo>
                                    <a:pt x="258" y="338"/>
                                  </a:lnTo>
                                  <a:lnTo>
                                    <a:pt x="311" y="30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2" name="Freeform 9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205 w 311"/>
                                <a:gd name="T1" fmla="*/ 374 h 374"/>
                                <a:gd name="T2" fmla="*/ 258 w 311"/>
                                <a:gd name="T3" fmla="*/ 338 h 374"/>
                                <a:gd name="T4" fmla="*/ 311 w 311"/>
                                <a:gd name="T5" fmla="*/ 302 h 374"/>
                                <a:gd name="T6" fmla="*/ 106 w 311"/>
                                <a:gd name="T7" fmla="*/ 0 h 374"/>
                                <a:gd name="T8" fmla="*/ 53 w 311"/>
                                <a:gd name="T9" fmla="*/ 36 h 374"/>
                                <a:gd name="T10" fmla="*/ 0 w 311"/>
                                <a:gd name="T11" fmla="*/ 72 h 374"/>
                                <a:gd name="T12" fmla="*/ 205 w 311"/>
                                <a:gd name="T13" fmla="*/ 374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205" y="374"/>
                                  </a:moveTo>
                                  <a:lnTo>
                                    <a:pt x="258" y="338"/>
                                  </a:lnTo>
                                  <a:lnTo>
                                    <a:pt x="311" y="30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3" name="Freeform 9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57" y="1038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40 h 40"/>
                                <a:gd name="T2" fmla="*/ 53 w 53"/>
                                <a:gd name="T3" fmla="*/ 4 h 40"/>
                                <a:gd name="T4" fmla="*/ 50 w 53"/>
                                <a:gd name="T5" fmla="*/ 0 h 40"/>
                                <a:gd name="T6" fmla="*/ 0 w 53"/>
                                <a:gd name="T7" fmla="*/ 4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0" y="40"/>
                                  </a:moveTo>
                                  <a:lnTo>
                                    <a:pt x="53" y="4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0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4" name="Line 9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669" y="10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5" name="Freeform 9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966"/>
                              <a:ext cx="81" cy="92"/>
                            </a:xfrm>
                            <a:custGeom>
                              <a:avLst/>
                              <a:gdLst>
                                <a:gd name="T0" fmla="*/ 224 w 324"/>
                                <a:gd name="T1" fmla="*/ 367 h 367"/>
                                <a:gd name="T2" fmla="*/ 274 w 324"/>
                                <a:gd name="T3" fmla="*/ 328 h 367"/>
                                <a:gd name="T4" fmla="*/ 324 w 324"/>
                                <a:gd name="T5" fmla="*/ 288 h 367"/>
                                <a:gd name="T6" fmla="*/ 100 w 324"/>
                                <a:gd name="T7" fmla="*/ 0 h 367"/>
                                <a:gd name="T8" fmla="*/ 50 w 324"/>
                                <a:gd name="T9" fmla="*/ 39 h 367"/>
                                <a:gd name="T10" fmla="*/ 0 w 324"/>
                                <a:gd name="T11" fmla="*/ 79 h 367"/>
                                <a:gd name="T12" fmla="*/ 224 w 324"/>
                                <a:gd name="T13" fmla="*/ 367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7">
                                  <a:moveTo>
                                    <a:pt x="224" y="367"/>
                                  </a:moveTo>
                                  <a:lnTo>
                                    <a:pt x="274" y="328"/>
                                  </a:lnTo>
                                  <a:lnTo>
                                    <a:pt x="324" y="288"/>
                                  </a:lnTo>
                                  <a:lnTo>
                                    <a:pt x="100" y="0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6" name="Freeform 9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966"/>
                              <a:ext cx="81" cy="92"/>
                            </a:xfrm>
                            <a:custGeom>
                              <a:avLst/>
                              <a:gdLst>
                                <a:gd name="T0" fmla="*/ 224 w 324"/>
                                <a:gd name="T1" fmla="*/ 367 h 367"/>
                                <a:gd name="T2" fmla="*/ 274 w 324"/>
                                <a:gd name="T3" fmla="*/ 328 h 367"/>
                                <a:gd name="T4" fmla="*/ 324 w 324"/>
                                <a:gd name="T5" fmla="*/ 288 h 367"/>
                                <a:gd name="T6" fmla="*/ 100 w 324"/>
                                <a:gd name="T7" fmla="*/ 0 h 367"/>
                                <a:gd name="T8" fmla="*/ 50 w 324"/>
                                <a:gd name="T9" fmla="*/ 39 h 367"/>
                                <a:gd name="T10" fmla="*/ 0 w 324"/>
                                <a:gd name="T11" fmla="*/ 79 h 367"/>
                                <a:gd name="T12" fmla="*/ 224 w 324"/>
                                <a:gd name="T13" fmla="*/ 367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7">
                                  <a:moveTo>
                                    <a:pt x="224" y="367"/>
                                  </a:moveTo>
                                  <a:lnTo>
                                    <a:pt x="274" y="328"/>
                                  </a:lnTo>
                                  <a:lnTo>
                                    <a:pt x="324" y="288"/>
                                  </a:lnTo>
                                  <a:lnTo>
                                    <a:pt x="100" y="0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7" name="Freeform 9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00" y="965"/>
                              <a:ext cx="13" cy="11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42 h 42"/>
                                <a:gd name="T2" fmla="*/ 50 w 50"/>
                                <a:gd name="T3" fmla="*/ 3 h 42"/>
                                <a:gd name="T4" fmla="*/ 48 w 50"/>
                                <a:gd name="T5" fmla="*/ 0 h 42"/>
                                <a:gd name="T6" fmla="*/ 0 w 50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2">
                                  <a:moveTo>
                                    <a:pt x="0" y="42"/>
                                  </a:moveTo>
                                  <a:lnTo>
                                    <a:pt x="50" y="3"/>
                                  </a:lnTo>
                                  <a:lnTo>
                                    <a:pt x="48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8" name="Line 9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612" y="9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9" name="Freeform 9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241 w 337"/>
                                <a:gd name="T1" fmla="*/ 357 h 357"/>
                                <a:gd name="T2" fmla="*/ 289 w 337"/>
                                <a:gd name="T3" fmla="*/ 315 h 357"/>
                                <a:gd name="T4" fmla="*/ 337 w 337"/>
                                <a:gd name="T5" fmla="*/ 273 h 357"/>
                                <a:gd name="T6" fmla="*/ 96 w 337"/>
                                <a:gd name="T7" fmla="*/ 0 h 357"/>
                                <a:gd name="T8" fmla="*/ 48 w 337"/>
                                <a:gd name="T9" fmla="*/ 42 h 357"/>
                                <a:gd name="T10" fmla="*/ 0 w 337"/>
                                <a:gd name="T11" fmla="*/ 84 h 357"/>
                                <a:gd name="T12" fmla="*/ 241 w 337"/>
                                <a:gd name="T13" fmla="*/ 357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241" y="357"/>
                                  </a:moveTo>
                                  <a:lnTo>
                                    <a:pt x="289" y="315"/>
                                  </a:lnTo>
                                  <a:lnTo>
                                    <a:pt x="337" y="273"/>
                                  </a:lnTo>
                                  <a:lnTo>
                                    <a:pt x="96" y="0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84"/>
                                  </a:lnTo>
                                  <a:lnTo>
                                    <a:pt x="241" y="3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0" name="Freeform 9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241 w 337"/>
                                <a:gd name="T1" fmla="*/ 357 h 357"/>
                                <a:gd name="T2" fmla="*/ 289 w 337"/>
                                <a:gd name="T3" fmla="*/ 315 h 357"/>
                                <a:gd name="T4" fmla="*/ 337 w 337"/>
                                <a:gd name="T5" fmla="*/ 273 h 357"/>
                                <a:gd name="T6" fmla="*/ 96 w 337"/>
                                <a:gd name="T7" fmla="*/ 0 h 357"/>
                                <a:gd name="T8" fmla="*/ 48 w 337"/>
                                <a:gd name="T9" fmla="*/ 42 h 357"/>
                                <a:gd name="T10" fmla="*/ 0 w 337"/>
                                <a:gd name="T11" fmla="*/ 84 h 357"/>
                                <a:gd name="T12" fmla="*/ 241 w 337"/>
                                <a:gd name="T13" fmla="*/ 357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241" y="357"/>
                                  </a:moveTo>
                                  <a:lnTo>
                                    <a:pt x="289" y="315"/>
                                  </a:lnTo>
                                  <a:lnTo>
                                    <a:pt x="337" y="273"/>
                                  </a:lnTo>
                                  <a:lnTo>
                                    <a:pt x="96" y="0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84"/>
                                  </a:lnTo>
                                  <a:lnTo>
                                    <a:pt x="241" y="3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1" name="Freeform 9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40" y="896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45 h 45"/>
                                <a:gd name="T2" fmla="*/ 48 w 48"/>
                                <a:gd name="T3" fmla="*/ 3 h 45"/>
                                <a:gd name="T4" fmla="*/ 46 w 48"/>
                                <a:gd name="T5" fmla="*/ 0 h 45"/>
                                <a:gd name="T6" fmla="*/ 0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0" y="45"/>
                                  </a:moveTo>
                                  <a:lnTo>
                                    <a:pt x="48" y="3"/>
                                  </a:lnTo>
                                  <a:lnTo>
                                    <a:pt x="46" y="0"/>
                                  </a:lnTo>
                                  <a:lnTo>
                                    <a:pt x="0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2" name="Line 8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552" y="89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3" name="Freeform 8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831"/>
                              <a:ext cx="88" cy="88"/>
                            </a:xfrm>
                            <a:custGeom>
                              <a:avLst/>
                              <a:gdLst>
                                <a:gd name="T0" fmla="*/ 258 w 349"/>
                                <a:gd name="T1" fmla="*/ 350 h 350"/>
                                <a:gd name="T2" fmla="*/ 303 w 349"/>
                                <a:gd name="T3" fmla="*/ 304 h 350"/>
                                <a:gd name="T4" fmla="*/ 349 w 349"/>
                                <a:gd name="T5" fmla="*/ 259 h 350"/>
                                <a:gd name="T6" fmla="*/ 91 w 349"/>
                                <a:gd name="T7" fmla="*/ 0 h 350"/>
                                <a:gd name="T8" fmla="*/ 45 w 349"/>
                                <a:gd name="T9" fmla="*/ 45 h 350"/>
                                <a:gd name="T10" fmla="*/ 0 w 349"/>
                                <a:gd name="T11" fmla="*/ 91 h 350"/>
                                <a:gd name="T12" fmla="*/ 258 w 349"/>
                                <a:gd name="T13" fmla="*/ 350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258" y="350"/>
                                  </a:moveTo>
                                  <a:lnTo>
                                    <a:pt x="303" y="304"/>
                                  </a:lnTo>
                                  <a:lnTo>
                                    <a:pt x="349" y="259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45" y="45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4" name="Freeform 8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831"/>
                              <a:ext cx="88" cy="88"/>
                            </a:xfrm>
                            <a:custGeom>
                              <a:avLst/>
                              <a:gdLst>
                                <a:gd name="T0" fmla="*/ 258 w 349"/>
                                <a:gd name="T1" fmla="*/ 350 h 350"/>
                                <a:gd name="T2" fmla="*/ 303 w 349"/>
                                <a:gd name="T3" fmla="*/ 304 h 350"/>
                                <a:gd name="T4" fmla="*/ 349 w 349"/>
                                <a:gd name="T5" fmla="*/ 259 h 350"/>
                                <a:gd name="T6" fmla="*/ 91 w 349"/>
                                <a:gd name="T7" fmla="*/ 0 h 350"/>
                                <a:gd name="T8" fmla="*/ 45 w 349"/>
                                <a:gd name="T9" fmla="*/ 45 h 350"/>
                                <a:gd name="T10" fmla="*/ 0 w 349"/>
                                <a:gd name="T11" fmla="*/ 91 h 350"/>
                                <a:gd name="T12" fmla="*/ 258 w 349"/>
                                <a:gd name="T13" fmla="*/ 350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258" y="350"/>
                                  </a:moveTo>
                                  <a:lnTo>
                                    <a:pt x="303" y="304"/>
                                  </a:lnTo>
                                  <a:lnTo>
                                    <a:pt x="349" y="259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45" y="45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5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5" name="Freeform 8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76" y="831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48 h 48"/>
                                <a:gd name="T2" fmla="*/ 46 w 46"/>
                                <a:gd name="T3" fmla="*/ 3 h 48"/>
                                <a:gd name="T4" fmla="*/ 42 w 46"/>
                                <a:gd name="T5" fmla="*/ 0 h 48"/>
                                <a:gd name="T6" fmla="*/ 0 w 46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48"/>
                                  </a:moveTo>
                                  <a:lnTo>
                                    <a:pt x="46" y="3"/>
                                  </a:lnTo>
                                  <a:lnTo>
                                    <a:pt x="42" y="0"/>
                                  </a:lnTo>
                                  <a:lnTo>
                                    <a:pt x="0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6" name="Line 8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486" y="8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7" name="Freeform 8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770"/>
                              <a:ext cx="89" cy="85"/>
                            </a:xfrm>
                            <a:custGeom>
                              <a:avLst/>
                              <a:gdLst>
                                <a:gd name="T0" fmla="*/ 275 w 358"/>
                                <a:gd name="T1" fmla="*/ 336 h 336"/>
                                <a:gd name="T2" fmla="*/ 316 w 358"/>
                                <a:gd name="T3" fmla="*/ 288 h 336"/>
                                <a:gd name="T4" fmla="*/ 358 w 358"/>
                                <a:gd name="T5" fmla="*/ 240 h 336"/>
                                <a:gd name="T6" fmla="*/ 84 w 358"/>
                                <a:gd name="T7" fmla="*/ 0 h 336"/>
                                <a:gd name="T8" fmla="*/ 42 w 358"/>
                                <a:gd name="T9" fmla="*/ 48 h 336"/>
                                <a:gd name="T10" fmla="*/ 0 w 358"/>
                                <a:gd name="T11" fmla="*/ 96 h 336"/>
                                <a:gd name="T12" fmla="*/ 275 w 358"/>
                                <a:gd name="T13" fmla="*/ 33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6">
                                  <a:moveTo>
                                    <a:pt x="275" y="336"/>
                                  </a:moveTo>
                                  <a:lnTo>
                                    <a:pt x="316" y="288"/>
                                  </a:lnTo>
                                  <a:lnTo>
                                    <a:pt x="358" y="240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8" name="Freeform 8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770"/>
                              <a:ext cx="89" cy="85"/>
                            </a:xfrm>
                            <a:custGeom>
                              <a:avLst/>
                              <a:gdLst>
                                <a:gd name="T0" fmla="*/ 275 w 358"/>
                                <a:gd name="T1" fmla="*/ 336 h 336"/>
                                <a:gd name="T2" fmla="*/ 316 w 358"/>
                                <a:gd name="T3" fmla="*/ 288 h 336"/>
                                <a:gd name="T4" fmla="*/ 358 w 358"/>
                                <a:gd name="T5" fmla="*/ 240 h 336"/>
                                <a:gd name="T6" fmla="*/ 84 w 358"/>
                                <a:gd name="T7" fmla="*/ 0 h 336"/>
                                <a:gd name="T8" fmla="*/ 42 w 358"/>
                                <a:gd name="T9" fmla="*/ 48 h 336"/>
                                <a:gd name="T10" fmla="*/ 0 w 358"/>
                                <a:gd name="T11" fmla="*/ 96 h 336"/>
                                <a:gd name="T12" fmla="*/ 275 w 358"/>
                                <a:gd name="T13" fmla="*/ 33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6">
                                  <a:moveTo>
                                    <a:pt x="275" y="336"/>
                                  </a:moveTo>
                                  <a:lnTo>
                                    <a:pt x="316" y="288"/>
                                  </a:lnTo>
                                  <a:lnTo>
                                    <a:pt x="358" y="240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9" name="Freeform 8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7" y="770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51 h 51"/>
                                <a:gd name="T2" fmla="*/ 42 w 42"/>
                                <a:gd name="T3" fmla="*/ 3 h 51"/>
                                <a:gd name="T4" fmla="*/ 40 w 42"/>
                                <a:gd name="T5" fmla="*/ 0 h 51"/>
                                <a:gd name="T6" fmla="*/ 0 w 42"/>
                                <a:gd name="T7" fmla="*/ 51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0" y="51"/>
                                  </a:moveTo>
                                  <a:lnTo>
                                    <a:pt x="42" y="3"/>
                                  </a:lnTo>
                                  <a:lnTo>
                                    <a:pt x="40" y="0"/>
                                  </a:lnTo>
                                  <a:lnTo>
                                    <a:pt x="0" y="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0" name="Line 8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417" y="77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1" name="Freeform 8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288 w 367"/>
                                <a:gd name="T1" fmla="*/ 325 h 325"/>
                                <a:gd name="T2" fmla="*/ 327 w 367"/>
                                <a:gd name="T3" fmla="*/ 275 h 325"/>
                                <a:gd name="T4" fmla="*/ 367 w 367"/>
                                <a:gd name="T5" fmla="*/ 224 h 325"/>
                                <a:gd name="T6" fmla="*/ 79 w 367"/>
                                <a:gd name="T7" fmla="*/ 0 h 325"/>
                                <a:gd name="T8" fmla="*/ 39 w 367"/>
                                <a:gd name="T9" fmla="*/ 51 h 325"/>
                                <a:gd name="T10" fmla="*/ 0 w 367"/>
                                <a:gd name="T11" fmla="*/ 101 h 325"/>
                                <a:gd name="T12" fmla="*/ 288 w 367"/>
                                <a:gd name="T13" fmla="*/ 325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288" y="325"/>
                                  </a:moveTo>
                                  <a:lnTo>
                                    <a:pt x="327" y="275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39" y="51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288" y="3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2" name="Freeform 8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288 w 367"/>
                                <a:gd name="T1" fmla="*/ 325 h 325"/>
                                <a:gd name="T2" fmla="*/ 327 w 367"/>
                                <a:gd name="T3" fmla="*/ 275 h 325"/>
                                <a:gd name="T4" fmla="*/ 367 w 367"/>
                                <a:gd name="T5" fmla="*/ 224 h 325"/>
                                <a:gd name="T6" fmla="*/ 79 w 367"/>
                                <a:gd name="T7" fmla="*/ 0 h 325"/>
                                <a:gd name="T8" fmla="*/ 39 w 367"/>
                                <a:gd name="T9" fmla="*/ 51 h 325"/>
                                <a:gd name="T10" fmla="*/ 0 w 367"/>
                                <a:gd name="T11" fmla="*/ 101 h 325"/>
                                <a:gd name="T12" fmla="*/ 288 w 367"/>
                                <a:gd name="T13" fmla="*/ 325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288" y="325"/>
                                  </a:moveTo>
                                  <a:lnTo>
                                    <a:pt x="327" y="275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39" y="51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288" y="3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3" name="Freeform 8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713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0"/>
                                <a:gd name="T1" fmla="*/ 53 h 53"/>
                                <a:gd name="T2" fmla="*/ 40 w 40"/>
                                <a:gd name="T3" fmla="*/ 2 h 53"/>
                                <a:gd name="T4" fmla="*/ 36 w 40"/>
                                <a:gd name="T5" fmla="*/ 0 h 53"/>
                                <a:gd name="T6" fmla="*/ 0 w 40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0" y="53"/>
                                  </a:moveTo>
                                  <a:lnTo>
                                    <a:pt x="40" y="2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0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4" name="Line 8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44" y="71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5" name="Freeform 8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662"/>
                              <a:ext cx="93" cy="78"/>
                            </a:xfrm>
                            <a:custGeom>
                              <a:avLst/>
                              <a:gdLst>
                                <a:gd name="T0" fmla="*/ 302 w 373"/>
                                <a:gd name="T1" fmla="*/ 310 h 310"/>
                                <a:gd name="T2" fmla="*/ 337 w 373"/>
                                <a:gd name="T3" fmla="*/ 258 h 310"/>
                                <a:gd name="T4" fmla="*/ 373 w 373"/>
                                <a:gd name="T5" fmla="*/ 205 h 310"/>
                                <a:gd name="T6" fmla="*/ 71 w 373"/>
                                <a:gd name="T7" fmla="*/ 0 h 310"/>
                                <a:gd name="T8" fmla="*/ 36 w 373"/>
                                <a:gd name="T9" fmla="*/ 53 h 310"/>
                                <a:gd name="T10" fmla="*/ 0 w 373"/>
                                <a:gd name="T11" fmla="*/ 106 h 310"/>
                                <a:gd name="T12" fmla="*/ 302 w 373"/>
                                <a:gd name="T13" fmla="*/ 310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0">
                                  <a:moveTo>
                                    <a:pt x="302" y="310"/>
                                  </a:moveTo>
                                  <a:lnTo>
                                    <a:pt x="337" y="258"/>
                                  </a:lnTo>
                                  <a:lnTo>
                                    <a:pt x="373" y="205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6" name="Freeform 8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662"/>
                              <a:ext cx="93" cy="78"/>
                            </a:xfrm>
                            <a:custGeom>
                              <a:avLst/>
                              <a:gdLst>
                                <a:gd name="T0" fmla="*/ 302 w 373"/>
                                <a:gd name="T1" fmla="*/ 310 h 310"/>
                                <a:gd name="T2" fmla="*/ 337 w 373"/>
                                <a:gd name="T3" fmla="*/ 258 h 310"/>
                                <a:gd name="T4" fmla="*/ 373 w 373"/>
                                <a:gd name="T5" fmla="*/ 205 h 310"/>
                                <a:gd name="T6" fmla="*/ 71 w 373"/>
                                <a:gd name="T7" fmla="*/ 0 h 310"/>
                                <a:gd name="T8" fmla="*/ 36 w 373"/>
                                <a:gd name="T9" fmla="*/ 53 h 310"/>
                                <a:gd name="T10" fmla="*/ 0 w 373"/>
                                <a:gd name="T11" fmla="*/ 106 h 310"/>
                                <a:gd name="T12" fmla="*/ 302 w 373"/>
                                <a:gd name="T13" fmla="*/ 310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0">
                                  <a:moveTo>
                                    <a:pt x="302" y="310"/>
                                  </a:moveTo>
                                  <a:lnTo>
                                    <a:pt x="337" y="258"/>
                                  </a:lnTo>
                                  <a:lnTo>
                                    <a:pt x="373" y="205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7" name="Freeform 8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0" y="661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5"/>
                                <a:gd name="T1" fmla="*/ 55 h 55"/>
                                <a:gd name="T2" fmla="*/ 35 w 35"/>
                                <a:gd name="T3" fmla="*/ 2 h 55"/>
                                <a:gd name="T4" fmla="*/ 32 w 35"/>
                                <a:gd name="T5" fmla="*/ 0 h 55"/>
                                <a:gd name="T6" fmla="*/ 0 w 35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5" h="55">
                                  <a:moveTo>
                                    <a:pt x="0" y="55"/>
                                  </a:moveTo>
                                  <a:lnTo>
                                    <a:pt x="35" y="2"/>
                                  </a:lnTo>
                                  <a:lnTo>
                                    <a:pt x="32" y="0"/>
                                  </a:lnTo>
                                  <a:lnTo>
                                    <a:pt x="0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8" name="Line 8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68" y="6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9" name="Freeform 8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14 w 379"/>
                                <a:gd name="T1" fmla="*/ 296 h 296"/>
                                <a:gd name="T2" fmla="*/ 347 w 379"/>
                                <a:gd name="T3" fmla="*/ 241 h 296"/>
                                <a:gd name="T4" fmla="*/ 379 w 379"/>
                                <a:gd name="T5" fmla="*/ 186 h 296"/>
                                <a:gd name="T6" fmla="*/ 65 w 379"/>
                                <a:gd name="T7" fmla="*/ 0 h 296"/>
                                <a:gd name="T8" fmla="*/ 33 w 379"/>
                                <a:gd name="T9" fmla="*/ 55 h 296"/>
                                <a:gd name="T10" fmla="*/ 0 w 379"/>
                                <a:gd name="T11" fmla="*/ 110 h 296"/>
                                <a:gd name="T12" fmla="*/ 314 w 379"/>
                                <a:gd name="T13" fmla="*/ 296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314" y="296"/>
                                  </a:moveTo>
                                  <a:lnTo>
                                    <a:pt x="347" y="241"/>
                                  </a:lnTo>
                                  <a:lnTo>
                                    <a:pt x="379" y="186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33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0" name="Freeform 8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14 w 379"/>
                                <a:gd name="T1" fmla="*/ 296 h 296"/>
                                <a:gd name="T2" fmla="*/ 347 w 379"/>
                                <a:gd name="T3" fmla="*/ 241 h 296"/>
                                <a:gd name="T4" fmla="*/ 379 w 379"/>
                                <a:gd name="T5" fmla="*/ 186 h 296"/>
                                <a:gd name="T6" fmla="*/ 65 w 379"/>
                                <a:gd name="T7" fmla="*/ 0 h 296"/>
                                <a:gd name="T8" fmla="*/ 33 w 379"/>
                                <a:gd name="T9" fmla="*/ 55 h 296"/>
                                <a:gd name="T10" fmla="*/ 0 w 379"/>
                                <a:gd name="T11" fmla="*/ 110 h 296"/>
                                <a:gd name="T12" fmla="*/ 314 w 379"/>
                                <a:gd name="T13" fmla="*/ 296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314" y="296"/>
                                  </a:moveTo>
                                  <a:lnTo>
                                    <a:pt x="347" y="241"/>
                                  </a:lnTo>
                                  <a:lnTo>
                                    <a:pt x="379" y="186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33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1" name="Freeform 8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1" y="614"/>
                              <a:ext cx="8" cy="15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57 h 57"/>
                                <a:gd name="T2" fmla="*/ 32 w 32"/>
                                <a:gd name="T3" fmla="*/ 2 h 57"/>
                                <a:gd name="T4" fmla="*/ 28 w 32"/>
                                <a:gd name="T5" fmla="*/ 0 h 57"/>
                                <a:gd name="T6" fmla="*/ 0 w 32"/>
                                <a:gd name="T7" fmla="*/ 57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57"/>
                                  </a:moveTo>
                                  <a:lnTo>
                                    <a:pt x="32" y="2"/>
                                  </a:lnTo>
                                  <a:lnTo>
                                    <a:pt x="28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2" name="Line 8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189" y="6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3" name="Freeform 8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573"/>
                              <a:ext cx="96" cy="70"/>
                            </a:xfrm>
                            <a:custGeom>
                              <a:avLst/>
                              <a:gdLst>
                                <a:gd name="T0" fmla="*/ 325 w 382"/>
                                <a:gd name="T1" fmla="*/ 282 h 282"/>
                                <a:gd name="T2" fmla="*/ 354 w 382"/>
                                <a:gd name="T3" fmla="*/ 224 h 282"/>
                                <a:gd name="T4" fmla="*/ 382 w 382"/>
                                <a:gd name="T5" fmla="*/ 167 h 282"/>
                                <a:gd name="T6" fmla="*/ 58 w 382"/>
                                <a:gd name="T7" fmla="*/ 0 h 282"/>
                                <a:gd name="T8" fmla="*/ 29 w 382"/>
                                <a:gd name="T9" fmla="*/ 58 h 282"/>
                                <a:gd name="T10" fmla="*/ 0 w 382"/>
                                <a:gd name="T11" fmla="*/ 115 h 282"/>
                                <a:gd name="T12" fmla="*/ 325 w 382"/>
                                <a:gd name="T13" fmla="*/ 282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2">
                                  <a:moveTo>
                                    <a:pt x="325" y="282"/>
                                  </a:moveTo>
                                  <a:lnTo>
                                    <a:pt x="354" y="224"/>
                                  </a:lnTo>
                                  <a:lnTo>
                                    <a:pt x="382" y="167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4" name="Freeform 8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573"/>
                              <a:ext cx="96" cy="70"/>
                            </a:xfrm>
                            <a:custGeom>
                              <a:avLst/>
                              <a:gdLst>
                                <a:gd name="T0" fmla="*/ 325 w 382"/>
                                <a:gd name="T1" fmla="*/ 282 h 282"/>
                                <a:gd name="T2" fmla="*/ 354 w 382"/>
                                <a:gd name="T3" fmla="*/ 224 h 282"/>
                                <a:gd name="T4" fmla="*/ 382 w 382"/>
                                <a:gd name="T5" fmla="*/ 167 h 282"/>
                                <a:gd name="T6" fmla="*/ 58 w 382"/>
                                <a:gd name="T7" fmla="*/ 0 h 282"/>
                                <a:gd name="T8" fmla="*/ 29 w 382"/>
                                <a:gd name="T9" fmla="*/ 58 h 282"/>
                                <a:gd name="T10" fmla="*/ 0 w 382"/>
                                <a:gd name="T11" fmla="*/ 115 h 282"/>
                                <a:gd name="T12" fmla="*/ 325 w 382"/>
                                <a:gd name="T13" fmla="*/ 282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2">
                                  <a:moveTo>
                                    <a:pt x="325" y="282"/>
                                  </a:moveTo>
                                  <a:lnTo>
                                    <a:pt x="354" y="224"/>
                                  </a:lnTo>
                                  <a:lnTo>
                                    <a:pt x="382" y="167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5" name="Freeform 8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0" y="573"/>
                              <a:ext cx="7" cy="14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59 h 59"/>
                                <a:gd name="T2" fmla="*/ 29 w 29"/>
                                <a:gd name="T3" fmla="*/ 1 h 59"/>
                                <a:gd name="T4" fmla="*/ 25 w 29"/>
                                <a:gd name="T5" fmla="*/ 0 h 59"/>
                                <a:gd name="T6" fmla="*/ 0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0" y="59"/>
                                  </a:moveTo>
                                  <a:lnTo>
                                    <a:pt x="29" y="1"/>
                                  </a:lnTo>
                                  <a:lnTo>
                                    <a:pt x="25" y="0"/>
                                  </a:lnTo>
                                  <a:lnTo>
                                    <a:pt x="0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6" name="Line 8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107" y="5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7" name="Freeform 8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536"/>
                              <a:ext cx="97" cy="66"/>
                            </a:xfrm>
                            <a:custGeom>
                              <a:avLst/>
                              <a:gdLst>
                                <a:gd name="T0" fmla="*/ 336 w 386"/>
                                <a:gd name="T1" fmla="*/ 262 h 262"/>
                                <a:gd name="T2" fmla="*/ 361 w 386"/>
                                <a:gd name="T3" fmla="*/ 204 h 262"/>
                                <a:gd name="T4" fmla="*/ 386 w 386"/>
                                <a:gd name="T5" fmla="*/ 145 h 262"/>
                                <a:gd name="T6" fmla="*/ 50 w 386"/>
                                <a:gd name="T7" fmla="*/ 0 h 262"/>
                                <a:gd name="T8" fmla="*/ 25 w 386"/>
                                <a:gd name="T9" fmla="*/ 59 h 262"/>
                                <a:gd name="T10" fmla="*/ 0 w 386"/>
                                <a:gd name="T11" fmla="*/ 117 h 262"/>
                                <a:gd name="T12" fmla="*/ 336 w 386"/>
                                <a:gd name="T13" fmla="*/ 262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336" y="262"/>
                                  </a:moveTo>
                                  <a:lnTo>
                                    <a:pt x="361" y="204"/>
                                  </a:lnTo>
                                  <a:lnTo>
                                    <a:pt x="386" y="145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6" y="2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8" name="Freeform 8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536"/>
                              <a:ext cx="97" cy="66"/>
                            </a:xfrm>
                            <a:custGeom>
                              <a:avLst/>
                              <a:gdLst>
                                <a:gd name="T0" fmla="*/ 336 w 386"/>
                                <a:gd name="T1" fmla="*/ 262 h 262"/>
                                <a:gd name="T2" fmla="*/ 361 w 386"/>
                                <a:gd name="T3" fmla="*/ 204 h 262"/>
                                <a:gd name="T4" fmla="*/ 386 w 386"/>
                                <a:gd name="T5" fmla="*/ 145 h 262"/>
                                <a:gd name="T6" fmla="*/ 50 w 386"/>
                                <a:gd name="T7" fmla="*/ 0 h 262"/>
                                <a:gd name="T8" fmla="*/ 25 w 386"/>
                                <a:gd name="T9" fmla="*/ 59 h 262"/>
                                <a:gd name="T10" fmla="*/ 0 w 386"/>
                                <a:gd name="T11" fmla="*/ 117 h 262"/>
                                <a:gd name="T12" fmla="*/ 336 w 386"/>
                                <a:gd name="T13" fmla="*/ 262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336" y="262"/>
                                  </a:moveTo>
                                  <a:lnTo>
                                    <a:pt x="361" y="204"/>
                                  </a:lnTo>
                                  <a:lnTo>
                                    <a:pt x="386" y="145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6" y="2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9" name="Freeform 8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6" y="536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5"/>
                                <a:gd name="T1" fmla="*/ 60 h 60"/>
                                <a:gd name="T2" fmla="*/ 25 w 25"/>
                                <a:gd name="T3" fmla="*/ 1 h 60"/>
                                <a:gd name="T4" fmla="*/ 22 w 25"/>
                                <a:gd name="T5" fmla="*/ 0 h 60"/>
                                <a:gd name="T6" fmla="*/ 0 w 25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0" y="60"/>
                                  </a:moveTo>
                                  <a:lnTo>
                                    <a:pt x="25" y="1"/>
                                  </a:lnTo>
                                  <a:lnTo>
                                    <a:pt x="22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0" name="Line 8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022" y="5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1" name="Freeform 8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43 w 386"/>
                                <a:gd name="T1" fmla="*/ 243 h 243"/>
                                <a:gd name="T2" fmla="*/ 364 w 386"/>
                                <a:gd name="T3" fmla="*/ 183 h 243"/>
                                <a:gd name="T4" fmla="*/ 386 w 386"/>
                                <a:gd name="T5" fmla="*/ 123 h 243"/>
                                <a:gd name="T6" fmla="*/ 43 w 386"/>
                                <a:gd name="T7" fmla="*/ 0 h 243"/>
                                <a:gd name="T8" fmla="*/ 22 w 386"/>
                                <a:gd name="T9" fmla="*/ 59 h 243"/>
                                <a:gd name="T10" fmla="*/ 0 w 386"/>
                                <a:gd name="T11" fmla="*/ 119 h 243"/>
                                <a:gd name="T12" fmla="*/ 343 w 386"/>
                                <a:gd name="T13" fmla="*/ 243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3">
                                  <a:moveTo>
                                    <a:pt x="343" y="243"/>
                                  </a:moveTo>
                                  <a:lnTo>
                                    <a:pt x="364" y="183"/>
                                  </a:lnTo>
                                  <a:lnTo>
                                    <a:pt x="386" y="123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22" y="59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43" y="2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2" name="Freeform 8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43 w 386"/>
                                <a:gd name="T1" fmla="*/ 243 h 243"/>
                                <a:gd name="T2" fmla="*/ 364 w 386"/>
                                <a:gd name="T3" fmla="*/ 183 h 243"/>
                                <a:gd name="T4" fmla="*/ 386 w 386"/>
                                <a:gd name="T5" fmla="*/ 123 h 243"/>
                                <a:gd name="T6" fmla="*/ 43 w 386"/>
                                <a:gd name="T7" fmla="*/ 0 h 243"/>
                                <a:gd name="T8" fmla="*/ 22 w 386"/>
                                <a:gd name="T9" fmla="*/ 59 h 243"/>
                                <a:gd name="T10" fmla="*/ 0 w 386"/>
                                <a:gd name="T11" fmla="*/ 119 h 243"/>
                                <a:gd name="T12" fmla="*/ 343 w 386"/>
                                <a:gd name="T13" fmla="*/ 243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3">
                                  <a:moveTo>
                                    <a:pt x="343" y="243"/>
                                  </a:moveTo>
                                  <a:lnTo>
                                    <a:pt x="364" y="183"/>
                                  </a:lnTo>
                                  <a:lnTo>
                                    <a:pt x="386" y="123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22" y="59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43" y="2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3" name="Freeform 8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31" y="505"/>
                              <a:ext cx="5" cy="15"/>
                            </a:xfrm>
                            <a:custGeom>
                              <a:avLst/>
                              <a:gdLst>
                                <a:gd name="T0" fmla="*/ 0 w 21"/>
                                <a:gd name="T1" fmla="*/ 61 h 61"/>
                                <a:gd name="T2" fmla="*/ 21 w 21"/>
                                <a:gd name="T3" fmla="*/ 2 h 61"/>
                                <a:gd name="T4" fmla="*/ 18 w 21"/>
                                <a:gd name="T5" fmla="*/ 0 h 61"/>
                                <a:gd name="T6" fmla="*/ 0 w 21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1" h="61">
                                  <a:moveTo>
                                    <a:pt x="0" y="61"/>
                                  </a:moveTo>
                                  <a:lnTo>
                                    <a:pt x="21" y="2"/>
                                  </a:lnTo>
                                  <a:lnTo>
                                    <a:pt x="18" y="0"/>
                                  </a:lnTo>
                                  <a:lnTo>
                                    <a:pt x="0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4" name="Line 8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935" y="5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5" name="Freeform 8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479"/>
                              <a:ext cx="96" cy="56"/>
                            </a:xfrm>
                            <a:custGeom>
                              <a:avLst/>
                              <a:gdLst>
                                <a:gd name="T0" fmla="*/ 350 w 386"/>
                                <a:gd name="T1" fmla="*/ 224 h 224"/>
                                <a:gd name="T2" fmla="*/ 368 w 386"/>
                                <a:gd name="T3" fmla="*/ 162 h 224"/>
                                <a:gd name="T4" fmla="*/ 386 w 386"/>
                                <a:gd name="T5" fmla="*/ 101 h 224"/>
                                <a:gd name="T6" fmla="*/ 36 w 386"/>
                                <a:gd name="T7" fmla="*/ 0 h 224"/>
                                <a:gd name="T8" fmla="*/ 18 w 386"/>
                                <a:gd name="T9" fmla="*/ 61 h 224"/>
                                <a:gd name="T10" fmla="*/ 0 w 386"/>
                                <a:gd name="T11" fmla="*/ 122 h 224"/>
                                <a:gd name="T12" fmla="*/ 350 w 386"/>
                                <a:gd name="T13" fmla="*/ 224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50" y="224"/>
                                  </a:moveTo>
                                  <a:lnTo>
                                    <a:pt x="368" y="162"/>
                                  </a:lnTo>
                                  <a:lnTo>
                                    <a:pt x="386" y="101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6" name="Freeform 8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479"/>
                              <a:ext cx="96" cy="56"/>
                            </a:xfrm>
                            <a:custGeom>
                              <a:avLst/>
                              <a:gdLst>
                                <a:gd name="T0" fmla="*/ 350 w 386"/>
                                <a:gd name="T1" fmla="*/ 224 h 224"/>
                                <a:gd name="T2" fmla="*/ 368 w 386"/>
                                <a:gd name="T3" fmla="*/ 162 h 224"/>
                                <a:gd name="T4" fmla="*/ 386 w 386"/>
                                <a:gd name="T5" fmla="*/ 101 h 224"/>
                                <a:gd name="T6" fmla="*/ 36 w 386"/>
                                <a:gd name="T7" fmla="*/ 0 h 224"/>
                                <a:gd name="T8" fmla="*/ 18 w 386"/>
                                <a:gd name="T9" fmla="*/ 61 h 224"/>
                                <a:gd name="T10" fmla="*/ 0 w 386"/>
                                <a:gd name="T11" fmla="*/ 122 h 224"/>
                                <a:gd name="T12" fmla="*/ 350 w 386"/>
                                <a:gd name="T13" fmla="*/ 224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50" y="224"/>
                                  </a:moveTo>
                                  <a:lnTo>
                                    <a:pt x="368" y="162"/>
                                  </a:lnTo>
                                  <a:lnTo>
                                    <a:pt x="386" y="101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7" name="Freeform 8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3" y="479"/>
                              <a:ext cx="5" cy="16"/>
                            </a:xfrm>
                            <a:custGeom>
                              <a:avLst/>
                              <a:gdLst>
                                <a:gd name="T0" fmla="*/ 0 w 18"/>
                                <a:gd name="T1" fmla="*/ 63 h 63"/>
                                <a:gd name="T2" fmla="*/ 18 w 18"/>
                                <a:gd name="T3" fmla="*/ 2 h 63"/>
                                <a:gd name="T4" fmla="*/ 14 w 18"/>
                                <a:gd name="T5" fmla="*/ 0 h 63"/>
                                <a:gd name="T6" fmla="*/ 0 w 18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3">
                                  <a:moveTo>
                                    <a:pt x="0" y="63"/>
                                  </a:moveTo>
                                  <a:lnTo>
                                    <a:pt x="18" y="2"/>
                                  </a:lnTo>
                                  <a:lnTo>
                                    <a:pt x="14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8" name="Line 8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847" y="47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9" name="Freeform 8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56 w 385"/>
                                <a:gd name="T1" fmla="*/ 204 h 204"/>
                                <a:gd name="T2" fmla="*/ 371 w 385"/>
                                <a:gd name="T3" fmla="*/ 142 h 204"/>
                                <a:gd name="T4" fmla="*/ 385 w 385"/>
                                <a:gd name="T5" fmla="*/ 79 h 204"/>
                                <a:gd name="T6" fmla="*/ 29 w 385"/>
                                <a:gd name="T7" fmla="*/ 0 h 204"/>
                                <a:gd name="T8" fmla="*/ 15 w 385"/>
                                <a:gd name="T9" fmla="*/ 63 h 204"/>
                                <a:gd name="T10" fmla="*/ 0 w 385"/>
                                <a:gd name="T11" fmla="*/ 125 h 204"/>
                                <a:gd name="T12" fmla="*/ 356 w 385"/>
                                <a:gd name="T13" fmla="*/ 204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4">
                                  <a:moveTo>
                                    <a:pt x="356" y="204"/>
                                  </a:moveTo>
                                  <a:lnTo>
                                    <a:pt x="371" y="142"/>
                                  </a:lnTo>
                                  <a:lnTo>
                                    <a:pt x="385" y="79"/>
                                  </a:lnTo>
                                  <a:lnTo>
                                    <a:pt x="29" y="0"/>
                                  </a:lnTo>
                                  <a:lnTo>
                                    <a:pt x="15" y="63"/>
                                  </a:lnTo>
                                  <a:lnTo>
                                    <a:pt x="0" y="125"/>
                                  </a:lnTo>
                                  <a:lnTo>
                                    <a:pt x="356" y="20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0" name="Freeform 8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56 w 385"/>
                                <a:gd name="T1" fmla="*/ 204 h 204"/>
                                <a:gd name="T2" fmla="*/ 371 w 385"/>
                                <a:gd name="T3" fmla="*/ 142 h 204"/>
                                <a:gd name="T4" fmla="*/ 385 w 385"/>
                                <a:gd name="T5" fmla="*/ 79 h 204"/>
                                <a:gd name="T6" fmla="*/ 29 w 385"/>
                                <a:gd name="T7" fmla="*/ 0 h 204"/>
                                <a:gd name="T8" fmla="*/ 15 w 385"/>
                                <a:gd name="T9" fmla="*/ 63 h 204"/>
                                <a:gd name="T10" fmla="*/ 0 w 385"/>
                                <a:gd name="T11" fmla="*/ 125 h 204"/>
                                <a:gd name="T12" fmla="*/ 356 w 385"/>
                                <a:gd name="T13" fmla="*/ 204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4">
                                  <a:moveTo>
                                    <a:pt x="356" y="204"/>
                                  </a:moveTo>
                                  <a:lnTo>
                                    <a:pt x="371" y="142"/>
                                  </a:lnTo>
                                  <a:lnTo>
                                    <a:pt x="385" y="79"/>
                                  </a:lnTo>
                                  <a:lnTo>
                                    <a:pt x="29" y="0"/>
                                  </a:lnTo>
                                  <a:lnTo>
                                    <a:pt x="15" y="63"/>
                                  </a:lnTo>
                                  <a:lnTo>
                                    <a:pt x="0" y="125"/>
                                  </a:lnTo>
                                  <a:lnTo>
                                    <a:pt x="356" y="20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1" name="Freeform 8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4" y="459"/>
                              <a:ext cx="4" cy="16"/>
                            </a:xfrm>
                            <a:custGeom>
                              <a:avLst/>
                              <a:gdLst>
                                <a:gd name="T0" fmla="*/ 0 w 14"/>
                                <a:gd name="T1" fmla="*/ 64 h 64"/>
                                <a:gd name="T2" fmla="*/ 14 w 14"/>
                                <a:gd name="T3" fmla="*/ 1 h 64"/>
                                <a:gd name="T4" fmla="*/ 9 w 14"/>
                                <a:gd name="T5" fmla="*/ 0 h 64"/>
                                <a:gd name="T6" fmla="*/ 0 w 14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4" h="64">
                                  <a:moveTo>
                                    <a:pt x="0" y="64"/>
                                  </a:moveTo>
                                  <a:lnTo>
                                    <a:pt x="14" y="1"/>
                                  </a:lnTo>
                                  <a:lnTo>
                                    <a:pt x="9" y="0"/>
                                  </a:lnTo>
                                  <a:lnTo>
                                    <a:pt x="0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2" name="Line 8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757" y="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3" name="Freeform 8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60 w 379"/>
                                <a:gd name="T1" fmla="*/ 184 h 184"/>
                                <a:gd name="T2" fmla="*/ 370 w 379"/>
                                <a:gd name="T3" fmla="*/ 121 h 184"/>
                                <a:gd name="T4" fmla="*/ 379 w 379"/>
                                <a:gd name="T5" fmla="*/ 57 h 184"/>
                                <a:gd name="T6" fmla="*/ 19 w 379"/>
                                <a:gd name="T7" fmla="*/ 0 h 184"/>
                                <a:gd name="T8" fmla="*/ 9 w 379"/>
                                <a:gd name="T9" fmla="*/ 63 h 184"/>
                                <a:gd name="T10" fmla="*/ 0 w 379"/>
                                <a:gd name="T11" fmla="*/ 127 h 184"/>
                                <a:gd name="T12" fmla="*/ 360 w 379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360" y="184"/>
                                  </a:moveTo>
                                  <a:lnTo>
                                    <a:pt x="370" y="121"/>
                                  </a:lnTo>
                                  <a:lnTo>
                                    <a:pt x="379" y="5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9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0" y="1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4" name="Freeform 8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60 w 379"/>
                                <a:gd name="T1" fmla="*/ 184 h 184"/>
                                <a:gd name="T2" fmla="*/ 370 w 379"/>
                                <a:gd name="T3" fmla="*/ 121 h 184"/>
                                <a:gd name="T4" fmla="*/ 379 w 379"/>
                                <a:gd name="T5" fmla="*/ 57 h 184"/>
                                <a:gd name="T6" fmla="*/ 19 w 379"/>
                                <a:gd name="T7" fmla="*/ 0 h 184"/>
                                <a:gd name="T8" fmla="*/ 9 w 379"/>
                                <a:gd name="T9" fmla="*/ 63 h 184"/>
                                <a:gd name="T10" fmla="*/ 0 w 379"/>
                                <a:gd name="T11" fmla="*/ 127 h 184"/>
                                <a:gd name="T12" fmla="*/ 360 w 379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360" y="184"/>
                                  </a:moveTo>
                                  <a:lnTo>
                                    <a:pt x="370" y="121"/>
                                  </a:lnTo>
                                  <a:lnTo>
                                    <a:pt x="379" y="5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9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0" y="1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5" name="Freeform 8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4" y="445"/>
                              <a:ext cx="2" cy="16"/>
                            </a:xfrm>
                            <a:custGeom>
                              <a:avLst/>
                              <a:gdLst>
                                <a:gd name="T0" fmla="*/ 0 w 10"/>
                                <a:gd name="T1" fmla="*/ 63 h 63"/>
                                <a:gd name="T2" fmla="*/ 10 w 10"/>
                                <a:gd name="T3" fmla="*/ 0 h 63"/>
                                <a:gd name="T4" fmla="*/ 6 w 10"/>
                                <a:gd name="T5" fmla="*/ 0 h 63"/>
                                <a:gd name="T6" fmla="*/ 0 w 10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3">
                                  <a:moveTo>
                                    <a:pt x="0" y="63"/>
                                  </a:moveTo>
                                  <a:lnTo>
                                    <a:pt x="10" y="0"/>
                                  </a:lnTo>
                                  <a:lnTo>
                                    <a:pt x="6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6" name="Line 8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666" y="44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7" name="Freeform 8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63 w 375"/>
                                <a:gd name="T1" fmla="*/ 162 h 162"/>
                                <a:gd name="T2" fmla="*/ 369 w 375"/>
                                <a:gd name="T3" fmla="*/ 98 h 162"/>
                                <a:gd name="T4" fmla="*/ 375 w 375"/>
                                <a:gd name="T5" fmla="*/ 35 h 162"/>
                                <a:gd name="T6" fmla="*/ 12 w 375"/>
                                <a:gd name="T7" fmla="*/ 0 h 162"/>
                                <a:gd name="T8" fmla="*/ 6 w 375"/>
                                <a:gd name="T9" fmla="*/ 63 h 162"/>
                                <a:gd name="T10" fmla="*/ 0 w 375"/>
                                <a:gd name="T11" fmla="*/ 127 h 162"/>
                                <a:gd name="T12" fmla="*/ 363 w 375"/>
                                <a:gd name="T13" fmla="*/ 162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2">
                                  <a:moveTo>
                                    <a:pt x="363" y="162"/>
                                  </a:moveTo>
                                  <a:lnTo>
                                    <a:pt x="369" y="98"/>
                                  </a:lnTo>
                                  <a:lnTo>
                                    <a:pt x="375" y="3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3" y="1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8" name="Freeform 8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63 w 375"/>
                                <a:gd name="T1" fmla="*/ 162 h 162"/>
                                <a:gd name="T2" fmla="*/ 369 w 375"/>
                                <a:gd name="T3" fmla="*/ 98 h 162"/>
                                <a:gd name="T4" fmla="*/ 375 w 375"/>
                                <a:gd name="T5" fmla="*/ 35 h 162"/>
                                <a:gd name="T6" fmla="*/ 12 w 375"/>
                                <a:gd name="T7" fmla="*/ 0 h 162"/>
                                <a:gd name="T8" fmla="*/ 6 w 375"/>
                                <a:gd name="T9" fmla="*/ 63 h 162"/>
                                <a:gd name="T10" fmla="*/ 0 w 375"/>
                                <a:gd name="T11" fmla="*/ 127 h 162"/>
                                <a:gd name="T12" fmla="*/ 363 w 375"/>
                                <a:gd name="T13" fmla="*/ 162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2">
                                  <a:moveTo>
                                    <a:pt x="363" y="162"/>
                                  </a:moveTo>
                                  <a:lnTo>
                                    <a:pt x="369" y="98"/>
                                  </a:lnTo>
                                  <a:lnTo>
                                    <a:pt x="375" y="3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3" y="1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9" name="Freeform 8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3" y="436"/>
                              <a:ext cx="2" cy="16"/>
                            </a:xfrm>
                            <a:custGeom>
                              <a:avLst/>
                              <a:gdLst>
                                <a:gd name="T0" fmla="*/ 0 w 6"/>
                                <a:gd name="T1" fmla="*/ 63 h 63"/>
                                <a:gd name="T2" fmla="*/ 6 w 6"/>
                                <a:gd name="T3" fmla="*/ 0 h 63"/>
                                <a:gd name="T4" fmla="*/ 2 w 6"/>
                                <a:gd name="T5" fmla="*/ 0 h 63"/>
                                <a:gd name="T6" fmla="*/ 0 w 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3">
                                  <a:moveTo>
                                    <a:pt x="0" y="63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2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0" name="Line 8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574" y="4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1" name="Freeform 8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5 w 369"/>
                                <a:gd name="T1" fmla="*/ 138 h 138"/>
                                <a:gd name="T2" fmla="*/ 367 w 369"/>
                                <a:gd name="T3" fmla="*/ 74 h 138"/>
                                <a:gd name="T4" fmla="*/ 369 w 369"/>
                                <a:gd name="T5" fmla="*/ 11 h 138"/>
                                <a:gd name="T6" fmla="*/ 5 w 369"/>
                                <a:gd name="T7" fmla="*/ 0 h 138"/>
                                <a:gd name="T8" fmla="*/ 3 w 369"/>
                                <a:gd name="T9" fmla="*/ 64 h 138"/>
                                <a:gd name="T10" fmla="*/ 0 w 369"/>
                                <a:gd name="T11" fmla="*/ 127 h 138"/>
                                <a:gd name="T12" fmla="*/ 365 w 369"/>
                                <a:gd name="T13" fmla="*/ 138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5" y="138"/>
                                  </a:moveTo>
                                  <a:lnTo>
                                    <a:pt x="367" y="74"/>
                                  </a:lnTo>
                                  <a:lnTo>
                                    <a:pt x="369" y="11"/>
                                  </a:lnTo>
                                  <a:lnTo>
                                    <a:pt x="5" y="0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5" y="13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2" name="Freeform 8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5 w 369"/>
                                <a:gd name="T1" fmla="*/ 138 h 138"/>
                                <a:gd name="T2" fmla="*/ 367 w 369"/>
                                <a:gd name="T3" fmla="*/ 74 h 138"/>
                                <a:gd name="T4" fmla="*/ 369 w 369"/>
                                <a:gd name="T5" fmla="*/ 11 h 138"/>
                                <a:gd name="T6" fmla="*/ 5 w 369"/>
                                <a:gd name="T7" fmla="*/ 0 h 138"/>
                                <a:gd name="T8" fmla="*/ 3 w 369"/>
                                <a:gd name="T9" fmla="*/ 64 h 138"/>
                                <a:gd name="T10" fmla="*/ 0 w 369"/>
                                <a:gd name="T11" fmla="*/ 127 h 138"/>
                                <a:gd name="T12" fmla="*/ 365 w 369"/>
                                <a:gd name="T13" fmla="*/ 138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5" y="138"/>
                                  </a:moveTo>
                                  <a:lnTo>
                                    <a:pt x="367" y="74"/>
                                  </a:lnTo>
                                  <a:lnTo>
                                    <a:pt x="369" y="11"/>
                                  </a:lnTo>
                                  <a:lnTo>
                                    <a:pt x="5" y="0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5" y="13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3" name="Freeform 8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1" cy="16"/>
                            </a:xfrm>
                            <a:custGeom>
                              <a:avLst/>
                              <a:gdLst>
                                <a:gd name="T0" fmla="*/ 3 w 5"/>
                                <a:gd name="T1" fmla="*/ 64 h 64"/>
                                <a:gd name="T2" fmla="*/ 5 w 5"/>
                                <a:gd name="T3" fmla="*/ 0 h 64"/>
                                <a:gd name="T4" fmla="*/ 0 w 5"/>
                                <a:gd name="T5" fmla="*/ 0 h 64"/>
                                <a:gd name="T6" fmla="*/ 3 w 5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" h="64">
                                  <a:moveTo>
                                    <a:pt x="3" y="64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4" name="Line 8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482" y="43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5" name="Freeform 8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9 w 369"/>
                                <a:gd name="T1" fmla="*/ 127 h 138"/>
                                <a:gd name="T2" fmla="*/ 367 w 369"/>
                                <a:gd name="T3" fmla="*/ 64 h 138"/>
                                <a:gd name="T4" fmla="*/ 364 w 369"/>
                                <a:gd name="T5" fmla="*/ 0 h 138"/>
                                <a:gd name="T6" fmla="*/ 0 w 369"/>
                                <a:gd name="T7" fmla="*/ 11 h 138"/>
                                <a:gd name="T8" fmla="*/ 3 w 369"/>
                                <a:gd name="T9" fmla="*/ 74 h 138"/>
                                <a:gd name="T10" fmla="*/ 5 w 369"/>
                                <a:gd name="T11" fmla="*/ 138 h 138"/>
                                <a:gd name="T12" fmla="*/ 369 w 369"/>
                                <a:gd name="T13" fmla="*/ 127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9" y="127"/>
                                  </a:moveTo>
                                  <a:lnTo>
                                    <a:pt x="367" y="64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11"/>
                                  </a:lnTo>
                                  <a:lnTo>
                                    <a:pt x="3" y="74"/>
                                  </a:lnTo>
                                  <a:lnTo>
                                    <a:pt x="5" y="138"/>
                                  </a:lnTo>
                                  <a:lnTo>
                                    <a:pt x="369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6" name="Freeform 8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9 w 369"/>
                                <a:gd name="T1" fmla="*/ 127 h 138"/>
                                <a:gd name="T2" fmla="*/ 367 w 369"/>
                                <a:gd name="T3" fmla="*/ 64 h 138"/>
                                <a:gd name="T4" fmla="*/ 364 w 369"/>
                                <a:gd name="T5" fmla="*/ 0 h 138"/>
                                <a:gd name="T6" fmla="*/ 0 w 369"/>
                                <a:gd name="T7" fmla="*/ 11 h 138"/>
                                <a:gd name="T8" fmla="*/ 3 w 369"/>
                                <a:gd name="T9" fmla="*/ 74 h 138"/>
                                <a:gd name="T10" fmla="*/ 5 w 369"/>
                                <a:gd name="T11" fmla="*/ 138 h 138"/>
                                <a:gd name="T12" fmla="*/ 369 w 369"/>
                                <a:gd name="T13" fmla="*/ 127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9" y="127"/>
                                  </a:moveTo>
                                  <a:lnTo>
                                    <a:pt x="367" y="64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11"/>
                                  </a:lnTo>
                                  <a:lnTo>
                                    <a:pt x="3" y="74"/>
                                  </a:lnTo>
                                  <a:lnTo>
                                    <a:pt x="5" y="138"/>
                                  </a:lnTo>
                                  <a:lnTo>
                                    <a:pt x="369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7" name="Freeform 8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0" y="436"/>
                              <a:ext cx="1" cy="16"/>
                            </a:xfrm>
                            <a:custGeom>
                              <a:avLst/>
                              <a:gdLst>
                                <a:gd name="T0" fmla="*/ 6 w 6"/>
                                <a:gd name="T1" fmla="*/ 63 h 63"/>
                                <a:gd name="T2" fmla="*/ 3 w 6"/>
                                <a:gd name="T3" fmla="*/ 0 h 63"/>
                                <a:gd name="T4" fmla="*/ 0 w 6"/>
                                <a:gd name="T5" fmla="*/ 0 h 63"/>
                                <a:gd name="T6" fmla="*/ 6 w 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3">
                                  <a:moveTo>
                                    <a:pt x="6" y="6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8" name="Line 8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390" y="4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9" name="Freeform 8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76 w 376"/>
                                <a:gd name="T1" fmla="*/ 127 h 162"/>
                                <a:gd name="T2" fmla="*/ 370 w 376"/>
                                <a:gd name="T3" fmla="*/ 63 h 162"/>
                                <a:gd name="T4" fmla="*/ 364 w 376"/>
                                <a:gd name="T5" fmla="*/ 0 h 162"/>
                                <a:gd name="T6" fmla="*/ 0 w 376"/>
                                <a:gd name="T7" fmla="*/ 35 h 162"/>
                                <a:gd name="T8" fmla="*/ 6 w 376"/>
                                <a:gd name="T9" fmla="*/ 98 h 162"/>
                                <a:gd name="T10" fmla="*/ 12 w 376"/>
                                <a:gd name="T11" fmla="*/ 162 h 162"/>
                                <a:gd name="T12" fmla="*/ 376 w 376"/>
                                <a:gd name="T13" fmla="*/ 127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2">
                                  <a:moveTo>
                                    <a:pt x="376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35"/>
                                  </a:lnTo>
                                  <a:lnTo>
                                    <a:pt x="6" y="98"/>
                                  </a:lnTo>
                                  <a:lnTo>
                                    <a:pt x="12" y="162"/>
                                  </a:lnTo>
                                  <a:lnTo>
                                    <a:pt x="376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0" name="Freeform 8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76 w 376"/>
                                <a:gd name="T1" fmla="*/ 127 h 162"/>
                                <a:gd name="T2" fmla="*/ 370 w 376"/>
                                <a:gd name="T3" fmla="*/ 63 h 162"/>
                                <a:gd name="T4" fmla="*/ 364 w 376"/>
                                <a:gd name="T5" fmla="*/ 0 h 162"/>
                                <a:gd name="T6" fmla="*/ 0 w 376"/>
                                <a:gd name="T7" fmla="*/ 35 h 162"/>
                                <a:gd name="T8" fmla="*/ 6 w 376"/>
                                <a:gd name="T9" fmla="*/ 98 h 162"/>
                                <a:gd name="T10" fmla="*/ 12 w 376"/>
                                <a:gd name="T11" fmla="*/ 162 h 162"/>
                                <a:gd name="T12" fmla="*/ 376 w 376"/>
                                <a:gd name="T13" fmla="*/ 127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2">
                                  <a:moveTo>
                                    <a:pt x="376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35"/>
                                  </a:lnTo>
                                  <a:lnTo>
                                    <a:pt x="6" y="98"/>
                                  </a:lnTo>
                                  <a:lnTo>
                                    <a:pt x="12" y="162"/>
                                  </a:lnTo>
                                  <a:lnTo>
                                    <a:pt x="376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1" name="Freeform 8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8" y="445"/>
                              <a:ext cx="2" cy="16"/>
                            </a:xfrm>
                            <a:custGeom>
                              <a:avLst/>
                              <a:gdLst>
                                <a:gd name="T0" fmla="*/ 9 w 9"/>
                                <a:gd name="T1" fmla="*/ 63 h 63"/>
                                <a:gd name="T2" fmla="*/ 3 w 9"/>
                                <a:gd name="T3" fmla="*/ 0 h 63"/>
                                <a:gd name="T4" fmla="*/ 0 w 9"/>
                                <a:gd name="T5" fmla="*/ 0 h 63"/>
                                <a:gd name="T6" fmla="*/ 9 w 9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3">
                                  <a:moveTo>
                                    <a:pt x="9" y="6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9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2" name="Line 8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298" y="44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3" name="Freeform 8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80 w 380"/>
                                <a:gd name="T1" fmla="*/ 127 h 184"/>
                                <a:gd name="T2" fmla="*/ 370 w 380"/>
                                <a:gd name="T3" fmla="*/ 63 h 184"/>
                                <a:gd name="T4" fmla="*/ 361 w 380"/>
                                <a:gd name="T5" fmla="*/ 0 h 184"/>
                                <a:gd name="T6" fmla="*/ 0 w 380"/>
                                <a:gd name="T7" fmla="*/ 57 h 184"/>
                                <a:gd name="T8" fmla="*/ 10 w 380"/>
                                <a:gd name="T9" fmla="*/ 121 h 184"/>
                                <a:gd name="T10" fmla="*/ 19 w 380"/>
                                <a:gd name="T11" fmla="*/ 184 h 184"/>
                                <a:gd name="T12" fmla="*/ 380 w 380"/>
                                <a:gd name="T13" fmla="*/ 12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380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1" y="0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0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80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4" name="Freeform 8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80 w 380"/>
                                <a:gd name="T1" fmla="*/ 127 h 184"/>
                                <a:gd name="T2" fmla="*/ 370 w 380"/>
                                <a:gd name="T3" fmla="*/ 63 h 184"/>
                                <a:gd name="T4" fmla="*/ 361 w 380"/>
                                <a:gd name="T5" fmla="*/ 0 h 184"/>
                                <a:gd name="T6" fmla="*/ 0 w 380"/>
                                <a:gd name="T7" fmla="*/ 57 h 184"/>
                                <a:gd name="T8" fmla="*/ 10 w 380"/>
                                <a:gd name="T9" fmla="*/ 121 h 184"/>
                                <a:gd name="T10" fmla="*/ 19 w 380"/>
                                <a:gd name="T11" fmla="*/ 184 h 184"/>
                                <a:gd name="T12" fmla="*/ 380 w 380"/>
                                <a:gd name="T13" fmla="*/ 12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380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1" y="0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0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80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5" name="Freeform 8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7" y="459"/>
                              <a:ext cx="3" cy="16"/>
                            </a:xfrm>
                            <a:custGeom>
                              <a:avLst/>
                              <a:gdLst>
                                <a:gd name="T0" fmla="*/ 15 w 15"/>
                                <a:gd name="T1" fmla="*/ 64 h 64"/>
                                <a:gd name="T2" fmla="*/ 5 w 15"/>
                                <a:gd name="T3" fmla="*/ 0 h 64"/>
                                <a:gd name="T4" fmla="*/ 0 w 15"/>
                                <a:gd name="T5" fmla="*/ 1 h 64"/>
                                <a:gd name="T6" fmla="*/ 15 w 15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5" h="64">
                                  <a:moveTo>
                                    <a:pt x="15" y="64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15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6" name="Line 8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207" y="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7" name="Freeform 8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25 h 204"/>
                                <a:gd name="T2" fmla="*/ 370 w 384"/>
                                <a:gd name="T3" fmla="*/ 63 h 204"/>
                                <a:gd name="T4" fmla="*/ 355 w 384"/>
                                <a:gd name="T5" fmla="*/ 0 h 204"/>
                                <a:gd name="T6" fmla="*/ 0 w 384"/>
                                <a:gd name="T7" fmla="*/ 79 h 204"/>
                                <a:gd name="T8" fmla="*/ 14 w 384"/>
                                <a:gd name="T9" fmla="*/ 142 h 204"/>
                                <a:gd name="T10" fmla="*/ 28 w 384"/>
                                <a:gd name="T11" fmla="*/ 204 h 204"/>
                                <a:gd name="T12" fmla="*/ 384 w 384"/>
                                <a:gd name="T13" fmla="*/ 125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4">
                                  <a:moveTo>
                                    <a:pt x="384" y="125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55" y="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14" y="142"/>
                                  </a:lnTo>
                                  <a:lnTo>
                                    <a:pt x="28" y="204"/>
                                  </a:lnTo>
                                  <a:lnTo>
                                    <a:pt x="384" y="1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8" name="Freeform 8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25 h 204"/>
                                <a:gd name="T2" fmla="*/ 370 w 384"/>
                                <a:gd name="T3" fmla="*/ 63 h 204"/>
                                <a:gd name="T4" fmla="*/ 355 w 384"/>
                                <a:gd name="T5" fmla="*/ 0 h 204"/>
                                <a:gd name="T6" fmla="*/ 0 w 384"/>
                                <a:gd name="T7" fmla="*/ 79 h 204"/>
                                <a:gd name="T8" fmla="*/ 14 w 384"/>
                                <a:gd name="T9" fmla="*/ 142 h 204"/>
                                <a:gd name="T10" fmla="*/ 28 w 384"/>
                                <a:gd name="T11" fmla="*/ 204 h 204"/>
                                <a:gd name="T12" fmla="*/ 384 w 384"/>
                                <a:gd name="T13" fmla="*/ 125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4">
                                  <a:moveTo>
                                    <a:pt x="384" y="125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55" y="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14" y="142"/>
                                  </a:lnTo>
                                  <a:lnTo>
                                    <a:pt x="28" y="204"/>
                                  </a:lnTo>
                                  <a:lnTo>
                                    <a:pt x="384" y="1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9" name="Freeform 8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7" y="479"/>
                              <a:ext cx="4" cy="16"/>
                            </a:xfrm>
                            <a:custGeom>
                              <a:avLst/>
                              <a:gdLst>
                                <a:gd name="T0" fmla="*/ 18 w 18"/>
                                <a:gd name="T1" fmla="*/ 63 h 63"/>
                                <a:gd name="T2" fmla="*/ 4 w 18"/>
                                <a:gd name="T3" fmla="*/ 0 h 63"/>
                                <a:gd name="T4" fmla="*/ 0 w 18"/>
                                <a:gd name="T5" fmla="*/ 2 h 63"/>
                                <a:gd name="T6" fmla="*/ 18 w 18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3">
                                  <a:moveTo>
                                    <a:pt x="18" y="63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18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0" name="Line 8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117" y="47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1" name="Freeform 8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479"/>
                              <a:ext cx="97" cy="56"/>
                            </a:xfrm>
                            <a:custGeom>
                              <a:avLst/>
                              <a:gdLst>
                                <a:gd name="T0" fmla="*/ 386 w 386"/>
                                <a:gd name="T1" fmla="*/ 122 h 224"/>
                                <a:gd name="T2" fmla="*/ 368 w 386"/>
                                <a:gd name="T3" fmla="*/ 61 h 224"/>
                                <a:gd name="T4" fmla="*/ 350 w 386"/>
                                <a:gd name="T5" fmla="*/ 0 h 224"/>
                                <a:gd name="T6" fmla="*/ 0 w 386"/>
                                <a:gd name="T7" fmla="*/ 101 h 224"/>
                                <a:gd name="T8" fmla="*/ 18 w 386"/>
                                <a:gd name="T9" fmla="*/ 162 h 224"/>
                                <a:gd name="T10" fmla="*/ 36 w 386"/>
                                <a:gd name="T11" fmla="*/ 224 h 224"/>
                                <a:gd name="T12" fmla="*/ 386 w 386"/>
                                <a:gd name="T13" fmla="*/ 12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86" y="122"/>
                                  </a:move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18" y="162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2" name="Freeform 8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479"/>
                              <a:ext cx="97" cy="56"/>
                            </a:xfrm>
                            <a:custGeom>
                              <a:avLst/>
                              <a:gdLst>
                                <a:gd name="T0" fmla="*/ 386 w 386"/>
                                <a:gd name="T1" fmla="*/ 122 h 224"/>
                                <a:gd name="T2" fmla="*/ 368 w 386"/>
                                <a:gd name="T3" fmla="*/ 61 h 224"/>
                                <a:gd name="T4" fmla="*/ 350 w 386"/>
                                <a:gd name="T5" fmla="*/ 0 h 224"/>
                                <a:gd name="T6" fmla="*/ 0 w 386"/>
                                <a:gd name="T7" fmla="*/ 101 h 224"/>
                                <a:gd name="T8" fmla="*/ 18 w 386"/>
                                <a:gd name="T9" fmla="*/ 162 h 224"/>
                                <a:gd name="T10" fmla="*/ 36 w 386"/>
                                <a:gd name="T11" fmla="*/ 224 h 224"/>
                                <a:gd name="T12" fmla="*/ 386 w 386"/>
                                <a:gd name="T13" fmla="*/ 12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86" y="122"/>
                                  </a:move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18" y="162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3" name="Freeform 8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8" y="505"/>
                              <a:ext cx="6" cy="15"/>
                            </a:xfrm>
                            <a:custGeom>
                              <a:avLst/>
                              <a:gdLst>
                                <a:gd name="T0" fmla="*/ 22 w 22"/>
                                <a:gd name="T1" fmla="*/ 61 h 61"/>
                                <a:gd name="T2" fmla="*/ 4 w 22"/>
                                <a:gd name="T3" fmla="*/ 0 h 61"/>
                                <a:gd name="T4" fmla="*/ 0 w 22"/>
                                <a:gd name="T5" fmla="*/ 2 h 61"/>
                                <a:gd name="T6" fmla="*/ 22 w 22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2" h="61">
                                  <a:moveTo>
                                    <a:pt x="22" y="61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22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4" name="Line 8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028" y="5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5" name="Freeform 8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87 w 387"/>
                                <a:gd name="T1" fmla="*/ 119 h 243"/>
                                <a:gd name="T2" fmla="*/ 365 w 387"/>
                                <a:gd name="T3" fmla="*/ 59 h 243"/>
                                <a:gd name="T4" fmla="*/ 343 w 387"/>
                                <a:gd name="T5" fmla="*/ 0 h 243"/>
                                <a:gd name="T6" fmla="*/ 0 w 387"/>
                                <a:gd name="T7" fmla="*/ 123 h 243"/>
                                <a:gd name="T8" fmla="*/ 21 w 387"/>
                                <a:gd name="T9" fmla="*/ 183 h 243"/>
                                <a:gd name="T10" fmla="*/ 43 w 387"/>
                                <a:gd name="T11" fmla="*/ 243 h 243"/>
                                <a:gd name="T12" fmla="*/ 387 w 387"/>
                                <a:gd name="T13" fmla="*/ 119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3">
                                  <a:moveTo>
                                    <a:pt x="387" y="119"/>
                                  </a:moveTo>
                                  <a:lnTo>
                                    <a:pt x="365" y="59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1" y="183"/>
                                  </a:lnTo>
                                  <a:lnTo>
                                    <a:pt x="43" y="243"/>
                                  </a:lnTo>
                                  <a:lnTo>
                                    <a:pt x="387" y="1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6" name="Freeform 8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87 w 387"/>
                                <a:gd name="T1" fmla="*/ 119 h 243"/>
                                <a:gd name="T2" fmla="*/ 365 w 387"/>
                                <a:gd name="T3" fmla="*/ 59 h 243"/>
                                <a:gd name="T4" fmla="*/ 343 w 387"/>
                                <a:gd name="T5" fmla="*/ 0 h 243"/>
                                <a:gd name="T6" fmla="*/ 0 w 387"/>
                                <a:gd name="T7" fmla="*/ 123 h 243"/>
                                <a:gd name="T8" fmla="*/ 21 w 387"/>
                                <a:gd name="T9" fmla="*/ 183 h 243"/>
                                <a:gd name="T10" fmla="*/ 43 w 387"/>
                                <a:gd name="T11" fmla="*/ 243 h 243"/>
                                <a:gd name="T12" fmla="*/ 387 w 387"/>
                                <a:gd name="T13" fmla="*/ 119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3">
                                  <a:moveTo>
                                    <a:pt x="387" y="119"/>
                                  </a:moveTo>
                                  <a:lnTo>
                                    <a:pt x="365" y="59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1" y="183"/>
                                  </a:lnTo>
                                  <a:lnTo>
                                    <a:pt x="43" y="243"/>
                                  </a:lnTo>
                                  <a:lnTo>
                                    <a:pt x="387" y="1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7" name="Freeform 8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1" y="536"/>
                              <a:ext cx="7" cy="15"/>
                            </a:xfrm>
                            <a:custGeom>
                              <a:avLst/>
                              <a:gdLst>
                                <a:gd name="T0" fmla="*/ 25 w 25"/>
                                <a:gd name="T1" fmla="*/ 60 h 60"/>
                                <a:gd name="T2" fmla="*/ 4 w 25"/>
                                <a:gd name="T3" fmla="*/ 0 h 60"/>
                                <a:gd name="T4" fmla="*/ 0 w 25"/>
                                <a:gd name="T5" fmla="*/ 1 h 60"/>
                                <a:gd name="T6" fmla="*/ 25 w 25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25" y="60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5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8" name="Line 8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941" y="5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9" name="Freeform 8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536"/>
                              <a:ext cx="96" cy="66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17 h 262"/>
                                <a:gd name="T2" fmla="*/ 359 w 384"/>
                                <a:gd name="T3" fmla="*/ 59 h 262"/>
                                <a:gd name="T4" fmla="*/ 334 w 384"/>
                                <a:gd name="T5" fmla="*/ 0 h 262"/>
                                <a:gd name="T6" fmla="*/ 0 w 384"/>
                                <a:gd name="T7" fmla="*/ 145 h 262"/>
                                <a:gd name="T8" fmla="*/ 25 w 384"/>
                                <a:gd name="T9" fmla="*/ 204 h 262"/>
                                <a:gd name="T10" fmla="*/ 50 w 384"/>
                                <a:gd name="T11" fmla="*/ 262 h 262"/>
                                <a:gd name="T12" fmla="*/ 384 w 384"/>
                                <a:gd name="T13" fmla="*/ 11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384" y="117"/>
                                  </a:moveTo>
                                  <a:lnTo>
                                    <a:pt x="359" y="59"/>
                                  </a:lnTo>
                                  <a:lnTo>
                                    <a:pt x="334" y="0"/>
                                  </a:lnTo>
                                  <a:lnTo>
                                    <a:pt x="0" y="145"/>
                                  </a:ln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4" y="11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0" name="Freeform 8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536"/>
                              <a:ext cx="96" cy="66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17 h 262"/>
                                <a:gd name="T2" fmla="*/ 359 w 384"/>
                                <a:gd name="T3" fmla="*/ 59 h 262"/>
                                <a:gd name="T4" fmla="*/ 334 w 384"/>
                                <a:gd name="T5" fmla="*/ 0 h 262"/>
                                <a:gd name="T6" fmla="*/ 0 w 384"/>
                                <a:gd name="T7" fmla="*/ 145 h 262"/>
                                <a:gd name="T8" fmla="*/ 25 w 384"/>
                                <a:gd name="T9" fmla="*/ 204 h 262"/>
                                <a:gd name="T10" fmla="*/ 50 w 384"/>
                                <a:gd name="T11" fmla="*/ 262 h 262"/>
                                <a:gd name="T12" fmla="*/ 384 w 384"/>
                                <a:gd name="T13" fmla="*/ 11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384" y="117"/>
                                  </a:moveTo>
                                  <a:lnTo>
                                    <a:pt x="359" y="59"/>
                                  </a:lnTo>
                                  <a:lnTo>
                                    <a:pt x="334" y="0"/>
                                  </a:lnTo>
                                  <a:lnTo>
                                    <a:pt x="0" y="145"/>
                                  </a:ln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4" y="11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1" name="Freeform 8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7" y="573"/>
                              <a:ext cx="7" cy="14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59 h 59"/>
                                <a:gd name="T2" fmla="*/ 4 w 29"/>
                                <a:gd name="T3" fmla="*/ 0 h 59"/>
                                <a:gd name="T4" fmla="*/ 0 w 29"/>
                                <a:gd name="T5" fmla="*/ 1 h 59"/>
                                <a:gd name="T6" fmla="*/ 29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29" y="59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9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2" name="Line 8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57" y="5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3" name="Freeform 8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573"/>
                              <a:ext cx="95" cy="70"/>
                            </a:xfrm>
                            <a:custGeom>
                              <a:avLst/>
                              <a:gdLst>
                                <a:gd name="T0" fmla="*/ 383 w 383"/>
                                <a:gd name="T1" fmla="*/ 115 h 282"/>
                                <a:gd name="T2" fmla="*/ 354 w 383"/>
                                <a:gd name="T3" fmla="*/ 58 h 282"/>
                                <a:gd name="T4" fmla="*/ 325 w 383"/>
                                <a:gd name="T5" fmla="*/ 0 h 282"/>
                                <a:gd name="T6" fmla="*/ 0 w 383"/>
                                <a:gd name="T7" fmla="*/ 167 h 282"/>
                                <a:gd name="T8" fmla="*/ 29 w 383"/>
                                <a:gd name="T9" fmla="*/ 224 h 282"/>
                                <a:gd name="T10" fmla="*/ 58 w 383"/>
                                <a:gd name="T11" fmla="*/ 282 h 282"/>
                                <a:gd name="T12" fmla="*/ 383 w 383"/>
                                <a:gd name="T13" fmla="*/ 115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2">
                                  <a:moveTo>
                                    <a:pt x="383" y="115"/>
                                  </a:move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7"/>
                                  </a:lnTo>
                                  <a:lnTo>
                                    <a:pt x="29" y="224"/>
                                  </a:lnTo>
                                  <a:lnTo>
                                    <a:pt x="58" y="282"/>
                                  </a:lnTo>
                                  <a:lnTo>
                                    <a:pt x="383" y="1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4" name="Freeform 8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573"/>
                              <a:ext cx="95" cy="70"/>
                            </a:xfrm>
                            <a:custGeom>
                              <a:avLst/>
                              <a:gdLst>
                                <a:gd name="T0" fmla="*/ 383 w 383"/>
                                <a:gd name="T1" fmla="*/ 115 h 282"/>
                                <a:gd name="T2" fmla="*/ 354 w 383"/>
                                <a:gd name="T3" fmla="*/ 58 h 282"/>
                                <a:gd name="T4" fmla="*/ 325 w 383"/>
                                <a:gd name="T5" fmla="*/ 0 h 282"/>
                                <a:gd name="T6" fmla="*/ 0 w 383"/>
                                <a:gd name="T7" fmla="*/ 167 h 282"/>
                                <a:gd name="T8" fmla="*/ 29 w 383"/>
                                <a:gd name="T9" fmla="*/ 224 h 282"/>
                                <a:gd name="T10" fmla="*/ 58 w 383"/>
                                <a:gd name="T11" fmla="*/ 282 h 282"/>
                                <a:gd name="T12" fmla="*/ 383 w 383"/>
                                <a:gd name="T13" fmla="*/ 115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2">
                                  <a:moveTo>
                                    <a:pt x="383" y="115"/>
                                  </a:move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7"/>
                                  </a:lnTo>
                                  <a:lnTo>
                                    <a:pt x="29" y="224"/>
                                  </a:lnTo>
                                  <a:lnTo>
                                    <a:pt x="58" y="282"/>
                                  </a:lnTo>
                                  <a:lnTo>
                                    <a:pt x="383" y="11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5" name="Freeform 8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5" y="614"/>
                              <a:ext cx="8" cy="15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57 h 57"/>
                                <a:gd name="T2" fmla="*/ 3 w 32"/>
                                <a:gd name="T3" fmla="*/ 0 h 57"/>
                                <a:gd name="T4" fmla="*/ 0 w 32"/>
                                <a:gd name="T5" fmla="*/ 2 h 57"/>
                                <a:gd name="T6" fmla="*/ 32 w 32"/>
                                <a:gd name="T7" fmla="*/ 57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32" y="57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2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6" name="Line 8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775" y="6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7" name="Freeform 8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78 w 378"/>
                                <a:gd name="T1" fmla="*/ 110 h 296"/>
                                <a:gd name="T2" fmla="*/ 346 w 378"/>
                                <a:gd name="T3" fmla="*/ 55 h 296"/>
                                <a:gd name="T4" fmla="*/ 314 w 378"/>
                                <a:gd name="T5" fmla="*/ 0 h 296"/>
                                <a:gd name="T6" fmla="*/ 0 w 378"/>
                                <a:gd name="T7" fmla="*/ 186 h 296"/>
                                <a:gd name="T8" fmla="*/ 32 w 378"/>
                                <a:gd name="T9" fmla="*/ 241 h 296"/>
                                <a:gd name="T10" fmla="*/ 64 w 378"/>
                                <a:gd name="T11" fmla="*/ 296 h 296"/>
                                <a:gd name="T12" fmla="*/ 378 w 378"/>
                                <a:gd name="T13" fmla="*/ 11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378" y="110"/>
                                  </a:moveTo>
                                  <a:lnTo>
                                    <a:pt x="346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2" y="241"/>
                                  </a:lnTo>
                                  <a:lnTo>
                                    <a:pt x="64" y="296"/>
                                  </a:lnTo>
                                  <a:lnTo>
                                    <a:pt x="378" y="1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8" name="Freeform 8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78 w 378"/>
                                <a:gd name="T1" fmla="*/ 110 h 296"/>
                                <a:gd name="T2" fmla="*/ 346 w 378"/>
                                <a:gd name="T3" fmla="*/ 55 h 296"/>
                                <a:gd name="T4" fmla="*/ 314 w 378"/>
                                <a:gd name="T5" fmla="*/ 0 h 296"/>
                                <a:gd name="T6" fmla="*/ 0 w 378"/>
                                <a:gd name="T7" fmla="*/ 186 h 296"/>
                                <a:gd name="T8" fmla="*/ 32 w 378"/>
                                <a:gd name="T9" fmla="*/ 241 h 296"/>
                                <a:gd name="T10" fmla="*/ 64 w 378"/>
                                <a:gd name="T11" fmla="*/ 296 h 296"/>
                                <a:gd name="T12" fmla="*/ 378 w 378"/>
                                <a:gd name="T13" fmla="*/ 11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378" y="110"/>
                                  </a:moveTo>
                                  <a:lnTo>
                                    <a:pt x="346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2" y="241"/>
                                  </a:lnTo>
                                  <a:lnTo>
                                    <a:pt x="64" y="296"/>
                                  </a:lnTo>
                                  <a:lnTo>
                                    <a:pt x="378" y="1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9" name="Freeform 8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61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55 h 55"/>
                                <a:gd name="T2" fmla="*/ 4 w 36"/>
                                <a:gd name="T3" fmla="*/ 0 h 55"/>
                                <a:gd name="T4" fmla="*/ 0 w 36"/>
                                <a:gd name="T5" fmla="*/ 2 h 55"/>
                                <a:gd name="T6" fmla="*/ 36 w 36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55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6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0" name="Line 8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96" y="6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1" name="Freeform 8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662"/>
                              <a:ext cx="94" cy="78"/>
                            </a:xfrm>
                            <a:custGeom>
                              <a:avLst/>
                              <a:gdLst>
                                <a:gd name="T0" fmla="*/ 374 w 374"/>
                                <a:gd name="T1" fmla="*/ 106 h 310"/>
                                <a:gd name="T2" fmla="*/ 338 w 374"/>
                                <a:gd name="T3" fmla="*/ 53 h 310"/>
                                <a:gd name="T4" fmla="*/ 302 w 374"/>
                                <a:gd name="T5" fmla="*/ 0 h 310"/>
                                <a:gd name="T6" fmla="*/ 0 w 374"/>
                                <a:gd name="T7" fmla="*/ 205 h 310"/>
                                <a:gd name="T8" fmla="*/ 36 w 374"/>
                                <a:gd name="T9" fmla="*/ 258 h 310"/>
                                <a:gd name="T10" fmla="*/ 72 w 374"/>
                                <a:gd name="T11" fmla="*/ 310 h 310"/>
                                <a:gd name="T12" fmla="*/ 374 w 374"/>
                                <a:gd name="T13" fmla="*/ 106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0">
                                  <a:moveTo>
                                    <a:pt x="374" y="106"/>
                                  </a:moveTo>
                                  <a:lnTo>
                                    <a:pt x="338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lnTo>
                                    <a:pt x="36" y="258"/>
                                  </a:lnTo>
                                  <a:lnTo>
                                    <a:pt x="72" y="310"/>
                                  </a:lnTo>
                                  <a:lnTo>
                                    <a:pt x="374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2" name="Freeform 8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662"/>
                              <a:ext cx="94" cy="78"/>
                            </a:xfrm>
                            <a:custGeom>
                              <a:avLst/>
                              <a:gdLst>
                                <a:gd name="T0" fmla="*/ 374 w 374"/>
                                <a:gd name="T1" fmla="*/ 106 h 310"/>
                                <a:gd name="T2" fmla="*/ 338 w 374"/>
                                <a:gd name="T3" fmla="*/ 53 h 310"/>
                                <a:gd name="T4" fmla="*/ 302 w 374"/>
                                <a:gd name="T5" fmla="*/ 0 h 310"/>
                                <a:gd name="T6" fmla="*/ 0 w 374"/>
                                <a:gd name="T7" fmla="*/ 205 h 310"/>
                                <a:gd name="T8" fmla="*/ 36 w 374"/>
                                <a:gd name="T9" fmla="*/ 258 h 310"/>
                                <a:gd name="T10" fmla="*/ 72 w 374"/>
                                <a:gd name="T11" fmla="*/ 310 h 310"/>
                                <a:gd name="T12" fmla="*/ 374 w 374"/>
                                <a:gd name="T13" fmla="*/ 106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0">
                                  <a:moveTo>
                                    <a:pt x="374" y="106"/>
                                  </a:moveTo>
                                  <a:lnTo>
                                    <a:pt x="338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lnTo>
                                    <a:pt x="36" y="258"/>
                                  </a:lnTo>
                                  <a:lnTo>
                                    <a:pt x="72" y="310"/>
                                  </a:lnTo>
                                  <a:lnTo>
                                    <a:pt x="374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3" name="Freeform 8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9" y="713"/>
                              <a:ext cx="10" cy="13"/>
                            </a:xfrm>
                            <a:custGeom>
                              <a:avLst/>
                              <a:gdLst>
                                <a:gd name="T0" fmla="*/ 39 w 39"/>
                                <a:gd name="T1" fmla="*/ 53 h 53"/>
                                <a:gd name="T2" fmla="*/ 3 w 39"/>
                                <a:gd name="T3" fmla="*/ 0 h 53"/>
                                <a:gd name="T4" fmla="*/ 0 w 39"/>
                                <a:gd name="T5" fmla="*/ 2 h 53"/>
                                <a:gd name="T6" fmla="*/ 39 w 39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3">
                                  <a:moveTo>
                                    <a:pt x="39" y="5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9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4" name="Line 8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19" y="71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5" name="Freeform 8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367 w 367"/>
                                <a:gd name="T1" fmla="*/ 101 h 325"/>
                                <a:gd name="T2" fmla="*/ 327 w 367"/>
                                <a:gd name="T3" fmla="*/ 51 h 325"/>
                                <a:gd name="T4" fmla="*/ 288 w 367"/>
                                <a:gd name="T5" fmla="*/ 0 h 325"/>
                                <a:gd name="T6" fmla="*/ 0 w 367"/>
                                <a:gd name="T7" fmla="*/ 224 h 325"/>
                                <a:gd name="T8" fmla="*/ 40 w 367"/>
                                <a:gd name="T9" fmla="*/ 275 h 325"/>
                                <a:gd name="T10" fmla="*/ 79 w 367"/>
                                <a:gd name="T11" fmla="*/ 325 h 325"/>
                                <a:gd name="T12" fmla="*/ 367 w 367"/>
                                <a:gd name="T13" fmla="*/ 101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367" y="101"/>
                                  </a:moveTo>
                                  <a:lnTo>
                                    <a:pt x="327" y="51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lnTo>
                                    <a:pt x="40" y="275"/>
                                  </a:lnTo>
                                  <a:lnTo>
                                    <a:pt x="79" y="325"/>
                                  </a:lnTo>
                                  <a:lnTo>
                                    <a:pt x="367" y="10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6" name="Freeform 8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367 w 367"/>
                                <a:gd name="T1" fmla="*/ 101 h 325"/>
                                <a:gd name="T2" fmla="*/ 327 w 367"/>
                                <a:gd name="T3" fmla="*/ 51 h 325"/>
                                <a:gd name="T4" fmla="*/ 288 w 367"/>
                                <a:gd name="T5" fmla="*/ 0 h 325"/>
                                <a:gd name="T6" fmla="*/ 0 w 367"/>
                                <a:gd name="T7" fmla="*/ 224 h 325"/>
                                <a:gd name="T8" fmla="*/ 40 w 367"/>
                                <a:gd name="T9" fmla="*/ 275 h 325"/>
                                <a:gd name="T10" fmla="*/ 79 w 367"/>
                                <a:gd name="T11" fmla="*/ 325 h 325"/>
                                <a:gd name="T12" fmla="*/ 367 w 367"/>
                                <a:gd name="T13" fmla="*/ 101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367" y="101"/>
                                  </a:moveTo>
                                  <a:lnTo>
                                    <a:pt x="327" y="51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lnTo>
                                    <a:pt x="40" y="275"/>
                                  </a:lnTo>
                                  <a:lnTo>
                                    <a:pt x="79" y="325"/>
                                  </a:lnTo>
                                  <a:lnTo>
                                    <a:pt x="367" y="10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7" name="Freeform 8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70"/>
                              <a:ext cx="10" cy="12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51 h 51"/>
                                <a:gd name="T2" fmla="*/ 2 w 42"/>
                                <a:gd name="T3" fmla="*/ 0 h 51"/>
                                <a:gd name="T4" fmla="*/ 0 w 42"/>
                                <a:gd name="T5" fmla="*/ 3 h 51"/>
                                <a:gd name="T6" fmla="*/ 42 w 42"/>
                                <a:gd name="T7" fmla="*/ 51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42" y="51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2" y="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8" name="Line 8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547" y="77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9" name="Freeform 8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770"/>
                              <a:ext cx="90" cy="85"/>
                            </a:xfrm>
                            <a:custGeom>
                              <a:avLst/>
                              <a:gdLst>
                                <a:gd name="T0" fmla="*/ 359 w 359"/>
                                <a:gd name="T1" fmla="*/ 96 h 336"/>
                                <a:gd name="T2" fmla="*/ 317 w 359"/>
                                <a:gd name="T3" fmla="*/ 48 h 336"/>
                                <a:gd name="T4" fmla="*/ 275 w 359"/>
                                <a:gd name="T5" fmla="*/ 0 h 336"/>
                                <a:gd name="T6" fmla="*/ 0 w 359"/>
                                <a:gd name="T7" fmla="*/ 240 h 336"/>
                                <a:gd name="T8" fmla="*/ 42 w 359"/>
                                <a:gd name="T9" fmla="*/ 288 h 336"/>
                                <a:gd name="T10" fmla="*/ 84 w 359"/>
                                <a:gd name="T11" fmla="*/ 336 h 336"/>
                                <a:gd name="T12" fmla="*/ 359 w 359"/>
                                <a:gd name="T13" fmla="*/ 9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6">
                                  <a:moveTo>
                                    <a:pt x="359" y="96"/>
                                  </a:moveTo>
                                  <a:lnTo>
                                    <a:pt x="317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0"/>
                                  </a:lnTo>
                                  <a:lnTo>
                                    <a:pt x="42" y="288"/>
                                  </a:lnTo>
                                  <a:lnTo>
                                    <a:pt x="84" y="336"/>
                                  </a:lnTo>
                                  <a:lnTo>
                                    <a:pt x="359" y="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0" name="Freeform 8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770"/>
                              <a:ext cx="90" cy="85"/>
                            </a:xfrm>
                            <a:custGeom>
                              <a:avLst/>
                              <a:gdLst>
                                <a:gd name="T0" fmla="*/ 359 w 359"/>
                                <a:gd name="T1" fmla="*/ 96 h 336"/>
                                <a:gd name="T2" fmla="*/ 317 w 359"/>
                                <a:gd name="T3" fmla="*/ 48 h 336"/>
                                <a:gd name="T4" fmla="*/ 275 w 359"/>
                                <a:gd name="T5" fmla="*/ 0 h 336"/>
                                <a:gd name="T6" fmla="*/ 0 w 359"/>
                                <a:gd name="T7" fmla="*/ 240 h 336"/>
                                <a:gd name="T8" fmla="*/ 42 w 359"/>
                                <a:gd name="T9" fmla="*/ 288 h 336"/>
                                <a:gd name="T10" fmla="*/ 84 w 359"/>
                                <a:gd name="T11" fmla="*/ 336 h 336"/>
                                <a:gd name="T12" fmla="*/ 359 w 359"/>
                                <a:gd name="T13" fmla="*/ 9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6">
                                  <a:moveTo>
                                    <a:pt x="359" y="96"/>
                                  </a:moveTo>
                                  <a:lnTo>
                                    <a:pt x="317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0"/>
                                  </a:lnTo>
                                  <a:lnTo>
                                    <a:pt x="42" y="288"/>
                                  </a:lnTo>
                                  <a:lnTo>
                                    <a:pt x="84" y="336"/>
                                  </a:lnTo>
                                  <a:lnTo>
                                    <a:pt x="359" y="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1" name="Freeform 8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7" y="831"/>
                              <a:ext cx="12" cy="12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48 h 48"/>
                                <a:gd name="T2" fmla="*/ 3 w 45"/>
                                <a:gd name="T3" fmla="*/ 0 h 48"/>
                                <a:gd name="T4" fmla="*/ 0 w 45"/>
                                <a:gd name="T5" fmla="*/ 3 h 48"/>
                                <a:gd name="T6" fmla="*/ 45 w 45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8">
                                  <a:moveTo>
                                    <a:pt x="45" y="48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5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2" name="Line 7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77" y="8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3" name="Freeform 7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831"/>
                              <a:ext cx="87" cy="88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91 h 350"/>
                                <a:gd name="T2" fmla="*/ 303 w 349"/>
                                <a:gd name="T3" fmla="*/ 45 h 350"/>
                                <a:gd name="T4" fmla="*/ 258 w 349"/>
                                <a:gd name="T5" fmla="*/ 0 h 350"/>
                                <a:gd name="T6" fmla="*/ 0 w 349"/>
                                <a:gd name="T7" fmla="*/ 259 h 350"/>
                                <a:gd name="T8" fmla="*/ 46 w 349"/>
                                <a:gd name="T9" fmla="*/ 304 h 350"/>
                                <a:gd name="T10" fmla="*/ 91 w 349"/>
                                <a:gd name="T11" fmla="*/ 350 h 350"/>
                                <a:gd name="T12" fmla="*/ 349 w 349"/>
                                <a:gd name="T13" fmla="*/ 91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349" y="91"/>
                                  </a:moveTo>
                                  <a:lnTo>
                                    <a:pt x="303" y="45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9"/>
                                  </a:lnTo>
                                  <a:lnTo>
                                    <a:pt x="46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349" y="9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4" name="Freeform 7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831"/>
                              <a:ext cx="87" cy="88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91 h 350"/>
                                <a:gd name="T2" fmla="*/ 303 w 349"/>
                                <a:gd name="T3" fmla="*/ 45 h 350"/>
                                <a:gd name="T4" fmla="*/ 258 w 349"/>
                                <a:gd name="T5" fmla="*/ 0 h 350"/>
                                <a:gd name="T6" fmla="*/ 0 w 349"/>
                                <a:gd name="T7" fmla="*/ 259 h 350"/>
                                <a:gd name="T8" fmla="*/ 46 w 349"/>
                                <a:gd name="T9" fmla="*/ 304 h 350"/>
                                <a:gd name="T10" fmla="*/ 91 w 349"/>
                                <a:gd name="T11" fmla="*/ 350 h 350"/>
                                <a:gd name="T12" fmla="*/ 349 w 349"/>
                                <a:gd name="T13" fmla="*/ 91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349" y="91"/>
                                  </a:moveTo>
                                  <a:lnTo>
                                    <a:pt x="303" y="45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9"/>
                                  </a:lnTo>
                                  <a:lnTo>
                                    <a:pt x="46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349" y="9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5" name="Freeform 7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2" y="896"/>
                              <a:ext cx="12" cy="11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45 h 45"/>
                                <a:gd name="T2" fmla="*/ 2 w 48"/>
                                <a:gd name="T3" fmla="*/ 0 h 45"/>
                                <a:gd name="T4" fmla="*/ 0 w 48"/>
                                <a:gd name="T5" fmla="*/ 3 h 45"/>
                                <a:gd name="T6" fmla="*/ 48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45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8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6" name="Line 7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12" y="89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7" name="Freeform 7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336 w 336"/>
                                <a:gd name="T1" fmla="*/ 84 h 357"/>
                                <a:gd name="T2" fmla="*/ 289 w 336"/>
                                <a:gd name="T3" fmla="*/ 42 h 357"/>
                                <a:gd name="T4" fmla="*/ 241 w 336"/>
                                <a:gd name="T5" fmla="*/ 0 h 357"/>
                                <a:gd name="T6" fmla="*/ 0 w 336"/>
                                <a:gd name="T7" fmla="*/ 273 h 357"/>
                                <a:gd name="T8" fmla="*/ 48 w 336"/>
                                <a:gd name="T9" fmla="*/ 315 h 357"/>
                                <a:gd name="T10" fmla="*/ 96 w 336"/>
                                <a:gd name="T11" fmla="*/ 357 h 357"/>
                                <a:gd name="T12" fmla="*/ 336 w 336"/>
                                <a:gd name="T13" fmla="*/ 84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336" y="84"/>
                                  </a:move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6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8" name="Freeform 7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336 w 336"/>
                                <a:gd name="T1" fmla="*/ 84 h 357"/>
                                <a:gd name="T2" fmla="*/ 289 w 336"/>
                                <a:gd name="T3" fmla="*/ 42 h 357"/>
                                <a:gd name="T4" fmla="*/ 241 w 336"/>
                                <a:gd name="T5" fmla="*/ 0 h 357"/>
                                <a:gd name="T6" fmla="*/ 0 w 336"/>
                                <a:gd name="T7" fmla="*/ 273 h 357"/>
                                <a:gd name="T8" fmla="*/ 48 w 336"/>
                                <a:gd name="T9" fmla="*/ 315 h 357"/>
                                <a:gd name="T10" fmla="*/ 96 w 336"/>
                                <a:gd name="T11" fmla="*/ 357 h 357"/>
                                <a:gd name="T12" fmla="*/ 336 w 336"/>
                                <a:gd name="T13" fmla="*/ 84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336" y="84"/>
                                  </a:move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6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9" name="Freeform 7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1" y="965"/>
                              <a:ext cx="13" cy="11"/>
                            </a:xfrm>
                            <a:custGeom>
                              <a:avLst/>
                              <a:gdLst>
                                <a:gd name="T0" fmla="*/ 51 w 51"/>
                                <a:gd name="T1" fmla="*/ 42 h 42"/>
                                <a:gd name="T2" fmla="*/ 3 w 51"/>
                                <a:gd name="T3" fmla="*/ 0 h 42"/>
                                <a:gd name="T4" fmla="*/ 0 w 51"/>
                                <a:gd name="T5" fmla="*/ 3 h 42"/>
                                <a:gd name="T6" fmla="*/ 51 w 51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2">
                                  <a:moveTo>
                                    <a:pt x="51" y="4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1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0" name="Line 7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51" y="9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1" name="Freeform 7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966"/>
                              <a:ext cx="82" cy="92"/>
                            </a:xfrm>
                            <a:custGeom>
                              <a:avLst/>
                              <a:gdLst>
                                <a:gd name="T0" fmla="*/ 325 w 325"/>
                                <a:gd name="T1" fmla="*/ 79 h 367"/>
                                <a:gd name="T2" fmla="*/ 275 w 325"/>
                                <a:gd name="T3" fmla="*/ 39 h 367"/>
                                <a:gd name="T4" fmla="*/ 224 w 325"/>
                                <a:gd name="T5" fmla="*/ 0 h 367"/>
                                <a:gd name="T6" fmla="*/ 0 w 325"/>
                                <a:gd name="T7" fmla="*/ 288 h 367"/>
                                <a:gd name="T8" fmla="*/ 51 w 325"/>
                                <a:gd name="T9" fmla="*/ 328 h 367"/>
                                <a:gd name="T10" fmla="*/ 101 w 325"/>
                                <a:gd name="T11" fmla="*/ 367 h 367"/>
                                <a:gd name="T12" fmla="*/ 325 w 325"/>
                                <a:gd name="T13" fmla="*/ 79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7">
                                  <a:moveTo>
                                    <a:pt x="325" y="79"/>
                                  </a:moveTo>
                                  <a:lnTo>
                                    <a:pt x="275" y="39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1" y="328"/>
                                  </a:lnTo>
                                  <a:lnTo>
                                    <a:pt x="101" y="367"/>
                                  </a:lnTo>
                                  <a:lnTo>
                                    <a:pt x="325" y="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2" name="Freeform 7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966"/>
                              <a:ext cx="82" cy="92"/>
                            </a:xfrm>
                            <a:custGeom>
                              <a:avLst/>
                              <a:gdLst>
                                <a:gd name="T0" fmla="*/ 325 w 325"/>
                                <a:gd name="T1" fmla="*/ 79 h 367"/>
                                <a:gd name="T2" fmla="*/ 275 w 325"/>
                                <a:gd name="T3" fmla="*/ 39 h 367"/>
                                <a:gd name="T4" fmla="*/ 224 w 325"/>
                                <a:gd name="T5" fmla="*/ 0 h 367"/>
                                <a:gd name="T6" fmla="*/ 0 w 325"/>
                                <a:gd name="T7" fmla="*/ 288 h 367"/>
                                <a:gd name="T8" fmla="*/ 51 w 325"/>
                                <a:gd name="T9" fmla="*/ 328 h 367"/>
                                <a:gd name="T10" fmla="*/ 101 w 325"/>
                                <a:gd name="T11" fmla="*/ 367 h 367"/>
                                <a:gd name="T12" fmla="*/ 325 w 325"/>
                                <a:gd name="T13" fmla="*/ 79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7">
                                  <a:moveTo>
                                    <a:pt x="325" y="79"/>
                                  </a:moveTo>
                                  <a:lnTo>
                                    <a:pt x="275" y="39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1" y="328"/>
                                  </a:lnTo>
                                  <a:lnTo>
                                    <a:pt x="101" y="367"/>
                                  </a:lnTo>
                                  <a:lnTo>
                                    <a:pt x="325" y="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3" name="Freeform 7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1038"/>
                              <a:ext cx="13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40 h 40"/>
                                <a:gd name="T2" fmla="*/ 2 w 53"/>
                                <a:gd name="T3" fmla="*/ 0 h 40"/>
                                <a:gd name="T4" fmla="*/ 0 w 53"/>
                                <a:gd name="T5" fmla="*/ 4 h 40"/>
                                <a:gd name="T6" fmla="*/ 53 w 53"/>
                                <a:gd name="T7" fmla="*/ 4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53" y="40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3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4" name="Line 7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95" y="10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5" name="Freeform 7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310 w 310"/>
                                <a:gd name="T1" fmla="*/ 72 h 374"/>
                                <a:gd name="T2" fmla="*/ 258 w 310"/>
                                <a:gd name="T3" fmla="*/ 36 h 374"/>
                                <a:gd name="T4" fmla="*/ 205 w 310"/>
                                <a:gd name="T5" fmla="*/ 0 h 374"/>
                                <a:gd name="T6" fmla="*/ 0 w 310"/>
                                <a:gd name="T7" fmla="*/ 302 h 374"/>
                                <a:gd name="T8" fmla="*/ 53 w 310"/>
                                <a:gd name="T9" fmla="*/ 338 h 374"/>
                                <a:gd name="T10" fmla="*/ 105 w 310"/>
                                <a:gd name="T11" fmla="*/ 374 h 374"/>
                                <a:gd name="T12" fmla="*/ 310 w 310"/>
                                <a:gd name="T13" fmla="*/ 7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310" y="72"/>
                                  </a:move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lnTo>
                                    <a:pt x="53" y="338"/>
                                  </a:lnTo>
                                  <a:lnTo>
                                    <a:pt x="105" y="374"/>
                                  </a:lnTo>
                                  <a:lnTo>
                                    <a:pt x="310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6" name="Freeform 7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310 w 310"/>
                                <a:gd name="T1" fmla="*/ 72 h 374"/>
                                <a:gd name="T2" fmla="*/ 258 w 310"/>
                                <a:gd name="T3" fmla="*/ 36 h 374"/>
                                <a:gd name="T4" fmla="*/ 205 w 310"/>
                                <a:gd name="T5" fmla="*/ 0 h 374"/>
                                <a:gd name="T6" fmla="*/ 0 w 310"/>
                                <a:gd name="T7" fmla="*/ 302 h 374"/>
                                <a:gd name="T8" fmla="*/ 53 w 310"/>
                                <a:gd name="T9" fmla="*/ 338 h 374"/>
                                <a:gd name="T10" fmla="*/ 105 w 310"/>
                                <a:gd name="T11" fmla="*/ 374 h 374"/>
                                <a:gd name="T12" fmla="*/ 310 w 310"/>
                                <a:gd name="T13" fmla="*/ 7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310" y="72"/>
                                  </a:move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lnTo>
                                    <a:pt x="53" y="338"/>
                                  </a:lnTo>
                                  <a:lnTo>
                                    <a:pt x="105" y="374"/>
                                  </a:lnTo>
                                  <a:lnTo>
                                    <a:pt x="310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7" name="Freeform 7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114"/>
                              <a:ext cx="14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36 h 36"/>
                                <a:gd name="T2" fmla="*/ 2 w 55"/>
                                <a:gd name="T3" fmla="*/ 0 h 36"/>
                                <a:gd name="T4" fmla="*/ 0 w 55"/>
                                <a:gd name="T5" fmla="*/ 3 h 36"/>
                                <a:gd name="T6" fmla="*/ 55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36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5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8" name="Line 7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43" y="11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9" name="Freeform 7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296 w 296"/>
                                <a:gd name="T1" fmla="*/ 65 h 379"/>
                                <a:gd name="T2" fmla="*/ 241 w 296"/>
                                <a:gd name="T3" fmla="*/ 33 h 379"/>
                                <a:gd name="T4" fmla="*/ 186 w 296"/>
                                <a:gd name="T5" fmla="*/ 0 h 379"/>
                                <a:gd name="T6" fmla="*/ 0 w 296"/>
                                <a:gd name="T7" fmla="*/ 314 h 379"/>
                                <a:gd name="T8" fmla="*/ 55 w 296"/>
                                <a:gd name="T9" fmla="*/ 346 h 379"/>
                                <a:gd name="T10" fmla="*/ 110 w 296"/>
                                <a:gd name="T11" fmla="*/ 379 h 379"/>
                                <a:gd name="T12" fmla="*/ 296 w 296"/>
                                <a:gd name="T13" fmla="*/ 65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296" y="65"/>
                                  </a:moveTo>
                                  <a:lnTo>
                                    <a:pt x="241" y="33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lnTo>
                                    <a:pt x="55" y="346"/>
                                  </a:lnTo>
                                  <a:lnTo>
                                    <a:pt x="110" y="379"/>
                                  </a:lnTo>
                                  <a:lnTo>
                                    <a:pt x="296" y="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0" name="Freeform 7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296 w 296"/>
                                <a:gd name="T1" fmla="*/ 65 h 379"/>
                                <a:gd name="T2" fmla="*/ 241 w 296"/>
                                <a:gd name="T3" fmla="*/ 33 h 379"/>
                                <a:gd name="T4" fmla="*/ 186 w 296"/>
                                <a:gd name="T5" fmla="*/ 0 h 379"/>
                                <a:gd name="T6" fmla="*/ 0 w 296"/>
                                <a:gd name="T7" fmla="*/ 314 h 379"/>
                                <a:gd name="T8" fmla="*/ 55 w 296"/>
                                <a:gd name="T9" fmla="*/ 346 h 379"/>
                                <a:gd name="T10" fmla="*/ 110 w 296"/>
                                <a:gd name="T11" fmla="*/ 379 h 379"/>
                                <a:gd name="T12" fmla="*/ 296 w 296"/>
                                <a:gd name="T13" fmla="*/ 65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296" y="65"/>
                                  </a:moveTo>
                                  <a:lnTo>
                                    <a:pt x="241" y="33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lnTo>
                                    <a:pt x="55" y="346"/>
                                  </a:lnTo>
                                  <a:lnTo>
                                    <a:pt x="110" y="379"/>
                                  </a:lnTo>
                                  <a:lnTo>
                                    <a:pt x="296" y="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1" name="Freeform 7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94"/>
                              <a:ext cx="14" cy="8"/>
                            </a:xfrm>
                            <a:custGeom>
                              <a:avLst/>
                              <a:gdLst>
                                <a:gd name="T0" fmla="*/ 58 w 58"/>
                                <a:gd name="T1" fmla="*/ 32 h 32"/>
                                <a:gd name="T2" fmla="*/ 3 w 58"/>
                                <a:gd name="T3" fmla="*/ 0 h 32"/>
                                <a:gd name="T4" fmla="*/ 0 w 58"/>
                                <a:gd name="T5" fmla="*/ 4 h 32"/>
                                <a:gd name="T6" fmla="*/ 58 w 58"/>
                                <a:gd name="T7" fmla="*/ 32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8" h="32">
                                  <a:moveTo>
                                    <a:pt x="58" y="3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8" y="3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2" name="Line 7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96" y="11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3" name="Freeform 7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281 w 281"/>
                                <a:gd name="T1" fmla="*/ 57 h 382"/>
                                <a:gd name="T2" fmla="*/ 223 w 281"/>
                                <a:gd name="T3" fmla="*/ 28 h 382"/>
                                <a:gd name="T4" fmla="*/ 165 w 281"/>
                                <a:gd name="T5" fmla="*/ 0 h 382"/>
                                <a:gd name="T6" fmla="*/ 0 w 281"/>
                                <a:gd name="T7" fmla="*/ 324 h 382"/>
                                <a:gd name="T8" fmla="*/ 58 w 281"/>
                                <a:gd name="T9" fmla="*/ 353 h 382"/>
                                <a:gd name="T10" fmla="*/ 115 w 281"/>
                                <a:gd name="T11" fmla="*/ 382 h 382"/>
                                <a:gd name="T12" fmla="*/ 281 w 281"/>
                                <a:gd name="T13" fmla="*/ 57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281" y="57"/>
                                  </a:moveTo>
                                  <a:lnTo>
                                    <a:pt x="223" y="28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4"/>
                                  </a:lnTo>
                                  <a:lnTo>
                                    <a:pt x="58" y="353"/>
                                  </a:lnTo>
                                  <a:lnTo>
                                    <a:pt x="115" y="382"/>
                                  </a:lnTo>
                                  <a:lnTo>
                                    <a:pt x="281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4" name="Freeform 7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281 w 281"/>
                                <a:gd name="T1" fmla="*/ 57 h 382"/>
                                <a:gd name="T2" fmla="*/ 223 w 281"/>
                                <a:gd name="T3" fmla="*/ 28 h 382"/>
                                <a:gd name="T4" fmla="*/ 165 w 281"/>
                                <a:gd name="T5" fmla="*/ 0 h 382"/>
                                <a:gd name="T6" fmla="*/ 0 w 281"/>
                                <a:gd name="T7" fmla="*/ 324 h 382"/>
                                <a:gd name="T8" fmla="*/ 58 w 281"/>
                                <a:gd name="T9" fmla="*/ 353 h 382"/>
                                <a:gd name="T10" fmla="*/ 115 w 281"/>
                                <a:gd name="T11" fmla="*/ 382 h 382"/>
                                <a:gd name="T12" fmla="*/ 281 w 281"/>
                                <a:gd name="T13" fmla="*/ 57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281" y="57"/>
                                  </a:moveTo>
                                  <a:lnTo>
                                    <a:pt x="223" y="28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4"/>
                                  </a:lnTo>
                                  <a:lnTo>
                                    <a:pt x="58" y="353"/>
                                  </a:lnTo>
                                  <a:lnTo>
                                    <a:pt x="115" y="382"/>
                                  </a:lnTo>
                                  <a:lnTo>
                                    <a:pt x="281" y="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5" name="Freeform 7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4" y="1276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29 h 29"/>
                                <a:gd name="T2" fmla="*/ 1 w 59"/>
                                <a:gd name="T3" fmla="*/ 0 h 29"/>
                                <a:gd name="T4" fmla="*/ 0 w 59"/>
                                <a:gd name="T5" fmla="*/ 4 h 29"/>
                                <a:gd name="T6" fmla="*/ 59 w 59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59" y="29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9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6" name="Line 7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54" y="12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7" name="Freeform 7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276"/>
                              <a:ext cx="66" cy="97"/>
                            </a:xfrm>
                            <a:custGeom>
                              <a:avLst/>
                              <a:gdLst>
                                <a:gd name="T0" fmla="*/ 262 w 262"/>
                                <a:gd name="T1" fmla="*/ 50 h 385"/>
                                <a:gd name="T2" fmla="*/ 204 w 262"/>
                                <a:gd name="T3" fmla="*/ 25 h 385"/>
                                <a:gd name="T4" fmla="*/ 145 w 262"/>
                                <a:gd name="T5" fmla="*/ 0 h 385"/>
                                <a:gd name="T6" fmla="*/ 0 w 262"/>
                                <a:gd name="T7" fmla="*/ 335 h 385"/>
                                <a:gd name="T8" fmla="*/ 59 w 262"/>
                                <a:gd name="T9" fmla="*/ 360 h 385"/>
                                <a:gd name="T10" fmla="*/ 117 w 262"/>
                                <a:gd name="T11" fmla="*/ 385 h 385"/>
                                <a:gd name="T12" fmla="*/ 262 w 262"/>
                                <a:gd name="T13" fmla="*/ 5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262" y="50"/>
                                  </a:move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5"/>
                                  </a:lnTo>
                                  <a:lnTo>
                                    <a:pt x="59" y="360"/>
                                  </a:lnTo>
                                  <a:lnTo>
                                    <a:pt x="117" y="385"/>
                                  </a:lnTo>
                                  <a:lnTo>
                                    <a:pt x="262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8" name="Freeform 7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276"/>
                              <a:ext cx="66" cy="97"/>
                            </a:xfrm>
                            <a:custGeom>
                              <a:avLst/>
                              <a:gdLst>
                                <a:gd name="T0" fmla="*/ 262 w 262"/>
                                <a:gd name="T1" fmla="*/ 50 h 385"/>
                                <a:gd name="T2" fmla="*/ 204 w 262"/>
                                <a:gd name="T3" fmla="*/ 25 h 385"/>
                                <a:gd name="T4" fmla="*/ 145 w 262"/>
                                <a:gd name="T5" fmla="*/ 0 h 385"/>
                                <a:gd name="T6" fmla="*/ 0 w 262"/>
                                <a:gd name="T7" fmla="*/ 335 h 385"/>
                                <a:gd name="T8" fmla="*/ 59 w 262"/>
                                <a:gd name="T9" fmla="*/ 360 h 385"/>
                                <a:gd name="T10" fmla="*/ 117 w 262"/>
                                <a:gd name="T11" fmla="*/ 385 h 385"/>
                                <a:gd name="T12" fmla="*/ 262 w 262"/>
                                <a:gd name="T13" fmla="*/ 5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262" y="50"/>
                                  </a:move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5"/>
                                  </a:lnTo>
                                  <a:lnTo>
                                    <a:pt x="59" y="360"/>
                                  </a:lnTo>
                                  <a:lnTo>
                                    <a:pt x="117" y="385"/>
                                  </a:lnTo>
                                  <a:lnTo>
                                    <a:pt x="262" y="5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9" name="Freeform 7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360"/>
                              <a:ext cx="15" cy="7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25 h 25"/>
                                <a:gd name="T2" fmla="*/ 1 w 60"/>
                                <a:gd name="T3" fmla="*/ 0 h 25"/>
                                <a:gd name="T4" fmla="*/ 0 w 60"/>
                                <a:gd name="T5" fmla="*/ 4 h 25"/>
                                <a:gd name="T6" fmla="*/ 60 w 60"/>
                                <a:gd name="T7" fmla="*/ 25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5">
                                  <a:moveTo>
                                    <a:pt x="60" y="2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0" y="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0" name="Line 7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18" y="13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1" name="Freeform 7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244 w 244"/>
                                <a:gd name="T1" fmla="*/ 43 h 387"/>
                                <a:gd name="T2" fmla="*/ 184 w 244"/>
                                <a:gd name="T3" fmla="*/ 21 h 387"/>
                                <a:gd name="T4" fmla="*/ 124 w 244"/>
                                <a:gd name="T5" fmla="*/ 0 h 387"/>
                                <a:gd name="T6" fmla="*/ 0 w 244"/>
                                <a:gd name="T7" fmla="*/ 344 h 387"/>
                                <a:gd name="T8" fmla="*/ 60 w 244"/>
                                <a:gd name="T9" fmla="*/ 365 h 387"/>
                                <a:gd name="T10" fmla="*/ 120 w 244"/>
                                <a:gd name="T11" fmla="*/ 387 h 387"/>
                                <a:gd name="T12" fmla="*/ 244 w 244"/>
                                <a:gd name="T13" fmla="*/ 43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244" y="43"/>
                                  </a:moveTo>
                                  <a:lnTo>
                                    <a:pt x="184" y="21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4" y="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2" name="Freeform 7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244 w 244"/>
                                <a:gd name="T1" fmla="*/ 43 h 387"/>
                                <a:gd name="T2" fmla="*/ 184 w 244"/>
                                <a:gd name="T3" fmla="*/ 21 h 387"/>
                                <a:gd name="T4" fmla="*/ 124 w 244"/>
                                <a:gd name="T5" fmla="*/ 0 h 387"/>
                                <a:gd name="T6" fmla="*/ 0 w 244"/>
                                <a:gd name="T7" fmla="*/ 344 h 387"/>
                                <a:gd name="T8" fmla="*/ 60 w 244"/>
                                <a:gd name="T9" fmla="*/ 365 h 387"/>
                                <a:gd name="T10" fmla="*/ 120 w 244"/>
                                <a:gd name="T11" fmla="*/ 387 h 387"/>
                                <a:gd name="T12" fmla="*/ 244 w 244"/>
                                <a:gd name="T13" fmla="*/ 43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244" y="43"/>
                                  </a:moveTo>
                                  <a:lnTo>
                                    <a:pt x="184" y="21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4" y="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3" name="Freeform 7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447"/>
                              <a:ext cx="15" cy="6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21 h 21"/>
                                <a:gd name="T2" fmla="*/ 1 w 61"/>
                                <a:gd name="T3" fmla="*/ 0 h 21"/>
                                <a:gd name="T4" fmla="*/ 0 w 61"/>
                                <a:gd name="T5" fmla="*/ 3 h 21"/>
                                <a:gd name="T6" fmla="*/ 61 w 61"/>
                                <a:gd name="T7" fmla="*/ 21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1">
                                  <a:moveTo>
                                    <a:pt x="61" y="21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1" y="2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4" name="Line 7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87" y="14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5" name="Freeform 7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224 w 224"/>
                                <a:gd name="T1" fmla="*/ 36 h 386"/>
                                <a:gd name="T2" fmla="*/ 163 w 224"/>
                                <a:gd name="T3" fmla="*/ 18 h 386"/>
                                <a:gd name="T4" fmla="*/ 102 w 224"/>
                                <a:gd name="T5" fmla="*/ 0 h 386"/>
                                <a:gd name="T6" fmla="*/ 0 w 224"/>
                                <a:gd name="T7" fmla="*/ 350 h 386"/>
                                <a:gd name="T8" fmla="*/ 61 w 224"/>
                                <a:gd name="T9" fmla="*/ 368 h 386"/>
                                <a:gd name="T10" fmla="*/ 122 w 224"/>
                                <a:gd name="T11" fmla="*/ 386 h 386"/>
                                <a:gd name="T12" fmla="*/ 224 w 224"/>
                                <a:gd name="T13" fmla="*/ 3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224" y="36"/>
                                  </a:move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0"/>
                                  </a:lnTo>
                                  <a:lnTo>
                                    <a:pt x="61" y="368"/>
                                  </a:lnTo>
                                  <a:lnTo>
                                    <a:pt x="122" y="386"/>
                                  </a:lnTo>
                                  <a:lnTo>
                                    <a:pt x="224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6" name="Freeform 7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224 w 224"/>
                                <a:gd name="T1" fmla="*/ 36 h 386"/>
                                <a:gd name="T2" fmla="*/ 163 w 224"/>
                                <a:gd name="T3" fmla="*/ 18 h 386"/>
                                <a:gd name="T4" fmla="*/ 102 w 224"/>
                                <a:gd name="T5" fmla="*/ 0 h 386"/>
                                <a:gd name="T6" fmla="*/ 0 w 224"/>
                                <a:gd name="T7" fmla="*/ 350 h 386"/>
                                <a:gd name="T8" fmla="*/ 61 w 224"/>
                                <a:gd name="T9" fmla="*/ 368 h 386"/>
                                <a:gd name="T10" fmla="*/ 122 w 224"/>
                                <a:gd name="T11" fmla="*/ 386 h 386"/>
                                <a:gd name="T12" fmla="*/ 224 w 224"/>
                                <a:gd name="T13" fmla="*/ 3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224" y="36"/>
                                  </a:move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0"/>
                                  </a:lnTo>
                                  <a:lnTo>
                                    <a:pt x="61" y="368"/>
                                  </a:lnTo>
                                  <a:lnTo>
                                    <a:pt x="122" y="386"/>
                                  </a:lnTo>
                                  <a:lnTo>
                                    <a:pt x="224" y="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7" name="Freeform 7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535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18 h 18"/>
                                <a:gd name="T2" fmla="*/ 1 w 62"/>
                                <a:gd name="T3" fmla="*/ 0 h 18"/>
                                <a:gd name="T4" fmla="*/ 0 w 62"/>
                                <a:gd name="T5" fmla="*/ 3 h 18"/>
                                <a:gd name="T6" fmla="*/ 62 w 62"/>
                                <a:gd name="T7" fmla="*/ 18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8">
                                  <a:moveTo>
                                    <a:pt x="62" y="18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2" y="1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8" name="Line 7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61" y="153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9" name="Freeform 7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204 w 204"/>
                                <a:gd name="T1" fmla="*/ 29 h 386"/>
                                <a:gd name="T2" fmla="*/ 141 w 204"/>
                                <a:gd name="T3" fmla="*/ 15 h 386"/>
                                <a:gd name="T4" fmla="*/ 79 w 204"/>
                                <a:gd name="T5" fmla="*/ 0 h 386"/>
                                <a:gd name="T6" fmla="*/ 0 w 204"/>
                                <a:gd name="T7" fmla="*/ 357 h 386"/>
                                <a:gd name="T8" fmla="*/ 62 w 204"/>
                                <a:gd name="T9" fmla="*/ 372 h 386"/>
                                <a:gd name="T10" fmla="*/ 125 w 204"/>
                                <a:gd name="T11" fmla="*/ 386 h 386"/>
                                <a:gd name="T12" fmla="*/ 204 w 204"/>
                                <a:gd name="T13" fmla="*/ 29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204" y="29"/>
                                  </a:moveTo>
                                  <a:lnTo>
                                    <a:pt x="141" y="15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7"/>
                                  </a:lnTo>
                                  <a:lnTo>
                                    <a:pt x="62" y="372"/>
                                  </a:lnTo>
                                  <a:lnTo>
                                    <a:pt x="125" y="386"/>
                                  </a:lnTo>
                                  <a:lnTo>
                                    <a:pt x="204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0" name="Freeform 7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204 w 204"/>
                                <a:gd name="T1" fmla="*/ 29 h 386"/>
                                <a:gd name="T2" fmla="*/ 141 w 204"/>
                                <a:gd name="T3" fmla="*/ 15 h 386"/>
                                <a:gd name="T4" fmla="*/ 79 w 204"/>
                                <a:gd name="T5" fmla="*/ 0 h 386"/>
                                <a:gd name="T6" fmla="*/ 0 w 204"/>
                                <a:gd name="T7" fmla="*/ 357 h 386"/>
                                <a:gd name="T8" fmla="*/ 62 w 204"/>
                                <a:gd name="T9" fmla="*/ 372 h 386"/>
                                <a:gd name="T10" fmla="*/ 125 w 204"/>
                                <a:gd name="T11" fmla="*/ 386 h 386"/>
                                <a:gd name="T12" fmla="*/ 204 w 204"/>
                                <a:gd name="T13" fmla="*/ 29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204" y="29"/>
                                  </a:moveTo>
                                  <a:lnTo>
                                    <a:pt x="141" y="15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7"/>
                                  </a:lnTo>
                                  <a:lnTo>
                                    <a:pt x="62" y="372"/>
                                  </a:lnTo>
                                  <a:lnTo>
                                    <a:pt x="125" y="386"/>
                                  </a:lnTo>
                                  <a:lnTo>
                                    <a:pt x="204" y="2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1" name="Freeform 7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626"/>
                              <a:ext cx="16" cy="3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5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2" name="Line 7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41" y="16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3" name="Freeform 7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185 w 185"/>
                                <a:gd name="T1" fmla="*/ 19 h 380"/>
                                <a:gd name="T2" fmla="*/ 121 w 185"/>
                                <a:gd name="T3" fmla="*/ 10 h 380"/>
                                <a:gd name="T4" fmla="*/ 58 w 185"/>
                                <a:gd name="T5" fmla="*/ 0 h 380"/>
                                <a:gd name="T6" fmla="*/ 0 w 185"/>
                                <a:gd name="T7" fmla="*/ 361 h 380"/>
                                <a:gd name="T8" fmla="*/ 64 w 185"/>
                                <a:gd name="T9" fmla="*/ 370 h 380"/>
                                <a:gd name="T10" fmla="*/ 127 w 185"/>
                                <a:gd name="T11" fmla="*/ 380 h 380"/>
                                <a:gd name="T12" fmla="*/ 185 w 185"/>
                                <a:gd name="T13" fmla="*/ 19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85" y="19"/>
                                  </a:moveTo>
                                  <a:lnTo>
                                    <a:pt x="121" y="10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361"/>
                                  </a:lnTo>
                                  <a:lnTo>
                                    <a:pt x="64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5" y="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4" name="Freeform 7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185 w 185"/>
                                <a:gd name="T1" fmla="*/ 19 h 380"/>
                                <a:gd name="T2" fmla="*/ 121 w 185"/>
                                <a:gd name="T3" fmla="*/ 10 h 380"/>
                                <a:gd name="T4" fmla="*/ 58 w 185"/>
                                <a:gd name="T5" fmla="*/ 0 h 380"/>
                                <a:gd name="T6" fmla="*/ 0 w 185"/>
                                <a:gd name="T7" fmla="*/ 361 h 380"/>
                                <a:gd name="T8" fmla="*/ 64 w 185"/>
                                <a:gd name="T9" fmla="*/ 370 h 380"/>
                                <a:gd name="T10" fmla="*/ 127 w 185"/>
                                <a:gd name="T11" fmla="*/ 380 h 380"/>
                                <a:gd name="T12" fmla="*/ 185 w 185"/>
                                <a:gd name="T13" fmla="*/ 19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85" y="19"/>
                                  </a:moveTo>
                                  <a:lnTo>
                                    <a:pt x="121" y="10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361"/>
                                  </a:lnTo>
                                  <a:lnTo>
                                    <a:pt x="64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5" y="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5" name="Freeform 7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717"/>
                              <a:ext cx="16" cy="2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9 h 9"/>
                                <a:gd name="T2" fmla="*/ 0 w 64"/>
                                <a:gd name="T3" fmla="*/ 0 h 9"/>
                                <a:gd name="T4" fmla="*/ 0 w 64"/>
                                <a:gd name="T5" fmla="*/ 3 h 9"/>
                                <a:gd name="T6" fmla="*/ 64 w 64"/>
                                <a:gd name="T7" fmla="*/ 9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9">
                                  <a:moveTo>
                                    <a:pt x="64" y="9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4" y="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6" name="Line 7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26" y="171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7" name="Freeform 7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161 w 161"/>
                                <a:gd name="T1" fmla="*/ 12 h 375"/>
                                <a:gd name="T2" fmla="*/ 98 w 161"/>
                                <a:gd name="T3" fmla="*/ 6 h 375"/>
                                <a:gd name="T4" fmla="*/ 34 w 161"/>
                                <a:gd name="T5" fmla="*/ 0 h 375"/>
                                <a:gd name="T6" fmla="*/ 0 w 161"/>
                                <a:gd name="T7" fmla="*/ 363 h 375"/>
                                <a:gd name="T8" fmla="*/ 63 w 161"/>
                                <a:gd name="T9" fmla="*/ 369 h 375"/>
                                <a:gd name="T10" fmla="*/ 127 w 161"/>
                                <a:gd name="T11" fmla="*/ 375 h 375"/>
                                <a:gd name="T12" fmla="*/ 161 w 161"/>
                                <a:gd name="T13" fmla="*/ 12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161" y="12"/>
                                  </a:moveTo>
                                  <a:lnTo>
                                    <a:pt x="98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3"/>
                                  </a:lnTo>
                                  <a:lnTo>
                                    <a:pt x="63" y="369"/>
                                  </a:lnTo>
                                  <a:lnTo>
                                    <a:pt x="127" y="375"/>
                                  </a:lnTo>
                                  <a:lnTo>
                                    <a:pt x="161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8" name="Freeform 7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161 w 161"/>
                                <a:gd name="T1" fmla="*/ 12 h 375"/>
                                <a:gd name="T2" fmla="*/ 98 w 161"/>
                                <a:gd name="T3" fmla="*/ 6 h 375"/>
                                <a:gd name="T4" fmla="*/ 34 w 161"/>
                                <a:gd name="T5" fmla="*/ 0 h 375"/>
                                <a:gd name="T6" fmla="*/ 0 w 161"/>
                                <a:gd name="T7" fmla="*/ 363 h 375"/>
                                <a:gd name="T8" fmla="*/ 63 w 161"/>
                                <a:gd name="T9" fmla="*/ 369 h 375"/>
                                <a:gd name="T10" fmla="*/ 127 w 161"/>
                                <a:gd name="T11" fmla="*/ 375 h 375"/>
                                <a:gd name="T12" fmla="*/ 161 w 161"/>
                                <a:gd name="T13" fmla="*/ 12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161" y="12"/>
                                  </a:moveTo>
                                  <a:lnTo>
                                    <a:pt x="98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3"/>
                                  </a:lnTo>
                                  <a:lnTo>
                                    <a:pt x="63" y="369"/>
                                  </a:lnTo>
                                  <a:lnTo>
                                    <a:pt x="127" y="375"/>
                                  </a:lnTo>
                                  <a:lnTo>
                                    <a:pt x="161" y="1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9" name="Freeform 7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809"/>
                              <a:ext cx="16" cy="1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6 h 6"/>
                                <a:gd name="T2" fmla="*/ 0 w 63"/>
                                <a:gd name="T3" fmla="*/ 0 h 6"/>
                                <a:gd name="T4" fmla="*/ 0 w 63"/>
                                <a:gd name="T5" fmla="*/ 4 h 6"/>
                                <a:gd name="T6" fmla="*/ 63 w 63"/>
                                <a:gd name="T7" fmla="*/ 6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6">
                                  <a:moveTo>
                                    <a:pt x="63" y="6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0" name="Line 7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8" y="180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1" name="Freeform 7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38 w 138"/>
                                <a:gd name="T1" fmla="*/ 5 h 369"/>
                                <a:gd name="T2" fmla="*/ 74 w 138"/>
                                <a:gd name="T3" fmla="*/ 2 h 369"/>
                                <a:gd name="T4" fmla="*/ 11 w 138"/>
                                <a:gd name="T5" fmla="*/ 0 h 369"/>
                                <a:gd name="T6" fmla="*/ 0 w 138"/>
                                <a:gd name="T7" fmla="*/ 364 h 369"/>
                                <a:gd name="T8" fmla="*/ 63 w 138"/>
                                <a:gd name="T9" fmla="*/ 366 h 369"/>
                                <a:gd name="T10" fmla="*/ 127 w 138"/>
                                <a:gd name="T11" fmla="*/ 369 h 369"/>
                                <a:gd name="T12" fmla="*/ 138 w 138"/>
                                <a:gd name="T13" fmla="*/ 5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69">
                                  <a:moveTo>
                                    <a:pt x="138" y="5"/>
                                  </a:moveTo>
                                  <a:lnTo>
                                    <a:pt x="74" y="2"/>
                                  </a:lnTo>
                                  <a:lnTo>
                                    <a:pt x="11" y="0"/>
                                  </a:lnTo>
                                  <a:lnTo>
                                    <a:pt x="0" y="364"/>
                                  </a:lnTo>
                                  <a:lnTo>
                                    <a:pt x="63" y="366"/>
                                  </a:lnTo>
                                  <a:lnTo>
                                    <a:pt x="127" y="369"/>
                                  </a:lnTo>
                                  <a:lnTo>
                                    <a:pt x="138" y="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2" name="Freeform 7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38 w 138"/>
                                <a:gd name="T1" fmla="*/ 5 h 369"/>
                                <a:gd name="T2" fmla="*/ 74 w 138"/>
                                <a:gd name="T3" fmla="*/ 2 h 369"/>
                                <a:gd name="T4" fmla="*/ 11 w 138"/>
                                <a:gd name="T5" fmla="*/ 0 h 369"/>
                                <a:gd name="T6" fmla="*/ 0 w 138"/>
                                <a:gd name="T7" fmla="*/ 364 h 369"/>
                                <a:gd name="T8" fmla="*/ 63 w 138"/>
                                <a:gd name="T9" fmla="*/ 366 h 369"/>
                                <a:gd name="T10" fmla="*/ 127 w 138"/>
                                <a:gd name="T11" fmla="*/ 369 h 369"/>
                                <a:gd name="T12" fmla="*/ 138 w 138"/>
                                <a:gd name="T13" fmla="*/ 5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69">
                                  <a:moveTo>
                                    <a:pt x="138" y="5"/>
                                  </a:moveTo>
                                  <a:lnTo>
                                    <a:pt x="74" y="2"/>
                                  </a:lnTo>
                                  <a:lnTo>
                                    <a:pt x="11" y="0"/>
                                  </a:lnTo>
                                  <a:lnTo>
                                    <a:pt x="0" y="364"/>
                                  </a:lnTo>
                                  <a:lnTo>
                                    <a:pt x="63" y="366"/>
                                  </a:lnTo>
                                  <a:lnTo>
                                    <a:pt x="127" y="369"/>
                                  </a:lnTo>
                                  <a:lnTo>
                                    <a:pt x="138" y="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3" name="Freeform 7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2 h 5"/>
                                <a:gd name="T2" fmla="*/ 0 w 63"/>
                                <a:gd name="T3" fmla="*/ 0 h 5"/>
                                <a:gd name="T4" fmla="*/ 0 w 63"/>
                                <a:gd name="T5" fmla="*/ 5 h 5"/>
                                <a:gd name="T6" fmla="*/ 63 w 63"/>
                                <a:gd name="T7" fmla="*/ 2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5">
                                  <a:moveTo>
                                    <a:pt x="63" y="2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4" name="Line 7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0" name="Group 54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422" y="11988"/>
                            <a:ext cx="2935" cy="1470"/>
                            <a:chOff x="1015" y="1900"/>
                            <a:chExt cx="2935" cy="1470"/>
                          </a:xfrm>
                        </p:grpSpPr>
                        <p:sp>
                          <p:nvSpPr>
                            <p:cNvPr id="665" name="Freeform 7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127 w 138"/>
                                <a:gd name="T1" fmla="*/ 0 h 370"/>
                                <a:gd name="T2" fmla="*/ 63 w 138"/>
                                <a:gd name="T3" fmla="*/ 2 h 370"/>
                                <a:gd name="T4" fmla="*/ 0 w 138"/>
                                <a:gd name="T5" fmla="*/ 5 h 370"/>
                                <a:gd name="T6" fmla="*/ 11 w 138"/>
                                <a:gd name="T7" fmla="*/ 370 h 370"/>
                                <a:gd name="T8" fmla="*/ 74 w 138"/>
                                <a:gd name="T9" fmla="*/ 368 h 370"/>
                                <a:gd name="T10" fmla="*/ 138 w 138"/>
                                <a:gd name="T11" fmla="*/ 365 h 370"/>
                                <a:gd name="T12" fmla="*/ 127 w 138"/>
                                <a:gd name="T13" fmla="*/ 0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70">
                                  <a:moveTo>
                                    <a:pt x="127" y="0"/>
                                  </a:move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1" y="370"/>
                                  </a:lnTo>
                                  <a:lnTo>
                                    <a:pt x="74" y="368"/>
                                  </a:lnTo>
                                  <a:lnTo>
                                    <a:pt x="138" y="365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" name="Freeform 7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127 w 138"/>
                                <a:gd name="T1" fmla="*/ 0 h 370"/>
                                <a:gd name="T2" fmla="*/ 63 w 138"/>
                                <a:gd name="T3" fmla="*/ 2 h 370"/>
                                <a:gd name="T4" fmla="*/ 0 w 138"/>
                                <a:gd name="T5" fmla="*/ 5 h 370"/>
                                <a:gd name="T6" fmla="*/ 11 w 138"/>
                                <a:gd name="T7" fmla="*/ 370 h 370"/>
                                <a:gd name="T8" fmla="*/ 74 w 138"/>
                                <a:gd name="T9" fmla="*/ 368 h 370"/>
                                <a:gd name="T10" fmla="*/ 138 w 138"/>
                                <a:gd name="T11" fmla="*/ 365 h 370"/>
                                <a:gd name="T12" fmla="*/ 127 w 138"/>
                                <a:gd name="T13" fmla="*/ 0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70">
                                  <a:moveTo>
                                    <a:pt x="127" y="0"/>
                                  </a:move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1" y="370"/>
                                  </a:lnTo>
                                  <a:lnTo>
                                    <a:pt x="74" y="368"/>
                                  </a:lnTo>
                                  <a:lnTo>
                                    <a:pt x="138" y="365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7" name="Freeform 7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2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0 h 6"/>
                                <a:gd name="T2" fmla="*/ 0 w 63"/>
                                <a:gd name="T3" fmla="*/ 2 h 6"/>
                                <a:gd name="T4" fmla="*/ 0 w 63"/>
                                <a:gd name="T5" fmla="*/ 6 h 6"/>
                                <a:gd name="T6" fmla="*/ 63 w 63"/>
                                <a:gd name="T7" fmla="*/ 0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6">
                                  <a:moveTo>
                                    <a:pt x="63" y="0"/>
                                  </a:moveTo>
                                  <a:lnTo>
                                    <a:pt x="0" y="2"/>
                                  </a:lnTo>
                                  <a:lnTo>
                                    <a:pt x="0" y="6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8" name="Line 7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8" y="199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9" name="Freeform 7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127 w 161"/>
                                <a:gd name="T1" fmla="*/ 0 h 374"/>
                                <a:gd name="T2" fmla="*/ 63 w 161"/>
                                <a:gd name="T3" fmla="*/ 6 h 374"/>
                                <a:gd name="T4" fmla="*/ 0 w 161"/>
                                <a:gd name="T5" fmla="*/ 12 h 374"/>
                                <a:gd name="T6" fmla="*/ 34 w 161"/>
                                <a:gd name="T7" fmla="*/ 374 h 374"/>
                                <a:gd name="T8" fmla="*/ 98 w 161"/>
                                <a:gd name="T9" fmla="*/ 368 h 374"/>
                                <a:gd name="T10" fmla="*/ 161 w 161"/>
                                <a:gd name="T11" fmla="*/ 362 h 374"/>
                                <a:gd name="T12" fmla="*/ 127 w 161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127" y="0"/>
                                  </a:moveTo>
                                  <a:lnTo>
                                    <a:pt x="63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4"/>
                                  </a:lnTo>
                                  <a:lnTo>
                                    <a:pt x="98" y="368"/>
                                  </a:lnTo>
                                  <a:lnTo>
                                    <a:pt x="161" y="36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0" name="Freeform 7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127 w 161"/>
                                <a:gd name="T1" fmla="*/ 0 h 374"/>
                                <a:gd name="T2" fmla="*/ 63 w 161"/>
                                <a:gd name="T3" fmla="*/ 6 h 374"/>
                                <a:gd name="T4" fmla="*/ 0 w 161"/>
                                <a:gd name="T5" fmla="*/ 12 h 374"/>
                                <a:gd name="T6" fmla="*/ 34 w 161"/>
                                <a:gd name="T7" fmla="*/ 374 h 374"/>
                                <a:gd name="T8" fmla="*/ 98 w 161"/>
                                <a:gd name="T9" fmla="*/ 368 h 374"/>
                                <a:gd name="T10" fmla="*/ 161 w 161"/>
                                <a:gd name="T11" fmla="*/ 362 h 374"/>
                                <a:gd name="T12" fmla="*/ 127 w 161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127" y="0"/>
                                  </a:moveTo>
                                  <a:lnTo>
                                    <a:pt x="63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4"/>
                                  </a:lnTo>
                                  <a:lnTo>
                                    <a:pt x="98" y="368"/>
                                  </a:lnTo>
                                  <a:lnTo>
                                    <a:pt x="161" y="36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1" name="Freeform 7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3"/>
                              <a:ext cx="16" cy="3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10"/>
                                <a:gd name="T2" fmla="*/ 0 w 64"/>
                                <a:gd name="T3" fmla="*/ 6 h 10"/>
                                <a:gd name="T4" fmla="*/ 0 w 64"/>
                                <a:gd name="T5" fmla="*/ 10 h 10"/>
                                <a:gd name="T6" fmla="*/ 64 w 64"/>
                                <a:gd name="T7" fmla="*/ 0 h 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0">
                                  <a:moveTo>
                                    <a:pt x="64" y="0"/>
                                  </a:moveTo>
                                  <a:lnTo>
                                    <a:pt x="0" y="6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2" name="Line 7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26" y="208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3" name="Freeform 7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127 w 185"/>
                                <a:gd name="T1" fmla="*/ 0 h 380"/>
                                <a:gd name="T2" fmla="*/ 64 w 185"/>
                                <a:gd name="T3" fmla="*/ 9 h 380"/>
                                <a:gd name="T4" fmla="*/ 0 w 185"/>
                                <a:gd name="T5" fmla="*/ 19 h 380"/>
                                <a:gd name="T6" fmla="*/ 58 w 185"/>
                                <a:gd name="T7" fmla="*/ 380 h 380"/>
                                <a:gd name="T8" fmla="*/ 121 w 185"/>
                                <a:gd name="T9" fmla="*/ 370 h 380"/>
                                <a:gd name="T10" fmla="*/ 185 w 185"/>
                                <a:gd name="T11" fmla="*/ 360 h 380"/>
                                <a:gd name="T12" fmla="*/ 127 w 185"/>
                                <a:gd name="T13" fmla="*/ 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27" y="0"/>
                                  </a:moveTo>
                                  <a:lnTo>
                                    <a:pt x="64" y="9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8" y="380"/>
                                  </a:lnTo>
                                  <a:lnTo>
                                    <a:pt x="121" y="370"/>
                                  </a:lnTo>
                                  <a:lnTo>
                                    <a:pt x="185" y="360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4" name="Freeform 7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127 w 185"/>
                                <a:gd name="T1" fmla="*/ 0 h 380"/>
                                <a:gd name="T2" fmla="*/ 64 w 185"/>
                                <a:gd name="T3" fmla="*/ 9 h 380"/>
                                <a:gd name="T4" fmla="*/ 0 w 185"/>
                                <a:gd name="T5" fmla="*/ 19 h 380"/>
                                <a:gd name="T6" fmla="*/ 58 w 185"/>
                                <a:gd name="T7" fmla="*/ 380 h 380"/>
                                <a:gd name="T8" fmla="*/ 121 w 185"/>
                                <a:gd name="T9" fmla="*/ 370 h 380"/>
                                <a:gd name="T10" fmla="*/ 185 w 185"/>
                                <a:gd name="T11" fmla="*/ 360 h 380"/>
                                <a:gd name="T12" fmla="*/ 127 w 185"/>
                                <a:gd name="T13" fmla="*/ 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27" y="0"/>
                                  </a:moveTo>
                                  <a:lnTo>
                                    <a:pt x="64" y="9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8" y="380"/>
                                  </a:lnTo>
                                  <a:lnTo>
                                    <a:pt x="121" y="370"/>
                                  </a:lnTo>
                                  <a:lnTo>
                                    <a:pt x="185" y="360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5" name="Freeform 7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3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0 h 14"/>
                                <a:gd name="T2" fmla="*/ 0 w 63"/>
                                <a:gd name="T3" fmla="*/ 10 h 14"/>
                                <a:gd name="T4" fmla="*/ 1 w 63"/>
                                <a:gd name="T5" fmla="*/ 14 h 14"/>
                                <a:gd name="T6" fmla="*/ 63 w 63"/>
                                <a:gd name="T7" fmla="*/ 0 h 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4">
                                  <a:moveTo>
                                    <a:pt x="63" y="0"/>
                                  </a:moveTo>
                                  <a:lnTo>
                                    <a:pt x="0" y="10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6" name="Line 7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41" y="21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7" name="Freeform 7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125 w 204"/>
                                <a:gd name="T1" fmla="*/ 0 h 384"/>
                                <a:gd name="T2" fmla="*/ 62 w 204"/>
                                <a:gd name="T3" fmla="*/ 14 h 384"/>
                                <a:gd name="T4" fmla="*/ 0 w 204"/>
                                <a:gd name="T5" fmla="*/ 28 h 384"/>
                                <a:gd name="T6" fmla="*/ 79 w 204"/>
                                <a:gd name="T7" fmla="*/ 384 h 384"/>
                                <a:gd name="T8" fmla="*/ 141 w 204"/>
                                <a:gd name="T9" fmla="*/ 370 h 384"/>
                                <a:gd name="T10" fmla="*/ 204 w 204"/>
                                <a:gd name="T11" fmla="*/ 355 h 384"/>
                                <a:gd name="T12" fmla="*/ 125 w 204"/>
                                <a:gd name="T13" fmla="*/ 0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125" y="0"/>
                                  </a:moveTo>
                                  <a:lnTo>
                                    <a:pt x="62" y="14"/>
                                  </a:lnTo>
                                  <a:lnTo>
                                    <a:pt x="0" y="28"/>
                                  </a:lnTo>
                                  <a:lnTo>
                                    <a:pt x="79" y="384"/>
                                  </a:lnTo>
                                  <a:lnTo>
                                    <a:pt x="141" y="370"/>
                                  </a:lnTo>
                                  <a:lnTo>
                                    <a:pt x="204" y="355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8" name="Freeform 7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125 w 204"/>
                                <a:gd name="T1" fmla="*/ 0 h 384"/>
                                <a:gd name="T2" fmla="*/ 62 w 204"/>
                                <a:gd name="T3" fmla="*/ 14 h 384"/>
                                <a:gd name="T4" fmla="*/ 0 w 204"/>
                                <a:gd name="T5" fmla="*/ 28 h 384"/>
                                <a:gd name="T6" fmla="*/ 79 w 204"/>
                                <a:gd name="T7" fmla="*/ 384 h 384"/>
                                <a:gd name="T8" fmla="*/ 141 w 204"/>
                                <a:gd name="T9" fmla="*/ 370 h 384"/>
                                <a:gd name="T10" fmla="*/ 204 w 204"/>
                                <a:gd name="T11" fmla="*/ 355 h 384"/>
                                <a:gd name="T12" fmla="*/ 125 w 204"/>
                                <a:gd name="T13" fmla="*/ 0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125" y="0"/>
                                  </a:moveTo>
                                  <a:lnTo>
                                    <a:pt x="62" y="14"/>
                                  </a:lnTo>
                                  <a:lnTo>
                                    <a:pt x="0" y="28"/>
                                  </a:lnTo>
                                  <a:lnTo>
                                    <a:pt x="79" y="384"/>
                                  </a:lnTo>
                                  <a:lnTo>
                                    <a:pt x="141" y="370"/>
                                  </a:lnTo>
                                  <a:lnTo>
                                    <a:pt x="204" y="355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9" name="Freeform 7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62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18"/>
                                <a:gd name="T2" fmla="*/ 0 w 62"/>
                                <a:gd name="T3" fmla="*/ 14 h 18"/>
                                <a:gd name="T4" fmla="*/ 1 w 62"/>
                                <a:gd name="T5" fmla="*/ 18 h 18"/>
                                <a:gd name="T6" fmla="*/ 62 w 62"/>
                                <a:gd name="T7" fmla="*/ 0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8">
                                  <a:moveTo>
                                    <a:pt x="62" y="0"/>
                                  </a:moveTo>
                                  <a:lnTo>
                                    <a:pt x="0" y="14"/>
                                  </a:lnTo>
                                  <a:lnTo>
                                    <a:pt x="1" y="18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0" name="Line 7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61" y="2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1" name="Freeform 7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122 w 224"/>
                                <a:gd name="T1" fmla="*/ 0 h 387"/>
                                <a:gd name="T2" fmla="*/ 61 w 224"/>
                                <a:gd name="T3" fmla="*/ 18 h 387"/>
                                <a:gd name="T4" fmla="*/ 0 w 224"/>
                                <a:gd name="T5" fmla="*/ 36 h 387"/>
                                <a:gd name="T6" fmla="*/ 102 w 224"/>
                                <a:gd name="T7" fmla="*/ 387 h 387"/>
                                <a:gd name="T8" fmla="*/ 163 w 224"/>
                                <a:gd name="T9" fmla="*/ 369 h 387"/>
                                <a:gd name="T10" fmla="*/ 224 w 224"/>
                                <a:gd name="T11" fmla="*/ 351 h 387"/>
                                <a:gd name="T12" fmla="*/ 122 w 22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122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7"/>
                                  </a:lnTo>
                                  <a:lnTo>
                                    <a:pt x="163" y="369"/>
                                  </a:lnTo>
                                  <a:lnTo>
                                    <a:pt x="224" y="351"/>
                                  </a:lnTo>
                                  <a:lnTo>
                                    <a:pt x="12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2" name="Freeform 7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122 w 224"/>
                                <a:gd name="T1" fmla="*/ 0 h 387"/>
                                <a:gd name="T2" fmla="*/ 61 w 224"/>
                                <a:gd name="T3" fmla="*/ 18 h 387"/>
                                <a:gd name="T4" fmla="*/ 0 w 224"/>
                                <a:gd name="T5" fmla="*/ 36 h 387"/>
                                <a:gd name="T6" fmla="*/ 102 w 224"/>
                                <a:gd name="T7" fmla="*/ 387 h 387"/>
                                <a:gd name="T8" fmla="*/ 163 w 224"/>
                                <a:gd name="T9" fmla="*/ 369 h 387"/>
                                <a:gd name="T10" fmla="*/ 224 w 224"/>
                                <a:gd name="T11" fmla="*/ 351 h 387"/>
                                <a:gd name="T12" fmla="*/ 122 w 22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122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7"/>
                                  </a:lnTo>
                                  <a:lnTo>
                                    <a:pt x="163" y="369"/>
                                  </a:lnTo>
                                  <a:lnTo>
                                    <a:pt x="224" y="351"/>
                                  </a:lnTo>
                                  <a:lnTo>
                                    <a:pt x="12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3" name="Freeform 7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50"/>
                              <a:ext cx="15" cy="5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0 h 21"/>
                                <a:gd name="T2" fmla="*/ 0 w 61"/>
                                <a:gd name="T3" fmla="*/ 18 h 21"/>
                                <a:gd name="T4" fmla="*/ 1 w 61"/>
                                <a:gd name="T5" fmla="*/ 21 h 21"/>
                                <a:gd name="T6" fmla="*/ 61 w 61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1">
                                  <a:moveTo>
                                    <a:pt x="61" y="0"/>
                                  </a:moveTo>
                                  <a:lnTo>
                                    <a:pt x="0" y="18"/>
                                  </a:lnTo>
                                  <a:lnTo>
                                    <a:pt x="1" y="21"/>
                                  </a:lnTo>
                                  <a:lnTo>
                                    <a:pt x="6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4" name="Line 7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87" y="235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5" name="Freeform 7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120 w 244"/>
                                <a:gd name="T1" fmla="*/ 0 h 387"/>
                                <a:gd name="T2" fmla="*/ 60 w 244"/>
                                <a:gd name="T3" fmla="*/ 22 h 387"/>
                                <a:gd name="T4" fmla="*/ 0 w 244"/>
                                <a:gd name="T5" fmla="*/ 43 h 387"/>
                                <a:gd name="T6" fmla="*/ 124 w 244"/>
                                <a:gd name="T7" fmla="*/ 387 h 387"/>
                                <a:gd name="T8" fmla="*/ 184 w 244"/>
                                <a:gd name="T9" fmla="*/ 365 h 387"/>
                                <a:gd name="T10" fmla="*/ 244 w 244"/>
                                <a:gd name="T11" fmla="*/ 344 h 387"/>
                                <a:gd name="T12" fmla="*/ 120 w 24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lnTo>
                                    <a:pt x="184" y="365"/>
                                  </a:lnTo>
                                  <a:lnTo>
                                    <a:pt x="244" y="34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6" name="Freeform 7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120 w 244"/>
                                <a:gd name="T1" fmla="*/ 0 h 387"/>
                                <a:gd name="T2" fmla="*/ 60 w 244"/>
                                <a:gd name="T3" fmla="*/ 22 h 387"/>
                                <a:gd name="T4" fmla="*/ 0 w 244"/>
                                <a:gd name="T5" fmla="*/ 43 h 387"/>
                                <a:gd name="T6" fmla="*/ 124 w 244"/>
                                <a:gd name="T7" fmla="*/ 387 h 387"/>
                                <a:gd name="T8" fmla="*/ 184 w 244"/>
                                <a:gd name="T9" fmla="*/ 365 h 387"/>
                                <a:gd name="T10" fmla="*/ 244 w 244"/>
                                <a:gd name="T11" fmla="*/ 344 h 387"/>
                                <a:gd name="T12" fmla="*/ 120 w 24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lnTo>
                                    <a:pt x="184" y="365"/>
                                  </a:lnTo>
                                  <a:lnTo>
                                    <a:pt x="244" y="34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7" name="Freeform 7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6"/>
                              <a:ext cx="15" cy="6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0 h 26"/>
                                <a:gd name="T2" fmla="*/ 0 w 60"/>
                                <a:gd name="T3" fmla="*/ 22 h 26"/>
                                <a:gd name="T4" fmla="*/ 1 w 60"/>
                                <a:gd name="T5" fmla="*/ 26 h 26"/>
                                <a:gd name="T6" fmla="*/ 60 w 60"/>
                                <a:gd name="T7" fmla="*/ 0 h 2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6">
                                  <a:moveTo>
                                    <a:pt x="60" y="0"/>
                                  </a:moveTo>
                                  <a:lnTo>
                                    <a:pt x="0" y="22"/>
                                  </a:lnTo>
                                  <a:lnTo>
                                    <a:pt x="1" y="26"/>
                                  </a:lnTo>
                                  <a:lnTo>
                                    <a:pt x="6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8" name="Line 7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18" y="244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9" name="Freeform 7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0"/>
                              <a:ext cx="66" cy="96"/>
                            </a:xfrm>
                            <a:custGeom>
                              <a:avLst/>
                              <a:gdLst>
                                <a:gd name="T0" fmla="*/ 117 w 262"/>
                                <a:gd name="T1" fmla="*/ 0 h 385"/>
                                <a:gd name="T2" fmla="*/ 59 w 262"/>
                                <a:gd name="T3" fmla="*/ 25 h 385"/>
                                <a:gd name="T4" fmla="*/ 0 w 262"/>
                                <a:gd name="T5" fmla="*/ 51 h 385"/>
                                <a:gd name="T6" fmla="*/ 145 w 262"/>
                                <a:gd name="T7" fmla="*/ 385 h 385"/>
                                <a:gd name="T8" fmla="*/ 204 w 262"/>
                                <a:gd name="T9" fmla="*/ 360 h 385"/>
                                <a:gd name="T10" fmla="*/ 262 w 262"/>
                                <a:gd name="T11" fmla="*/ 334 h 385"/>
                                <a:gd name="T12" fmla="*/ 117 w 262"/>
                                <a:gd name="T13" fmla="*/ 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117" y="0"/>
                                  </a:moveTo>
                                  <a:lnTo>
                                    <a:pt x="59" y="25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45" y="385"/>
                                  </a:lnTo>
                                  <a:lnTo>
                                    <a:pt x="204" y="360"/>
                                  </a:lnTo>
                                  <a:lnTo>
                                    <a:pt x="262" y="334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0" name="Freeform 7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0"/>
                              <a:ext cx="66" cy="96"/>
                            </a:xfrm>
                            <a:custGeom>
                              <a:avLst/>
                              <a:gdLst>
                                <a:gd name="T0" fmla="*/ 117 w 262"/>
                                <a:gd name="T1" fmla="*/ 0 h 385"/>
                                <a:gd name="T2" fmla="*/ 59 w 262"/>
                                <a:gd name="T3" fmla="*/ 25 h 385"/>
                                <a:gd name="T4" fmla="*/ 0 w 262"/>
                                <a:gd name="T5" fmla="*/ 51 h 385"/>
                                <a:gd name="T6" fmla="*/ 145 w 262"/>
                                <a:gd name="T7" fmla="*/ 385 h 385"/>
                                <a:gd name="T8" fmla="*/ 204 w 262"/>
                                <a:gd name="T9" fmla="*/ 360 h 385"/>
                                <a:gd name="T10" fmla="*/ 262 w 262"/>
                                <a:gd name="T11" fmla="*/ 334 h 385"/>
                                <a:gd name="T12" fmla="*/ 117 w 262"/>
                                <a:gd name="T13" fmla="*/ 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117" y="0"/>
                                  </a:moveTo>
                                  <a:lnTo>
                                    <a:pt x="59" y="25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45" y="385"/>
                                  </a:lnTo>
                                  <a:lnTo>
                                    <a:pt x="204" y="360"/>
                                  </a:lnTo>
                                  <a:lnTo>
                                    <a:pt x="262" y="334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1" name="Freeform 7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4" y="2519"/>
                              <a:ext cx="15" cy="8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8"/>
                                <a:gd name="T2" fmla="*/ 0 w 59"/>
                                <a:gd name="T3" fmla="*/ 25 h 28"/>
                                <a:gd name="T4" fmla="*/ 1 w 59"/>
                                <a:gd name="T5" fmla="*/ 28 h 28"/>
                                <a:gd name="T6" fmla="*/ 59 w 59"/>
                                <a:gd name="T7" fmla="*/ 0 h 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8">
                                  <a:moveTo>
                                    <a:pt x="59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1" y="28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2" name="Line 7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54" y="25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3" name="Freeform 7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115 w 281"/>
                                <a:gd name="T1" fmla="*/ 0 h 383"/>
                                <a:gd name="T2" fmla="*/ 58 w 281"/>
                                <a:gd name="T3" fmla="*/ 29 h 383"/>
                                <a:gd name="T4" fmla="*/ 0 w 281"/>
                                <a:gd name="T5" fmla="*/ 57 h 383"/>
                                <a:gd name="T6" fmla="*/ 165 w 281"/>
                                <a:gd name="T7" fmla="*/ 383 h 383"/>
                                <a:gd name="T8" fmla="*/ 223 w 281"/>
                                <a:gd name="T9" fmla="*/ 354 h 383"/>
                                <a:gd name="T10" fmla="*/ 281 w 281"/>
                                <a:gd name="T11" fmla="*/ 326 h 383"/>
                                <a:gd name="T12" fmla="*/ 115 w 281"/>
                                <a:gd name="T13" fmla="*/ 0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115" y="0"/>
                                  </a:moveTo>
                                  <a:lnTo>
                                    <a:pt x="58" y="2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3"/>
                                  </a:lnTo>
                                  <a:lnTo>
                                    <a:pt x="223" y="354"/>
                                  </a:lnTo>
                                  <a:lnTo>
                                    <a:pt x="281" y="32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4" name="Freeform 7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115 w 281"/>
                                <a:gd name="T1" fmla="*/ 0 h 383"/>
                                <a:gd name="T2" fmla="*/ 58 w 281"/>
                                <a:gd name="T3" fmla="*/ 29 h 383"/>
                                <a:gd name="T4" fmla="*/ 0 w 281"/>
                                <a:gd name="T5" fmla="*/ 57 h 383"/>
                                <a:gd name="T6" fmla="*/ 165 w 281"/>
                                <a:gd name="T7" fmla="*/ 383 h 383"/>
                                <a:gd name="T8" fmla="*/ 223 w 281"/>
                                <a:gd name="T9" fmla="*/ 354 h 383"/>
                                <a:gd name="T10" fmla="*/ 281 w 281"/>
                                <a:gd name="T11" fmla="*/ 326 h 383"/>
                                <a:gd name="T12" fmla="*/ 115 w 281"/>
                                <a:gd name="T13" fmla="*/ 0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115" y="0"/>
                                  </a:moveTo>
                                  <a:lnTo>
                                    <a:pt x="58" y="2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3"/>
                                  </a:lnTo>
                                  <a:lnTo>
                                    <a:pt x="223" y="354"/>
                                  </a:lnTo>
                                  <a:lnTo>
                                    <a:pt x="281" y="32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5" name="Freeform 7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601"/>
                              <a:ext cx="14" cy="8"/>
                            </a:xfrm>
                            <a:custGeom>
                              <a:avLst/>
                              <a:gdLst>
                                <a:gd name="T0" fmla="*/ 58 w 58"/>
                                <a:gd name="T1" fmla="*/ 0 h 33"/>
                                <a:gd name="T2" fmla="*/ 0 w 58"/>
                                <a:gd name="T3" fmla="*/ 29 h 33"/>
                                <a:gd name="T4" fmla="*/ 3 w 58"/>
                                <a:gd name="T5" fmla="*/ 33 h 33"/>
                                <a:gd name="T6" fmla="*/ 58 w 58"/>
                                <a:gd name="T7" fmla="*/ 0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8" h="33">
                                  <a:moveTo>
                                    <a:pt x="58" y="0"/>
                                  </a:moveTo>
                                  <a:lnTo>
                                    <a:pt x="0" y="29"/>
                                  </a:lnTo>
                                  <a:lnTo>
                                    <a:pt x="3" y="33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6" name="Line 7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96" y="260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7" name="Freeform 7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110 w 296"/>
                                <a:gd name="T1" fmla="*/ 0 h 378"/>
                                <a:gd name="T2" fmla="*/ 55 w 296"/>
                                <a:gd name="T3" fmla="*/ 32 h 378"/>
                                <a:gd name="T4" fmla="*/ 0 w 296"/>
                                <a:gd name="T5" fmla="*/ 65 h 378"/>
                                <a:gd name="T6" fmla="*/ 186 w 296"/>
                                <a:gd name="T7" fmla="*/ 378 h 378"/>
                                <a:gd name="T8" fmla="*/ 241 w 296"/>
                                <a:gd name="T9" fmla="*/ 346 h 378"/>
                                <a:gd name="T10" fmla="*/ 296 w 296"/>
                                <a:gd name="T11" fmla="*/ 314 h 378"/>
                                <a:gd name="T12" fmla="*/ 110 w 296"/>
                                <a:gd name="T13" fmla="*/ 0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110" y="0"/>
                                  </a:moveTo>
                                  <a:lnTo>
                                    <a:pt x="55" y="32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8"/>
                                  </a:ln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8" name="Freeform 7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110 w 296"/>
                                <a:gd name="T1" fmla="*/ 0 h 378"/>
                                <a:gd name="T2" fmla="*/ 55 w 296"/>
                                <a:gd name="T3" fmla="*/ 32 h 378"/>
                                <a:gd name="T4" fmla="*/ 0 w 296"/>
                                <a:gd name="T5" fmla="*/ 65 h 378"/>
                                <a:gd name="T6" fmla="*/ 186 w 296"/>
                                <a:gd name="T7" fmla="*/ 378 h 378"/>
                                <a:gd name="T8" fmla="*/ 241 w 296"/>
                                <a:gd name="T9" fmla="*/ 346 h 378"/>
                                <a:gd name="T10" fmla="*/ 296 w 296"/>
                                <a:gd name="T11" fmla="*/ 314 h 378"/>
                                <a:gd name="T12" fmla="*/ 110 w 296"/>
                                <a:gd name="T13" fmla="*/ 0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110" y="0"/>
                                  </a:moveTo>
                                  <a:lnTo>
                                    <a:pt x="55" y="32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8"/>
                                  </a:ln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9" name="Freeform 7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9"/>
                              <a:ext cx="14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0 h 36"/>
                                <a:gd name="T2" fmla="*/ 0 w 55"/>
                                <a:gd name="T3" fmla="*/ 32 h 36"/>
                                <a:gd name="T4" fmla="*/ 2 w 55"/>
                                <a:gd name="T5" fmla="*/ 36 h 36"/>
                                <a:gd name="T6" fmla="*/ 55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0"/>
                                  </a:moveTo>
                                  <a:lnTo>
                                    <a:pt x="0" y="32"/>
                                  </a:lnTo>
                                  <a:lnTo>
                                    <a:pt x="2" y="36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0" name="Line 7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43" y="26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1" name="Freeform 7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105 w 310"/>
                                <a:gd name="T1" fmla="*/ 0 h 374"/>
                                <a:gd name="T2" fmla="*/ 53 w 310"/>
                                <a:gd name="T3" fmla="*/ 36 h 374"/>
                                <a:gd name="T4" fmla="*/ 0 w 310"/>
                                <a:gd name="T5" fmla="*/ 72 h 374"/>
                                <a:gd name="T6" fmla="*/ 205 w 310"/>
                                <a:gd name="T7" fmla="*/ 374 h 374"/>
                                <a:gd name="T8" fmla="*/ 258 w 310"/>
                                <a:gd name="T9" fmla="*/ 338 h 374"/>
                                <a:gd name="T10" fmla="*/ 310 w 310"/>
                                <a:gd name="T11" fmla="*/ 302 h 374"/>
                                <a:gd name="T12" fmla="*/ 105 w 310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105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lnTo>
                                    <a:pt x="258" y="338"/>
                                  </a:lnTo>
                                  <a:lnTo>
                                    <a:pt x="310" y="302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2" name="Freeform 7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105 w 310"/>
                                <a:gd name="T1" fmla="*/ 0 h 374"/>
                                <a:gd name="T2" fmla="*/ 53 w 310"/>
                                <a:gd name="T3" fmla="*/ 36 h 374"/>
                                <a:gd name="T4" fmla="*/ 0 w 310"/>
                                <a:gd name="T5" fmla="*/ 72 h 374"/>
                                <a:gd name="T6" fmla="*/ 205 w 310"/>
                                <a:gd name="T7" fmla="*/ 374 h 374"/>
                                <a:gd name="T8" fmla="*/ 258 w 310"/>
                                <a:gd name="T9" fmla="*/ 338 h 374"/>
                                <a:gd name="T10" fmla="*/ 310 w 310"/>
                                <a:gd name="T11" fmla="*/ 302 h 374"/>
                                <a:gd name="T12" fmla="*/ 105 w 310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105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lnTo>
                                    <a:pt x="258" y="338"/>
                                  </a:lnTo>
                                  <a:lnTo>
                                    <a:pt x="310" y="302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3" name="Freeform 7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55"/>
                              <a:ext cx="13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0 h 39"/>
                                <a:gd name="T2" fmla="*/ 0 w 53"/>
                                <a:gd name="T3" fmla="*/ 36 h 39"/>
                                <a:gd name="T4" fmla="*/ 2 w 53"/>
                                <a:gd name="T5" fmla="*/ 39 h 39"/>
                                <a:gd name="T6" fmla="*/ 53 w 53"/>
                                <a:gd name="T7" fmla="*/ 0 h 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39">
                                  <a:moveTo>
                                    <a:pt x="53" y="0"/>
                                  </a:moveTo>
                                  <a:lnTo>
                                    <a:pt x="0" y="36"/>
                                  </a:lnTo>
                                  <a:lnTo>
                                    <a:pt x="2" y="39"/>
                                  </a:lnTo>
                                  <a:lnTo>
                                    <a:pt x="5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4" name="Line 7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95" y="276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5" name="Freeform 7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45"/>
                              <a:ext cx="82" cy="92"/>
                            </a:xfrm>
                            <a:custGeom>
                              <a:avLst/>
                              <a:gdLst>
                                <a:gd name="T0" fmla="*/ 101 w 325"/>
                                <a:gd name="T1" fmla="*/ 0 h 368"/>
                                <a:gd name="T2" fmla="*/ 51 w 325"/>
                                <a:gd name="T3" fmla="*/ 40 h 368"/>
                                <a:gd name="T4" fmla="*/ 0 w 325"/>
                                <a:gd name="T5" fmla="*/ 79 h 368"/>
                                <a:gd name="T6" fmla="*/ 224 w 325"/>
                                <a:gd name="T7" fmla="*/ 368 h 368"/>
                                <a:gd name="T8" fmla="*/ 275 w 325"/>
                                <a:gd name="T9" fmla="*/ 329 h 368"/>
                                <a:gd name="T10" fmla="*/ 325 w 325"/>
                                <a:gd name="T11" fmla="*/ 289 h 368"/>
                                <a:gd name="T12" fmla="*/ 101 w 325"/>
                                <a:gd name="T13" fmla="*/ 0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8">
                                  <a:moveTo>
                                    <a:pt x="101" y="0"/>
                                  </a:moveTo>
                                  <a:lnTo>
                                    <a:pt x="51" y="4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8"/>
                                  </a:lnTo>
                                  <a:lnTo>
                                    <a:pt x="275" y="329"/>
                                  </a:lnTo>
                                  <a:lnTo>
                                    <a:pt x="325" y="289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6" name="Freeform 7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45"/>
                              <a:ext cx="82" cy="92"/>
                            </a:xfrm>
                            <a:custGeom>
                              <a:avLst/>
                              <a:gdLst>
                                <a:gd name="T0" fmla="*/ 101 w 325"/>
                                <a:gd name="T1" fmla="*/ 0 h 368"/>
                                <a:gd name="T2" fmla="*/ 51 w 325"/>
                                <a:gd name="T3" fmla="*/ 40 h 368"/>
                                <a:gd name="T4" fmla="*/ 0 w 325"/>
                                <a:gd name="T5" fmla="*/ 79 h 368"/>
                                <a:gd name="T6" fmla="*/ 224 w 325"/>
                                <a:gd name="T7" fmla="*/ 368 h 368"/>
                                <a:gd name="T8" fmla="*/ 275 w 325"/>
                                <a:gd name="T9" fmla="*/ 329 h 368"/>
                                <a:gd name="T10" fmla="*/ 325 w 325"/>
                                <a:gd name="T11" fmla="*/ 289 h 368"/>
                                <a:gd name="T12" fmla="*/ 101 w 325"/>
                                <a:gd name="T13" fmla="*/ 0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8">
                                  <a:moveTo>
                                    <a:pt x="101" y="0"/>
                                  </a:moveTo>
                                  <a:lnTo>
                                    <a:pt x="51" y="4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8"/>
                                  </a:lnTo>
                                  <a:lnTo>
                                    <a:pt x="275" y="329"/>
                                  </a:lnTo>
                                  <a:lnTo>
                                    <a:pt x="325" y="289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7" name="Freeform 7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1" y="2827"/>
                              <a:ext cx="13" cy="10"/>
                            </a:xfrm>
                            <a:custGeom>
                              <a:avLst/>
                              <a:gdLst>
                                <a:gd name="T0" fmla="*/ 51 w 51"/>
                                <a:gd name="T1" fmla="*/ 0 h 41"/>
                                <a:gd name="T2" fmla="*/ 0 w 51"/>
                                <a:gd name="T3" fmla="*/ 39 h 41"/>
                                <a:gd name="T4" fmla="*/ 3 w 51"/>
                                <a:gd name="T5" fmla="*/ 41 h 41"/>
                                <a:gd name="T6" fmla="*/ 51 w 51"/>
                                <a:gd name="T7" fmla="*/ 0 h 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1">
                                  <a:moveTo>
                                    <a:pt x="51" y="0"/>
                                  </a:moveTo>
                                  <a:lnTo>
                                    <a:pt x="0" y="39"/>
                                  </a:lnTo>
                                  <a:lnTo>
                                    <a:pt x="3" y="41"/>
                                  </a:lnTo>
                                  <a:lnTo>
                                    <a:pt x="5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8" name="Line 7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51" y="28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9" name="Freeform 7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96 w 336"/>
                                <a:gd name="T1" fmla="*/ 0 h 357"/>
                                <a:gd name="T2" fmla="*/ 48 w 336"/>
                                <a:gd name="T3" fmla="*/ 42 h 357"/>
                                <a:gd name="T4" fmla="*/ 0 w 336"/>
                                <a:gd name="T5" fmla="*/ 83 h 357"/>
                                <a:gd name="T6" fmla="*/ 241 w 336"/>
                                <a:gd name="T7" fmla="*/ 357 h 357"/>
                                <a:gd name="T8" fmla="*/ 289 w 336"/>
                                <a:gd name="T9" fmla="*/ 315 h 357"/>
                                <a:gd name="T10" fmla="*/ 336 w 336"/>
                                <a:gd name="T11" fmla="*/ 273 h 357"/>
                                <a:gd name="T12" fmla="*/ 96 w 336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96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0" y="83"/>
                                  </a:lnTo>
                                  <a:lnTo>
                                    <a:pt x="241" y="357"/>
                                  </a:lnTo>
                                  <a:lnTo>
                                    <a:pt x="289" y="315"/>
                                  </a:lnTo>
                                  <a:lnTo>
                                    <a:pt x="336" y="273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0" name="Freeform 7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96 w 336"/>
                                <a:gd name="T1" fmla="*/ 0 h 357"/>
                                <a:gd name="T2" fmla="*/ 48 w 336"/>
                                <a:gd name="T3" fmla="*/ 42 h 357"/>
                                <a:gd name="T4" fmla="*/ 0 w 336"/>
                                <a:gd name="T5" fmla="*/ 83 h 357"/>
                                <a:gd name="T6" fmla="*/ 241 w 336"/>
                                <a:gd name="T7" fmla="*/ 357 h 357"/>
                                <a:gd name="T8" fmla="*/ 289 w 336"/>
                                <a:gd name="T9" fmla="*/ 315 h 357"/>
                                <a:gd name="T10" fmla="*/ 336 w 336"/>
                                <a:gd name="T11" fmla="*/ 273 h 357"/>
                                <a:gd name="T12" fmla="*/ 96 w 336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96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0" y="83"/>
                                  </a:lnTo>
                                  <a:lnTo>
                                    <a:pt x="241" y="357"/>
                                  </a:lnTo>
                                  <a:lnTo>
                                    <a:pt x="289" y="315"/>
                                  </a:lnTo>
                                  <a:lnTo>
                                    <a:pt x="336" y="273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1" name="Freeform 6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2" y="2895"/>
                              <a:ext cx="12" cy="12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0 h 45"/>
                                <a:gd name="T2" fmla="*/ 0 w 48"/>
                                <a:gd name="T3" fmla="*/ 42 h 45"/>
                                <a:gd name="T4" fmla="*/ 2 w 48"/>
                                <a:gd name="T5" fmla="*/ 45 h 45"/>
                                <a:gd name="T6" fmla="*/ 48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0"/>
                                  </a:moveTo>
                                  <a:lnTo>
                                    <a:pt x="0" y="42"/>
                                  </a:lnTo>
                                  <a:lnTo>
                                    <a:pt x="2" y="45"/>
                                  </a:lnTo>
                                  <a:lnTo>
                                    <a:pt x="4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2" name="Line 69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12" y="290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3" name="Freeform 6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2884"/>
                              <a:ext cx="87" cy="87"/>
                            </a:xfrm>
                            <a:custGeom>
                              <a:avLst/>
                              <a:gdLst>
                                <a:gd name="T0" fmla="*/ 91 w 349"/>
                                <a:gd name="T1" fmla="*/ 0 h 349"/>
                                <a:gd name="T2" fmla="*/ 46 w 349"/>
                                <a:gd name="T3" fmla="*/ 46 h 349"/>
                                <a:gd name="T4" fmla="*/ 0 w 349"/>
                                <a:gd name="T5" fmla="*/ 91 h 349"/>
                                <a:gd name="T6" fmla="*/ 258 w 349"/>
                                <a:gd name="T7" fmla="*/ 349 h 349"/>
                                <a:gd name="T8" fmla="*/ 303 w 349"/>
                                <a:gd name="T9" fmla="*/ 303 h 349"/>
                                <a:gd name="T10" fmla="*/ 349 w 349"/>
                                <a:gd name="T11" fmla="*/ 258 h 349"/>
                                <a:gd name="T12" fmla="*/ 91 w 349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91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49"/>
                                  </a:lnTo>
                                  <a:lnTo>
                                    <a:pt x="303" y="303"/>
                                  </a:lnTo>
                                  <a:lnTo>
                                    <a:pt x="349" y="258"/>
                                  </a:lnTo>
                                  <a:lnTo>
                                    <a:pt x="9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4" name="Freeform 6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2884"/>
                              <a:ext cx="87" cy="87"/>
                            </a:xfrm>
                            <a:custGeom>
                              <a:avLst/>
                              <a:gdLst>
                                <a:gd name="T0" fmla="*/ 91 w 349"/>
                                <a:gd name="T1" fmla="*/ 0 h 349"/>
                                <a:gd name="T2" fmla="*/ 46 w 349"/>
                                <a:gd name="T3" fmla="*/ 46 h 349"/>
                                <a:gd name="T4" fmla="*/ 0 w 349"/>
                                <a:gd name="T5" fmla="*/ 91 h 349"/>
                                <a:gd name="T6" fmla="*/ 258 w 349"/>
                                <a:gd name="T7" fmla="*/ 349 h 349"/>
                                <a:gd name="T8" fmla="*/ 303 w 349"/>
                                <a:gd name="T9" fmla="*/ 303 h 349"/>
                                <a:gd name="T10" fmla="*/ 349 w 349"/>
                                <a:gd name="T11" fmla="*/ 258 h 349"/>
                                <a:gd name="T12" fmla="*/ 91 w 349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91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49"/>
                                  </a:lnTo>
                                  <a:lnTo>
                                    <a:pt x="303" y="303"/>
                                  </a:lnTo>
                                  <a:lnTo>
                                    <a:pt x="349" y="258"/>
                                  </a:lnTo>
                                  <a:lnTo>
                                    <a:pt x="9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5" name="Freeform 6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7" y="2960"/>
                              <a:ext cx="12" cy="12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0 h 48"/>
                                <a:gd name="T2" fmla="*/ 0 w 45"/>
                                <a:gd name="T3" fmla="*/ 46 h 48"/>
                                <a:gd name="T4" fmla="*/ 3 w 45"/>
                                <a:gd name="T5" fmla="*/ 48 h 48"/>
                                <a:gd name="T6" fmla="*/ 45 w 45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8">
                                  <a:moveTo>
                                    <a:pt x="45" y="0"/>
                                  </a:moveTo>
                                  <a:lnTo>
                                    <a:pt x="0" y="46"/>
                                  </a:lnTo>
                                  <a:lnTo>
                                    <a:pt x="3" y="48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6" name="Line 69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77" y="2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7" name="Freeform 6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2948"/>
                              <a:ext cx="90" cy="84"/>
                            </a:xfrm>
                            <a:custGeom>
                              <a:avLst/>
                              <a:gdLst>
                                <a:gd name="T0" fmla="*/ 84 w 359"/>
                                <a:gd name="T1" fmla="*/ 0 h 338"/>
                                <a:gd name="T2" fmla="*/ 42 w 359"/>
                                <a:gd name="T3" fmla="*/ 48 h 338"/>
                                <a:gd name="T4" fmla="*/ 0 w 359"/>
                                <a:gd name="T5" fmla="*/ 96 h 338"/>
                                <a:gd name="T6" fmla="*/ 275 w 359"/>
                                <a:gd name="T7" fmla="*/ 338 h 338"/>
                                <a:gd name="T8" fmla="*/ 317 w 359"/>
                                <a:gd name="T9" fmla="*/ 290 h 338"/>
                                <a:gd name="T10" fmla="*/ 359 w 359"/>
                                <a:gd name="T11" fmla="*/ 242 h 338"/>
                                <a:gd name="T12" fmla="*/ 84 w 359"/>
                                <a:gd name="T13" fmla="*/ 0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8">
                                  <a:moveTo>
                                    <a:pt x="84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8"/>
                                  </a:lnTo>
                                  <a:lnTo>
                                    <a:pt x="317" y="290"/>
                                  </a:lnTo>
                                  <a:lnTo>
                                    <a:pt x="359" y="242"/>
                                  </a:lnTo>
                                  <a:lnTo>
                                    <a:pt x="8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8" name="Freeform 6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2948"/>
                              <a:ext cx="90" cy="84"/>
                            </a:xfrm>
                            <a:custGeom>
                              <a:avLst/>
                              <a:gdLst>
                                <a:gd name="T0" fmla="*/ 84 w 359"/>
                                <a:gd name="T1" fmla="*/ 0 h 338"/>
                                <a:gd name="T2" fmla="*/ 42 w 359"/>
                                <a:gd name="T3" fmla="*/ 48 h 338"/>
                                <a:gd name="T4" fmla="*/ 0 w 359"/>
                                <a:gd name="T5" fmla="*/ 96 h 338"/>
                                <a:gd name="T6" fmla="*/ 275 w 359"/>
                                <a:gd name="T7" fmla="*/ 338 h 338"/>
                                <a:gd name="T8" fmla="*/ 317 w 359"/>
                                <a:gd name="T9" fmla="*/ 290 h 338"/>
                                <a:gd name="T10" fmla="*/ 359 w 359"/>
                                <a:gd name="T11" fmla="*/ 242 h 338"/>
                                <a:gd name="T12" fmla="*/ 84 w 359"/>
                                <a:gd name="T13" fmla="*/ 0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8">
                                  <a:moveTo>
                                    <a:pt x="84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8"/>
                                  </a:lnTo>
                                  <a:lnTo>
                                    <a:pt x="317" y="290"/>
                                  </a:lnTo>
                                  <a:lnTo>
                                    <a:pt x="359" y="242"/>
                                  </a:lnTo>
                                  <a:lnTo>
                                    <a:pt x="8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9" name="Freeform 6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20"/>
                              <a:ext cx="10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0 h 50"/>
                                <a:gd name="T2" fmla="*/ 0 w 42"/>
                                <a:gd name="T3" fmla="*/ 48 h 50"/>
                                <a:gd name="T4" fmla="*/ 2 w 42"/>
                                <a:gd name="T5" fmla="*/ 50 h 50"/>
                                <a:gd name="T6" fmla="*/ 42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42" y="0"/>
                                  </a:moveTo>
                                  <a:lnTo>
                                    <a:pt x="0" y="48"/>
                                  </a:lnTo>
                                  <a:lnTo>
                                    <a:pt x="2" y="50"/>
                                  </a:lnTo>
                                  <a:lnTo>
                                    <a:pt x="4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0" name="Line 6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47" y="30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1" name="Freeform 6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79 w 367"/>
                                <a:gd name="T1" fmla="*/ 0 h 324"/>
                                <a:gd name="T2" fmla="*/ 40 w 367"/>
                                <a:gd name="T3" fmla="*/ 50 h 324"/>
                                <a:gd name="T4" fmla="*/ 0 w 367"/>
                                <a:gd name="T5" fmla="*/ 100 h 324"/>
                                <a:gd name="T6" fmla="*/ 288 w 367"/>
                                <a:gd name="T7" fmla="*/ 324 h 324"/>
                                <a:gd name="T8" fmla="*/ 327 w 367"/>
                                <a:gd name="T9" fmla="*/ 274 h 324"/>
                                <a:gd name="T10" fmla="*/ 367 w 367"/>
                                <a:gd name="T11" fmla="*/ 224 h 324"/>
                                <a:gd name="T12" fmla="*/ 79 w 367"/>
                                <a:gd name="T13" fmla="*/ 0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79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288" y="324"/>
                                  </a:lnTo>
                                  <a:lnTo>
                                    <a:pt x="327" y="274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2" name="Freeform 6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79 w 367"/>
                                <a:gd name="T1" fmla="*/ 0 h 324"/>
                                <a:gd name="T2" fmla="*/ 40 w 367"/>
                                <a:gd name="T3" fmla="*/ 50 h 324"/>
                                <a:gd name="T4" fmla="*/ 0 w 367"/>
                                <a:gd name="T5" fmla="*/ 100 h 324"/>
                                <a:gd name="T6" fmla="*/ 288 w 367"/>
                                <a:gd name="T7" fmla="*/ 324 h 324"/>
                                <a:gd name="T8" fmla="*/ 327 w 367"/>
                                <a:gd name="T9" fmla="*/ 274 h 324"/>
                                <a:gd name="T10" fmla="*/ 367 w 367"/>
                                <a:gd name="T11" fmla="*/ 224 h 324"/>
                                <a:gd name="T12" fmla="*/ 79 w 367"/>
                                <a:gd name="T13" fmla="*/ 0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79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288" y="324"/>
                                  </a:lnTo>
                                  <a:lnTo>
                                    <a:pt x="327" y="274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3" name="Freeform 6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9" y="3076"/>
                              <a:ext cx="10" cy="13"/>
                            </a:xfrm>
                            <a:custGeom>
                              <a:avLst/>
                              <a:gdLst>
                                <a:gd name="T0" fmla="*/ 39 w 39"/>
                                <a:gd name="T1" fmla="*/ 0 h 53"/>
                                <a:gd name="T2" fmla="*/ 0 w 39"/>
                                <a:gd name="T3" fmla="*/ 50 h 53"/>
                                <a:gd name="T4" fmla="*/ 3 w 39"/>
                                <a:gd name="T5" fmla="*/ 53 h 53"/>
                                <a:gd name="T6" fmla="*/ 39 w 39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3">
                                  <a:moveTo>
                                    <a:pt x="39" y="0"/>
                                  </a:moveTo>
                                  <a:lnTo>
                                    <a:pt x="0" y="50"/>
                                  </a:lnTo>
                                  <a:lnTo>
                                    <a:pt x="3" y="53"/>
                                  </a:lnTo>
                                  <a:lnTo>
                                    <a:pt x="3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4" name="Line 68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19" y="308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5" name="Freeform 6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3063"/>
                              <a:ext cx="94" cy="77"/>
                            </a:xfrm>
                            <a:custGeom>
                              <a:avLst/>
                              <a:gdLst>
                                <a:gd name="T0" fmla="*/ 72 w 374"/>
                                <a:gd name="T1" fmla="*/ 0 h 311"/>
                                <a:gd name="T2" fmla="*/ 36 w 374"/>
                                <a:gd name="T3" fmla="*/ 53 h 311"/>
                                <a:gd name="T4" fmla="*/ 0 w 374"/>
                                <a:gd name="T5" fmla="*/ 106 h 311"/>
                                <a:gd name="T6" fmla="*/ 302 w 374"/>
                                <a:gd name="T7" fmla="*/ 311 h 311"/>
                                <a:gd name="T8" fmla="*/ 338 w 374"/>
                                <a:gd name="T9" fmla="*/ 258 h 311"/>
                                <a:gd name="T10" fmla="*/ 374 w 374"/>
                                <a:gd name="T11" fmla="*/ 205 h 311"/>
                                <a:gd name="T12" fmla="*/ 72 w 374"/>
                                <a:gd name="T13" fmla="*/ 0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1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1"/>
                                  </a:lnTo>
                                  <a:lnTo>
                                    <a:pt x="338" y="258"/>
                                  </a:lnTo>
                                  <a:lnTo>
                                    <a:pt x="374" y="205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6" name="Freeform 6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3063"/>
                              <a:ext cx="94" cy="77"/>
                            </a:xfrm>
                            <a:custGeom>
                              <a:avLst/>
                              <a:gdLst>
                                <a:gd name="T0" fmla="*/ 72 w 374"/>
                                <a:gd name="T1" fmla="*/ 0 h 311"/>
                                <a:gd name="T2" fmla="*/ 36 w 374"/>
                                <a:gd name="T3" fmla="*/ 53 h 311"/>
                                <a:gd name="T4" fmla="*/ 0 w 374"/>
                                <a:gd name="T5" fmla="*/ 106 h 311"/>
                                <a:gd name="T6" fmla="*/ 302 w 374"/>
                                <a:gd name="T7" fmla="*/ 311 h 311"/>
                                <a:gd name="T8" fmla="*/ 338 w 374"/>
                                <a:gd name="T9" fmla="*/ 258 h 311"/>
                                <a:gd name="T10" fmla="*/ 374 w 374"/>
                                <a:gd name="T11" fmla="*/ 205 h 311"/>
                                <a:gd name="T12" fmla="*/ 72 w 374"/>
                                <a:gd name="T13" fmla="*/ 0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1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1"/>
                                  </a:lnTo>
                                  <a:lnTo>
                                    <a:pt x="338" y="258"/>
                                  </a:lnTo>
                                  <a:lnTo>
                                    <a:pt x="374" y="205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7" name="Freeform 6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27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0 h 55"/>
                                <a:gd name="T2" fmla="*/ 0 w 36"/>
                                <a:gd name="T3" fmla="*/ 53 h 55"/>
                                <a:gd name="T4" fmla="*/ 4 w 36"/>
                                <a:gd name="T5" fmla="*/ 55 h 55"/>
                                <a:gd name="T6" fmla="*/ 36 w 36"/>
                                <a:gd name="T7" fmla="*/ 0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0"/>
                                  </a:moveTo>
                                  <a:lnTo>
                                    <a:pt x="0" y="53"/>
                                  </a:lnTo>
                                  <a:lnTo>
                                    <a:pt x="4" y="55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8" name="Line 68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96" y="314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9" name="Freeform 6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64 w 378"/>
                                <a:gd name="T1" fmla="*/ 0 h 296"/>
                                <a:gd name="T2" fmla="*/ 32 w 378"/>
                                <a:gd name="T3" fmla="*/ 55 h 296"/>
                                <a:gd name="T4" fmla="*/ 0 w 378"/>
                                <a:gd name="T5" fmla="*/ 110 h 296"/>
                                <a:gd name="T6" fmla="*/ 314 w 378"/>
                                <a:gd name="T7" fmla="*/ 296 h 296"/>
                                <a:gd name="T8" fmla="*/ 346 w 378"/>
                                <a:gd name="T9" fmla="*/ 241 h 296"/>
                                <a:gd name="T10" fmla="*/ 378 w 378"/>
                                <a:gd name="T11" fmla="*/ 185 h 296"/>
                                <a:gd name="T12" fmla="*/ 64 w 378"/>
                                <a:gd name="T13" fmla="*/ 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64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lnTo>
                                    <a:pt x="346" y="241"/>
                                  </a:lnTo>
                                  <a:lnTo>
                                    <a:pt x="378" y="18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0" name="Freeform 6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64 w 378"/>
                                <a:gd name="T1" fmla="*/ 0 h 296"/>
                                <a:gd name="T2" fmla="*/ 32 w 378"/>
                                <a:gd name="T3" fmla="*/ 55 h 296"/>
                                <a:gd name="T4" fmla="*/ 0 w 378"/>
                                <a:gd name="T5" fmla="*/ 110 h 296"/>
                                <a:gd name="T6" fmla="*/ 314 w 378"/>
                                <a:gd name="T7" fmla="*/ 296 h 296"/>
                                <a:gd name="T8" fmla="*/ 346 w 378"/>
                                <a:gd name="T9" fmla="*/ 241 h 296"/>
                                <a:gd name="T10" fmla="*/ 378 w 378"/>
                                <a:gd name="T11" fmla="*/ 185 h 296"/>
                                <a:gd name="T12" fmla="*/ 64 w 378"/>
                                <a:gd name="T13" fmla="*/ 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64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lnTo>
                                    <a:pt x="346" y="241"/>
                                  </a:lnTo>
                                  <a:lnTo>
                                    <a:pt x="378" y="18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1" name="Freeform 6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5" y="3174"/>
                              <a:ext cx="8" cy="14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0 h 57"/>
                                <a:gd name="T2" fmla="*/ 0 w 32"/>
                                <a:gd name="T3" fmla="*/ 55 h 57"/>
                                <a:gd name="T4" fmla="*/ 3 w 32"/>
                                <a:gd name="T5" fmla="*/ 57 h 57"/>
                                <a:gd name="T6" fmla="*/ 32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32" y="0"/>
                                  </a:moveTo>
                                  <a:lnTo>
                                    <a:pt x="0" y="55"/>
                                  </a:lnTo>
                                  <a:lnTo>
                                    <a:pt x="3" y="57"/>
                                  </a:lnTo>
                                  <a:lnTo>
                                    <a:pt x="3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2" name="Line 67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75" y="31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3" name="Freeform 6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3159"/>
                              <a:ext cx="95" cy="70"/>
                            </a:xfrm>
                            <a:custGeom>
                              <a:avLst/>
                              <a:gdLst>
                                <a:gd name="T0" fmla="*/ 58 w 383"/>
                                <a:gd name="T1" fmla="*/ 0 h 280"/>
                                <a:gd name="T2" fmla="*/ 29 w 383"/>
                                <a:gd name="T3" fmla="*/ 58 h 280"/>
                                <a:gd name="T4" fmla="*/ 0 w 383"/>
                                <a:gd name="T5" fmla="*/ 115 h 280"/>
                                <a:gd name="T6" fmla="*/ 325 w 383"/>
                                <a:gd name="T7" fmla="*/ 280 h 280"/>
                                <a:gd name="T8" fmla="*/ 354 w 383"/>
                                <a:gd name="T9" fmla="*/ 223 h 280"/>
                                <a:gd name="T10" fmla="*/ 383 w 383"/>
                                <a:gd name="T11" fmla="*/ 165 h 280"/>
                                <a:gd name="T12" fmla="*/ 58 w 383"/>
                                <a:gd name="T13" fmla="*/ 0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0">
                                  <a:moveTo>
                                    <a:pt x="58" y="0"/>
                                  </a:move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0"/>
                                  </a:lnTo>
                                  <a:lnTo>
                                    <a:pt x="354" y="223"/>
                                  </a:lnTo>
                                  <a:lnTo>
                                    <a:pt x="383" y="165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4" name="Freeform 6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3159"/>
                              <a:ext cx="95" cy="70"/>
                            </a:xfrm>
                            <a:custGeom>
                              <a:avLst/>
                              <a:gdLst>
                                <a:gd name="T0" fmla="*/ 58 w 383"/>
                                <a:gd name="T1" fmla="*/ 0 h 280"/>
                                <a:gd name="T2" fmla="*/ 29 w 383"/>
                                <a:gd name="T3" fmla="*/ 58 h 280"/>
                                <a:gd name="T4" fmla="*/ 0 w 383"/>
                                <a:gd name="T5" fmla="*/ 115 h 280"/>
                                <a:gd name="T6" fmla="*/ 325 w 383"/>
                                <a:gd name="T7" fmla="*/ 280 h 280"/>
                                <a:gd name="T8" fmla="*/ 354 w 383"/>
                                <a:gd name="T9" fmla="*/ 223 h 280"/>
                                <a:gd name="T10" fmla="*/ 383 w 383"/>
                                <a:gd name="T11" fmla="*/ 165 h 280"/>
                                <a:gd name="T12" fmla="*/ 58 w 383"/>
                                <a:gd name="T13" fmla="*/ 0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0">
                                  <a:moveTo>
                                    <a:pt x="58" y="0"/>
                                  </a:move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0"/>
                                  </a:lnTo>
                                  <a:lnTo>
                                    <a:pt x="354" y="223"/>
                                  </a:lnTo>
                                  <a:lnTo>
                                    <a:pt x="383" y="165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5" name="Freeform 6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7" y="3215"/>
                              <a:ext cx="7" cy="15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0 h 58"/>
                                <a:gd name="T2" fmla="*/ 0 w 29"/>
                                <a:gd name="T3" fmla="*/ 57 h 58"/>
                                <a:gd name="T4" fmla="*/ 4 w 29"/>
                                <a:gd name="T5" fmla="*/ 58 h 58"/>
                                <a:gd name="T6" fmla="*/ 29 w 29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8">
                                  <a:moveTo>
                                    <a:pt x="29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4" y="58"/>
                                  </a:lnTo>
                                  <a:lnTo>
                                    <a:pt x="2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6" name="Line 67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57" y="32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7" name="Freeform 6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3200"/>
                              <a:ext cx="96" cy="66"/>
                            </a:xfrm>
                            <a:custGeom>
                              <a:avLst/>
                              <a:gdLst>
                                <a:gd name="T0" fmla="*/ 50 w 384"/>
                                <a:gd name="T1" fmla="*/ 0 h 262"/>
                                <a:gd name="T2" fmla="*/ 25 w 384"/>
                                <a:gd name="T3" fmla="*/ 59 h 262"/>
                                <a:gd name="T4" fmla="*/ 0 w 384"/>
                                <a:gd name="T5" fmla="*/ 117 h 262"/>
                                <a:gd name="T6" fmla="*/ 334 w 384"/>
                                <a:gd name="T7" fmla="*/ 262 h 262"/>
                                <a:gd name="T8" fmla="*/ 359 w 384"/>
                                <a:gd name="T9" fmla="*/ 204 h 262"/>
                                <a:gd name="T10" fmla="*/ 384 w 384"/>
                                <a:gd name="T11" fmla="*/ 145 h 262"/>
                                <a:gd name="T12" fmla="*/ 50 w 384"/>
                                <a:gd name="T13" fmla="*/ 0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50" y="0"/>
                                  </a:move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4" y="262"/>
                                  </a:lnTo>
                                  <a:lnTo>
                                    <a:pt x="359" y="204"/>
                                  </a:lnTo>
                                  <a:lnTo>
                                    <a:pt x="384" y="145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8" name="Freeform 6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3200"/>
                              <a:ext cx="96" cy="66"/>
                            </a:xfrm>
                            <a:custGeom>
                              <a:avLst/>
                              <a:gdLst>
                                <a:gd name="T0" fmla="*/ 50 w 384"/>
                                <a:gd name="T1" fmla="*/ 0 h 262"/>
                                <a:gd name="T2" fmla="*/ 25 w 384"/>
                                <a:gd name="T3" fmla="*/ 59 h 262"/>
                                <a:gd name="T4" fmla="*/ 0 w 384"/>
                                <a:gd name="T5" fmla="*/ 117 h 262"/>
                                <a:gd name="T6" fmla="*/ 334 w 384"/>
                                <a:gd name="T7" fmla="*/ 262 h 262"/>
                                <a:gd name="T8" fmla="*/ 359 w 384"/>
                                <a:gd name="T9" fmla="*/ 204 h 262"/>
                                <a:gd name="T10" fmla="*/ 384 w 384"/>
                                <a:gd name="T11" fmla="*/ 145 h 262"/>
                                <a:gd name="T12" fmla="*/ 50 w 384"/>
                                <a:gd name="T13" fmla="*/ 0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50" y="0"/>
                                  </a:move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4" y="262"/>
                                  </a:lnTo>
                                  <a:lnTo>
                                    <a:pt x="359" y="204"/>
                                  </a:lnTo>
                                  <a:lnTo>
                                    <a:pt x="384" y="145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9" name="Freeform 6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1" y="3251"/>
                              <a:ext cx="7" cy="15"/>
                            </a:xfrm>
                            <a:custGeom>
                              <a:avLst/>
                              <a:gdLst>
                                <a:gd name="T0" fmla="*/ 25 w 25"/>
                                <a:gd name="T1" fmla="*/ 0 h 60"/>
                                <a:gd name="T2" fmla="*/ 0 w 25"/>
                                <a:gd name="T3" fmla="*/ 58 h 60"/>
                                <a:gd name="T4" fmla="*/ 4 w 25"/>
                                <a:gd name="T5" fmla="*/ 60 h 60"/>
                                <a:gd name="T6" fmla="*/ 25 w 25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25" y="0"/>
                                  </a:moveTo>
                                  <a:lnTo>
                                    <a:pt x="0" y="58"/>
                                  </a:lnTo>
                                  <a:lnTo>
                                    <a:pt x="4" y="60"/>
                                  </a:lnTo>
                                  <a:lnTo>
                                    <a:pt x="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0" name="Line 67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41" y="3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1" name="Freeform 6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43 w 387"/>
                                <a:gd name="T1" fmla="*/ 0 h 244"/>
                                <a:gd name="T2" fmla="*/ 21 w 387"/>
                                <a:gd name="T3" fmla="*/ 60 h 244"/>
                                <a:gd name="T4" fmla="*/ 0 w 387"/>
                                <a:gd name="T5" fmla="*/ 120 h 244"/>
                                <a:gd name="T6" fmla="*/ 343 w 387"/>
                                <a:gd name="T7" fmla="*/ 244 h 244"/>
                                <a:gd name="T8" fmla="*/ 365 w 387"/>
                                <a:gd name="T9" fmla="*/ 184 h 244"/>
                                <a:gd name="T10" fmla="*/ 387 w 387"/>
                                <a:gd name="T11" fmla="*/ 124 h 244"/>
                                <a:gd name="T12" fmla="*/ 43 w 387"/>
                                <a:gd name="T13" fmla="*/ 0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4">
                                  <a:moveTo>
                                    <a:pt x="43" y="0"/>
                                  </a:moveTo>
                                  <a:lnTo>
                                    <a:pt x="21" y="60"/>
                                  </a:lnTo>
                                  <a:lnTo>
                                    <a:pt x="0" y="120"/>
                                  </a:lnTo>
                                  <a:lnTo>
                                    <a:pt x="343" y="244"/>
                                  </a:lnTo>
                                  <a:lnTo>
                                    <a:pt x="365" y="184"/>
                                  </a:lnTo>
                                  <a:lnTo>
                                    <a:pt x="387" y="124"/>
                                  </a:lnTo>
                                  <a:lnTo>
                                    <a:pt x="4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2" name="Freeform 6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43 w 387"/>
                                <a:gd name="T1" fmla="*/ 0 h 244"/>
                                <a:gd name="T2" fmla="*/ 21 w 387"/>
                                <a:gd name="T3" fmla="*/ 60 h 244"/>
                                <a:gd name="T4" fmla="*/ 0 w 387"/>
                                <a:gd name="T5" fmla="*/ 120 h 244"/>
                                <a:gd name="T6" fmla="*/ 343 w 387"/>
                                <a:gd name="T7" fmla="*/ 244 h 244"/>
                                <a:gd name="T8" fmla="*/ 365 w 387"/>
                                <a:gd name="T9" fmla="*/ 184 h 244"/>
                                <a:gd name="T10" fmla="*/ 387 w 387"/>
                                <a:gd name="T11" fmla="*/ 124 h 244"/>
                                <a:gd name="T12" fmla="*/ 43 w 387"/>
                                <a:gd name="T13" fmla="*/ 0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4">
                                  <a:moveTo>
                                    <a:pt x="43" y="0"/>
                                  </a:moveTo>
                                  <a:lnTo>
                                    <a:pt x="21" y="60"/>
                                  </a:lnTo>
                                  <a:lnTo>
                                    <a:pt x="0" y="120"/>
                                  </a:lnTo>
                                  <a:lnTo>
                                    <a:pt x="343" y="244"/>
                                  </a:lnTo>
                                  <a:lnTo>
                                    <a:pt x="365" y="184"/>
                                  </a:lnTo>
                                  <a:lnTo>
                                    <a:pt x="387" y="124"/>
                                  </a:lnTo>
                                  <a:lnTo>
                                    <a:pt x="4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3" name="Freeform 6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8" y="3282"/>
                              <a:ext cx="6" cy="16"/>
                            </a:xfrm>
                            <a:custGeom>
                              <a:avLst/>
                              <a:gdLst>
                                <a:gd name="T0" fmla="*/ 22 w 22"/>
                                <a:gd name="T1" fmla="*/ 0 h 61"/>
                                <a:gd name="T2" fmla="*/ 0 w 22"/>
                                <a:gd name="T3" fmla="*/ 60 h 61"/>
                                <a:gd name="T4" fmla="*/ 4 w 22"/>
                                <a:gd name="T5" fmla="*/ 61 h 61"/>
                                <a:gd name="T6" fmla="*/ 22 w 22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2" h="61">
                                  <a:moveTo>
                                    <a:pt x="22" y="0"/>
                                  </a:moveTo>
                                  <a:lnTo>
                                    <a:pt x="0" y="60"/>
                                  </a:lnTo>
                                  <a:lnTo>
                                    <a:pt x="4" y="61"/>
                                  </a:lnTo>
                                  <a:lnTo>
                                    <a:pt x="2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4" name="Line 66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028" y="32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5" name="Freeform 6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3267"/>
                              <a:ext cx="97" cy="56"/>
                            </a:xfrm>
                            <a:custGeom>
                              <a:avLst/>
                              <a:gdLst>
                                <a:gd name="T0" fmla="*/ 36 w 386"/>
                                <a:gd name="T1" fmla="*/ 0 h 224"/>
                                <a:gd name="T2" fmla="*/ 18 w 386"/>
                                <a:gd name="T3" fmla="*/ 61 h 224"/>
                                <a:gd name="T4" fmla="*/ 0 w 386"/>
                                <a:gd name="T5" fmla="*/ 122 h 224"/>
                                <a:gd name="T6" fmla="*/ 350 w 386"/>
                                <a:gd name="T7" fmla="*/ 224 h 224"/>
                                <a:gd name="T8" fmla="*/ 368 w 386"/>
                                <a:gd name="T9" fmla="*/ 163 h 224"/>
                                <a:gd name="T10" fmla="*/ 386 w 386"/>
                                <a:gd name="T11" fmla="*/ 102 h 224"/>
                                <a:gd name="T12" fmla="*/ 36 w 386"/>
                                <a:gd name="T13" fmla="*/ 0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6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lnTo>
                                    <a:pt x="368" y="163"/>
                                  </a:lnTo>
                                  <a:lnTo>
                                    <a:pt x="386" y="102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6" name="Freeform 6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3267"/>
                              <a:ext cx="97" cy="56"/>
                            </a:xfrm>
                            <a:custGeom>
                              <a:avLst/>
                              <a:gdLst>
                                <a:gd name="T0" fmla="*/ 36 w 386"/>
                                <a:gd name="T1" fmla="*/ 0 h 224"/>
                                <a:gd name="T2" fmla="*/ 18 w 386"/>
                                <a:gd name="T3" fmla="*/ 61 h 224"/>
                                <a:gd name="T4" fmla="*/ 0 w 386"/>
                                <a:gd name="T5" fmla="*/ 122 h 224"/>
                                <a:gd name="T6" fmla="*/ 350 w 386"/>
                                <a:gd name="T7" fmla="*/ 224 h 224"/>
                                <a:gd name="T8" fmla="*/ 368 w 386"/>
                                <a:gd name="T9" fmla="*/ 163 h 224"/>
                                <a:gd name="T10" fmla="*/ 386 w 386"/>
                                <a:gd name="T11" fmla="*/ 102 h 224"/>
                                <a:gd name="T12" fmla="*/ 36 w 386"/>
                                <a:gd name="T13" fmla="*/ 0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6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lnTo>
                                    <a:pt x="368" y="163"/>
                                  </a:lnTo>
                                  <a:lnTo>
                                    <a:pt x="386" y="102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7" name="Freeform 6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7" y="3308"/>
                              <a:ext cx="4" cy="15"/>
                            </a:xfrm>
                            <a:custGeom>
                              <a:avLst/>
                              <a:gdLst>
                                <a:gd name="T0" fmla="*/ 18 w 18"/>
                                <a:gd name="T1" fmla="*/ 0 h 62"/>
                                <a:gd name="T2" fmla="*/ 0 w 18"/>
                                <a:gd name="T3" fmla="*/ 61 h 62"/>
                                <a:gd name="T4" fmla="*/ 4 w 18"/>
                                <a:gd name="T5" fmla="*/ 62 h 62"/>
                                <a:gd name="T6" fmla="*/ 18 w 18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2">
                                  <a:moveTo>
                                    <a:pt x="18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4" y="62"/>
                                  </a:lnTo>
                                  <a:lnTo>
                                    <a:pt x="1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8" name="Line 66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117" y="33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9" name="Freeform 6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28 w 384"/>
                                <a:gd name="T1" fmla="*/ 0 h 203"/>
                                <a:gd name="T2" fmla="*/ 14 w 384"/>
                                <a:gd name="T3" fmla="*/ 62 h 203"/>
                                <a:gd name="T4" fmla="*/ 0 w 384"/>
                                <a:gd name="T5" fmla="*/ 124 h 203"/>
                                <a:gd name="T6" fmla="*/ 355 w 384"/>
                                <a:gd name="T7" fmla="*/ 203 h 203"/>
                                <a:gd name="T8" fmla="*/ 370 w 384"/>
                                <a:gd name="T9" fmla="*/ 141 h 203"/>
                                <a:gd name="T10" fmla="*/ 384 w 384"/>
                                <a:gd name="T11" fmla="*/ 79 h 203"/>
                                <a:gd name="T12" fmla="*/ 28 w 384"/>
                                <a:gd name="T13" fmla="*/ 0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3">
                                  <a:moveTo>
                                    <a:pt x="28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55" y="203"/>
                                  </a:lnTo>
                                  <a:lnTo>
                                    <a:pt x="370" y="141"/>
                                  </a:lnTo>
                                  <a:lnTo>
                                    <a:pt x="384" y="79"/>
                                  </a:lnTo>
                                  <a:lnTo>
                                    <a:pt x="2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0" name="Freeform 6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28 w 384"/>
                                <a:gd name="T1" fmla="*/ 0 h 203"/>
                                <a:gd name="T2" fmla="*/ 14 w 384"/>
                                <a:gd name="T3" fmla="*/ 62 h 203"/>
                                <a:gd name="T4" fmla="*/ 0 w 384"/>
                                <a:gd name="T5" fmla="*/ 124 h 203"/>
                                <a:gd name="T6" fmla="*/ 355 w 384"/>
                                <a:gd name="T7" fmla="*/ 203 h 203"/>
                                <a:gd name="T8" fmla="*/ 370 w 384"/>
                                <a:gd name="T9" fmla="*/ 141 h 203"/>
                                <a:gd name="T10" fmla="*/ 384 w 384"/>
                                <a:gd name="T11" fmla="*/ 79 h 203"/>
                                <a:gd name="T12" fmla="*/ 28 w 384"/>
                                <a:gd name="T13" fmla="*/ 0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3">
                                  <a:moveTo>
                                    <a:pt x="28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55" y="203"/>
                                  </a:lnTo>
                                  <a:lnTo>
                                    <a:pt x="370" y="141"/>
                                  </a:lnTo>
                                  <a:lnTo>
                                    <a:pt x="384" y="79"/>
                                  </a:lnTo>
                                  <a:lnTo>
                                    <a:pt x="2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1" name="Freeform 6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7" y="3328"/>
                              <a:ext cx="3" cy="15"/>
                            </a:xfrm>
                            <a:custGeom>
                              <a:avLst/>
                              <a:gdLst>
                                <a:gd name="T0" fmla="*/ 15 w 15"/>
                                <a:gd name="T1" fmla="*/ 0 h 64"/>
                                <a:gd name="T2" fmla="*/ 0 w 15"/>
                                <a:gd name="T3" fmla="*/ 62 h 64"/>
                                <a:gd name="T4" fmla="*/ 5 w 15"/>
                                <a:gd name="T5" fmla="*/ 64 h 64"/>
                                <a:gd name="T6" fmla="*/ 15 w 15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5" h="64">
                                  <a:moveTo>
                                    <a:pt x="15" y="0"/>
                                  </a:moveTo>
                                  <a:lnTo>
                                    <a:pt x="0" y="62"/>
                                  </a:lnTo>
                                  <a:lnTo>
                                    <a:pt x="5" y="64"/>
                                  </a:lnTo>
                                  <a:lnTo>
                                    <a:pt x="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2" name="Line 65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207" y="33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3" name="Freeform 6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19 w 380"/>
                                <a:gd name="T1" fmla="*/ 0 h 184"/>
                                <a:gd name="T2" fmla="*/ 10 w 380"/>
                                <a:gd name="T3" fmla="*/ 63 h 184"/>
                                <a:gd name="T4" fmla="*/ 0 w 380"/>
                                <a:gd name="T5" fmla="*/ 127 h 184"/>
                                <a:gd name="T6" fmla="*/ 361 w 380"/>
                                <a:gd name="T7" fmla="*/ 184 h 184"/>
                                <a:gd name="T8" fmla="*/ 370 w 380"/>
                                <a:gd name="T9" fmla="*/ 121 h 184"/>
                                <a:gd name="T10" fmla="*/ 380 w 380"/>
                                <a:gd name="T11" fmla="*/ 57 h 184"/>
                                <a:gd name="T12" fmla="*/ 19 w 38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19" y="0"/>
                                  </a:moveTo>
                                  <a:lnTo>
                                    <a:pt x="10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1" y="184"/>
                                  </a:lnTo>
                                  <a:lnTo>
                                    <a:pt x="370" y="121"/>
                                  </a:lnTo>
                                  <a:lnTo>
                                    <a:pt x="380" y="57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4" name="Freeform 6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19 w 380"/>
                                <a:gd name="T1" fmla="*/ 0 h 184"/>
                                <a:gd name="T2" fmla="*/ 10 w 380"/>
                                <a:gd name="T3" fmla="*/ 63 h 184"/>
                                <a:gd name="T4" fmla="*/ 0 w 380"/>
                                <a:gd name="T5" fmla="*/ 127 h 184"/>
                                <a:gd name="T6" fmla="*/ 361 w 380"/>
                                <a:gd name="T7" fmla="*/ 184 h 184"/>
                                <a:gd name="T8" fmla="*/ 370 w 380"/>
                                <a:gd name="T9" fmla="*/ 121 h 184"/>
                                <a:gd name="T10" fmla="*/ 380 w 380"/>
                                <a:gd name="T11" fmla="*/ 57 h 184"/>
                                <a:gd name="T12" fmla="*/ 19 w 38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19" y="0"/>
                                  </a:moveTo>
                                  <a:lnTo>
                                    <a:pt x="10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1" y="184"/>
                                  </a:lnTo>
                                  <a:lnTo>
                                    <a:pt x="370" y="121"/>
                                  </a:lnTo>
                                  <a:lnTo>
                                    <a:pt x="380" y="57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5" name="Freeform 6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8" y="3342"/>
                              <a:ext cx="2" cy="16"/>
                            </a:xfrm>
                            <a:custGeom>
                              <a:avLst/>
                              <a:gdLst>
                                <a:gd name="T0" fmla="*/ 9 w 9"/>
                                <a:gd name="T1" fmla="*/ 0 h 63"/>
                                <a:gd name="T2" fmla="*/ 0 w 9"/>
                                <a:gd name="T3" fmla="*/ 63 h 63"/>
                                <a:gd name="T4" fmla="*/ 3 w 9"/>
                                <a:gd name="T5" fmla="*/ 63 h 63"/>
                                <a:gd name="T6" fmla="*/ 9 w 9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3">
                                  <a:moveTo>
                                    <a:pt x="9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3" y="63"/>
                                  </a:lnTo>
                                  <a:lnTo>
                                    <a:pt x="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6" name="Line 65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298" y="335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7" name="Freeform 6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12 w 376"/>
                                <a:gd name="T1" fmla="*/ 0 h 161"/>
                                <a:gd name="T2" fmla="*/ 6 w 376"/>
                                <a:gd name="T3" fmla="*/ 64 h 161"/>
                                <a:gd name="T4" fmla="*/ 0 w 376"/>
                                <a:gd name="T5" fmla="*/ 127 h 161"/>
                                <a:gd name="T6" fmla="*/ 364 w 376"/>
                                <a:gd name="T7" fmla="*/ 161 h 161"/>
                                <a:gd name="T8" fmla="*/ 370 w 376"/>
                                <a:gd name="T9" fmla="*/ 97 h 161"/>
                                <a:gd name="T10" fmla="*/ 376 w 376"/>
                                <a:gd name="T11" fmla="*/ 34 h 161"/>
                                <a:gd name="T12" fmla="*/ 12 w 376"/>
                                <a:gd name="T13" fmla="*/ 0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1">
                                  <a:moveTo>
                                    <a:pt x="12" y="0"/>
                                  </a:move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61"/>
                                  </a:lnTo>
                                  <a:lnTo>
                                    <a:pt x="370" y="97"/>
                                  </a:lnTo>
                                  <a:lnTo>
                                    <a:pt x="376" y="3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8" name="Freeform 6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12 w 376"/>
                                <a:gd name="T1" fmla="*/ 0 h 161"/>
                                <a:gd name="T2" fmla="*/ 6 w 376"/>
                                <a:gd name="T3" fmla="*/ 64 h 161"/>
                                <a:gd name="T4" fmla="*/ 0 w 376"/>
                                <a:gd name="T5" fmla="*/ 127 h 161"/>
                                <a:gd name="T6" fmla="*/ 364 w 376"/>
                                <a:gd name="T7" fmla="*/ 161 h 161"/>
                                <a:gd name="T8" fmla="*/ 370 w 376"/>
                                <a:gd name="T9" fmla="*/ 97 h 161"/>
                                <a:gd name="T10" fmla="*/ 376 w 376"/>
                                <a:gd name="T11" fmla="*/ 34 h 161"/>
                                <a:gd name="T12" fmla="*/ 12 w 376"/>
                                <a:gd name="T13" fmla="*/ 0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1">
                                  <a:moveTo>
                                    <a:pt x="12" y="0"/>
                                  </a:move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61"/>
                                  </a:lnTo>
                                  <a:lnTo>
                                    <a:pt x="370" y="97"/>
                                  </a:lnTo>
                                  <a:lnTo>
                                    <a:pt x="376" y="3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9" name="Freeform 6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0" y="3350"/>
                              <a:ext cx="1" cy="16"/>
                            </a:xfrm>
                            <a:custGeom>
                              <a:avLst/>
                              <a:gdLst>
                                <a:gd name="T0" fmla="*/ 6 w 6"/>
                                <a:gd name="T1" fmla="*/ 0 h 64"/>
                                <a:gd name="T2" fmla="*/ 0 w 6"/>
                                <a:gd name="T3" fmla="*/ 64 h 64"/>
                                <a:gd name="T4" fmla="*/ 3 w 6"/>
                                <a:gd name="T5" fmla="*/ 64 h 64"/>
                                <a:gd name="T6" fmla="*/ 6 w 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4">
                                  <a:moveTo>
                                    <a:pt x="6" y="0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0" name="Line 65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390" y="3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1" name="Freeform 6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5 w 369"/>
                                <a:gd name="T1" fmla="*/ 0 h 139"/>
                                <a:gd name="T2" fmla="*/ 3 w 369"/>
                                <a:gd name="T3" fmla="*/ 63 h 139"/>
                                <a:gd name="T4" fmla="*/ 0 w 369"/>
                                <a:gd name="T5" fmla="*/ 127 h 139"/>
                                <a:gd name="T6" fmla="*/ 364 w 369"/>
                                <a:gd name="T7" fmla="*/ 139 h 139"/>
                                <a:gd name="T8" fmla="*/ 367 w 369"/>
                                <a:gd name="T9" fmla="*/ 75 h 139"/>
                                <a:gd name="T10" fmla="*/ 369 w 369"/>
                                <a:gd name="T11" fmla="*/ 12 h 139"/>
                                <a:gd name="T12" fmla="*/ 5 w 369"/>
                                <a:gd name="T13" fmla="*/ 0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5" y="0"/>
                                  </a:moveTo>
                                  <a:lnTo>
                                    <a:pt x="3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39"/>
                                  </a:lnTo>
                                  <a:lnTo>
                                    <a:pt x="367" y="75"/>
                                  </a:lnTo>
                                  <a:lnTo>
                                    <a:pt x="369" y="12"/>
                                  </a:lnTo>
                                  <a:lnTo>
                                    <a:pt x="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2" name="Freeform 6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5 w 369"/>
                                <a:gd name="T1" fmla="*/ 0 h 139"/>
                                <a:gd name="T2" fmla="*/ 3 w 369"/>
                                <a:gd name="T3" fmla="*/ 63 h 139"/>
                                <a:gd name="T4" fmla="*/ 0 w 369"/>
                                <a:gd name="T5" fmla="*/ 127 h 139"/>
                                <a:gd name="T6" fmla="*/ 364 w 369"/>
                                <a:gd name="T7" fmla="*/ 139 h 139"/>
                                <a:gd name="T8" fmla="*/ 367 w 369"/>
                                <a:gd name="T9" fmla="*/ 75 h 139"/>
                                <a:gd name="T10" fmla="*/ 369 w 369"/>
                                <a:gd name="T11" fmla="*/ 12 h 139"/>
                                <a:gd name="T12" fmla="*/ 5 w 369"/>
                                <a:gd name="T13" fmla="*/ 0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5" y="0"/>
                                  </a:moveTo>
                                  <a:lnTo>
                                    <a:pt x="3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39"/>
                                  </a:lnTo>
                                  <a:lnTo>
                                    <a:pt x="367" y="75"/>
                                  </a:lnTo>
                                  <a:lnTo>
                                    <a:pt x="369" y="12"/>
                                  </a:lnTo>
                                  <a:lnTo>
                                    <a:pt x="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3" name="Freeform 6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53"/>
                              <a:ext cx="1" cy="16"/>
                            </a:xfrm>
                            <a:custGeom>
                              <a:avLst/>
                              <a:gdLst>
                                <a:gd name="T0" fmla="*/ 3 w 5"/>
                                <a:gd name="T1" fmla="*/ 0 h 64"/>
                                <a:gd name="T2" fmla="*/ 0 w 5"/>
                                <a:gd name="T3" fmla="*/ 64 h 64"/>
                                <a:gd name="T4" fmla="*/ 5 w 5"/>
                                <a:gd name="T5" fmla="*/ 64 h 64"/>
                                <a:gd name="T6" fmla="*/ 3 w 5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" h="64">
                                  <a:moveTo>
                                    <a:pt x="3" y="0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5" y="64"/>
                                  </a:lnTo>
                                  <a:lnTo>
                                    <a:pt x="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4" name="Line 64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482" y="336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5" name="Freeform 6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0 w 369"/>
                                <a:gd name="T1" fmla="*/ 12 h 139"/>
                                <a:gd name="T2" fmla="*/ 3 w 369"/>
                                <a:gd name="T3" fmla="*/ 75 h 139"/>
                                <a:gd name="T4" fmla="*/ 5 w 369"/>
                                <a:gd name="T5" fmla="*/ 139 h 139"/>
                                <a:gd name="T6" fmla="*/ 369 w 369"/>
                                <a:gd name="T7" fmla="*/ 127 h 139"/>
                                <a:gd name="T8" fmla="*/ 367 w 369"/>
                                <a:gd name="T9" fmla="*/ 63 h 139"/>
                                <a:gd name="T10" fmla="*/ 365 w 369"/>
                                <a:gd name="T11" fmla="*/ 0 h 139"/>
                                <a:gd name="T12" fmla="*/ 0 w 369"/>
                                <a:gd name="T13" fmla="*/ 12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0" y="12"/>
                                  </a:moveTo>
                                  <a:lnTo>
                                    <a:pt x="3" y="75"/>
                                  </a:lnTo>
                                  <a:lnTo>
                                    <a:pt x="5" y="139"/>
                                  </a:lnTo>
                                  <a:lnTo>
                                    <a:pt x="369" y="127"/>
                                  </a:lnTo>
                                  <a:lnTo>
                                    <a:pt x="367" y="63"/>
                                  </a:lnTo>
                                  <a:lnTo>
                                    <a:pt x="365" y="0"/>
                                  </a:lnTo>
                                  <a:lnTo>
                                    <a:pt x="0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6" name="Freeform 6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0 w 369"/>
                                <a:gd name="T1" fmla="*/ 12 h 139"/>
                                <a:gd name="T2" fmla="*/ 3 w 369"/>
                                <a:gd name="T3" fmla="*/ 75 h 139"/>
                                <a:gd name="T4" fmla="*/ 5 w 369"/>
                                <a:gd name="T5" fmla="*/ 139 h 139"/>
                                <a:gd name="T6" fmla="*/ 369 w 369"/>
                                <a:gd name="T7" fmla="*/ 127 h 139"/>
                                <a:gd name="T8" fmla="*/ 367 w 369"/>
                                <a:gd name="T9" fmla="*/ 63 h 139"/>
                                <a:gd name="T10" fmla="*/ 365 w 369"/>
                                <a:gd name="T11" fmla="*/ 0 h 139"/>
                                <a:gd name="T12" fmla="*/ 0 w 369"/>
                                <a:gd name="T13" fmla="*/ 12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0" y="12"/>
                                  </a:moveTo>
                                  <a:lnTo>
                                    <a:pt x="3" y="75"/>
                                  </a:lnTo>
                                  <a:lnTo>
                                    <a:pt x="5" y="139"/>
                                  </a:lnTo>
                                  <a:lnTo>
                                    <a:pt x="369" y="127"/>
                                  </a:lnTo>
                                  <a:lnTo>
                                    <a:pt x="367" y="63"/>
                                  </a:lnTo>
                                  <a:lnTo>
                                    <a:pt x="365" y="0"/>
                                  </a:lnTo>
                                  <a:lnTo>
                                    <a:pt x="0" y="1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7" name="Freeform 6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3" y="3350"/>
                              <a:ext cx="2" cy="16"/>
                            </a:xfrm>
                            <a:custGeom>
                              <a:avLst/>
                              <a:gdLst>
                                <a:gd name="T0" fmla="*/ 0 w 6"/>
                                <a:gd name="T1" fmla="*/ 0 h 64"/>
                                <a:gd name="T2" fmla="*/ 2 w 6"/>
                                <a:gd name="T3" fmla="*/ 64 h 64"/>
                                <a:gd name="T4" fmla="*/ 6 w 6"/>
                                <a:gd name="T5" fmla="*/ 64 h 64"/>
                                <a:gd name="T6" fmla="*/ 0 w 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4">
                                  <a:moveTo>
                                    <a:pt x="0" y="0"/>
                                  </a:moveTo>
                                  <a:lnTo>
                                    <a:pt x="2" y="64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8" name="Line 6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574" y="3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9" name="Freeform 6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0 w 375"/>
                                <a:gd name="T1" fmla="*/ 34 h 161"/>
                                <a:gd name="T2" fmla="*/ 6 w 375"/>
                                <a:gd name="T3" fmla="*/ 97 h 161"/>
                                <a:gd name="T4" fmla="*/ 12 w 375"/>
                                <a:gd name="T5" fmla="*/ 161 h 161"/>
                                <a:gd name="T6" fmla="*/ 375 w 375"/>
                                <a:gd name="T7" fmla="*/ 127 h 161"/>
                                <a:gd name="T8" fmla="*/ 369 w 375"/>
                                <a:gd name="T9" fmla="*/ 64 h 161"/>
                                <a:gd name="T10" fmla="*/ 363 w 375"/>
                                <a:gd name="T11" fmla="*/ 0 h 161"/>
                                <a:gd name="T12" fmla="*/ 0 w 375"/>
                                <a:gd name="T13" fmla="*/ 34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1">
                                  <a:moveTo>
                                    <a:pt x="0" y="34"/>
                                  </a:moveTo>
                                  <a:lnTo>
                                    <a:pt x="6" y="97"/>
                                  </a:lnTo>
                                  <a:lnTo>
                                    <a:pt x="12" y="161"/>
                                  </a:lnTo>
                                  <a:lnTo>
                                    <a:pt x="375" y="127"/>
                                  </a:lnTo>
                                  <a:lnTo>
                                    <a:pt x="369" y="64"/>
                                  </a:lnTo>
                                  <a:lnTo>
                                    <a:pt x="363" y="0"/>
                                  </a:lnTo>
                                  <a:lnTo>
                                    <a:pt x="0" y="3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0" name="Freeform 6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0 w 375"/>
                                <a:gd name="T1" fmla="*/ 34 h 161"/>
                                <a:gd name="T2" fmla="*/ 6 w 375"/>
                                <a:gd name="T3" fmla="*/ 97 h 161"/>
                                <a:gd name="T4" fmla="*/ 12 w 375"/>
                                <a:gd name="T5" fmla="*/ 161 h 161"/>
                                <a:gd name="T6" fmla="*/ 375 w 375"/>
                                <a:gd name="T7" fmla="*/ 127 h 161"/>
                                <a:gd name="T8" fmla="*/ 369 w 375"/>
                                <a:gd name="T9" fmla="*/ 64 h 161"/>
                                <a:gd name="T10" fmla="*/ 363 w 375"/>
                                <a:gd name="T11" fmla="*/ 0 h 161"/>
                                <a:gd name="T12" fmla="*/ 0 w 375"/>
                                <a:gd name="T13" fmla="*/ 34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1">
                                  <a:moveTo>
                                    <a:pt x="0" y="34"/>
                                  </a:moveTo>
                                  <a:lnTo>
                                    <a:pt x="6" y="97"/>
                                  </a:lnTo>
                                  <a:lnTo>
                                    <a:pt x="12" y="161"/>
                                  </a:lnTo>
                                  <a:lnTo>
                                    <a:pt x="375" y="127"/>
                                  </a:lnTo>
                                  <a:lnTo>
                                    <a:pt x="369" y="64"/>
                                  </a:lnTo>
                                  <a:lnTo>
                                    <a:pt x="363" y="0"/>
                                  </a:lnTo>
                                  <a:lnTo>
                                    <a:pt x="0" y="3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1" name="Freeform 6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4" y="3342"/>
                              <a:ext cx="2" cy="16"/>
                            </a:xfrm>
                            <a:custGeom>
                              <a:avLst/>
                              <a:gdLst>
                                <a:gd name="T0" fmla="*/ 0 w 10"/>
                                <a:gd name="T1" fmla="*/ 0 h 63"/>
                                <a:gd name="T2" fmla="*/ 6 w 10"/>
                                <a:gd name="T3" fmla="*/ 63 h 63"/>
                                <a:gd name="T4" fmla="*/ 10 w 10"/>
                                <a:gd name="T5" fmla="*/ 63 h 63"/>
                                <a:gd name="T6" fmla="*/ 0 w 10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3">
                                  <a:moveTo>
                                    <a:pt x="0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10" y="6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2" name="Line 6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666" y="335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3" name="Freeform 6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57 h 184"/>
                                <a:gd name="T2" fmla="*/ 9 w 379"/>
                                <a:gd name="T3" fmla="*/ 121 h 184"/>
                                <a:gd name="T4" fmla="*/ 19 w 379"/>
                                <a:gd name="T5" fmla="*/ 184 h 184"/>
                                <a:gd name="T6" fmla="*/ 379 w 379"/>
                                <a:gd name="T7" fmla="*/ 127 h 184"/>
                                <a:gd name="T8" fmla="*/ 370 w 379"/>
                                <a:gd name="T9" fmla="*/ 63 h 184"/>
                                <a:gd name="T10" fmla="*/ 360 w 379"/>
                                <a:gd name="T11" fmla="*/ 0 h 184"/>
                                <a:gd name="T12" fmla="*/ 0 w 379"/>
                                <a:gd name="T13" fmla="*/ 5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0" y="57"/>
                                  </a:moveTo>
                                  <a:lnTo>
                                    <a:pt x="9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79" y="127"/>
                                  </a:lnTo>
                                  <a:lnTo>
                                    <a:pt x="370" y="63"/>
                                  </a:lnTo>
                                  <a:lnTo>
                                    <a:pt x="360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4" name="Freeform 6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57 h 184"/>
                                <a:gd name="T2" fmla="*/ 9 w 379"/>
                                <a:gd name="T3" fmla="*/ 121 h 184"/>
                                <a:gd name="T4" fmla="*/ 19 w 379"/>
                                <a:gd name="T5" fmla="*/ 184 h 184"/>
                                <a:gd name="T6" fmla="*/ 379 w 379"/>
                                <a:gd name="T7" fmla="*/ 127 h 184"/>
                                <a:gd name="T8" fmla="*/ 370 w 379"/>
                                <a:gd name="T9" fmla="*/ 63 h 184"/>
                                <a:gd name="T10" fmla="*/ 360 w 379"/>
                                <a:gd name="T11" fmla="*/ 0 h 184"/>
                                <a:gd name="T12" fmla="*/ 0 w 379"/>
                                <a:gd name="T13" fmla="*/ 5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0" y="57"/>
                                  </a:moveTo>
                                  <a:lnTo>
                                    <a:pt x="9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79" y="127"/>
                                  </a:lnTo>
                                  <a:lnTo>
                                    <a:pt x="370" y="63"/>
                                  </a:lnTo>
                                  <a:lnTo>
                                    <a:pt x="360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5" name="Freeform 6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4" y="3328"/>
                              <a:ext cx="4" cy="15"/>
                            </a:xfrm>
                            <a:custGeom>
                              <a:avLst/>
                              <a:gdLst>
                                <a:gd name="T0" fmla="*/ 0 w 14"/>
                                <a:gd name="T1" fmla="*/ 0 h 64"/>
                                <a:gd name="T2" fmla="*/ 9 w 14"/>
                                <a:gd name="T3" fmla="*/ 64 h 64"/>
                                <a:gd name="T4" fmla="*/ 14 w 14"/>
                                <a:gd name="T5" fmla="*/ 62 h 64"/>
                                <a:gd name="T6" fmla="*/ 0 w 14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4" h="64">
                                  <a:moveTo>
                                    <a:pt x="0" y="0"/>
                                  </a:moveTo>
                                  <a:lnTo>
                                    <a:pt x="9" y="64"/>
                                  </a:lnTo>
                                  <a:lnTo>
                                    <a:pt x="14" y="6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6" name="Line 6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757" y="33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7" name="Freeform 6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0 w 385"/>
                                <a:gd name="T1" fmla="*/ 79 h 203"/>
                                <a:gd name="T2" fmla="*/ 15 w 385"/>
                                <a:gd name="T3" fmla="*/ 141 h 203"/>
                                <a:gd name="T4" fmla="*/ 29 w 385"/>
                                <a:gd name="T5" fmla="*/ 203 h 203"/>
                                <a:gd name="T6" fmla="*/ 385 w 385"/>
                                <a:gd name="T7" fmla="*/ 124 h 203"/>
                                <a:gd name="T8" fmla="*/ 371 w 385"/>
                                <a:gd name="T9" fmla="*/ 62 h 203"/>
                                <a:gd name="T10" fmla="*/ 356 w 385"/>
                                <a:gd name="T11" fmla="*/ 0 h 203"/>
                                <a:gd name="T12" fmla="*/ 0 w 385"/>
                                <a:gd name="T13" fmla="*/ 79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3">
                                  <a:moveTo>
                                    <a:pt x="0" y="79"/>
                                  </a:moveTo>
                                  <a:lnTo>
                                    <a:pt x="15" y="141"/>
                                  </a:lnTo>
                                  <a:lnTo>
                                    <a:pt x="29" y="203"/>
                                  </a:lnTo>
                                  <a:lnTo>
                                    <a:pt x="385" y="124"/>
                                  </a:lnTo>
                                  <a:lnTo>
                                    <a:pt x="371" y="62"/>
                                  </a:lnTo>
                                  <a:lnTo>
                                    <a:pt x="356" y="0"/>
                                  </a:lnTo>
                                  <a:lnTo>
                                    <a:pt x="0" y="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8" name="Freeform 6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0 w 385"/>
                                <a:gd name="T1" fmla="*/ 79 h 203"/>
                                <a:gd name="T2" fmla="*/ 15 w 385"/>
                                <a:gd name="T3" fmla="*/ 141 h 203"/>
                                <a:gd name="T4" fmla="*/ 29 w 385"/>
                                <a:gd name="T5" fmla="*/ 203 h 203"/>
                                <a:gd name="T6" fmla="*/ 385 w 385"/>
                                <a:gd name="T7" fmla="*/ 124 h 203"/>
                                <a:gd name="T8" fmla="*/ 371 w 385"/>
                                <a:gd name="T9" fmla="*/ 62 h 203"/>
                                <a:gd name="T10" fmla="*/ 356 w 385"/>
                                <a:gd name="T11" fmla="*/ 0 h 203"/>
                                <a:gd name="T12" fmla="*/ 0 w 385"/>
                                <a:gd name="T13" fmla="*/ 79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3">
                                  <a:moveTo>
                                    <a:pt x="0" y="79"/>
                                  </a:moveTo>
                                  <a:lnTo>
                                    <a:pt x="15" y="141"/>
                                  </a:lnTo>
                                  <a:lnTo>
                                    <a:pt x="29" y="203"/>
                                  </a:lnTo>
                                  <a:lnTo>
                                    <a:pt x="385" y="124"/>
                                  </a:lnTo>
                                  <a:lnTo>
                                    <a:pt x="371" y="62"/>
                                  </a:lnTo>
                                  <a:lnTo>
                                    <a:pt x="356" y="0"/>
                                  </a:lnTo>
                                  <a:lnTo>
                                    <a:pt x="0" y="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9" name="Freeform 6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3" y="3308"/>
                              <a:ext cx="5" cy="15"/>
                            </a:xfrm>
                            <a:custGeom>
                              <a:avLst/>
                              <a:gdLst>
                                <a:gd name="T0" fmla="*/ 0 w 18"/>
                                <a:gd name="T1" fmla="*/ 0 h 62"/>
                                <a:gd name="T2" fmla="*/ 14 w 18"/>
                                <a:gd name="T3" fmla="*/ 62 h 62"/>
                                <a:gd name="T4" fmla="*/ 18 w 18"/>
                                <a:gd name="T5" fmla="*/ 61 h 62"/>
                                <a:gd name="T6" fmla="*/ 0 w 18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2">
                                  <a:moveTo>
                                    <a:pt x="0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0" name="Line 6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847" y="33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1" name="Freeform 6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3267"/>
                              <a:ext cx="96" cy="5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02 h 224"/>
                                <a:gd name="T2" fmla="*/ 18 w 386"/>
                                <a:gd name="T3" fmla="*/ 163 h 224"/>
                                <a:gd name="T4" fmla="*/ 36 w 386"/>
                                <a:gd name="T5" fmla="*/ 224 h 224"/>
                                <a:gd name="T6" fmla="*/ 386 w 386"/>
                                <a:gd name="T7" fmla="*/ 122 h 224"/>
                                <a:gd name="T8" fmla="*/ 368 w 386"/>
                                <a:gd name="T9" fmla="*/ 61 h 224"/>
                                <a:gd name="T10" fmla="*/ 350 w 386"/>
                                <a:gd name="T11" fmla="*/ 0 h 224"/>
                                <a:gd name="T12" fmla="*/ 0 w 386"/>
                                <a:gd name="T13" fmla="*/ 10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0" y="102"/>
                                  </a:moveTo>
                                  <a:lnTo>
                                    <a:pt x="18" y="163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2" name="Freeform 6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3267"/>
                              <a:ext cx="96" cy="5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02 h 224"/>
                                <a:gd name="T2" fmla="*/ 18 w 386"/>
                                <a:gd name="T3" fmla="*/ 163 h 224"/>
                                <a:gd name="T4" fmla="*/ 36 w 386"/>
                                <a:gd name="T5" fmla="*/ 224 h 224"/>
                                <a:gd name="T6" fmla="*/ 386 w 386"/>
                                <a:gd name="T7" fmla="*/ 122 h 224"/>
                                <a:gd name="T8" fmla="*/ 368 w 386"/>
                                <a:gd name="T9" fmla="*/ 61 h 224"/>
                                <a:gd name="T10" fmla="*/ 350 w 386"/>
                                <a:gd name="T11" fmla="*/ 0 h 224"/>
                                <a:gd name="T12" fmla="*/ 0 w 386"/>
                                <a:gd name="T13" fmla="*/ 10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0" y="102"/>
                                  </a:moveTo>
                                  <a:lnTo>
                                    <a:pt x="18" y="163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3" name="Freeform 6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31" y="3282"/>
                              <a:ext cx="5" cy="16"/>
                            </a:xfrm>
                            <a:custGeom>
                              <a:avLst/>
                              <a:gdLst>
                                <a:gd name="T0" fmla="*/ 0 w 21"/>
                                <a:gd name="T1" fmla="*/ 0 h 61"/>
                                <a:gd name="T2" fmla="*/ 18 w 21"/>
                                <a:gd name="T3" fmla="*/ 61 h 61"/>
                                <a:gd name="T4" fmla="*/ 21 w 21"/>
                                <a:gd name="T5" fmla="*/ 60 h 61"/>
                                <a:gd name="T6" fmla="*/ 0 w 21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1" h="61">
                                  <a:moveTo>
                                    <a:pt x="0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21" y="6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4" name="Line 6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935" y="32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5" name="Freeform 6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24 h 244"/>
                                <a:gd name="T2" fmla="*/ 22 w 386"/>
                                <a:gd name="T3" fmla="*/ 184 h 244"/>
                                <a:gd name="T4" fmla="*/ 43 w 386"/>
                                <a:gd name="T5" fmla="*/ 244 h 244"/>
                                <a:gd name="T6" fmla="*/ 386 w 386"/>
                                <a:gd name="T7" fmla="*/ 120 h 244"/>
                                <a:gd name="T8" fmla="*/ 364 w 386"/>
                                <a:gd name="T9" fmla="*/ 60 h 244"/>
                                <a:gd name="T10" fmla="*/ 343 w 386"/>
                                <a:gd name="T11" fmla="*/ 0 h 244"/>
                                <a:gd name="T12" fmla="*/ 0 w 386"/>
                                <a:gd name="T13" fmla="*/ 124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4">
                                  <a:moveTo>
                                    <a:pt x="0" y="124"/>
                                  </a:moveTo>
                                  <a:lnTo>
                                    <a:pt x="22" y="184"/>
                                  </a:lnTo>
                                  <a:lnTo>
                                    <a:pt x="43" y="244"/>
                                  </a:lnTo>
                                  <a:lnTo>
                                    <a:pt x="386" y="120"/>
                                  </a:lnTo>
                                  <a:lnTo>
                                    <a:pt x="364" y="60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6" name="Freeform 6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24 h 244"/>
                                <a:gd name="T2" fmla="*/ 22 w 386"/>
                                <a:gd name="T3" fmla="*/ 184 h 244"/>
                                <a:gd name="T4" fmla="*/ 43 w 386"/>
                                <a:gd name="T5" fmla="*/ 244 h 244"/>
                                <a:gd name="T6" fmla="*/ 386 w 386"/>
                                <a:gd name="T7" fmla="*/ 120 h 244"/>
                                <a:gd name="T8" fmla="*/ 364 w 386"/>
                                <a:gd name="T9" fmla="*/ 60 h 244"/>
                                <a:gd name="T10" fmla="*/ 343 w 386"/>
                                <a:gd name="T11" fmla="*/ 0 h 244"/>
                                <a:gd name="T12" fmla="*/ 0 w 386"/>
                                <a:gd name="T13" fmla="*/ 124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4">
                                  <a:moveTo>
                                    <a:pt x="0" y="124"/>
                                  </a:moveTo>
                                  <a:lnTo>
                                    <a:pt x="22" y="184"/>
                                  </a:lnTo>
                                  <a:lnTo>
                                    <a:pt x="43" y="244"/>
                                  </a:lnTo>
                                  <a:lnTo>
                                    <a:pt x="386" y="120"/>
                                  </a:lnTo>
                                  <a:lnTo>
                                    <a:pt x="364" y="60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7" name="Freeform 6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6" y="3251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5"/>
                                <a:gd name="T1" fmla="*/ 0 h 60"/>
                                <a:gd name="T2" fmla="*/ 22 w 25"/>
                                <a:gd name="T3" fmla="*/ 60 h 60"/>
                                <a:gd name="T4" fmla="*/ 25 w 25"/>
                                <a:gd name="T5" fmla="*/ 58 h 60"/>
                                <a:gd name="T6" fmla="*/ 0 w 25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0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25" y="5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8" name="Line 6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22" y="3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9" name="Freeform 6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3200"/>
                              <a:ext cx="97" cy="6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45 h 262"/>
                                <a:gd name="T2" fmla="*/ 25 w 386"/>
                                <a:gd name="T3" fmla="*/ 204 h 262"/>
                                <a:gd name="T4" fmla="*/ 50 w 386"/>
                                <a:gd name="T5" fmla="*/ 262 h 262"/>
                                <a:gd name="T6" fmla="*/ 386 w 386"/>
                                <a:gd name="T7" fmla="*/ 117 h 262"/>
                                <a:gd name="T8" fmla="*/ 361 w 386"/>
                                <a:gd name="T9" fmla="*/ 59 h 262"/>
                                <a:gd name="T10" fmla="*/ 336 w 386"/>
                                <a:gd name="T11" fmla="*/ 0 h 262"/>
                                <a:gd name="T12" fmla="*/ 0 w 386"/>
                                <a:gd name="T13" fmla="*/ 14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0" y="145"/>
                                  </a:move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6" y="117"/>
                                  </a:lnTo>
                                  <a:lnTo>
                                    <a:pt x="361" y="59"/>
                                  </a:lnTo>
                                  <a:lnTo>
                                    <a:pt x="336" y="0"/>
                                  </a:lnTo>
                                  <a:lnTo>
                                    <a:pt x="0" y="1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0" name="Freeform 6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3200"/>
                              <a:ext cx="97" cy="6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45 h 262"/>
                                <a:gd name="T2" fmla="*/ 25 w 386"/>
                                <a:gd name="T3" fmla="*/ 204 h 262"/>
                                <a:gd name="T4" fmla="*/ 50 w 386"/>
                                <a:gd name="T5" fmla="*/ 262 h 262"/>
                                <a:gd name="T6" fmla="*/ 386 w 386"/>
                                <a:gd name="T7" fmla="*/ 117 h 262"/>
                                <a:gd name="T8" fmla="*/ 361 w 386"/>
                                <a:gd name="T9" fmla="*/ 59 h 262"/>
                                <a:gd name="T10" fmla="*/ 336 w 386"/>
                                <a:gd name="T11" fmla="*/ 0 h 262"/>
                                <a:gd name="T12" fmla="*/ 0 w 386"/>
                                <a:gd name="T13" fmla="*/ 14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0" y="145"/>
                                  </a:move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6" y="117"/>
                                  </a:lnTo>
                                  <a:lnTo>
                                    <a:pt x="361" y="59"/>
                                  </a:lnTo>
                                  <a:lnTo>
                                    <a:pt x="336" y="0"/>
                                  </a:lnTo>
                                  <a:lnTo>
                                    <a:pt x="0" y="14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1" name="Freeform 6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0" y="3215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0 h 58"/>
                                <a:gd name="T2" fmla="*/ 25 w 29"/>
                                <a:gd name="T3" fmla="*/ 58 h 58"/>
                                <a:gd name="T4" fmla="*/ 29 w 29"/>
                                <a:gd name="T5" fmla="*/ 57 h 58"/>
                                <a:gd name="T6" fmla="*/ 0 w 29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8">
                                  <a:moveTo>
                                    <a:pt x="0" y="0"/>
                                  </a:moveTo>
                                  <a:lnTo>
                                    <a:pt x="25" y="58"/>
                                  </a:lnTo>
                                  <a:lnTo>
                                    <a:pt x="29" y="57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2" name="Line 6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07" y="32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3" name="Freeform 6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3159"/>
                              <a:ext cx="96" cy="70"/>
                            </a:xfrm>
                            <a:custGeom>
                              <a:avLst/>
                              <a:gdLst>
                                <a:gd name="T0" fmla="*/ 0 w 382"/>
                                <a:gd name="T1" fmla="*/ 165 h 280"/>
                                <a:gd name="T2" fmla="*/ 29 w 382"/>
                                <a:gd name="T3" fmla="*/ 223 h 280"/>
                                <a:gd name="T4" fmla="*/ 58 w 382"/>
                                <a:gd name="T5" fmla="*/ 280 h 280"/>
                                <a:gd name="T6" fmla="*/ 382 w 382"/>
                                <a:gd name="T7" fmla="*/ 115 h 280"/>
                                <a:gd name="T8" fmla="*/ 354 w 382"/>
                                <a:gd name="T9" fmla="*/ 58 h 280"/>
                                <a:gd name="T10" fmla="*/ 325 w 382"/>
                                <a:gd name="T11" fmla="*/ 0 h 280"/>
                                <a:gd name="T12" fmla="*/ 0 w 382"/>
                                <a:gd name="T13" fmla="*/ 165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0">
                                  <a:moveTo>
                                    <a:pt x="0" y="165"/>
                                  </a:moveTo>
                                  <a:lnTo>
                                    <a:pt x="29" y="223"/>
                                  </a:lnTo>
                                  <a:lnTo>
                                    <a:pt x="58" y="280"/>
                                  </a:lnTo>
                                  <a:lnTo>
                                    <a:pt x="382" y="115"/>
                                  </a:ln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4" name="Freeform 6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3159"/>
                              <a:ext cx="96" cy="70"/>
                            </a:xfrm>
                            <a:custGeom>
                              <a:avLst/>
                              <a:gdLst>
                                <a:gd name="T0" fmla="*/ 0 w 382"/>
                                <a:gd name="T1" fmla="*/ 165 h 280"/>
                                <a:gd name="T2" fmla="*/ 29 w 382"/>
                                <a:gd name="T3" fmla="*/ 223 h 280"/>
                                <a:gd name="T4" fmla="*/ 58 w 382"/>
                                <a:gd name="T5" fmla="*/ 280 h 280"/>
                                <a:gd name="T6" fmla="*/ 382 w 382"/>
                                <a:gd name="T7" fmla="*/ 115 h 280"/>
                                <a:gd name="T8" fmla="*/ 354 w 382"/>
                                <a:gd name="T9" fmla="*/ 58 h 280"/>
                                <a:gd name="T10" fmla="*/ 325 w 382"/>
                                <a:gd name="T11" fmla="*/ 0 h 280"/>
                                <a:gd name="T12" fmla="*/ 0 w 382"/>
                                <a:gd name="T13" fmla="*/ 165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0">
                                  <a:moveTo>
                                    <a:pt x="0" y="165"/>
                                  </a:moveTo>
                                  <a:lnTo>
                                    <a:pt x="29" y="223"/>
                                  </a:lnTo>
                                  <a:lnTo>
                                    <a:pt x="58" y="280"/>
                                  </a:lnTo>
                                  <a:lnTo>
                                    <a:pt x="382" y="115"/>
                                  </a:ln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5" name="Freeform 6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1" y="3174"/>
                              <a:ext cx="8" cy="14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0 h 57"/>
                                <a:gd name="T2" fmla="*/ 28 w 32"/>
                                <a:gd name="T3" fmla="*/ 57 h 57"/>
                                <a:gd name="T4" fmla="*/ 32 w 32"/>
                                <a:gd name="T5" fmla="*/ 55 h 57"/>
                                <a:gd name="T6" fmla="*/ 0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6" name="Line 6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89" y="31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7" name="Freeform 6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185 h 296"/>
                                <a:gd name="T2" fmla="*/ 33 w 379"/>
                                <a:gd name="T3" fmla="*/ 241 h 296"/>
                                <a:gd name="T4" fmla="*/ 65 w 379"/>
                                <a:gd name="T5" fmla="*/ 296 h 296"/>
                                <a:gd name="T6" fmla="*/ 379 w 379"/>
                                <a:gd name="T7" fmla="*/ 110 h 296"/>
                                <a:gd name="T8" fmla="*/ 347 w 379"/>
                                <a:gd name="T9" fmla="*/ 55 h 296"/>
                                <a:gd name="T10" fmla="*/ 314 w 379"/>
                                <a:gd name="T11" fmla="*/ 0 h 296"/>
                                <a:gd name="T12" fmla="*/ 0 w 379"/>
                                <a:gd name="T13" fmla="*/ 185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0" y="185"/>
                                  </a:moveTo>
                                  <a:lnTo>
                                    <a:pt x="33" y="241"/>
                                  </a:lnTo>
                                  <a:lnTo>
                                    <a:pt x="65" y="296"/>
                                  </a:lnTo>
                                  <a:lnTo>
                                    <a:pt x="379" y="110"/>
                                  </a:lnTo>
                                  <a:lnTo>
                                    <a:pt x="347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8" name="Freeform 6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185 h 296"/>
                                <a:gd name="T2" fmla="*/ 33 w 379"/>
                                <a:gd name="T3" fmla="*/ 241 h 296"/>
                                <a:gd name="T4" fmla="*/ 65 w 379"/>
                                <a:gd name="T5" fmla="*/ 296 h 296"/>
                                <a:gd name="T6" fmla="*/ 379 w 379"/>
                                <a:gd name="T7" fmla="*/ 110 h 296"/>
                                <a:gd name="T8" fmla="*/ 347 w 379"/>
                                <a:gd name="T9" fmla="*/ 55 h 296"/>
                                <a:gd name="T10" fmla="*/ 314 w 379"/>
                                <a:gd name="T11" fmla="*/ 0 h 296"/>
                                <a:gd name="T12" fmla="*/ 0 w 379"/>
                                <a:gd name="T13" fmla="*/ 185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0" y="185"/>
                                  </a:moveTo>
                                  <a:lnTo>
                                    <a:pt x="33" y="241"/>
                                  </a:lnTo>
                                  <a:lnTo>
                                    <a:pt x="65" y="296"/>
                                  </a:lnTo>
                                  <a:lnTo>
                                    <a:pt x="379" y="110"/>
                                  </a:lnTo>
                                  <a:lnTo>
                                    <a:pt x="347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9" name="Freeform 6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0" y="3127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5"/>
                                <a:gd name="T1" fmla="*/ 0 h 55"/>
                                <a:gd name="T2" fmla="*/ 32 w 35"/>
                                <a:gd name="T3" fmla="*/ 55 h 55"/>
                                <a:gd name="T4" fmla="*/ 35 w 35"/>
                                <a:gd name="T5" fmla="*/ 53 h 55"/>
                                <a:gd name="T6" fmla="*/ 0 w 35"/>
                                <a:gd name="T7" fmla="*/ 0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5" h="55">
                                  <a:moveTo>
                                    <a:pt x="0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35" y="5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0" name="Line 6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68" y="314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1" name="Freeform 6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3063"/>
                              <a:ext cx="93" cy="77"/>
                            </a:xfrm>
                            <a:custGeom>
                              <a:avLst/>
                              <a:gdLst>
                                <a:gd name="T0" fmla="*/ 0 w 373"/>
                                <a:gd name="T1" fmla="*/ 205 h 311"/>
                                <a:gd name="T2" fmla="*/ 36 w 373"/>
                                <a:gd name="T3" fmla="*/ 258 h 311"/>
                                <a:gd name="T4" fmla="*/ 71 w 373"/>
                                <a:gd name="T5" fmla="*/ 311 h 311"/>
                                <a:gd name="T6" fmla="*/ 373 w 373"/>
                                <a:gd name="T7" fmla="*/ 106 h 311"/>
                                <a:gd name="T8" fmla="*/ 337 w 373"/>
                                <a:gd name="T9" fmla="*/ 53 h 311"/>
                                <a:gd name="T10" fmla="*/ 302 w 373"/>
                                <a:gd name="T11" fmla="*/ 0 h 311"/>
                                <a:gd name="T12" fmla="*/ 0 w 373"/>
                                <a:gd name="T13" fmla="*/ 205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1">
                                  <a:moveTo>
                                    <a:pt x="0" y="205"/>
                                  </a:moveTo>
                                  <a:lnTo>
                                    <a:pt x="36" y="258"/>
                                  </a:lnTo>
                                  <a:lnTo>
                                    <a:pt x="71" y="311"/>
                                  </a:lnTo>
                                  <a:lnTo>
                                    <a:pt x="373" y="106"/>
                                  </a:lnTo>
                                  <a:lnTo>
                                    <a:pt x="337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2" name="Freeform 6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3063"/>
                              <a:ext cx="93" cy="77"/>
                            </a:xfrm>
                            <a:custGeom>
                              <a:avLst/>
                              <a:gdLst>
                                <a:gd name="T0" fmla="*/ 0 w 373"/>
                                <a:gd name="T1" fmla="*/ 205 h 311"/>
                                <a:gd name="T2" fmla="*/ 36 w 373"/>
                                <a:gd name="T3" fmla="*/ 258 h 311"/>
                                <a:gd name="T4" fmla="*/ 71 w 373"/>
                                <a:gd name="T5" fmla="*/ 311 h 311"/>
                                <a:gd name="T6" fmla="*/ 373 w 373"/>
                                <a:gd name="T7" fmla="*/ 106 h 311"/>
                                <a:gd name="T8" fmla="*/ 337 w 373"/>
                                <a:gd name="T9" fmla="*/ 53 h 311"/>
                                <a:gd name="T10" fmla="*/ 302 w 373"/>
                                <a:gd name="T11" fmla="*/ 0 h 311"/>
                                <a:gd name="T12" fmla="*/ 0 w 373"/>
                                <a:gd name="T13" fmla="*/ 205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1">
                                  <a:moveTo>
                                    <a:pt x="0" y="205"/>
                                  </a:moveTo>
                                  <a:lnTo>
                                    <a:pt x="36" y="258"/>
                                  </a:lnTo>
                                  <a:lnTo>
                                    <a:pt x="71" y="311"/>
                                  </a:lnTo>
                                  <a:lnTo>
                                    <a:pt x="373" y="106"/>
                                  </a:lnTo>
                                  <a:lnTo>
                                    <a:pt x="337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3" name="Freeform 6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3076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0"/>
                                <a:gd name="T1" fmla="*/ 0 h 53"/>
                                <a:gd name="T2" fmla="*/ 36 w 40"/>
                                <a:gd name="T3" fmla="*/ 53 h 53"/>
                                <a:gd name="T4" fmla="*/ 40 w 40"/>
                                <a:gd name="T5" fmla="*/ 50 h 53"/>
                                <a:gd name="T6" fmla="*/ 0 w 40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0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40" y="5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4" name="Line 6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344" y="308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5" name="Freeform 6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0 w 367"/>
                                <a:gd name="T1" fmla="*/ 224 h 324"/>
                                <a:gd name="T2" fmla="*/ 39 w 367"/>
                                <a:gd name="T3" fmla="*/ 274 h 324"/>
                                <a:gd name="T4" fmla="*/ 79 w 367"/>
                                <a:gd name="T5" fmla="*/ 324 h 324"/>
                                <a:gd name="T6" fmla="*/ 367 w 367"/>
                                <a:gd name="T7" fmla="*/ 100 h 324"/>
                                <a:gd name="T8" fmla="*/ 327 w 367"/>
                                <a:gd name="T9" fmla="*/ 50 h 324"/>
                                <a:gd name="T10" fmla="*/ 288 w 367"/>
                                <a:gd name="T11" fmla="*/ 0 h 324"/>
                                <a:gd name="T12" fmla="*/ 0 w 367"/>
                                <a:gd name="T13" fmla="*/ 224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0" y="224"/>
                                  </a:moveTo>
                                  <a:lnTo>
                                    <a:pt x="39" y="274"/>
                                  </a:lnTo>
                                  <a:lnTo>
                                    <a:pt x="79" y="324"/>
                                  </a:lnTo>
                                  <a:lnTo>
                                    <a:pt x="367" y="100"/>
                                  </a:lnTo>
                                  <a:lnTo>
                                    <a:pt x="327" y="50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6" name="Freeform 6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0 w 367"/>
                                <a:gd name="T1" fmla="*/ 224 h 324"/>
                                <a:gd name="T2" fmla="*/ 39 w 367"/>
                                <a:gd name="T3" fmla="*/ 274 h 324"/>
                                <a:gd name="T4" fmla="*/ 79 w 367"/>
                                <a:gd name="T5" fmla="*/ 324 h 324"/>
                                <a:gd name="T6" fmla="*/ 367 w 367"/>
                                <a:gd name="T7" fmla="*/ 100 h 324"/>
                                <a:gd name="T8" fmla="*/ 327 w 367"/>
                                <a:gd name="T9" fmla="*/ 50 h 324"/>
                                <a:gd name="T10" fmla="*/ 288 w 367"/>
                                <a:gd name="T11" fmla="*/ 0 h 324"/>
                                <a:gd name="T12" fmla="*/ 0 w 367"/>
                                <a:gd name="T13" fmla="*/ 224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0" y="224"/>
                                  </a:moveTo>
                                  <a:lnTo>
                                    <a:pt x="39" y="274"/>
                                  </a:lnTo>
                                  <a:lnTo>
                                    <a:pt x="79" y="324"/>
                                  </a:lnTo>
                                  <a:lnTo>
                                    <a:pt x="367" y="100"/>
                                  </a:lnTo>
                                  <a:lnTo>
                                    <a:pt x="327" y="50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7" name="Freeform 6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7" y="3020"/>
                              <a:ext cx="11" cy="13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0 h 50"/>
                                <a:gd name="T2" fmla="*/ 40 w 42"/>
                                <a:gd name="T3" fmla="*/ 50 h 50"/>
                                <a:gd name="T4" fmla="*/ 42 w 42"/>
                                <a:gd name="T5" fmla="*/ 48 h 50"/>
                                <a:gd name="T6" fmla="*/ 0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0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8" name="Line 6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17" y="30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9" name="Freeform 6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2948"/>
                              <a:ext cx="89" cy="84"/>
                            </a:xfrm>
                            <a:custGeom>
                              <a:avLst/>
                              <a:gdLst>
                                <a:gd name="T0" fmla="*/ 0 w 358"/>
                                <a:gd name="T1" fmla="*/ 242 h 338"/>
                                <a:gd name="T2" fmla="*/ 42 w 358"/>
                                <a:gd name="T3" fmla="*/ 290 h 338"/>
                                <a:gd name="T4" fmla="*/ 84 w 358"/>
                                <a:gd name="T5" fmla="*/ 338 h 338"/>
                                <a:gd name="T6" fmla="*/ 358 w 358"/>
                                <a:gd name="T7" fmla="*/ 96 h 338"/>
                                <a:gd name="T8" fmla="*/ 316 w 358"/>
                                <a:gd name="T9" fmla="*/ 48 h 338"/>
                                <a:gd name="T10" fmla="*/ 275 w 358"/>
                                <a:gd name="T11" fmla="*/ 0 h 338"/>
                                <a:gd name="T12" fmla="*/ 0 w 358"/>
                                <a:gd name="T13" fmla="*/ 242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8">
                                  <a:moveTo>
                                    <a:pt x="0" y="242"/>
                                  </a:moveTo>
                                  <a:lnTo>
                                    <a:pt x="42" y="290"/>
                                  </a:lnTo>
                                  <a:lnTo>
                                    <a:pt x="84" y="338"/>
                                  </a:lnTo>
                                  <a:lnTo>
                                    <a:pt x="358" y="96"/>
                                  </a:lnTo>
                                  <a:lnTo>
                                    <a:pt x="316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0" name="Freeform 6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2948"/>
                              <a:ext cx="89" cy="84"/>
                            </a:xfrm>
                            <a:custGeom>
                              <a:avLst/>
                              <a:gdLst>
                                <a:gd name="T0" fmla="*/ 0 w 358"/>
                                <a:gd name="T1" fmla="*/ 242 h 338"/>
                                <a:gd name="T2" fmla="*/ 42 w 358"/>
                                <a:gd name="T3" fmla="*/ 290 h 338"/>
                                <a:gd name="T4" fmla="*/ 84 w 358"/>
                                <a:gd name="T5" fmla="*/ 338 h 338"/>
                                <a:gd name="T6" fmla="*/ 358 w 358"/>
                                <a:gd name="T7" fmla="*/ 96 h 338"/>
                                <a:gd name="T8" fmla="*/ 316 w 358"/>
                                <a:gd name="T9" fmla="*/ 48 h 338"/>
                                <a:gd name="T10" fmla="*/ 275 w 358"/>
                                <a:gd name="T11" fmla="*/ 0 h 338"/>
                                <a:gd name="T12" fmla="*/ 0 w 358"/>
                                <a:gd name="T13" fmla="*/ 242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8">
                                  <a:moveTo>
                                    <a:pt x="0" y="242"/>
                                  </a:moveTo>
                                  <a:lnTo>
                                    <a:pt x="42" y="290"/>
                                  </a:lnTo>
                                  <a:lnTo>
                                    <a:pt x="84" y="338"/>
                                  </a:lnTo>
                                  <a:lnTo>
                                    <a:pt x="358" y="96"/>
                                  </a:lnTo>
                                  <a:lnTo>
                                    <a:pt x="316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1" name="Freeform 5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76" y="2960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0 h 48"/>
                                <a:gd name="T2" fmla="*/ 42 w 46"/>
                                <a:gd name="T3" fmla="*/ 48 h 48"/>
                                <a:gd name="T4" fmla="*/ 46 w 46"/>
                                <a:gd name="T5" fmla="*/ 46 h 48"/>
                                <a:gd name="T6" fmla="*/ 0 w 46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46" y="4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2" name="Line 59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86" y="2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3" name="Freeform 5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2884"/>
                              <a:ext cx="88" cy="87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258 h 349"/>
                                <a:gd name="T2" fmla="*/ 45 w 349"/>
                                <a:gd name="T3" fmla="*/ 303 h 349"/>
                                <a:gd name="T4" fmla="*/ 91 w 349"/>
                                <a:gd name="T5" fmla="*/ 349 h 349"/>
                                <a:gd name="T6" fmla="*/ 349 w 349"/>
                                <a:gd name="T7" fmla="*/ 91 h 349"/>
                                <a:gd name="T8" fmla="*/ 303 w 349"/>
                                <a:gd name="T9" fmla="*/ 46 h 349"/>
                                <a:gd name="T10" fmla="*/ 258 w 349"/>
                                <a:gd name="T11" fmla="*/ 0 h 349"/>
                                <a:gd name="T12" fmla="*/ 0 w 349"/>
                                <a:gd name="T13" fmla="*/ 258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0" y="258"/>
                                  </a:moveTo>
                                  <a:lnTo>
                                    <a:pt x="45" y="303"/>
                                  </a:lnTo>
                                  <a:lnTo>
                                    <a:pt x="91" y="349"/>
                                  </a:lnTo>
                                  <a:lnTo>
                                    <a:pt x="349" y="91"/>
                                  </a:lnTo>
                                  <a:lnTo>
                                    <a:pt x="303" y="46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4" name="Freeform 5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2884"/>
                              <a:ext cx="88" cy="87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258 h 349"/>
                                <a:gd name="T2" fmla="*/ 45 w 349"/>
                                <a:gd name="T3" fmla="*/ 303 h 349"/>
                                <a:gd name="T4" fmla="*/ 91 w 349"/>
                                <a:gd name="T5" fmla="*/ 349 h 349"/>
                                <a:gd name="T6" fmla="*/ 349 w 349"/>
                                <a:gd name="T7" fmla="*/ 91 h 349"/>
                                <a:gd name="T8" fmla="*/ 303 w 349"/>
                                <a:gd name="T9" fmla="*/ 46 h 349"/>
                                <a:gd name="T10" fmla="*/ 258 w 349"/>
                                <a:gd name="T11" fmla="*/ 0 h 349"/>
                                <a:gd name="T12" fmla="*/ 0 w 349"/>
                                <a:gd name="T13" fmla="*/ 258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0" y="258"/>
                                  </a:moveTo>
                                  <a:lnTo>
                                    <a:pt x="45" y="303"/>
                                  </a:lnTo>
                                  <a:lnTo>
                                    <a:pt x="91" y="349"/>
                                  </a:lnTo>
                                  <a:lnTo>
                                    <a:pt x="349" y="91"/>
                                  </a:lnTo>
                                  <a:lnTo>
                                    <a:pt x="303" y="46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5" name="Freeform 5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40" y="2895"/>
                              <a:ext cx="12" cy="12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0 h 45"/>
                                <a:gd name="T2" fmla="*/ 46 w 48"/>
                                <a:gd name="T3" fmla="*/ 45 h 45"/>
                                <a:gd name="T4" fmla="*/ 48 w 48"/>
                                <a:gd name="T5" fmla="*/ 42 h 45"/>
                                <a:gd name="T6" fmla="*/ 0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0" y="0"/>
                                  </a:moveTo>
                                  <a:lnTo>
                                    <a:pt x="46" y="45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6" name="Line 59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552" y="290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7" name="Freeform 5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0 w 337"/>
                                <a:gd name="T1" fmla="*/ 273 h 357"/>
                                <a:gd name="T2" fmla="*/ 48 w 337"/>
                                <a:gd name="T3" fmla="*/ 315 h 357"/>
                                <a:gd name="T4" fmla="*/ 96 w 337"/>
                                <a:gd name="T5" fmla="*/ 357 h 357"/>
                                <a:gd name="T6" fmla="*/ 337 w 337"/>
                                <a:gd name="T7" fmla="*/ 83 h 357"/>
                                <a:gd name="T8" fmla="*/ 289 w 337"/>
                                <a:gd name="T9" fmla="*/ 42 h 357"/>
                                <a:gd name="T10" fmla="*/ 241 w 337"/>
                                <a:gd name="T11" fmla="*/ 0 h 357"/>
                                <a:gd name="T12" fmla="*/ 0 w 337"/>
                                <a:gd name="T13" fmla="*/ 273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0" y="273"/>
                                  </a:move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7" y="83"/>
                                  </a:ln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8" name="Freeform 5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0 w 337"/>
                                <a:gd name="T1" fmla="*/ 273 h 357"/>
                                <a:gd name="T2" fmla="*/ 48 w 337"/>
                                <a:gd name="T3" fmla="*/ 315 h 357"/>
                                <a:gd name="T4" fmla="*/ 96 w 337"/>
                                <a:gd name="T5" fmla="*/ 357 h 357"/>
                                <a:gd name="T6" fmla="*/ 337 w 337"/>
                                <a:gd name="T7" fmla="*/ 83 h 357"/>
                                <a:gd name="T8" fmla="*/ 289 w 337"/>
                                <a:gd name="T9" fmla="*/ 42 h 357"/>
                                <a:gd name="T10" fmla="*/ 241 w 337"/>
                                <a:gd name="T11" fmla="*/ 0 h 357"/>
                                <a:gd name="T12" fmla="*/ 0 w 337"/>
                                <a:gd name="T13" fmla="*/ 273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0" y="273"/>
                                  </a:move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7" y="83"/>
                                  </a:ln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9" name="Freeform 5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00" y="2827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0 h 41"/>
                                <a:gd name="T2" fmla="*/ 48 w 50"/>
                                <a:gd name="T3" fmla="*/ 41 h 41"/>
                                <a:gd name="T4" fmla="*/ 50 w 50"/>
                                <a:gd name="T5" fmla="*/ 39 h 41"/>
                                <a:gd name="T6" fmla="*/ 0 w 50"/>
                                <a:gd name="T7" fmla="*/ 0 h 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1">
                                  <a:moveTo>
                                    <a:pt x="0" y="0"/>
                                  </a:moveTo>
                                  <a:lnTo>
                                    <a:pt x="48" y="41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0" name="Line 5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612" y="28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1" name="Freeform 5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2745"/>
                              <a:ext cx="81" cy="92"/>
                            </a:xfrm>
                            <a:custGeom>
                              <a:avLst/>
                              <a:gdLst>
                                <a:gd name="T0" fmla="*/ 0 w 324"/>
                                <a:gd name="T1" fmla="*/ 289 h 368"/>
                                <a:gd name="T2" fmla="*/ 50 w 324"/>
                                <a:gd name="T3" fmla="*/ 329 h 368"/>
                                <a:gd name="T4" fmla="*/ 100 w 324"/>
                                <a:gd name="T5" fmla="*/ 368 h 368"/>
                                <a:gd name="T6" fmla="*/ 324 w 324"/>
                                <a:gd name="T7" fmla="*/ 79 h 368"/>
                                <a:gd name="T8" fmla="*/ 274 w 324"/>
                                <a:gd name="T9" fmla="*/ 40 h 368"/>
                                <a:gd name="T10" fmla="*/ 224 w 324"/>
                                <a:gd name="T11" fmla="*/ 0 h 368"/>
                                <a:gd name="T12" fmla="*/ 0 w 324"/>
                                <a:gd name="T13" fmla="*/ 289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8">
                                  <a:moveTo>
                                    <a:pt x="0" y="289"/>
                                  </a:moveTo>
                                  <a:lnTo>
                                    <a:pt x="50" y="329"/>
                                  </a:lnTo>
                                  <a:lnTo>
                                    <a:pt x="100" y="368"/>
                                  </a:lnTo>
                                  <a:lnTo>
                                    <a:pt x="324" y="79"/>
                                  </a:lnTo>
                                  <a:lnTo>
                                    <a:pt x="274" y="40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2" name="Freeform 5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2745"/>
                              <a:ext cx="81" cy="92"/>
                            </a:xfrm>
                            <a:custGeom>
                              <a:avLst/>
                              <a:gdLst>
                                <a:gd name="T0" fmla="*/ 0 w 324"/>
                                <a:gd name="T1" fmla="*/ 289 h 368"/>
                                <a:gd name="T2" fmla="*/ 50 w 324"/>
                                <a:gd name="T3" fmla="*/ 329 h 368"/>
                                <a:gd name="T4" fmla="*/ 100 w 324"/>
                                <a:gd name="T5" fmla="*/ 368 h 368"/>
                                <a:gd name="T6" fmla="*/ 324 w 324"/>
                                <a:gd name="T7" fmla="*/ 79 h 368"/>
                                <a:gd name="T8" fmla="*/ 274 w 324"/>
                                <a:gd name="T9" fmla="*/ 40 h 368"/>
                                <a:gd name="T10" fmla="*/ 224 w 324"/>
                                <a:gd name="T11" fmla="*/ 0 h 368"/>
                                <a:gd name="T12" fmla="*/ 0 w 324"/>
                                <a:gd name="T13" fmla="*/ 289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8">
                                  <a:moveTo>
                                    <a:pt x="0" y="289"/>
                                  </a:moveTo>
                                  <a:lnTo>
                                    <a:pt x="50" y="329"/>
                                  </a:lnTo>
                                  <a:lnTo>
                                    <a:pt x="100" y="368"/>
                                  </a:lnTo>
                                  <a:lnTo>
                                    <a:pt x="324" y="79"/>
                                  </a:lnTo>
                                  <a:lnTo>
                                    <a:pt x="274" y="40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3" name="Freeform 5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57" y="2755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0 h 39"/>
                                <a:gd name="T2" fmla="*/ 50 w 53"/>
                                <a:gd name="T3" fmla="*/ 39 h 39"/>
                                <a:gd name="T4" fmla="*/ 53 w 53"/>
                                <a:gd name="T5" fmla="*/ 36 h 39"/>
                                <a:gd name="T6" fmla="*/ 0 w 53"/>
                                <a:gd name="T7" fmla="*/ 0 h 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39">
                                  <a:moveTo>
                                    <a:pt x="0" y="0"/>
                                  </a:moveTo>
                                  <a:lnTo>
                                    <a:pt x="50" y="39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4" name="Line 58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669" y="276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5" name="Freeform 5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0 w 311"/>
                                <a:gd name="T1" fmla="*/ 302 h 374"/>
                                <a:gd name="T2" fmla="*/ 53 w 311"/>
                                <a:gd name="T3" fmla="*/ 338 h 374"/>
                                <a:gd name="T4" fmla="*/ 106 w 311"/>
                                <a:gd name="T5" fmla="*/ 374 h 374"/>
                                <a:gd name="T6" fmla="*/ 311 w 311"/>
                                <a:gd name="T7" fmla="*/ 72 h 374"/>
                                <a:gd name="T8" fmla="*/ 258 w 311"/>
                                <a:gd name="T9" fmla="*/ 36 h 374"/>
                                <a:gd name="T10" fmla="*/ 205 w 311"/>
                                <a:gd name="T11" fmla="*/ 0 h 374"/>
                                <a:gd name="T12" fmla="*/ 0 w 311"/>
                                <a:gd name="T13" fmla="*/ 30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0" y="302"/>
                                  </a:moveTo>
                                  <a:lnTo>
                                    <a:pt x="53" y="338"/>
                                  </a:lnTo>
                                  <a:lnTo>
                                    <a:pt x="106" y="374"/>
                                  </a:lnTo>
                                  <a:lnTo>
                                    <a:pt x="311" y="72"/>
                                  </a:ln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6" name="Freeform 5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0 w 311"/>
                                <a:gd name="T1" fmla="*/ 302 h 374"/>
                                <a:gd name="T2" fmla="*/ 53 w 311"/>
                                <a:gd name="T3" fmla="*/ 338 h 374"/>
                                <a:gd name="T4" fmla="*/ 106 w 311"/>
                                <a:gd name="T5" fmla="*/ 374 h 374"/>
                                <a:gd name="T6" fmla="*/ 311 w 311"/>
                                <a:gd name="T7" fmla="*/ 72 h 374"/>
                                <a:gd name="T8" fmla="*/ 258 w 311"/>
                                <a:gd name="T9" fmla="*/ 36 h 374"/>
                                <a:gd name="T10" fmla="*/ 205 w 311"/>
                                <a:gd name="T11" fmla="*/ 0 h 374"/>
                                <a:gd name="T12" fmla="*/ 0 w 311"/>
                                <a:gd name="T13" fmla="*/ 30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0" y="302"/>
                                  </a:moveTo>
                                  <a:lnTo>
                                    <a:pt x="53" y="338"/>
                                  </a:lnTo>
                                  <a:lnTo>
                                    <a:pt x="106" y="374"/>
                                  </a:lnTo>
                                  <a:lnTo>
                                    <a:pt x="311" y="72"/>
                                  </a:ln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7" name="Freeform 5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08" y="2679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5"/>
                                <a:gd name="T1" fmla="*/ 0 h 36"/>
                                <a:gd name="T2" fmla="*/ 53 w 55"/>
                                <a:gd name="T3" fmla="*/ 36 h 36"/>
                                <a:gd name="T4" fmla="*/ 55 w 55"/>
                                <a:gd name="T5" fmla="*/ 32 h 36"/>
                                <a:gd name="T6" fmla="*/ 0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0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55" y="3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8" name="Line 58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721" y="26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9" name="Freeform 5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0 w 296"/>
                                <a:gd name="T1" fmla="*/ 314 h 378"/>
                                <a:gd name="T2" fmla="*/ 55 w 296"/>
                                <a:gd name="T3" fmla="*/ 346 h 378"/>
                                <a:gd name="T4" fmla="*/ 110 w 296"/>
                                <a:gd name="T5" fmla="*/ 378 h 378"/>
                                <a:gd name="T6" fmla="*/ 296 w 296"/>
                                <a:gd name="T7" fmla="*/ 65 h 378"/>
                                <a:gd name="T8" fmla="*/ 241 w 296"/>
                                <a:gd name="T9" fmla="*/ 32 h 378"/>
                                <a:gd name="T10" fmla="*/ 186 w 296"/>
                                <a:gd name="T11" fmla="*/ 0 h 378"/>
                                <a:gd name="T12" fmla="*/ 0 w 296"/>
                                <a:gd name="T13" fmla="*/ 314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0" y="314"/>
                                  </a:moveTo>
                                  <a:lnTo>
                                    <a:pt x="55" y="346"/>
                                  </a:lnTo>
                                  <a:lnTo>
                                    <a:pt x="110" y="378"/>
                                  </a:lnTo>
                                  <a:lnTo>
                                    <a:pt x="296" y="65"/>
                                  </a:lnTo>
                                  <a:lnTo>
                                    <a:pt x="241" y="32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0" name="Freeform 5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0 w 296"/>
                                <a:gd name="T1" fmla="*/ 314 h 378"/>
                                <a:gd name="T2" fmla="*/ 55 w 296"/>
                                <a:gd name="T3" fmla="*/ 346 h 378"/>
                                <a:gd name="T4" fmla="*/ 110 w 296"/>
                                <a:gd name="T5" fmla="*/ 378 h 378"/>
                                <a:gd name="T6" fmla="*/ 296 w 296"/>
                                <a:gd name="T7" fmla="*/ 65 h 378"/>
                                <a:gd name="T8" fmla="*/ 241 w 296"/>
                                <a:gd name="T9" fmla="*/ 32 h 378"/>
                                <a:gd name="T10" fmla="*/ 186 w 296"/>
                                <a:gd name="T11" fmla="*/ 0 h 378"/>
                                <a:gd name="T12" fmla="*/ 0 w 296"/>
                                <a:gd name="T13" fmla="*/ 314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0" y="314"/>
                                  </a:moveTo>
                                  <a:lnTo>
                                    <a:pt x="55" y="346"/>
                                  </a:lnTo>
                                  <a:lnTo>
                                    <a:pt x="110" y="378"/>
                                  </a:lnTo>
                                  <a:lnTo>
                                    <a:pt x="296" y="65"/>
                                  </a:lnTo>
                                  <a:lnTo>
                                    <a:pt x="241" y="32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1" name="Freeform 5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54" y="2601"/>
                              <a:ext cx="15" cy="8"/>
                            </a:xfrm>
                            <a:custGeom>
                              <a:avLst/>
                              <a:gdLst>
                                <a:gd name="T0" fmla="*/ 0 w 57"/>
                                <a:gd name="T1" fmla="*/ 0 h 33"/>
                                <a:gd name="T2" fmla="*/ 55 w 57"/>
                                <a:gd name="T3" fmla="*/ 33 h 33"/>
                                <a:gd name="T4" fmla="*/ 57 w 57"/>
                                <a:gd name="T5" fmla="*/ 29 h 33"/>
                                <a:gd name="T6" fmla="*/ 0 w 57"/>
                                <a:gd name="T7" fmla="*/ 0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3">
                                  <a:moveTo>
                                    <a:pt x="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57" y="2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2" name="Line 57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768" y="260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3" name="Freeform 5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0 w 281"/>
                                <a:gd name="T1" fmla="*/ 326 h 383"/>
                                <a:gd name="T2" fmla="*/ 58 w 281"/>
                                <a:gd name="T3" fmla="*/ 354 h 383"/>
                                <a:gd name="T4" fmla="*/ 115 w 281"/>
                                <a:gd name="T5" fmla="*/ 383 h 383"/>
                                <a:gd name="T6" fmla="*/ 281 w 281"/>
                                <a:gd name="T7" fmla="*/ 57 h 383"/>
                                <a:gd name="T8" fmla="*/ 223 w 281"/>
                                <a:gd name="T9" fmla="*/ 29 h 383"/>
                                <a:gd name="T10" fmla="*/ 165 w 281"/>
                                <a:gd name="T11" fmla="*/ 0 h 383"/>
                                <a:gd name="T12" fmla="*/ 0 w 281"/>
                                <a:gd name="T13" fmla="*/ 326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0" y="326"/>
                                  </a:moveTo>
                                  <a:lnTo>
                                    <a:pt x="58" y="354"/>
                                  </a:lnTo>
                                  <a:lnTo>
                                    <a:pt x="115" y="383"/>
                                  </a:lnTo>
                                  <a:lnTo>
                                    <a:pt x="281" y="57"/>
                                  </a:lnTo>
                                  <a:lnTo>
                                    <a:pt x="223" y="29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4" name="Freeform 5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0 w 281"/>
                                <a:gd name="T1" fmla="*/ 326 h 383"/>
                                <a:gd name="T2" fmla="*/ 58 w 281"/>
                                <a:gd name="T3" fmla="*/ 354 h 383"/>
                                <a:gd name="T4" fmla="*/ 115 w 281"/>
                                <a:gd name="T5" fmla="*/ 383 h 383"/>
                                <a:gd name="T6" fmla="*/ 281 w 281"/>
                                <a:gd name="T7" fmla="*/ 57 h 383"/>
                                <a:gd name="T8" fmla="*/ 223 w 281"/>
                                <a:gd name="T9" fmla="*/ 29 h 383"/>
                                <a:gd name="T10" fmla="*/ 165 w 281"/>
                                <a:gd name="T11" fmla="*/ 0 h 383"/>
                                <a:gd name="T12" fmla="*/ 0 w 281"/>
                                <a:gd name="T13" fmla="*/ 326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0" y="326"/>
                                  </a:moveTo>
                                  <a:lnTo>
                                    <a:pt x="58" y="354"/>
                                  </a:lnTo>
                                  <a:lnTo>
                                    <a:pt x="115" y="383"/>
                                  </a:lnTo>
                                  <a:lnTo>
                                    <a:pt x="281" y="57"/>
                                  </a:lnTo>
                                  <a:lnTo>
                                    <a:pt x="223" y="29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5" name="Freeform 5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96" y="2519"/>
                              <a:ext cx="14" cy="8"/>
                            </a:xfrm>
                            <a:custGeom>
                              <a:avLst/>
                              <a:gdLst>
                                <a:gd name="T0" fmla="*/ 0 w 59"/>
                                <a:gd name="T1" fmla="*/ 0 h 28"/>
                                <a:gd name="T2" fmla="*/ 58 w 59"/>
                                <a:gd name="T3" fmla="*/ 28 h 28"/>
                                <a:gd name="T4" fmla="*/ 59 w 59"/>
                                <a:gd name="T5" fmla="*/ 25 h 28"/>
                                <a:gd name="T6" fmla="*/ 0 w 59"/>
                                <a:gd name="T7" fmla="*/ 0 h 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8">
                                  <a:moveTo>
                                    <a:pt x="0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6" name="Line 57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10" y="25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7" name="Freeform 5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2430"/>
                              <a:ext cx="65" cy="96"/>
                            </a:xfrm>
                            <a:custGeom>
                              <a:avLst/>
                              <a:gdLst>
                                <a:gd name="T0" fmla="*/ 0 w 263"/>
                                <a:gd name="T1" fmla="*/ 334 h 385"/>
                                <a:gd name="T2" fmla="*/ 59 w 263"/>
                                <a:gd name="T3" fmla="*/ 360 h 385"/>
                                <a:gd name="T4" fmla="*/ 118 w 263"/>
                                <a:gd name="T5" fmla="*/ 385 h 385"/>
                                <a:gd name="T6" fmla="*/ 263 w 263"/>
                                <a:gd name="T7" fmla="*/ 51 h 385"/>
                                <a:gd name="T8" fmla="*/ 204 w 263"/>
                                <a:gd name="T9" fmla="*/ 25 h 385"/>
                                <a:gd name="T10" fmla="*/ 145 w 263"/>
                                <a:gd name="T11" fmla="*/ 0 h 385"/>
                                <a:gd name="T12" fmla="*/ 0 w 263"/>
                                <a:gd name="T13" fmla="*/ 334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0" y="334"/>
                                  </a:moveTo>
                                  <a:lnTo>
                                    <a:pt x="59" y="360"/>
                                  </a:lnTo>
                                  <a:lnTo>
                                    <a:pt x="118" y="385"/>
                                  </a:lnTo>
                                  <a:lnTo>
                                    <a:pt x="263" y="51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8" name="Freeform 5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2430"/>
                              <a:ext cx="65" cy="96"/>
                            </a:xfrm>
                            <a:custGeom>
                              <a:avLst/>
                              <a:gdLst>
                                <a:gd name="T0" fmla="*/ 0 w 263"/>
                                <a:gd name="T1" fmla="*/ 334 h 385"/>
                                <a:gd name="T2" fmla="*/ 59 w 263"/>
                                <a:gd name="T3" fmla="*/ 360 h 385"/>
                                <a:gd name="T4" fmla="*/ 118 w 263"/>
                                <a:gd name="T5" fmla="*/ 385 h 385"/>
                                <a:gd name="T6" fmla="*/ 263 w 263"/>
                                <a:gd name="T7" fmla="*/ 51 h 385"/>
                                <a:gd name="T8" fmla="*/ 204 w 263"/>
                                <a:gd name="T9" fmla="*/ 25 h 385"/>
                                <a:gd name="T10" fmla="*/ 145 w 263"/>
                                <a:gd name="T11" fmla="*/ 0 h 385"/>
                                <a:gd name="T12" fmla="*/ 0 w 263"/>
                                <a:gd name="T13" fmla="*/ 334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0" y="334"/>
                                  </a:moveTo>
                                  <a:lnTo>
                                    <a:pt x="59" y="360"/>
                                  </a:lnTo>
                                  <a:lnTo>
                                    <a:pt x="118" y="385"/>
                                  </a:lnTo>
                                  <a:lnTo>
                                    <a:pt x="263" y="51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9" name="Freeform 5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32" y="2436"/>
                              <a:ext cx="15" cy="6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0 h 26"/>
                                <a:gd name="T2" fmla="*/ 59 w 60"/>
                                <a:gd name="T3" fmla="*/ 26 h 26"/>
                                <a:gd name="T4" fmla="*/ 60 w 60"/>
                                <a:gd name="T5" fmla="*/ 22 h 26"/>
                                <a:gd name="T6" fmla="*/ 0 w 60"/>
                                <a:gd name="T7" fmla="*/ 0 h 2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6">
                                  <a:moveTo>
                                    <a:pt x="0" y="0"/>
                                  </a:moveTo>
                                  <a:lnTo>
                                    <a:pt x="59" y="26"/>
                                  </a:lnTo>
                                  <a:lnTo>
                                    <a:pt x="60" y="2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0" name="Line 57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46" y="244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1" name="Freeform 5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0 w 243"/>
                                <a:gd name="T1" fmla="*/ 344 h 387"/>
                                <a:gd name="T2" fmla="*/ 60 w 243"/>
                                <a:gd name="T3" fmla="*/ 365 h 387"/>
                                <a:gd name="T4" fmla="*/ 120 w 243"/>
                                <a:gd name="T5" fmla="*/ 387 h 387"/>
                                <a:gd name="T6" fmla="*/ 243 w 243"/>
                                <a:gd name="T7" fmla="*/ 43 h 387"/>
                                <a:gd name="T8" fmla="*/ 183 w 243"/>
                                <a:gd name="T9" fmla="*/ 22 h 387"/>
                                <a:gd name="T10" fmla="*/ 124 w 243"/>
                                <a:gd name="T11" fmla="*/ 0 h 387"/>
                                <a:gd name="T12" fmla="*/ 0 w 243"/>
                                <a:gd name="T13" fmla="*/ 344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0" y="344"/>
                                  </a:move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3" y="43"/>
                                  </a:lnTo>
                                  <a:lnTo>
                                    <a:pt x="183" y="22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2" name="Freeform 5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0 w 243"/>
                                <a:gd name="T1" fmla="*/ 344 h 387"/>
                                <a:gd name="T2" fmla="*/ 60 w 243"/>
                                <a:gd name="T3" fmla="*/ 365 h 387"/>
                                <a:gd name="T4" fmla="*/ 120 w 243"/>
                                <a:gd name="T5" fmla="*/ 387 h 387"/>
                                <a:gd name="T6" fmla="*/ 243 w 243"/>
                                <a:gd name="T7" fmla="*/ 43 h 387"/>
                                <a:gd name="T8" fmla="*/ 183 w 243"/>
                                <a:gd name="T9" fmla="*/ 22 h 387"/>
                                <a:gd name="T10" fmla="*/ 124 w 243"/>
                                <a:gd name="T11" fmla="*/ 0 h 387"/>
                                <a:gd name="T12" fmla="*/ 0 w 243"/>
                                <a:gd name="T13" fmla="*/ 344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0" y="344"/>
                                  </a:move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3" y="43"/>
                                  </a:lnTo>
                                  <a:lnTo>
                                    <a:pt x="183" y="22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3" name="Freeform 5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3" y="2350"/>
                              <a:ext cx="15" cy="5"/>
                            </a:xfrm>
                            <a:custGeom>
                              <a:avLst/>
                              <a:gdLst>
                                <a:gd name="T0" fmla="*/ 0 w 62"/>
                                <a:gd name="T1" fmla="*/ 0 h 21"/>
                                <a:gd name="T2" fmla="*/ 60 w 62"/>
                                <a:gd name="T3" fmla="*/ 21 h 21"/>
                                <a:gd name="T4" fmla="*/ 62 w 62"/>
                                <a:gd name="T5" fmla="*/ 18 h 21"/>
                                <a:gd name="T6" fmla="*/ 0 w 62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0" y="0"/>
                                  </a:moveTo>
                                  <a:lnTo>
                                    <a:pt x="60" y="21"/>
                                  </a:lnTo>
                                  <a:lnTo>
                                    <a:pt x="62" y="1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4" name="Line 56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78" y="235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5" name="Freeform 5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0 w 224"/>
                                <a:gd name="T1" fmla="*/ 351 h 387"/>
                                <a:gd name="T2" fmla="*/ 61 w 224"/>
                                <a:gd name="T3" fmla="*/ 369 h 387"/>
                                <a:gd name="T4" fmla="*/ 123 w 224"/>
                                <a:gd name="T5" fmla="*/ 387 h 387"/>
                                <a:gd name="T6" fmla="*/ 224 w 224"/>
                                <a:gd name="T7" fmla="*/ 36 h 387"/>
                                <a:gd name="T8" fmla="*/ 163 w 224"/>
                                <a:gd name="T9" fmla="*/ 18 h 387"/>
                                <a:gd name="T10" fmla="*/ 102 w 224"/>
                                <a:gd name="T11" fmla="*/ 0 h 387"/>
                                <a:gd name="T12" fmla="*/ 0 w 224"/>
                                <a:gd name="T13" fmla="*/ 351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0" y="351"/>
                                  </a:moveTo>
                                  <a:lnTo>
                                    <a:pt x="61" y="369"/>
                                  </a:lnTo>
                                  <a:lnTo>
                                    <a:pt x="123" y="387"/>
                                  </a:lnTo>
                                  <a:lnTo>
                                    <a:pt x="224" y="36"/>
                                  </a:ln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6" name="Freeform 5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0 w 224"/>
                                <a:gd name="T1" fmla="*/ 351 h 387"/>
                                <a:gd name="T2" fmla="*/ 61 w 224"/>
                                <a:gd name="T3" fmla="*/ 369 h 387"/>
                                <a:gd name="T4" fmla="*/ 123 w 224"/>
                                <a:gd name="T5" fmla="*/ 387 h 387"/>
                                <a:gd name="T6" fmla="*/ 224 w 224"/>
                                <a:gd name="T7" fmla="*/ 36 h 387"/>
                                <a:gd name="T8" fmla="*/ 163 w 224"/>
                                <a:gd name="T9" fmla="*/ 18 h 387"/>
                                <a:gd name="T10" fmla="*/ 102 w 224"/>
                                <a:gd name="T11" fmla="*/ 0 h 387"/>
                                <a:gd name="T12" fmla="*/ 0 w 224"/>
                                <a:gd name="T13" fmla="*/ 351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0" y="351"/>
                                  </a:moveTo>
                                  <a:lnTo>
                                    <a:pt x="61" y="369"/>
                                  </a:lnTo>
                                  <a:lnTo>
                                    <a:pt x="123" y="387"/>
                                  </a:lnTo>
                                  <a:lnTo>
                                    <a:pt x="224" y="36"/>
                                  </a:ln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7" name="Freeform 5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8" y="2262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8"/>
                                <a:gd name="T2" fmla="*/ 61 w 63"/>
                                <a:gd name="T3" fmla="*/ 18 h 18"/>
                                <a:gd name="T4" fmla="*/ 63 w 63"/>
                                <a:gd name="T5" fmla="*/ 14 h 18"/>
                                <a:gd name="T6" fmla="*/ 0 w 63"/>
                                <a:gd name="T7" fmla="*/ 0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8">
                                  <a:moveTo>
                                    <a:pt x="0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63" y="1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8" name="Line 56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03" y="2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9" name="Freeform 5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355 h 384"/>
                                <a:gd name="T2" fmla="*/ 62 w 204"/>
                                <a:gd name="T3" fmla="*/ 370 h 384"/>
                                <a:gd name="T4" fmla="*/ 125 w 204"/>
                                <a:gd name="T5" fmla="*/ 384 h 384"/>
                                <a:gd name="T6" fmla="*/ 204 w 204"/>
                                <a:gd name="T7" fmla="*/ 28 h 384"/>
                                <a:gd name="T8" fmla="*/ 141 w 204"/>
                                <a:gd name="T9" fmla="*/ 14 h 384"/>
                                <a:gd name="T10" fmla="*/ 79 w 204"/>
                                <a:gd name="T11" fmla="*/ 0 h 384"/>
                                <a:gd name="T12" fmla="*/ 0 w 204"/>
                                <a:gd name="T13" fmla="*/ 355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0" y="355"/>
                                  </a:moveTo>
                                  <a:lnTo>
                                    <a:pt x="62" y="370"/>
                                  </a:lnTo>
                                  <a:lnTo>
                                    <a:pt x="125" y="384"/>
                                  </a:lnTo>
                                  <a:lnTo>
                                    <a:pt x="204" y="28"/>
                                  </a:lnTo>
                                  <a:lnTo>
                                    <a:pt x="141" y="1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0" name="Freeform 5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355 h 384"/>
                                <a:gd name="T2" fmla="*/ 62 w 204"/>
                                <a:gd name="T3" fmla="*/ 370 h 384"/>
                                <a:gd name="T4" fmla="*/ 125 w 204"/>
                                <a:gd name="T5" fmla="*/ 384 h 384"/>
                                <a:gd name="T6" fmla="*/ 204 w 204"/>
                                <a:gd name="T7" fmla="*/ 28 h 384"/>
                                <a:gd name="T8" fmla="*/ 141 w 204"/>
                                <a:gd name="T9" fmla="*/ 14 h 384"/>
                                <a:gd name="T10" fmla="*/ 79 w 204"/>
                                <a:gd name="T11" fmla="*/ 0 h 384"/>
                                <a:gd name="T12" fmla="*/ 0 w 204"/>
                                <a:gd name="T13" fmla="*/ 355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0" y="355"/>
                                  </a:moveTo>
                                  <a:lnTo>
                                    <a:pt x="62" y="370"/>
                                  </a:lnTo>
                                  <a:lnTo>
                                    <a:pt x="125" y="384"/>
                                  </a:lnTo>
                                  <a:lnTo>
                                    <a:pt x="204" y="28"/>
                                  </a:lnTo>
                                  <a:lnTo>
                                    <a:pt x="141" y="1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1" name="Freeform 5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8" y="2173"/>
                              <a:ext cx="16" cy="4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0 h 14"/>
                                <a:gd name="T2" fmla="*/ 63 w 64"/>
                                <a:gd name="T3" fmla="*/ 14 h 14"/>
                                <a:gd name="T4" fmla="*/ 64 w 64"/>
                                <a:gd name="T5" fmla="*/ 10 h 14"/>
                                <a:gd name="T6" fmla="*/ 0 w 64"/>
                                <a:gd name="T7" fmla="*/ 0 h 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4">
                                  <a:moveTo>
                                    <a:pt x="0" y="0"/>
                                  </a:moveTo>
                                  <a:lnTo>
                                    <a:pt x="63" y="14"/>
                                  </a:lnTo>
                                  <a:lnTo>
                                    <a:pt x="64" y="1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2" name="Line 55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23" y="21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3" name="Freeform 5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0 w 184"/>
                                <a:gd name="T1" fmla="*/ 360 h 380"/>
                                <a:gd name="T2" fmla="*/ 63 w 184"/>
                                <a:gd name="T3" fmla="*/ 370 h 380"/>
                                <a:gd name="T4" fmla="*/ 127 w 184"/>
                                <a:gd name="T5" fmla="*/ 380 h 380"/>
                                <a:gd name="T6" fmla="*/ 184 w 184"/>
                                <a:gd name="T7" fmla="*/ 19 h 380"/>
                                <a:gd name="T8" fmla="*/ 121 w 184"/>
                                <a:gd name="T9" fmla="*/ 9 h 380"/>
                                <a:gd name="T10" fmla="*/ 57 w 184"/>
                                <a:gd name="T11" fmla="*/ 0 h 380"/>
                                <a:gd name="T12" fmla="*/ 0 w 184"/>
                                <a:gd name="T13" fmla="*/ 36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0" y="360"/>
                                  </a:moveTo>
                                  <a:lnTo>
                                    <a:pt x="63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4" y="19"/>
                                  </a:lnTo>
                                  <a:lnTo>
                                    <a:pt x="121" y="9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3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4" name="Freeform 5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0 w 184"/>
                                <a:gd name="T1" fmla="*/ 360 h 380"/>
                                <a:gd name="T2" fmla="*/ 63 w 184"/>
                                <a:gd name="T3" fmla="*/ 370 h 380"/>
                                <a:gd name="T4" fmla="*/ 127 w 184"/>
                                <a:gd name="T5" fmla="*/ 380 h 380"/>
                                <a:gd name="T6" fmla="*/ 184 w 184"/>
                                <a:gd name="T7" fmla="*/ 19 h 380"/>
                                <a:gd name="T8" fmla="*/ 121 w 184"/>
                                <a:gd name="T9" fmla="*/ 9 h 380"/>
                                <a:gd name="T10" fmla="*/ 57 w 184"/>
                                <a:gd name="T11" fmla="*/ 0 h 380"/>
                                <a:gd name="T12" fmla="*/ 0 w 184"/>
                                <a:gd name="T13" fmla="*/ 36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0" y="360"/>
                                  </a:moveTo>
                                  <a:lnTo>
                                    <a:pt x="63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4" y="19"/>
                                  </a:lnTo>
                                  <a:lnTo>
                                    <a:pt x="121" y="9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36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5" name="Freeform 5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22" y="2083"/>
                              <a:ext cx="16" cy="3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0"/>
                                <a:gd name="T2" fmla="*/ 63 w 63"/>
                                <a:gd name="T3" fmla="*/ 10 h 10"/>
                                <a:gd name="T4" fmla="*/ 63 w 63"/>
                                <a:gd name="T5" fmla="*/ 6 h 10"/>
                                <a:gd name="T6" fmla="*/ 0 w 63"/>
                                <a:gd name="T7" fmla="*/ 0 h 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0">
                                  <a:moveTo>
                                    <a:pt x="0" y="0"/>
                                  </a:moveTo>
                                  <a:lnTo>
                                    <a:pt x="63" y="10"/>
                                  </a:lnTo>
                                  <a:lnTo>
                                    <a:pt x="63" y="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6" name="Line 55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38" y="208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7" name="Freeform 5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0 w 161"/>
                                <a:gd name="T1" fmla="*/ 362 h 374"/>
                                <a:gd name="T2" fmla="*/ 64 w 161"/>
                                <a:gd name="T3" fmla="*/ 368 h 374"/>
                                <a:gd name="T4" fmla="*/ 127 w 161"/>
                                <a:gd name="T5" fmla="*/ 374 h 374"/>
                                <a:gd name="T6" fmla="*/ 161 w 161"/>
                                <a:gd name="T7" fmla="*/ 12 h 374"/>
                                <a:gd name="T8" fmla="*/ 97 w 161"/>
                                <a:gd name="T9" fmla="*/ 6 h 374"/>
                                <a:gd name="T10" fmla="*/ 34 w 161"/>
                                <a:gd name="T11" fmla="*/ 0 h 374"/>
                                <a:gd name="T12" fmla="*/ 0 w 161"/>
                                <a:gd name="T13" fmla="*/ 36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0" y="362"/>
                                  </a:moveTo>
                                  <a:lnTo>
                                    <a:pt x="64" y="368"/>
                                  </a:lnTo>
                                  <a:lnTo>
                                    <a:pt x="127" y="374"/>
                                  </a:lnTo>
                                  <a:lnTo>
                                    <a:pt x="161" y="12"/>
                                  </a:lnTo>
                                  <a:lnTo>
                                    <a:pt x="97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8" name="Freeform 5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0 w 161"/>
                                <a:gd name="T1" fmla="*/ 362 h 374"/>
                                <a:gd name="T2" fmla="*/ 64 w 161"/>
                                <a:gd name="T3" fmla="*/ 368 h 374"/>
                                <a:gd name="T4" fmla="*/ 127 w 161"/>
                                <a:gd name="T5" fmla="*/ 374 h 374"/>
                                <a:gd name="T6" fmla="*/ 161 w 161"/>
                                <a:gd name="T7" fmla="*/ 12 h 374"/>
                                <a:gd name="T8" fmla="*/ 97 w 161"/>
                                <a:gd name="T9" fmla="*/ 6 h 374"/>
                                <a:gd name="T10" fmla="*/ 34 w 161"/>
                                <a:gd name="T11" fmla="*/ 0 h 374"/>
                                <a:gd name="T12" fmla="*/ 0 w 161"/>
                                <a:gd name="T13" fmla="*/ 36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0" y="362"/>
                                  </a:moveTo>
                                  <a:lnTo>
                                    <a:pt x="64" y="368"/>
                                  </a:lnTo>
                                  <a:lnTo>
                                    <a:pt x="127" y="374"/>
                                  </a:lnTo>
                                  <a:lnTo>
                                    <a:pt x="161" y="12"/>
                                  </a:lnTo>
                                  <a:lnTo>
                                    <a:pt x="97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9" name="Freeform 5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1" y="1992"/>
                              <a:ext cx="15" cy="2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0 h 6"/>
                                <a:gd name="T2" fmla="*/ 64 w 64"/>
                                <a:gd name="T3" fmla="*/ 6 h 6"/>
                                <a:gd name="T4" fmla="*/ 64 w 64"/>
                                <a:gd name="T5" fmla="*/ 2 h 6"/>
                                <a:gd name="T6" fmla="*/ 0 w 64"/>
                                <a:gd name="T7" fmla="*/ 0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6">
                                  <a:moveTo>
                                    <a:pt x="0" y="0"/>
                                  </a:moveTo>
                                  <a:lnTo>
                                    <a:pt x="64" y="6"/>
                                  </a:lnTo>
                                  <a:lnTo>
                                    <a:pt x="64" y="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0" name="Line 55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6" y="199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1" name="Freeform 5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0 w 139"/>
                                <a:gd name="T1" fmla="*/ 365 h 370"/>
                                <a:gd name="T2" fmla="*/ 63 w 139"/>
                                <a:gd name="T3" fmla="*/ 368 h 370"/>
                                <a:gd name="T4" fmla="*/ 127 w 139"/>
                                <a:gd name="T5" fmla="*/ 370 h 370"/>
                                <a:gd name="T6" fmla="*/ 139 w 139"/>
                                <a:gd name="T7" fmla="*/ 5 h 370"/>
                                <a:gd name="T8" fmla="*/ 75 w 139"/>
                                <a:gd name="T9" fmla="*/ 2 h 370"/>
                                <a:gd name="T10" fmla="*/ 12 w 139"/>
                                <a:gd name="T11" fmla="*/ 0 h 370"/>
                                <a:gd name="T12" fmla="*/ 0 w 139"/>
                                <a:gd name="T13" fmla="*/ 365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70">
                                  <a:moveTo>
                                    <a:pt x="0" y="365"/>
                                  </a:moveTo>
                                  <a:lnTo>
                                    <a:pt x="63" y="368"/>
                                  </a:lnTo>
                                  <a:lnTo>
                                    <a:pt x="127" y="370"/>
                                  </a:lnTo>
                                  <a:lnTo>
                                    <a:pt x="139" y="5"/>
                                  </a:lnTo>
                                  <a:lnTo>
                                    <a:pt x="75" y="2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0" y="3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2" name="Freeform 5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0 w 139"/>
                                <a:gd name="T1" fmla="*/ 365 h 370"/>
                                <a:gd name="T2" fmla="*/ 63 w 139"/>
                                <a:gd name="T3" fmla="*/ 368 h 370"/>
                                <a:gd name="T4" fmla="*/ 127 w 139"/>
                                <a:gd name="T5" fmla="*/ 370 h 370"/>
                                <a:gd name="T6" fmla="*/ 139 w 139"/>
                                <a:gd name="T7" fmla="*/ 5 h 370"/>
                                <a:gd name="T8" fmla="*/ 75 w 139"/>
                                <a:gd name="T9" fmla="*/ 2 h 370"/>
                                <a:gd name="T10" fmla="*/ 12 w 139"/>
                                <a:gd name="T11" fmla="*/ 0 h 370"/>
                                <a:gd name="T12" fmla="*/ 0 w 139"/>
                                <a:gd name="T13" fmla="*/ 365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70">
                                  <a:moveTo>
                                    <a:pt x="0" y="365"/>
                                  </a:moveTo>
                                  <a:lnTo>
                                    <a:pt x="63" y="368"/>
                                  </a:lnTo>
                                  <a:lnTo>
                                    <a:pt x="127" y="370"/>
                                  </a:lnTo>
                                  <a:lnTo>
                                    <a:pt x="139" y="5"/>
                                  </a:lnTo>
                                  <a:lnTo>
                                    <a:pt x="75" y="2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0" y="3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3" name="Freeform 5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4" y="1900"/>
                              <a:ext cx="15" cy="2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2 h 5"/>
                                <a:gd name="T2" fmla="*/ 64 w 64"/>
                                <a:gd name="T3" fmla="*/ 5 h 5"/>
                                <a:gd name="T4" fmla="*/ 64 w 64"/>
                                <a:gd name="T5" fmla="*/ 0 h 5"/>
                                <a:gd name="T6" fmla="*/ 0 w 64"/>
                                <a:gd name="T7" fmla="*/ 2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5">
                                  <a:moveTo>
                                    <a:pt x="0" y="2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64" y="0"/>
                                  </a:lnTo>
                                  <a:lnTo>
                                    <a:pt x="0" y="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4" name="Line 54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9" y="1900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1" name="Group 34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614" y="10567"/>
                            <a:ext cx="1033" cy="2670"/>
                            <a:chOff x="1207" y="479"/>
                            <a:chExt cx="1033" cy="2670"/>
                          </a:xfrm>
                        </p:grpSpPr>
                        <p:sp>
                          <p:nvSpPr>
                            <p:cNvPr id="465" name="Freeform 5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679"/>
                              <a:ext cx="21" cy="32"/>
                            </a:xfrm>
                            <a:custGeom>
                              <a:avLst/>
                              <a:gdLst>
                                <a:gd name="T0" fmla="*/ 20 w 83"/>
                                <a:gd name="T1" fmla="*/ 63 h 124"/>
                                <a:gd name="T2" fmla="*/ 0 w 83"/>
                                <a:gd name="T3" fmla="*/ 2 h 124"/>
                                <a:gd name="T4" fmla="*/ 13 w 83"/>
                                <a:gd name="T5" fmla="*/ 0 h 124"/>
                                <a:gd name="T6" fmla="*/ 26 w 83"/>
                                <a:gd name="T7" fmla="*/ 0 h 124"/>
                                <a:gd name="T8" fmla="*/ 39 w 83"/>
                                <a:gd name="T9" fmla="*/ 2 h 124"/>
                                <a:gd name="T10" fmla="*/ 51 w 83"/>
                                <a:gd name="T11" fmla="*/ 7 h 124"/>
                                <a:gd name="T12" fmla="*/ 62 w 83"/>
                                <a:gd name="T13" fmla="*/ 15 h 124"/>
                                <a:gd name="T14" fmla="*/ 71 w 83"/>
                                <a:gd name="T15" fmla="*/ 25 h 124"/>
                                <a:gd name="T16" fmla="*/ 79 w 83"/>
                                <a:gd name="T17" fmla="*/ 37 h 124"/>
                                <a:gd name="T18" fmla="*/ 82 w 83"/>
                                <a:gd name="T19" fmla="*/ 49 h 124"/>
                                <a:gd name="T20" fmla="*/ 83 w 83"/>
                                <a:gd name="T21" fmla="*/ 62 h 124"/>
                                <a:gd name="T22" fmla="*/ 82 w 83"/>
                                <a:gd name="T23" fmla="*/ 75 h 124"/>
                                <a:gd name="T24" fmla="*/ 79 w 83"/>
                                <a:gd name="T25" fmla="*/ 88 h 124"/>
                                <a:gd name="T26" fmla="*/ 73 w 83"/>
                                <a:gd name="T27" fmla="*/ 100 h 124"/>
                                <a:gd name="T28" fmla="*/ 63 w 83"/>
                                <a:gd name="T29" fmla="*/ 110 h 124"/>
                                <a:gd name="T30" fmla="*/ 52 w 83"/>
                                <a:gd name="T31" fmla="*/ 118 h 124"/>
                                <a:gd name="T32" fmla="*/ 40 w 83"/>
                                <a:gd name="T33" fmla="*/ 124 h 124"/>
                                <a:gd name="T34" fmla="*/ 20 w 83"/>
                                <a:gd name="T35" fmla="*/ 63 h 1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3" h="124">
                                  <a:moveTo>
                                    <a:pt x="20" y="63"/>
                                  </a:moveTo>
                                  <a:lnTo>
                                    <a:pt x="0" y="2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39" y="2"/>
                                  </a:lnTo>
                                  <a:lnTo>
                                    <a:pt x="51" y="7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71" y="25"/>
                                  </a:lnTo>
                                  <a:lnTo>
                                    <a:pt x="79" y="37"/>
                                  </a:lnTo>
                                  <a:lnTo>
                                    <a:pt x="82" y="49"/>
                                  </a:lnTo>
                                  <a:lnTo>
                                    <a:pt x="83" y="62"/>
                                  </a:lnTo>
                                  <a:lnTo>
                                    <a:pt x="82" y="75"/>
                                  </a:lnTo>
                                  <a:lnTo>
                                    <a:pt x="79" y="88"/>
                                  </a:lnTo>
                                  <a:lnTo>
                                    <a:pt x="73" y="100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2" y="118"/>
                                  </a:lnTo>
                                  <a:lnTo>
                                    <a:pt x="40" y="124"/>
                                  </a:lnTo>
                                  <a:lnTo>
                                    <a:pt x="2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6" name="Freeform 5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679"/>
                              <a:ext cx="21" cy="32"/>
                            </a:xfrm>
                            <a:custGeom>
                              <a:avLst/>
                              <a:gdLst>
                                <a:gd name="T0" fmla="*/ 0 w 83"/>
                                <a:gd name="T1" fmla="*/ 2 h 124"/>
                                <a:gd name="T2" fmla="*/ 13 w 83"/>
                                <a:gd name="T3" fmla="*/ 0 h 124"/>
                                <a:gd name="T4" fmla="*/ 26 w 83"/>
                                <a:gd name="T5" fmla="*/ 0 h 124"/>
                                <a:gd name="T6" fmla="*/ 39 w 83"/>
                                <a:gd name="T7" fmla="*/ 2 h 124"/>
                                <a:gd name="T8" fmla="*/ 51 w 83"/>
                                <a:gd name="T9" fmla="*/ 7 h 124"/>
                                <a:gd name="T10" fmla="*/ 62 w 83"/>
                                <a:gd name="T11" fmla="*/ 15 h 124"/>
                                <a:gd name="T12" fmla="*/ 71 w 83"/>
                                <a:gd name="T13" fmla="*/ 25 h 124"/>
                                <a:gd name="T14" fmla="*/ 79 w 83"/>
                                <a:gd name="T15" fmla="*/ 37 h 124"/>
                                <a:gd name="T16" fmla="*/ 82 w 83"/>
                                <a:gd name="T17" fmla="*/ 49 h 124"/>
                                <a:gd name="T18" fmla="*/ 83 w 83"/>
                                <a:gd name="T19" fmla="*/ 62 h 124"/>
                                <a:gd name="T20" fmla="*/ 82 w 83"/>
                                <a:gd name="T21" fmla="*/ 75 h 124"/>
                                <a:gd name="T22" fmla="*/ 79 w 83"/>
                                <a:gd name="T23" fmla="*/ 88 h 124"/>
                                <a:gd name="T24" fmla="*/ 73 w 83"/>
                                <a:gd name="T25" fmla="*/ 100 h 124"/>
                                <a:gd name="T26" fmla="*/ 63 w 83"/>
                                <a:gd name="T27" fmla="*/ 110 h 124"/>
                                <a:gd name="T28" fmla="*/ 52 w 83"/>
                                <a:gd name="T29" fmla="*/ 118 h 124"/>
                                <a:gd name="T30" fmla="*/ 40 w 83"/>
                                <a:gd name="T31" fmla="*/ 124 h 1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3" h="124">
                                  <a:moveTo>
                                    <a:pt x="0" y="2"/>
                                  </a:moveTo>
                                  <a:lnTo>
                                    <a:pt x="13" y="0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39" y="2"/>
                                  </a:lnTo>
                                  <a:lnTo>
                                    <a:pt x="51" y="7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71" y="25"/>
                                  </a:lnTo>
                                  <a:lnTo>
                                    <a:pt x="79" y="37"/>
                                  </a:lnTo>
                                  <a:lnTo>
                                    <a:pt x="82" y="49"/>
                                  </a:lnTo>
                                  <a:lnTo>
                                    <a:pt x="83" y="62"/>
                                  </a:lnTo>
                                  <a:lnTo>
                                    <a:pt x="82" y="75"/>
                                  </a:lnTo>
                                  <a:lnTo>
                                    <a:pt x="79" y="88"/>
                                  </a:lnTo>
                                  <a:lnTo>
                                    <a:pt x="73" y="100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2" y="118"/>
                                  </a:lnTo>
                                  <a:lnTo>
                                    <a:pt x="40" y="12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7" name="Freeform 5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6" y="680"/>
                              <a:ext cx="89" cy="57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2 h 229"/>
                                <a:gd name="T2" fmla="*/ 336 w 356"/>
                                <a:gd name="T3" fmla="*/ 61 h 229"/>
                                <a:gd name="T4" fmla="*/ 316 w 356"/>
                                <a:gd name="T5" fmla="*/ 0 h 229"/>
                                <a:gd name="T6" fmla="*/ 0 w 356"/>
                                <a:gd name="T7" fmla="*/ 107 h 229"/>
                                <a:gd name="T8" fmla="*/ 21 w 356"/>
                                <a:gd name="T9" fmla="*/ 168 h 229"/>
                                <a:gd name="T10" fmla="*/ 41 w 356"/>
                                <a:gd name="T11" fmla="*/ 229 h 229"/>
                                <a:gd name="T12" fmla="*/ 356 w 356"/>
                                <a:gd name="T13" fmla="*/ 122 h 2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9">
                                  <a:moveTo>
                                    <a:pt x="356" y="122"/>
                                  </a:moveTo>
                                  <a:lnTo>
                                    <a:pt x="336" y="61"/>
                                  </a:lnTo>
                                  <a:lnTo>
                                    <a:pt x="316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21" y="168"/>
                                  </a:lnTo>
                                  <a:lnTo>
                                    <a:pt x="41" y="229"/>
                                  </a:lnTo>
                                  <a:lnTo>
                                    <a:pt x="356" y="1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8" name="Freeform 5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6" y="680"/>
                              <a:ext cx="89" cy="57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2 h 229"/>
                                <a:gd name="T2" fmla="*/ 336 w 356"/>
                                <a:gd name="T3" fmla="*/ 61 h 229"/>
                                <a:gd name="T4" fmla="*/ 316 w 356"/>
                                <a:gd name="T5" fmla="*/ 0 h 229"/>
                                <a:gd name="T6" fmla="*/ 0 w 356"/>
                                <a:gd name="T7" fmla="*/ 107 h 229"/>
                                <a:gd name="T8" fmla="*/ 21 w 356"/>
                                <a:gd name="T9" fmla="*/ 168 h 229"/>
                                <a:gd name="T10" fmla="*/ 41 w 356"/>
                                <a:gd name="T11" fmla="*/ 229 h 229"/>
                                <a:gd name="T12" fmla="*/ 356 w 356"/>
                                <a:gd name="T13" fmla="*/ 122 h 2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9">
                                  <a:moveTo>
                                    <a:pt x="356" y="122"/>
                                  </a:moveTo>
                                  <a:lnTo>
                                    <a:pt x="336" y="61"/>
                                  </a:lnTo>
                                  <a:lnTo>
                                    <a:pt x="316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21" y="168"/>
                                  </a:lnTo>
                                  <a:lnTo>
                                    <a:pt x="41" y="229"/>
                                  </a:lnTo>
                                  <a:lnTo>
                                    <a:pt x="356" y="12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9" name="Freeform 5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5" y="707"/>
                              <a:ext cx="6" cy="15"/>
                            </a:xfrm>
                            <a:custGeom>
                              <a:avLst/>
                              <a:gdLst>
                                <a:gd name="T0" fmla="*/ 24 w 24"/>
                                <a:gd name="T1" fmla="*/ 61 h 61"/>
                                <a:gd name="T2" fmla="*/ 3 w 24"/>
                                <a:gd name="T3" fmla="*/ 0 h 61"/>
                                <a:gd name="T4" fmla="*/ 0 w 24"/>
                                <a:gd name="T5" fmla="*/ 1 h 61"/>
                                <a:gd name="T6" fmla="*/ 24 w 24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1">
                                  <a:moveTo>
                                    <a:pt x="24" y="61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4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0" name="Line 5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035" y="7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1" name="Freeform 5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8" y="707"/>
                              <a:ext cx="89" cy="61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0 h 245"/>
                                <a:gd name="T2" fmla="*/ 332 w 356"/>
                                <a:gd name="T3" fmla="*/ 60 h 245"/>
                                <a:gd name="T4" fmla="*/ 308 w 356"/>
                                <a:gd name="T5" fmla="*/ 0 h 245"/>
                                <a:gd name="T6" fmla="*/ 0 w 356"/>
                                <a:gd name="T7" fmla="*/ 126 h 245"/>
                                <a:gd name="T8" fmla="*/ 24 w 356"/>
                                <a:gd name="T9" fmla="*/ 185 h 245"/>
                                <a:gd name="T10" fmla="*/ 48 w 356"/>
                                <a:gd name="T11" fmla="*/ 245 h 245"/>
                                <a:gd name="T12" fmla="*/ 356 w 356"/>
                                <a:gd name="T13" fmla="*/ 120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356" y="120"/>
                                  </a:moveTo>
                                  <a:lnTo>
                                    <a:pt x="332" y="60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6"/>
                                  </a:lnTo>
                                  <a:lnTo>
                                    <a:pt x="24" y="185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2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2" name="Freeform 5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8" y="707"/>
                              <a:ext cx="89" cy="61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0 h 245"/>
                                <a:gd name="T2" fmla="*/ 332 w 356"/>
                                <a:gd name="T3" fmla="*/ 60 h 245"/>
                                <a:gd name="T4" fmla="*/ 308 w 356"/>
                                <a:gd name="T5" fmla="*/ 0 h 245"/>
                                <a:gd name="T6" fmla="*/ 0 w 356"/>
                                <a:gd name="T7" fmla="*/ 126 h 245"/>
                                <a:gd name="T8" fmla="*/ 24 w 356"/>
                                <a:gd name="T9" fmla="*/ 185 h 245"/>
                                <a:gd name="T10" fmla="*/ 48 w 356"/>
                                <a:gd name="T11" fmla="*/ 245 h 245"/>
                                <a:gd name="T12" fmla="*/ 356 w 356"/>
                                <a:gd name="T13" fmla="*/ 120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356" y="120"/>
                                  </a:moveTo>
                                  <a:lnTo>
                                    <a:pt x="332" y="60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6"/>
                                  </a:lnTo>
                                  <a:lnTo>
                                    <a:pt x="24" y="185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2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3" name="Freeform 5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7" y="738"/>
                              <a:ext cx="7" cy="15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59 h 59"/>
                                <a:gd name="T2" fmla="*/ 5 w 29"/>
                                <a:gd name="T3" fmla="*/ 0 h 59"/>
                                <a:gd name="T4" fmla="*/ 0 w 29"/>
                                <a:gd name="T5" fmla="*/ 2 h 59"/>
                                <a:gd name="T6" fmla="*/ 29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29" y="59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29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4" name="Line 5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957" y="7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5" name="Freeform 5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2" y="739"/>
                              <a:ext cx="89" cy="66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15 h 262"/>
                                <a:gd name="T2" fmla="*/ 327 w 356"/>
                                <a:gd name="T3" fmla="*/ 57 h 262"/>
                                <a:gd name="T4" fmla="*/ 298 w 356"/>
                                <a:gd name="T5" fmla="*/ 0 h 262"/>
                                <a:gd name="T6" fmla="*/ 0 w 356"/>
                                <a:gd name="T7" fmla="*/ 147 h 262"/>
                                <a:gd name="T8" fmla="*/ 28 w 356"/>
                                <a:gd name="T9" fmla="*/ 205 h 262"/>
                                <a:gd name="T10" fmla="*/ 57 w 356"/>
                                <a:gd name="T11" fmla="*/ 262 h 262"/>
                                <a:gd name="T12" fmla="*/ 356 w 356"/>
                                <a:gd name="T13" fmla="*/ 11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356" y="115"/>
                                  </a:moveTo>
                                  <a:lnTo>
                                    <a:pt x="327" y="57"/>
                                  </a:lnTo>
                                  <a:lnTo>
                                    <a:pt x="298" y="0"/>
                                  </a:lnTo>
                                  <a:lnTo>
                                    <a:pt x="0" y="147"/>
                                  </a:lnTo>
                                  <a:lnTo>
                                    <a:pt x="28" y="205"/>
                                  </a:lnTo>
                                  <a:lnTo>
                                    <a:pt x="57" y="262"/>
                                  </a:lnTo>
                                  <a:lnTo>
                                    <a:pt x="356" y="1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6" name="Freeform 5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2" y="739"/>
                              <a:ext cx="89" cy="66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15 h 262"/>
                                <a:gd name="T2" fmla="*/ 327 w 356"/>
                                <a:gd name="T3" fmla="*/ 57 h 262"/>
                                <a:gd name="T4" fmla="*/ 298 w 356"/>
                                <a:gd name="T5" fmla="*/ 0 h 262"/>
                                <a:gd name="T6" fmla="*/ 0 w 356"/>
                                <a:gd name="T7" fmla="*/ 147 h 262"/>
                                <a:gd name="T8" fmla="*/ 28 w 356"/>
                                <a:gd name="T9" fmla="*/ 205 h 262"/>
                                <a:gd name="T10" fmla="*/ 57 w 356"/>
                                <a:gd name="T11" fmla="*/ 262 h 262"/>
                                <a:gd name="T12" fmla="*/ 356 w 356"/>
                                <a:gd name="T13" fmla="*/ 11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356" y="115"/>
                                  </a:moveTo>
                                  <a:lnTo>
                                    <a:pt x="327" y="57"/>
                                  </a:lnTo>
                                  <a:lnTo>
                                    <a:pt x="298" y="0"/>
                                  </a:lnTo>
                                  <a:lnTo>
                                    <a:pt x="0" y="147"/>
                                  </a:lnTo>
                                  <a:lnTo>
                                    <a:pt x="28" y="205"/>
                                  </a:lnTo>
                                  <a:lnTo>
                                    <a:pt x="57" y="262"/>
                                  </a:lnTo>
                                  <a:lnTo>
                                    <a:pt x="356" y="11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7" name="Freeform 5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1" y="776"/>
                              <a:ext cx="8" cy="14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58 h 58"/>
                                <a:gd name="T2" fmla="*/ 4 w 32"/>
                                <a:gd name="T3" fmla="*/ 0 h 58"/>
                                <a:gd name="T4" fmla="*/ 0 w 32"/>
                                <a:gd name="T5" fmla="*/ 3 h 58"/>
                                <a:gd name="T6" fmla="*/ 32 w 32"/>
                                <a:gd name="T7" fmla="*/ 58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8">
                                  <a:moveTo>
                                    <a:pt x="32" y="58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32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8" name="Line 5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81" y="7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9" name="Freeform 5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9" y="776"/>
                              <a:ext cx="88" cy="69"/>
                            </a:xfrm>
                            <a:custGeom>
                              <a:avLst/>
                              <a:gdLst>
                                <a:gd name="T0" fmla="*/ 354 w 354"/>
                                <a:gd name="T1" fmla="*/ 110 h 275"/>
                                <a:gd name="T2" fmla="*/ 321 w 354"/>
                                <a:gd name="T3" fmla="*/ 55 h 275"/>
                                <a:gd name="T4" fmla="*/ 289 w 354"/>
                                <a:gd name="T5" fmla="*/ 0 h 275"/>
                                <a:gd name="T6" fmla="*/ 0 w 354"/>
                                <a:gd name="T7" fmla="*/ 165 h 275"/>
                                <a:gd name="T8" fmla="*/ 33 w 354"/>
                                <a:gd name="T9" fmla="*/ 220 h 275"/>
                                <a:gd name="T10" fmla="*/ 65 w 354"/>
                                <a:gd name="T11" fmla="*/ 275 h 275"/>
                                <a:gd name="T12" fmla="*/ 354 w 354"/>
                                <a:gd name="T13" fmla="*/ 110 h 2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5">
                                  <a:moveTo>
                                    <a:pt x="354" y="110"/>
                                  </a:move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5"/>
                                  </a:lnTo>
                                  <a:lnTo>
                                    <a:pt x="33" y="220"/>
                                  </a:lnTo>
                                  <a:lnTo>
                                    <a:pt x="65" y="275"/>
                                  </a:lnTo>
                                  <a:lnTo>
                                    <a:pt x="354" y="1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0" name="Freeform 5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9" y="776"/>
                              <a:ext cx="88" cy="69"/>
                            </a:xfrm>
                            <a:custGeom>
                              <a:avLst/>
                              <a:gdLst>
                                <a:gd name="T0" fmla="*/ 354 w 354"/>
                                <a:gd name="T1" fmla="*/ 110 h 275"/>
                                <a:gd name="T2" fmla="*/ 321 w 354"/>
                                <a:gd name="T3" fmla="*/ 55 h 275"/>
                                <a:gd name="T4" fmla="*/ 289 w 354"/>
                                <a:gd name="T5" fmla="*/ 0 h 275"/>
                                <a:gd name="T6" fmla="*/ 0 w 354"/>
                                <a:gd name="T7" fmla="*/ 165 h 275"/>
                                <a:gd name="T8" fmla="*/ 33 w 354"/>
                                <a:gd name="T9" fmla="*/ 220 h 275"/>
                                <a:gd name="T10" fmla="*/ 65 w 354"/>
                                <a:gd name="T11" fmla="*/ 275 h 275"/>
                                <a:gd name="T12" fmla="*/ 354 w 354"/>
                                <a:gd name="T13" fmla="*/ 110 h 2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5">
                                  <a:moveTo>
                                    <a:pt x="354" y="110"/>
                                  </a:move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5"/>
                                  </a:lnTo>
                                  <a:lnTo>
                                    <a:pt x="33" y="220"/>
                                  </a:lnTo>
                                  <a:lnTo>
                                    <a:pt x="65" y="275"/>
                                  </a:lnTo>
                                  <a:lnTo>
                                    <a:pt x="354" y="1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1" name="Freeform 5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818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55 h 55"/>
                                <a:gd name="T2" fmla="*/ 3 w 36"/>
                                <a:gd name="T3" fmla="*/ 0 h 55"/>
                                <a:gd name="T4" fmla="*/ 0 w 36"/>
                                <a:gd name="T5" fmla="*/ 2 h 55"/>
                                <a:gd name="T6" fmla="*/ 36 w 36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55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6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2" name="Line 5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08" y="81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3" name="Freeform 5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9" y="818"/>
                              <a:ext cx="87" cy="73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106 h 291"/>
                                <a:gd name="T2" fmla="*/ 313 w 349"/>
                                <a:gd name="T3" fmla="*/ 53 h 291"/>
                                <a:gd name="T4" fmla="*/ 277 w 349"/>
                                <a:gd name="T5" fmla="*/ 0 h 291"/>
                                <a:gd name="T6" fmla="*/ 0 w 349"/>
                                <a:gd name="T7" fmla="*/ 186 h 291"/>
                                <a:gd name="T8" fmla="*/ 36 w 349"/>
                                <a:gd name="T9" fmla="*/ 239 h 291"/>
                                <a:gd name="T10" fmla="*/ 72 w 349"/>
                                <a:gd name="T11" fmla="*/ 291 h 291"/>
                                <a:gd name="T12" fmla="*/ 349 w 349"/>
                                <a:gd name="T13" fmla="*/ 106 h 29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1">
                                  <a:moveTo>
                                    <a:pt x="349" y="106"/>
                                  </a:moveTo>
                                  <a:lnTo>
                                    <a:pt x="313" y="53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6" y="239"/>
                                  </a:lnTo>
                                  <a:lnTo>
                                    <a:pt x="72" y="291"/>
                                  </a:lnTo>
                                  <a:lnTo>
                                    <a:pt x="349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4" name="Freeform 5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9" y="818"/>
                              <a:ext cx="87" cy="73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106 h 291"/>
                                <a:gd name="T2" fmla="*/ 313 w 349"/>
                                <a:gd name="T3" fmla="*/ 53 h 291"/>
                                <a:gd name="T4" fmla="*/ 277 w 349"/>
                                <a:gd name="T5" fmla="*/ 0 h 291"/>
                                <a:gd name="T6" fmla="*/ 0 w 349"/>
                                <a:gd name="T7" fmla="*/ 186 h 291"/>
                                <a:gd name="T8" fmla="*/ 36 w 349"/>
                                <a:gd name="T9" fmla="*/ 239 h 291"/>
                                <a:gd name="T10" fmla="*/ 72 w 349"/>
                                <a:gd name="T11" fmla="*/ 291 h 291"/>
                                <a:gd name="T12" fmla="*/ 349 w 349"/>
                                <a:gd name="T13" fmla="*/ 106 h 29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1">
                                  <a:moveTo>
                                    <a:pt x="349" y="106"/>
                                  </a:moveTo>
                                  <a:lnTo>
                                    <a:pt x="313" y="53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6" y="239"/>
                                  </a:lnTo>
                                  <a:lnTo>
                                    <a:pt x="72" y="291"/>
                                  </a:lnTo>
                                  <a:lnTo>
                                    <a:pt x="349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5" name="Freeform 5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8" y="865"/>
                              <a:ext cx="10" cy="13"/>
                            </a:xfrm>
                            <a:custGeom>
                              <a:avLst/>
                              <a:gdLst>
                                <a:gd name="T0" fmla="*/ 40 w 40"/>
                                <a:gd name="T1" fmla="*/ 53 h 53"/>
                                <a:gd name="T2" fmla="*/ 4 w 40"/>
                                <a:gd name="T3" fmla="*/ 0 h 53"/>
                                <a:gd name="T4" fmla="*/ 0 w 40"/>
                                <a:gd name="T5" fmla="*/ 2 h 53"/>
                                <a:gd name="T6" fmla="*/ 40 w 40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40" y="53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40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6" name="Line 5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738" y="8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7" name="Freeform 5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865"/>
                              <a:ext cx="86" cy="76"/>
                            </a:xfrm>
                            <a:custGeom>
                              <a:avLst/>
                              <a:gdLst>
                                <a:gd name="T0" fmla="*/ 342 w 342"/>
                                <a:gd name="T1" fmla="*/ 101 h 303"/>
                                <a:gd name="T2" fmla="*/ 303 w 342"/>
                                <a:gd name="T3" fmla="*/ 51 h 303"/>
                                <a:gd name="T4" fmla="*/ 263 w 342"/>
                                <a:gd name="T5" fmla="*/ 0 h 303"/>
                                <a:gd name="T6" fmla="*/ 0 w 342"/>
                                <a:gd name="T7" fmla="*/ 203 h 303"/>
                                <a:gd name="T8" fmla="*/ 39 w 342"/>
                                <a:gd name="T9" fmla="*/ 253 h 303"/>
                                <a:gd name="T10" fmla="*/ 79 w 342"/>
                                <a:gd name="T11" fmla="*/ 303 h 303"/>
                                <a:gd name="T12" fmla="*/ 342 w 342"/>
                                <a:gd name="T13" fmla="*/ 101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2" h="303">
                                  <a:moveTo>
                                    <a:pt x="342" y="101"/>
                                  </a:moveTo>
                                  <a:lnTo>
                                    <a:pt x="303" y="51"/>
                                  </a:lnTo>
                                  <a:lnTo>
                                    <a:pt x="263" y="0"/>
                                  </a:lnTo>
                                  <a:lnTo>
                                    <a:pt x="0" y="203"/>
                                  </a:lnTo>
                                  <a:lnTo>
                                    <a:pt x="39" y="253"/>
                                  </a:lnTo>
                                  <a:lnTo>
                                    <a:pt x="79" y="303"/>
                                  </a:lnTo>
                                  <a:lnTo>
                                    <a:pt x="342" y="10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8" name="Freeform 5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865"/>
                              <a:ext cx="86" cy="76"/>
                            </a:xfrm>
                            <a:custGeom>
                              <a:avLst/>
                              <a:gdLst>
                                <a:gd name="T0" fmla="*/ 342 w 342"/>
                                <a:gd name="T1" fmla="*/ 101 h 303"/>
                                <a:gd name="T2" fmla="*/ 303 w 342"/>
                                <a:gd name="T3" fmla="*/ 51 h 303"/>
                                <a:gd name="T4" fmla="*/ 263 w 342"/>
                                <a:gd name="T5" fmla="*/ 0 h 303"/>
                                <a:gd name="T6" fmla="*/ 0 w 342"/>
                                <a:gd name="T7" fmla="*/ 203 h 303"/>
                                <a:gd name="T8" fmla="*/ 39 w 342"/>
                                <a:gd name="T9" fmla="*/ 253 h 303"/>
                                <a:gd name="T10" fmla="*/ 79 w 342"/>
                                <a:gd name="T11" fmla="*/ 303 h 303"/>
                                <a:gd name="T12" fmla="*/ 342 w 342"/>
                                <a:gd name="T13" fmla="*/ 101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2" h="303">
                                  <a:moveTo>
                                    <a:pt x="342" y="101"/>
                                  </a:moveTo>
                                  <a:lnTo>
                                    <a:pt x="303" y="51"/>
                                  </a:lnTo>
                                  <a:lnTo>
                                    <a:pt x="263" y="0"/>
                                  </a:lnTo>
                                  <a:lnTo>
                                    <a:pt x="0" y="203"/>
                                  </a:lnTo>
                                  <a:lnTo>
                                    <a:pt x="39" y="253"/>
                                  </a:lnTo>
                                  <a:lnTo>
                                    <a:pt x="79" y="303"/>
                                  </a:lnTo>
                                  <a:lnTo>
                                    <a:pt x="342" y="10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9" name="Freeform 5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916"/>
                              <a:ext cx="10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50 h 50"/>
                                <a:gd name="T2" fmla="*/ 3 w 42"/>
                                <a:gd name="T3" fmla="*/ 0 h 50"/>
                                <a:gd name="T4" fmla="*/ 0 w 42"/>
                                <a:gd name="T5" fmla="*/ 2 h 50"/>
                                <a:gd name="T6" fmla="*/ 42 w 42"/>
                                <a:gd name="T7" fmla="*/ 5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42" y="50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42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0" name="Line 5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72" y="91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1" name="Freeform 5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917"/>
                              <a:ext cx="84" cy="78"/>
                            </a:xfrm>
                            <a:custGeom>
                              <a:avLst/>
                              <a:gdLst>
                                <a:gd name="T0" fmla="*/ 334 w 334"/>
                                <a:gd name="T1" fmla="*/ 96 h 315"/>
                                <a:gd name="T2" fmla="*/ 292 w 334"/>
                                <a:gd name="T3" fmla="*/ 48 h 315"/>
                                <a:gd name="T4" fmla="*/ 250 w 334"/>
                                <a:gd name="T5" fmla="*/ 0 h 315"/>
                                <a:gd name="T6" fmla="*/ 0 w 334"/>
                                <a:gd name="T7" fmla="*/ 219 h 315"/>
                                <a:gd name="T8" fmla="*/ 42 w 334"/>
                                <a:gd name="T9" fmla="*/ 267 h 315"/>
                                <a:gd name="T10" fmla="*/ 84 w 334"/>
                                <a:gd name="T11" fmla="*/ 315 h 315"/>
                                <a:gd name="T12" fmla="*/ 334 w 334"/>
                                <a:gd name="T13" fmla="*/ 96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4" h="315">
                                  <a:moveTo>
                                    <a:pt x="334" y="96"/>
                                  </a:moveTo>
                                  <a:lnTo>
                                    <a:pt x="292" y="48"/>
                                  </a:lnTo>
                                  <a:lnTo>
                                    <a:pt x="250" y="0"/>
                                  </a:lnTo>
                                  <a:lnTo>
                                    <a:pt x="0" y="219"/>
                                  </a:ln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4" y="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2" name="Freeform 5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917"/>
                              <a:ext cx="84" cy="78"/>
                            </a:xfrm>
                            <a:custGeom>
                              <a:avLst/>
                              <a:gdLst>
                                <a:gd name="T0" fmla="*/ 334 w 334"/>
                                <a:gd name="T1" fmla="*/ 96 h 315"/>
                                <a:gd name="T2" fmla="*/ 292 w 334"/>
                                <a:gd name="T3" fmla="*/ 48 h 315"/>
                                <a:gd name="T4" fmla="*/ 250 w 334"/>
                                <a:gd name="T5" fmla="*/ 0 h 315"/>
                                <a:gd name="T6" fmla="*/ 0 w 334"/>
                                <a:gd name="T7" fmla="*/ 219 h 315"/>
                                <a:gd name="T8" fmla="*/ 42 w 334"/>
                                <a:gd name="T9" fmla="*/ 267 h 315"/>
                                <a:gd name="T10" fmla="*/ 84 w 334"/>
                                <a:gd name="T11" fmla="*/ 315 h 315"/>
                                <a:gd name="T12" fmla="*/ 334 w 334"/>
                                <a:gd name="T13" fmla="*/ 96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4" h="315">
                                  <a:moveTo>
                                    <a:pt x="334" y="96"/>
                                  </a:moveTo>
                                  <a:lnTo>
                                    <a:pt x="292" y="48"/>
                                  </a:lnTo>
                                  <a:lnTo>
                                    <a:pt x="250" y="0"/>
                                  </a:lnTo>
                                  <a:lnTo>
                                    <a:pt x="0" y="219"/>
                                  </a:ln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4" y="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3" name="Freeform 5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8" y="971"/>
                              <a:ext cx="11" cy="12"/>
                            </a:xfrm>
                            <a:custGeom>
                              <a:avLst/>
                              <a:gdLst>
                                <a:gd name="T0" fmla="*/ 46 w 46"/>
                                <a:gd name="T1" fmla="*/ 48 h 48"/>
                                <a:gd name="T2" fmla="*/ 4 w 46"/>
                                <a:gd name="T3" fmla="*/ 0 h 48"/>
                                <a:gd name="T4" fmla="*/ 0 w 46"/>
                                <a:gd name="T5" fmla="*/ 3 h 48"/>
                                <a:gd name="T6" fmla="*/ 46 w 46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46" y="48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6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4" name="Line 5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08" y="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5" name="Freeform 5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972"/>
                              <a:ext cx="82" cy="82"/>
                            </a:xfrm>
                            <a:custGeom>
                              <a:avLst/>
                              <a:gdLst>
                                <a:gd name="T0" fmla="*/ 326 w 326"/>
                                <a:gd name="T1" fmla="*/ 91 h 327"/>
                                <a:gd name="T2" fmla="*/ 281 w 326"/>
                                <a:gd name="T3" fmla="*/ 45 h 327"/>
                                <a:gd name="T4" fmla="*/ 235 w 326"/>
                                <a:gd name="T5" fmla="*/ 0 h 327"/>
                                <a:gd name="T6" fmla="*/ 0 w 326"/>
                                <a:gd name="T7" fmla="*/ 236 h 327"/>
                                <a:gd name="T8" fmla="*/ 46 w 326"/>
                                <a:gd name="T9" fmla="*/ 281 h 327"/>
                                <a:gd name="T10" fmla="*/ 91 w 326"/>
                                <a:gd name="T11" fmla="*/ 327 h 327"/>
                                <a:gd name="T12" fmla="*/ 326 w 326"/>
                                <a:gd name="T13" fmla="*/ 91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326" y="91"/>
                                  </a:moveTo>
                                  <a:lnTo>
                                    <a:pt x="281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lnTo>
                                    <a:pt x="46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6" name="Freeform 5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972"/>
                              <a:ext cx="82" cy="82"/>
                            </a:xfrm>
                            <a:custGeom>
                              <a:avLst/>
                              <a:gdLst>
                                <a:gd name="T0" fmla="*/ 326 w 326"/>
                                <a:gd name="T1" fmla="*/ 91 h 327"/>
                                <a:gd name="T2" fmla="*/ 281 w 326"/>
                                <a:gd name="T3" fmla="*/ 45 h 327"/>
                                <a:gd name="T4" fmla="*/ 235 w 326"/>
                                <a:gd name="T5" fmla="*/ 0 h 327"/>
                                <a:gd name="T6" fmla="*/ 0 w 326"/>
                                <a:gd name="T7" fmla="*/ 236 h 327"/>
                                <a:gd name="T8" fmla="*/ 46 w 326"/>
                                <a:gd name="T9" fmla="*/ 281 h 327"/>
                                <a:gd name="T10" fmla="*/ 91 w 326"/>
                                <a:gd name="T11" fmla="*/ 327 h 327"/>
                                <a:gd name="T12" fmla="*/ 326 w 326"/>
                                <a:gd name="T13" fmla="*/ 91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326" y="91"/>
                                  </a:moveTo>
                                  <a:lnTo>
                                    <a:pt x="281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lnTo>
                                    <a:pt x="46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7" name="Freeform 5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1031"/>
                              <a:ext cx="12" cy="11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45 h 45"/>
                                <a:gd name="T2" fmla="*/ 2 w 48"/>
                                <a:gd name="T3" fmla="*/ 0 h 45"/>
                                <a:gd name="T4" fmla="*/ 0 w 48"/>
                                <a:gd name="T5" fmla="*/ 3 h 45"/>
                                <a:gd name="T6" fmla="*/ 48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45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8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8" name="Line 5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549" y="10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9" name="Freeform 5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4" y="1032"/>
                              <a:ext cx="79" cy="83"/>
                            </a:xfrm>
                            <a:custGeom>
                              <a:avLst/>
                              <a:gdLst>
                                <a:gd name="T0" fmla="*/ 315 w 315"/>
                                <a:gd name="T1" fmla="*/ 84 h 334"/>
                                <a:gd name="T2" fmla="*/ 267 w 315"/>
                                <a:gd name="T3" fmla="*/ 42 h 334"/>
                                <a:gd name="T4" fmla="*/ 219 w 315"/>
                                <a:gd name="T5" fmla="*/ 0 h 334"/>
                                <a:gd name="T6" fmla="*/ 0 w 315"/>
                                <a:gd name="T7" fmla="*/ 251 h 334"/>
                                <a:gd name="T8" fmla="*/ 48 w 315"/>
                                <a:gd name="T9" fmla="*/ 293 h 334"/>
                                <a:gd name="T10" fmla="*/ 96 w 315"/>
                                <a:gd name="T11" fmla="*/ 334 h 334"/>
                                <a:gd name="T12" fmla="*/ 315 w 315"/>
                                <a:gd name="T13" fmla="*/ 84 h 33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4">
                                  <a:moveTo>
                                    <a:pt x="315" y="84"/>
                                  </a:move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1"/>
                                  </a:lnTo>
                                  <a:lnTo>
                                    <a:pt x="48" y="293"/>
                                  </a:lnTo>
                                  <a:lnTo>
                                    <a:pt x="96" y="334"/>
                                  </a:lnTo>
                                  <a:lnTo>
                                    <a:pt x="315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0" name="Freeform 5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4" y="1032"/>
                              <a:ext cx="79" cy="83"/>
                            </a:xfrm>
                            <a:custGeom>
                              <a:avLst/>
                              <a:gdLst>
                                <a:gd name="T0" fmla="*/ 315 w 315"/>
                                <a:gd name="T1" fmla="*/ 84 h 334"/>
                                <a:gd name="T2" fmla="*/ 267 w 315"/>
                                <a:gd name="T3" fmla="*/ 42 h 334"/>
                                <a:gd name="T4" fmla="*/ 219 w 315"/>
                                <a:gd name="T5" fmla="*/ 0 h 334"/>
                                <a:gd name="T6" fmla="*/ 0 w 315"/>
                                <a:gd name="T7" fmla="*/ 251 h 334"/>
                                <a:gd name="T8" fmla="*/ 48 w 315"/>
                                <a:gd name="T9" fmla="*/ 293 h 334"/>
                                <a:gd name="T10" fmla="*/ 96 w 315"/>
                                <a:gd name="T11" fmla="*/ 334 h 334"/>
                                <a:gd name="T12" fmla="*/ 315 w 315"/>
                                <a:gd name="T13" fmla="*/ 84 h 33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4">
                                  <a:moveTo>
                                    <a:pt x="315" y="84"/>
                                  </a:move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1"/>
                                  </a:lnTo>
                                  <a:lnTo>
                                    <a:pt x="48" y="293"/>
                                  </a:lnTo>
                                  <a:lnTo>
                                    <a:pt x="96" y="334"/>
                                  </a:lnTo>
                                  <a:lnTo>
                                    <a:pt x="315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1" name="Freeform 5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3" y="1094"/>
                              <a:ext cx="13" cy="11"/>
                            </a:xfrm>
                            <a:custGeom>
                              <a:avLst/>
                              <a:gdLst>
                                <a:gd name="T0" fmla="*/ 52 w 52"/>
                                <a:gd name="T1" fmla="*/ 42 h 42"/>
                                <a:gd name="T2" fmla="*/ 4 w 52"/>
                                <a:gd name="T3" fmla="*/ 0 h 42"/>
                                <a:gd name="T4" fmla="*/ 0 w 52"/>
                                <a:gd name="T5" fmla="*/ 3 h 42"/>
                                <a:gd name="T6" fmla="*/ 52 w 52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2" h="42">
                                  <a:moveTo>
                                    <a:pt x="52" y="42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2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2" name="Line 5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93" y="10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3" name="Freeform 5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3" y="1095"/>
                              <a:ext cx="76" cy="86"/>
                            </a:xfrm>
                            <a:custGeom>
                              <a:avLst/>
                              <a:gdLst>
                                <a:gd name="T0" fmla="*/ 304 w 304"/>
                                <a:gd name="T1" fmla="*/ 77 h 342"/>
                                <a:gd name="T2" fmla="*/ 253 w 304"/>
                                <a:gd name="T3" fmla="*/ 39 h 342"/>
                                <a:gd name="T4" fmla="*/ 201 w 304"/>
                                <a:gd name="T5" fmla="*/ 0 h 342"/>
                                <a:gd name="T6" fmla="*/ 0 w 304"/>
                                <a:gd name="T7" fmla="*/ 265 h 342"/>
                                <a:gd name="T8" fmla="*/ 51 w 304"/>
                                <a:gd name="T9" fmla="*/ 303 h 342"/>
                                <a:gd name="T10" fmla="*/ 103 w 304"/>
                                <a:gd name="T11" fmla="*/ 342 h 342"/>
                                <a:gd name="T12" fmla="*/ 304 w 304"/>
                                <a:gd name="T13" fmla="*/ 77 h 3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4" h="342">
                                  <a:moveTo>
                                    <a:pt x="304" y="77"/>
                                  </a:moveTo>
                                  <a:lnTo>
                                    <a:pt x="253" y="39"/>
                                  </a:lnTo>
                                  <a:lnTo>
                                    <a:pt x="201" y="0"/>
                                  </a:lnTo>
                                  <a:lnTo>
                                    <a:pt x="0" y="265"/>
                                  </a:lnTo>
                                  <a:lnTo>
                                    <a:pt x="51" y="303"/>
                                  </a:lnTo>
                                  <a:lnTo>
                                    <a:pt x="103" y="342"/>
                                  </a:lnTo>
                                  <a:lnTo>
                                    <a:pt x="304" y="7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4" name="Freeform 5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3" y="1095"/>
                              <a:ext cx="76" cy="86"/>
                            </a:xfrm>
                            <a:custGeom>
                              <a:avLst/>
                              <a:gdLst>
                                <a:gd name="T0" fmla="*/ 304 w 304"/>
                                <a:gd name="T1" fmla="*/ 77 h 342"/>
                                <a:gd name="T2" fmla="*/ 253 w 304"/>
                                <a:gd name="T3" fmla="*/ 39 h 342"/>
                                <a:gd name="T4" fmla="*/ 201 w 304"/>
                                <a:gd name="T5" fmla="*/ 0 h 342"/>
                                <a:gd name="T6" fmla="*/ 0 w 304"/>
                                <a:gd name="T7" fmla="*/ 265 h 342"/>
                                <a:gd name="T8" fmla="*/ 51 w 304"/>
                                <a:gd name="T9" fmla="*/ 303 h 342"/>
                                <a:gd name="T10" fmla="*/ 103 w 304"/>
                                <a:gd name="T11" fmla="*/ 342 h 342"/>
                                <a:gd name="T12" fmla="*/ 304 w 304"/>
                                <a:gd name="T13" fmla="*/ 77 h 3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4" h="342">
                                  <a:moveTo>
                                    <a:pt x="304" y="77"/>
                                  </a:moveTo>
                                  <a:lnTo>
                                    <a:pt x="253" y="39"/>
                                  </a:lnTo>
                                  <a:lnTo>
                                    <a:pt x="201" y="0"/>
                                  </a:lnTo>
                                  <a:lnTo>
                                    <a:pt x="0" y="265"/>
                                  </a:lnTo>
                                  <a:lnTo>
                                    <a:pt x="51" y="303"/>
                                  </a:lnTo>
                                  <a:lnTo>
                                    <a:pt x="103" y="342"/>
                                  </a:lnTo>
                                  <a:lnTo>
                                    <a:pt x="304" y="7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5" name="Freeform 5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2" y="1161"/>
                              <a:ext cx="14" cy="10"/>
                            </a:xfrm>
                            <a:custGeom>
                              <a:avLst/>
                              <a:gdLst>
                                <a:gd name="T0" fmla="*/ 54 w 54"/>
                                <a:gd name="T1" fmla="*/ 38 h 38"/>
                                <a:gd name="T2" fmla="*/ 3 w 54"/>
                                <a:gd name="T3" fmla="*/ 0 h 38"/>
                                <a:gd name="T4" fmla="*/ 0 w 54"/>
                                <a:gd name="T5" fmla="*/ 2 h 38"/>
                                <a:gd name="T6" fmla="*/ 54 w 54"/>
                                <a:gd name="T7" fmla="*/ 38 h 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4" h="38">
                                  <a:moveTo>
                                    <a:pt x="54" y="38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54" y="3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6" name="Line 5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42" y="11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7" name="Freeform 5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162"/>
                              <a:ext cx="73" cy="88"/>
                            </a:xfrm>
                            <a:custGeom>
                              <a:avLst/>
                              <a:gdLst>
                                <a:gd name="T0" fmla="*/ 292 w 292"/>
                                <a:gd name="T1" fmla="*/ 72 h 350"/>
                                <a:gd name="T2" fmla="*/ 238 w 292"/>
                                <a:gd name="T3" fmla="*/ 36 h 350"/>
                                <a:gd name="T4" fmla="*/ 184 w 292"/>
                                <a:gd name="T5" fmla="*/ 0 h 350"/>
                                <a:gd name="T6" fmla="*/ 0 w 292"/>
                                <a:gd name="T7" fmla="*/ 278 h 350"/>
                                <a:gd name="T8" fmla="*/ 54 w 292"/>
                                <a:gd name="T9" fmla="*/ 314 h 350"/>
                                <a:gd name="T10" fmla="*/ 108 w 292"/>
                                <a:gd name="T11" fmla="*/ 350 h 350"/>
                                <a:gd name="T12" fmla="*/ 292 w 292"/>
                                <a:gd name="T13" fmla="*/ 72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" h="350">
                                  <a:moveTo>
                                    <a:pt x="292" y="72"/>
                                  </a:moveTo>
                                  <a:lnTo>
                                    <a:pt x="238" y="36"/>
                                  </a:lnTo>
                                  <a:lnTo>
                                    <a:pt x="184" y="0"/>
                                  </a:lnTo>
                                  <a:lnTo>
                                    <a:pt x="0" y="278"/>
                                  </a:lnTo>
                                  <a:lnTo>
                                    <a:pt x="54" y="314"/>
                                  </a:lnTo>
                                  <a:lnTo>
                                    <a:pt x="108" y="350"/>
                                  </a:lnTo>
                                  <a:lnTo>
                                    <a:pt x="292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8" name="Freeform 5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162"/>
                              <a:ext cx="73" cy="88"/>
                            </a:xfrm>
                            <a:custGeom>
                              <a:avLst/>
                              <a:gdLst>
                                <a:gd name="T0" fmla="*/ 292 w 292"/>
                                <a:gd name="T1" fmla="*/ 72 h 350"/>
                                <a:gd name="T2" fmla="*/ 238 w 292"/>
                                <a:gd name="T3" fmla="*/ 36 h 350"/>
                                <a:gd name="T4" fmla="*/ 184 w 292"/>
                                <a:gd name="T5" fmla="*/ 0 h 350"/>
                                <a:gd name="T6" fmla="*/ 0 w 292"/>
                                <a:gd name="T7" fmla="*/ 278 h 350"/>
                                <a:gd name="T8" fmla="*/ 54 w 292"/>
                                <a:gd name="T9" fmla="*/ 314 h 350"/>
                                <a:gd name="T10" fmla="*/ 108 w 292"/>
                                <a:gd name="T11" fmla="*/ 350 h 350"/>
                                <a:gd name="T12" fmla="*/ 292 w 292"/>
                                <a:gd name="T13" fmla="*/ 72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" h="350">
                                  <a:moveTo>
                                    <a:pt x="292" y="72"/>
                                  </a:moveTo>
                                  <a:lnTo>
                                    <a:pt x="238" y="36"/>
                                  </a:lnTo>
                                  <a:lnTo>
                                    <a:pt x="184" y="0"/>
                                  </a:lnTo>
                                  <a:lnTo>
                                    <a:pt x="0" y="278"/>
                                  </a:lnTo>
                                  <a:lnTo>
                                    <a:pt x="54" y="314"/>
                                  </a:lnTo>
                                  <a:lnTo>
                                    <a:pt x="108" y="350"/>
                                  </a:lnTo>
                                  <a:lnTo>
                                    <a:pt x="292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9" name="Freeform 5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232"/>
                              <a:ext cx="13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36 h 36"/>
                                <a:gd name="T2" fmla="*/ 1 w 55"/>
                                <a:gd name="T3" fmla="*/ 0 h 36"/>
                                <a:gd name="T4" fmla="*/ 0 w 55"/>
                                <a:gd name="T5" fmla="*/ 4 h 36"/>
                                <a:gd name="T6" fmla="*/ 55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36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5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0" name="Line 4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96" y="12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1" name="Freeform 4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232"/>
                              <a:ext cx="69" cy="89"/>
                            </a:xfrm>
                            <a:custGeom>
                              <a:avLst/>
                              <a:gdLst>
                                <a:gd name="T0" fmla="*/ 276 w 276"/>
                                <a:gd name="T1" fmla="*/ 64 h 353"/>
                                <a:gd name="T2" fmla="*/ 221 w 276"/>
                                <a:gd name="T3" fmla="*/ 32 h 353"/>
                                <a:gd name="T4" fmla="*/ 166 w 276"/>
                                <a:gd name="T5" fmla="*/ 0 h 353"/>
                                <a:gd name="T6" fmla="*/ 0 w 276"/>
                                <a:gd name="T7" fmla="*/ 288 h 353"/>
                                <a:gd name="T8" fmla="*/ 55 w 276"/>
                                <a:gd name="T9" fmla="*/ 321 h 353"/>
                                <a:gd name="T10" fmla="*/ 111 w 276"/>
                                <a:gd name="T11" fmla="*/ 353 h 353"/>
                                <a:gd name="T12" fmla="*/ 276 w 276"/>
                                <a:gd name="T13" fmla="*/ 64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76" h="353">
                                  <a:moveTo>
                                    <a:pt x="276" y="64"/>
                                  </a:moveTo>
                                  <a:lnTo>
                                    <a:pt x="221" y="32"/>
                                  </a:lnTo>
                                  <a:lnTo>
                                    <a:pt x="166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5" y="321"/>
                                  </a:lnTo>
                                  <a:lnTo>
                                    <a:pt x="111" y="353"/>
                                  </a:lnTo>
                                  <a:lnTo>
                                    <a:pt x="276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2" name="Freeform 4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232"/>
                              <a:ext cx="69" cy="89"/>
                            </a:xfrm>
                            <a:custGeom>
                              <a:avLst/>
                              <a:gdLst>
                                <a:gd name="T0" fmla="*/ 276 w 276"/>
                                <a:gd name="T1" fmla="*/ 64 h 353"/>
                                <a:gd name="T2" fmla="*/ 221 w 276"/>
                                <a:gd name="T3" fmla="*/ 32 h 353"/>
                                <a:gd name="T4" fmla="*/ 166 w 276"/>
                                <a:gd name="T5" fmla="*/ 0 h 353"/>
                                <a:gd name="T6" fmla="*/ 0 w 276"/>
                                <a:gd name="T7" fmla="*/ 288 h 353"/>
                                <a:gd name="T8" fmla="*/ 55 w 276"/>
                                <a:gd name="T9" fmla="*/ 321 h 353"/>
                                <a:gd name="T10" fmla="*/ 111 w 276"/>
                                <a:gd name="T11" fmla="*/ 353 h 353"/>
                                <a:gd name="T12" fmla="*/ 276 w 276"/>
                                <a:gd name="T13" fmla="*/ 64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76" h="353">
                                  <a:moveTo>
                                    <a:pt x="276" y="64"/>
                                  </a:moveTo>
                                  <a:lnTo>
                                    <a:pt x="221" y="32"/>
                                  </a:lnTo>
                                  <a:lnTo>
                                    <a:pt x="166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5" y="321"/>
                                  </a:lnTo>
                                  <a:lnTo>
                                    <a:pt x="111" y="353"/>
                                  </a:lnTo>
                                  <a:lnTo>
                                    <a:pt x="276" y="6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3" name="Freeform 4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305"/>
                              <a:ext cx="14" cy="8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33 h 33"/>
                                <a:gd name="T2" fmla="*/ 2 w 57"/>
                                <a:gd name="T3" fmla="*/ 0 h 33"/>
                                <a:gd name="T4" fmla="*/ 0 w 57"/>
                                <a:gd name="T5" fmla="*/ 5 h 33"/>
                                <a:gd name="T6" fmla="*/ 57 w 57"/>
                                <a:gd name="T7" fmla="*/ 33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3">
                                  <a:moveTo>
                                    <a:pt x="57" y="33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57" y="3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4" name="Line 4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54" y="13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5" name="Freeform 4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06"/>
                              <a:ext cx="65" cy="88"/>
                            </a:xfrm>
                            <a:custGeom>
                              <a:avLst/>
                              <a:gdLst>
                                <a:gd name="T0" fmla="*/ 260 w 260"/>
                                <a:gd name="T1" fmla="*/ 55 h 355"/>
                                <a:gd name="T2" fmla="*/ 202 w 260"/>
                                <a:gd name="T3" fmla="*/ 28 h 355"/>
                                <a:gd name="T4" fmla="*/ 145 w 260"/>
                                <a:gd name="T5" fmla="*/ 0 h 355"/>
                                <a:gd name="T6" fmla="*/ 0 w 260"/>
                                <a:gd name="T7" fmla="*/ 300 h 355"/>
                                <a:gd name="T8" fmla="*/ 57 w 260"/>
                                <a:gd name="T9" fmla="*/ 327 h 355"/>
                                <a:gd name="T10" fmla="*/ 115 w 260"/>
                                <a:gd name="T11" fmla="*/ 355 h 355"/>
                                <a:gd name="T12" fmla="*/ 260 w 260"/>
                                <a:gd name="T13" fmla="*/ 55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0" h="355">
                                  <a:moveTo>
                                    <a:pt x="260" y="55"/>
                                  </a:moveTo>
                                  <a:lnTo>
                                    <a:pt x="202" y="28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00"/>
                                  </a:lnTo>
                                  <a:lnTo>
                                    <a:pt x="57" y="327"/>
                                  </a:lnTo>
                                  <a:lnTo>
                                    <a:pt x="115" y="355"/>
                                  </a:lnTo>
                                  <a:lnTo>
                                    <a:pt x="260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6" name="Freeform 4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06"/>
                              <a:ext cx="65" cy="88"/>
                            </a:xfrm>
                            <a:custGeom>
                              <a:avLst/>
                              <a:gdLst>
                                <a:gd name="T0" fmla="*/ 260 w 260"/>
                                <a:gd name="T1" fmla="*/ 55 h 355"/>
                                <a:gd name="T2" fmla="*/ 202 w 260"/>
                                <a:gd name="T3" fmla="*/ 28 h 355"/>
                                <a:gd name="T4" fmla="*/ 145 w 260"/>
                                <a:gd name="T5" fmla="*/ 0 h 355"/>
                                <a:gd name="T6" fmla="*/ 0 w 260"/>
                                <a:gd name="T7" fmla="*/ 300 h 355"/>
                                <a:gd name="T8" fmla="*/ 57 w 260"/>
                                <a:gd name="T9" fmla="*/ 327 h 355"/>
                                <a:gd name="T10" fmla="*/ 115 w 260"/>
                                <a:gd name="T11" fmla="*/ 355 h 355"/>
                                <a:gd name="T12" fmla="*/ 260 w 260"/>
                                <a:gd name="T13" fmla="*/ 55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0" h="355">
                                  <a:moveTo>
                                    <a:pt x="260" y="55"/>
                                  </a:moveTo>
                                  <a:lnTo>
                                    <a:pt x="202" y="28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00"/>
                                  </a:lnTo>
                                  <a:lnTo>
                                    <a:pt x="57" y="327"/>
                                  </a:lnTo>
                                  <a:lnTo>
                                    <a:pt x="115" y="355"/>
                                  </a:lnTo>
                                  <a:lnTo>
                                    <a:pt x="260" y="5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7" name="Freeform 4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81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27 h 27"/>
                                <a:gd name="T2" fmla="*/ 2 w 59"/>
                                <a:gd name="T3" fmla="*/ 0 h 27"/>
                                <a:gd name="T4" fmla="*/ 0 w 59"/>
                                <a:gd name="T5" fmla="*/ 3 h 27"/>
                                <a:gd name="T6" fmla="*/ 59 w 59"/>
                                <a:gd name="T7" fmla="*/ 27 h 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7">
                                  <a:moveTo>
                                    <a:pt x="59" y="27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9" y="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8" name="Line 4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17" y="138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9" name="Freeform 4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382"/>
                              <a:ext cx="62" cy="88"/>
                            </a:xfrm>
                            <a:custGeom>
                              <a:avLst/>
                              <a:gdLst>
                                <a:gd name="T0" fmla="*/ 245 w 245"/>
                                <a:gd name="T1" fmla="*/ 48 h 356"/>
                                <a:gd name="T2" fmla="*/ 185 w 245"/>
                                <a:gd name="T3" fmla="*/ 24 h 356"/>
                                <a:gd name="T4" fmla="*/ 126 w 245"/>
                                <a:gd name="T5" fmla="*/ 0 h 356"/>
                                <a:gd name="T6" fmla="*/ 0 w 245"/>
                                <a:gd name="T7" fmla="*/ 308 h 356"/>
                                <a:gd name="T8" fmla="*/ 60 w 245"/>
                                <a:gd name="T9" fmla="*/ 332 h 356"/>
                                <a:gd name="T10" fmla="*/ 120 w 245"/>
                                <a:gd name="T11" fmla="*/ 356 h 356"/>
                                <a:gd name="T12" fmla="*/ 245 w 245"/>
                                <a:gd name="T13" fmla="*/ 48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5" h="356">
                                  <a:moveTo>
                                    <a:pt x="245" y="48"/>
                                  </a:moveTo>
                                  <a:lnTo>
                                    <a:pt x="185" y="24"/>
                                  </a:lnTo>
                                  <a:lnTo>
                                    <a:pt x="126" y="0"/>
                                  </a:lnTo>
                                  <a:lnTo>
                                    <a:pt x="0" y="308"/>
                                  </a:lnTo>
                                  <a:lnTo>
                                    <a:pt x="60" y="332"/>
                                  </a:lnTo>
                                  <a:lnTo>
                                    <a:pt x="120" y="356"/>
                                  </a:lnTo>
                                  <a:lnTo>
                                    <a:pt x="245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0" name="Freeform 4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382"/>
                              <a:ext cx="62" cy="88"/>
                            </a:xfrm>
                            <a:custGeom>
                              <a:avLst/>
                              <a:gdLst>
                                <a:gd name="T0" fmla="*/ 245 w 245"/>
                                <a:gd name="T1" fmla="*/ 48 h 356"/>
                                <a:gd name="T2" fmla="*/ 185 w 245"/>
                                <a:gd name="T3" fmla="*/ 24 h 356"/>
                                <a:gd name="T4" fmla="*/ 126 w 245"/>
                                <a:gd name="T5" fmla="*/ 0 h 356"/>
                                <a:gd name="T6" fmla="*/ 0 w 245"/>
                                <a:gd name="T7" fmla="*/ 308 h 356"/>
                                <a:gd name="T8" fmla="*/ 60 w 245"/>
                                <a:gd name="T9" fmla="*/ 332 h 356"/>
                                <a:gd name="T10" fmla="*/ 120 w 245"/>
                                <a:gd name="T11" fmla="*/ 356 h 356"/>
                                <a:gd name="T12" fmla="*/ 245 w 245"/>
                                <a:gd name="T13" fmla="*/ 48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5" h="356">
                                  <a:moveTo>
                                    <a:pt x="245" y="48"/>
                                  </a:moveTo>
                                  <a:lnTo>
                                    <a:pt x="185" y="24"/>
                                  </a:lnTo>
                                  <a:lnTo>
                                    <a:pt x="126" y="0"/>
                                  </a:lnTo>
                                  <a:lnTo>
                                    <a:pt x="0" y="308"/>
                                  </a:lnTo>
                                  <a:lnTo>
                                    <a:pt x="60" y="332"/>
                                  </a:lnTo>
                                  <a:lnTo>
                                    <a:pt x="120" y="356"/>
                                  </a:lnTo>
                                  <a:lnTo>
                                    <a:pt x="245" y="4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1" name="Freeform 4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459"/>
                              <a:ext cx="15" cy="5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24 h 24"/>
                                <a:gd name="T2" fmla="*/ 1 w 61"/>
                                <a:gd name="T3" fmla="*/ 0 h 24"/>
                                <a:gd name="T4" fmla="*/ 0 w 61"/>
                                <a:gd name="T5" fmla="*/ 4 h 24"/>
                                <a:gd name="T6" fmla="*/ 61 w 61"/>
                                <a:gd name="T7" fmla="*/ 24 h 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4">
                                  <a:moveTo>
                                    <a:pt x="61" y="24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1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2" name="Line 4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85" y="1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3" name="Freeform 4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9" y="1459"/>
                              <a:ext cx="57" cy="90"/>
                            </a:xfrm>
                            <a:custGeom>
                              <a:avLst/>
                              <a:gdLst>
                                <a:gd name="T0" fmla="*/ 228 w 228"/>
                                <a:gd name="T1" fmla="*/ 40 h 357"/>
                                <a:gd name="T2" fmla="*/ 167 w 228"/>
                                <a:gd name="T3" fmla="*/ 20 h 357"/>
                                <a:gd name="T4" fmla="*/ 106 w 228"/>
                                <a:gd name="T5" fmla="*/ 0 h 357"/>
                                <a:gd name="T6" fmla="*/ 0 w 228"/>
                                <a:gd name="T7" fmla="*/ 316 h 357"/>
                                <a:gd name="T8" fmla="*/ 61 w 228"/>
                                <a:gd name="T9" fmla="*/ 336 h 357"/>
                                <a:gd name="T10" fmla="*/ 122 w 228"/>
                                <a:gd name="T11" fmla="*/ 357 h 357"/>
                                <a:gd name="T12" fmla="*/ 228 w 228"/>
                                <a:gd name="T13" fmla="*/ 4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8" h="357">
                                  <a:moveTo>
                                    <a:pt x="228" y="40"/>
                                  </a:moveTo>
                                  <a:lnTo>
                                    <a:pt x="167" y="20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316"/>
                                  </a:lnTo>
                                  <a:lnTo>
                                    <a:pt x="61" y="336"/>
                                  </a:lnTo>
                                  <a:lnTo>
                                    <a:pt x="122" y="357"/>
                                  </a:lnTo>
                                  <a:lnTo>
                                    <a:pt x="228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4" name="Freeform 4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9" y="1459"/>
                              <a:ext cx="57" cy="90"/>
                            </a:xfrm>
                            <a:custGeom>
                              <a:avLst/>
                              <a:gdLst>
                                <a:gd name="T0" fmla="*/ 228 w 228"/>
                                <a:gd name="T1" fmla="*/ 40 h 357"/>
                                <a:gd name="T2" fmla="*/ 167 w 228"/>
                                <a:gd name="T3" fmla="*/ 20 h 357"/>
                                <a:gd name="T4" fmla="*/ 106 w 228"/>
                                <a:gd name="T5" fmla="*/ 0 h 357"/>
                                <a:gd name="T6" fmla="*/ 0 w 228"/>
                                <a:gd name="T7" fmla="*/ 316 h 357"/>
                                <a:gd name="T8" fmla="*/ 61 w 228"/>
                                <a:gd name="T9" fmla="*/ 336 h 357"/>
                                <a:gd name="T10" fmla="*/ 122 w 228"/>
                                <a:gd name="T11" fmla="*/ 357 h 357"/>
                                <a:gd name="T12" fmla="*/ 228 w 228"/>
                                <a:gd name="T13" fmla="*/ 4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8" h="357">
                                  <a:moveTo>
                                    <a:pt x="228" y="40"/>
                                  </a:moveTo>
                                  <a:lnTo>
                                    <a:pt x="167" y="20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316"/>
                                  </a:lnTo>
                                  <a:lnTo>
                                    <a:pt x="61" y="336"/>
                                  </a:lnTo>
                                  <a:lnTo>
                                    <a:pt x="122" y="357"/>
                                  </a:lnTo>
                                  <a:lnTo>
                                    <a:pt x="228" y="4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5" name="Freeform 4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8" y="1538"/>
                              <a:ext cx="16" cy="6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20 h 20"/>
                                <a:gd name="T2" fmla="*/ 1 w 62"/>
                                <a:gd name="T3" fmla="*/ 0 h 20"/>
                                <a:gd name="T4" fmla="*/ 0 w 62"/>
                                <a:gd name="T5" fmla="*/ 5 h 20"/>
                                <a:gd name="T6" fmla="*/ 62 w 62"/>
                                <a:gd name="T7" fmla="*/ 20 h 2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0">
                                  <a:moveTo>
                                    <a:pt x="62" y="20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2" y="2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6" name="Line 4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58" y="1538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7" name="Freeform 4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8" y="1540"/>
                              <a:ext cx="52" cy="88"/>
                            </a:xfrm>
                            <a:custGeom>
                              <a:avLst/>
                              <a:gdLst>
                                <a:gd name="T0" fmla="*/ 209 w 209"/>
                                <a:gd name="T1" fmla="*/ 31 h 353"/>
                                <a:gd name="T2" fmla="*/ 146 w 209"/>
                                <a:gd name="T3" fmla="*/ 15 h 353"/>
                                <a:gd name="T4" fmla="*/ 84 w 209"/>
                                <a:gd name="T5" fmla="*/ 0 h 353"/>
                                <a:gd name="T6" fmla="*/ 0 w 209"/>
                                <a:gd name="T7" fmla="*/ 322 h 353"/>
                                <a:gd name="T8" fmla="*/ 62 w 209"/>
                                <a:gd name="T9" fmla="*/ 337 h 353"/>
                                <a:gd name="T10" fmla="*/ 125 w 209"/>
                                <a:gd name="T11" fmla="*/ 353 h 353"/>
                                <a:gd name="T12" fmla="*/ 209 w 209"/>
                                <a:gd name="T13" fmla="*/ 31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9" h="353">
                                  <a:moveTo>
                                    <a:pt x="209" y="31"/>
                                  </a:moveTo>
                                  <a:lnTo>
                                    <a:pt x="146" y="15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0" y="322"/>
                                  </a:lnTo>
                                  <a:lnTo>
                                    <a:pt x="62" y="337"/>
                                  </a:lnTo>
                                  <a:lnTo>
                                    <a:pt x="125" y="353"/>
                                  </a:lnTo>
                                  <a:lnTo>
                                    <a:pt x="209" y="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8" name="Freeform 4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8" y="1540"/>
                              <a:ext cx="52" cy="88"/>
                            </a:xfrm>
                            <a:custGeom>
                              <a:avLst/>
                              <a:gdLst>
                                <a:gd name="T0" fmla="*/ 209 w 209"/>
                                <a:gd name="T1" fmla="*/ 31 h 353"/>
                                <a:gd name="T2" fmla="*/ 146 w 209"/>
                                <a:gd name="T3" fmla="*/ 15 h 353"/>
                                <a:gd name="T4" fmla="*/ 84 w 209"/>
                                <a:gd name="T5" fmla="*/ 0 h 353"/>
                                <a:gd name="T6" fmla="*/ 0 w 209"/>
                                <a:gd name="T7" fmla="*/ 322 h 353"/>
                                <a:gd name="T8" fmla="*/ 62 w 209"/>
                                <a:gd name="T9" fmla="*/ 337 h 353"/>
                                <a:gd name="T10" fmla="*/ 125 w 209"/>
                                <a:gd name="T11" fmla="*/ 353 h 353"/>
                                <a:gd name="T12" fmla="*/ 209 w 209"/>
                                <a:gd name="T13" fmla="*/ 31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9" h="353">
                                  <a:moveTo>
                                    <a:pt x="209" y="31"/>
                                  </a:moveTo>
                                  <a:lnTo>
                                    <a:pt x="146" y="15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0" y="322"/>
                                  </a:lnTo>
                                  <a:lnTo>
                                    <a:pt x="62" y="337"/>
                                  </a:lnTo>
                                  <a:lnTo>
                                    <a:pt x="125" y="353"/>
                                  </a:lnTo>
                                  <a:lnTo>
                                    <a:pt x="209" y="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9" name="Freeform 4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7" y="1620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3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0" name="Line 4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37" y="162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1" name="Freeform 4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621"/>
                              <a:ext cx="47" cy="88"/>
                            </a:xfrm>
                            <a:custGeom>
                              <a:avLst/>
                              <a:gdLst>
                                <a:gd name="T0" fmla="*/ 189 w 189"/>
                                <a:gd name="T1" fmla="*/ 24 h 351"/>
                                <a:gd name="T2" fmla="*/ 125 w 189"/>
                                <a:gd name="T3" fmla="*/ 12 h 351"/>
                                <a:gd name="T4" fmla="*/ 62 w 189"/>
                                <a:gd name="T5" fmla="*/ 0 h 351"/>
                                <a:gd name="T6" fmla="*/ 0 w 189"/>
                                <a:gd name="T7" fmla="*/ 327 h 351"/>
                                <a:gd name="T8" fmla="*/ 63 w 189"/>
                                <a:gd name="T9" fmla="*/ 339 h 351"/>
                                <a:gd name="T10" fmla="*/ 127 w 189"/>
                                <a:gd name="T11" fmla="*/ 351 h 351"/>
                                <a:gd name="T12" fmla="*/ 189 w 189"/>
                                <a:gd name="T13" fmla="*/ 24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9" h="351">
                                  <a:moveTo>
                                    <a:pt x="189" y="24"/>
                                  </a:moveTo>
                                  <a:lnTo>
                                    <a:pt x="125" y="1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0" y="327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51"/>
                                  </a:lnTo>
                                  <a:lnTo>
                                    <a:pt x="189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2" name="Freeform 4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621"/>
                              <a:ext cx="47" cy="88"/>
                            </a:xfrm>
                            <a:custGeom>
                              <a:avLst/>
                              <a:gdLst>
                                <a:gd name="T0" fmla="*/ 189 w 189"/>
                                <a:gd name="T1" fmla="*/ 24 h 351"/>
                                <a:gd name="T2" fmla="*/ 125 w 189"/>
                                <a:gd name="T3" fmla="*/ 12 h 351"/>
                                <a:gd name="T4" fmla="*/ 62 w 189"/>
                                <a:gd name="T5" fmla="*/ 0 h 351"/>
                                <a:gd name="T6" fmla="*/ 0 w 189"/>
                                <a:gd name="T7" fmla="*/ 327 h 351"/>
                                <a:gd name="T8" fmla="*/ 63 w 189"/>
                                <a:gd name="T9" fmla="*/ 339 h 351"/>
                                <a:gd name="T10" fmla="*/ 127 w 189"/>
                                <a:gd name="T11" fmla="*/ 351 h 351"/>
                                <a:gd name="T12" fmla="*/ 189 w 189"/>
                                <a:gd name="T13" fmla="*/ 24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9" h="351">
                                  <a:moveTo>
                                    <a:pt x="189" y="24"/>
                                  </a:moveTo>
                                  <a:lnTo>
                                    <a:pt x="125" y="1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0" y="327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51"/>
                                  </a:lnTo>
                                  <a:lnTo>
                                    <a:pt x="189" y="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3" name="Freeform 4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703"/>
                              <a:ext cx="16" cy="3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2 h 12"/>
                                <a:gd name="T2" fmla="*/ 0 w 63"/>
                                <a:gd name="T3" fmla="*/ 0 h 12"/>
                                <a:gd name="T4" fmla="*/ 0 w 63"/>
                                <a:gd name="T5" fmla="*/ 4 h 12"/>
                                <a:gd name="T6" fmla="*/ 63 w 63"/>
                                <a:gd name="T7" fmla="*/ 12 h 1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2">
                                  <a:moveTo>
                                    <a:pt x="63" y="12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4" name="Line 4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22" y="170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5" name="Freeform 4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04"/>
                              <a:ext cx="42" cy="87"/>
                            </a:xfrm>
                            <a:custGeom>
                              <a:avLst/>
                              <a:gdLst>
                                <a:gd name="T0" fmla="*/ 168 w 168"/>
                                <a:gd name="T1" fmla="*/ 17 h 347"/>
                                <a:gd name="T2" fmla="*/ 104 w 168"/>
                                <a:gd name="T3" fmla="*/ 8 h 347"/>
                                <a:gd name="T4" fmla="*/ 41 w 168"/>
                                <a:gd name="T5" fmla="*/ 0 h 347"/>
                                <a:gd name="T6" fmla="*/ 0 w 168"/>
                                <a:gd name="T7" fmla="*/ 331 h 347"/>
                                <a:gd name="T8" fmla="*/ 63 w 168"/>
                                <a:gd name="T9" fmla="*/ 339 h 347"/>
                                <a:gd name="T10" fmla="*/ 127 w 168"/>
                                <a:gd name="T11" fmla="*/ 347 h 347"/>
                                <a:gd name="T12" fmla="*/ 168 w 168"/>
                                <a:gd name="T13" fmla="*/ 17 h 34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8" h="347">
                                  <a:moveTo>
                                    <a:pt x="168" y="17"/>
                                  </a:moveTo>
                                  <a:lnTo>
                                    <a:pt x="104" y="8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47"/>
                                  </a:lnTo>
                                  <a:lnTo>
                                    <a:pt x="168" y="1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6" name="Freeform 4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04"/>
                              <a:ext cx="42" cy="87"/>
                            </a:xfrm>
                            <a:custGeom>
                              <a:avLst/>
                              <a:gdLst>
                                <a:gd name="T0" fmla="*/ 168 w 168"/>
                                <a:gd name="T1" fmla="*/ 17 h 347"/>
                                <a:gd name="T2" fmla="*/ 104 w 168"/>
                                <a:gd name="T3" fmla="*/ 8 h 347"/>
                                <a:gd name="T4" fmla="*/ 41 w 168"/>
                                <a:gd name="T5" fmla="*/ 0 h 347"/>
                                <a:gd name="T6" fmla="*/ 0 w 168"/>
                                <a:gd name="T7" fmla="*/ 331 h 347"/>
                                <a:gd name="T8" fmla="*/ 63 w 168"/>
                                <a:gd name="T9" fmla="*/ 339 h 347"/>
                                <a:gd name="T10" fmla="*/ 127 w 168"/>
                                <a:gd name="T11" fmla="*/ 347 h 347"/>
                                <a:gd name="T12" fmla="*/ 168 w 168"/>
                                <a:gd name="T13" fmla="*/ 17 h 34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8" h="347">
                                  <a:moveTo>
                                    <a:pt x="168" y="17"/>
                                  </a:moveTo>
                                  <a:lnTo>
                                    <a:pt x="104" y="8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47"/>
                                  </a:lnTo>
                                  <a:lnTo>
                                    <a:pt x="168" y="1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7" name="Freeform 4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86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8 h 8"/>
                                <a:gd name="T2" fmla="*/ 0 w 63"/>
                                <a:gd name="T3" fmla="*/ 0 h 8"/>
                                <a:gd name="T4" fmla="*/ 0 w 63"/>
                                <a:gd name="T5" fmla="*/ 4 h 8"/>
                                <a:gd name="T6" fmla="*/ 63 w 63"/>
                                <a:gd name="T7" fmla="*/ 8 h 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8">
                                  <a:moveTo>
                                    <a:pt x="63" y="8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8" name="Line 4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11" y="1786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9" name="Freeform 4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788"/>
                              <a:ext cx="36" cy="85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8 h 340"/>
                                <a:gd name="T2" fmla="*/ 82 w 146"/>
                                <a:gd name="T3" fmla="*/ 4 h 340"/>
                                <a:gd name="T4" fmla="*/ 19 w 146"/>
                                <a:gd name="T5" fmla="*/ 0 h 340"/>
                                <a:gd name="T6" fmla="*/ 0 w 146"/>
                                <a:gd name="T7" fmla="*/ 333 h 340"/>
                                <a:gd name="T8" fmla="*/ 63 w 146"/>
                                <a:gd name="T9" fmla="*/ 337 h 340"/>
                                <a:gd name="T10" fmla="*/ 127 w 146"/>
                                <a:gd name="T11" fmla="*/ 340 h 340"/>
                                <a:gd name="T12" fmla="*/ 146 w 146"/>
                                <a:gd name="T13" fmla="*/ 8 h 3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340">
                                  <a:moveTo>
                                    <a:pt x="146" y="8"/>
                                  </a:moveTo>
                                  <a:lnTo>
                                    <a:pt x="82" y="4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333"/>
                                  </a:lnTo>
                                  <a:lnTo>
                                    <a:pt x="63" y="337"/>
                                  </a:lnTo>
                                  <a:lnTo>
                                    <a:pt x="127" y="340"/>
                                  </a:lnTo>
                                  <a:lnTo>
                                    <a:pt x="146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0" name="Freeform 4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788"/>
                              <a:ext cx="36" cy="85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8 h 340"/>
                                <a:gd name="T2" fmla="*/ 82 w 146"/>
                                <a:gd name="T3" fmla="*/ 4 h 340"/>
                                <a:gd name="T4" fmla="*/ 19 w 146"/>
                                <a:gd name="T5" fmla="*/ 0 h 340"/>
                                <a:gd name="T6" fmla="*/ 0 w 146"/>
                                <a:gd name="T7" fmla="*/ 333 h 340"/>
                                <a:gd name="T8" fmla="*/ 63 w 146"/>
                                <a:gd name="T9" fmla="*/ 337 h 340"/>
                                <a:gd name="T10" fmla="*/ 127 w 146"/>
                                <a:gd name="T11" fmla="*/ 340 h 340"/>
                                <a:gd name="T12" fmla="*/ 146 w 146"/>
                                <a:gd name="T13" fmla="*/ 8 h 3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340">
                                  <a:moveTo>
                                    <a:pt x="146" y="8"/>
                                  </a:moveTo>
                                  <a:lnTo>
                                    <a:pt x="82" y="4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333"/>
                                  </a:lnTo>
                                  <a:lnTo>
                                    <a:pt x="63" y="337"/>
                                  </a:lnTo>
                                  <a:lnTo>
                                    <a:pt x="127" y="340"/>
                                  </a:lnTo>
                                  <a:lnTo>
                                    <a:pt x="146" y="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1" name="Freeform 4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16" cy="1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4 h 5"/>
                                <a:gd name="T2" fmla="*/ 0 w 63"/>
                                <a:gd name="T3" fmla="*/ 0 h 5"/>
                                <a:gd name="T4" fmla="*/ 0 w 63"/>
                                <a:gd name="T5" fmla="*/ 5 h 5"/>
                                <a:gd name="T6" fmla="*/ 63 w 63"/>
                                <a:gd name="T7" fmla="*/ 4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5">
                                  <a:moveTo>
                                    <a:pt x="63" y="4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2" name="Line 4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3" name="Freeform 4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32" cy="84"/>
                            </a:xfrm>
                            <a:custGeom>
                              <a:avLst/>
                              <a:gdLst>
                                <a:gd name="T0" fmla="*/ 127 w 130"/>
                                <a:gd name="T1" fmla="*/ 0 h 335"/>
                                <a:gd name="T2" fmla="*/ 63 w 130"/>
                                <a:gd name="T3" fmla="*/ 1 h 335"/>
                                <a:gd name="T4" fmla="*/ 0 w 130"/>
                                <a:gd name="T5" fmla="*/ 2 h 335"/>
                                <a:gd name="T6" fmla="*/ 3 w 130"/>
                                <a:gd name="T7" fmla="*/ 335 h 335"/>
                                <a:gd name="T8" fmla="*/ 67 w 130"/>
                                <a:gd name="T9" fmla="*/ 334 h 335"/>
                                <a:gd name="T10" fmla="*/ 130 w 130"/>
                                <a:gd name="T11" fmla="*/ 333 h 335"/>
                                <a:gd name="T12" fmla="*/ 127 w 130"/>
                                <a:gd name="T13" fmla="*/ 0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0" h="335">
                                  <a:moveTo>
                                    <a:pt x="127" y="0"/>
                                  </a:moveTo>
                                  <a:lnTo>
                                    <a:pt x="63" y="1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" y="335"/>
                                  </a:lnTo>
                                  <a:lnTo>
                                    <a:pt x="67" y="334"/>
                                  </a:lnTo>
                                  <a:lnTo>
                                    <a:pt x="130" y="333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4" name="Freeform 4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32" cy="84"/>
                            </a:xfrm>
                            <a:custGeom>
                              <a:avLst/>
                              <a:gdLst>
                                <a:gd name="T0" fmla="*/ 127 w 130"/>
                                <a:gd name="T1" fmla="*/ 0 h 335"/>
                                <a:gd name="T2" fmla="*/ 63 w 130"/>
                                <a:gd name="T3" fmla="*/ 1 h 335"/>
                                <a:gd name="T4" fmla="*/ 0 w 130"/>
                                <a:gd name="T5" fmla="*/ 2 h 335"/>
                                <a:gd name="T6" fmla="*/ 3 w 130"/>
                                <a:gd name="T7" fmla="*/ 335 h 335"/>
                                <a:gd name="T8" fmla="*/ 67 w 130"/>
                                <a:gd name="T9" fmla="*/ 334 h 335"/>
                                <a:gd name="T10" fmla="*/ 130 w 130"/>
                                <a:gd name="T11" fmla="*/ 333 h 335"/>
                                <a:gd name="T12" fmla="*/ 127 w 130"/>
                                <a:gd name="T13" fmla="*/ 0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0" h="335">
                                  <a:moveTo>
                                    <a:pt x="127" y="0"/>
                                  </a:moveTo>
                                  <a:lnTo>
                                    <a:pt x="63" y="1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" y="335"/>
                                  </a:lnTo>
                                  <a:lnTo>
                                    <a:pt x="67" y="334"/>
                                  </a:lnTo>
                                  <a:lnTo>
                                    <a:pt x="130" y="333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5" name="Freeform 4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5"/>
                              <a:ext cx="15" cy="1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5"/>
                                <a:gd name="T2" fmla="*/ 0 w 64"/>
                                <a:gd name="T3" fmla="*/ 1 h 5"/>
                                <a:gd name="T4" fmla="*/ 0 w 64"/>
                                <a:gd name="T5" fmla="*/ 5 h 5"/>
                                <a:gd name="T6" fmla="*/ 64 w 64"/>
                                <a:gd name="T7" fmla="*/ 0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5">
                                  <a:moveTo>
                                    <a:pt x="64" y="0"/>
                                  </a:moveTo>
                                  <a:lnTo>
                                    <a:pt x="0" y="1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6" name="Line 4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08" y="195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7" name="Freeform 4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4"/>
                              <a:ext cx="38" cy="85"/>
                            </a:xfrm>
                            <a:custGeom>
                              <a:avLst/>
                              <a:gdLst>
                                <a:gd name="T0" fmla="*/ 127 w 152"/>
                                <a:gd name="T1" fmla="*/ 0 h 341"/>
                                <a:gd name="T2" fmla="*/ 64 w 152"/>
                                <a:gd name="T3" fmla="*/ 5 h 341"/>
                                <a:gd name="T4" fmla="*/ 0 w 152"/>
                                <a:gd name="T5" fmla="*/ 10 h 341"/>
                                <a:gd name="T6" fmla="*/ 25 w 152"/>
                                <a:gd name="T7" fmla="*/ 341 h 341"/>
                                <a:gd name="T8" fmla="*/ 89 w 152"/>
                                <a:gd name="T9" fmla="*/ 337 h 341"/>
                                <a:gd name="T10" fmla="*/ 152 w 152"/>
                                <a:gd name="T11" fmla="*/ 332 h 341"/>
                                <a:gd name="T12" fmla="*/ 127 w 152"/>
                                <a:gd name="T13" fmla="*/ 0 h 3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52" h="341">
                                  <a:moveTo>
                                    <a:pt x="127" y="0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25" y="341"/>
                                  </a:lnTo>
                                  <a:lnTo>
                                    <a:pt x="89" y="337"/>
                                  </a:lnTo>
                                  <a:lnTo>
                                    <a:pt x="152" y="33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8" name="Freeform 4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4"/>
                              <a:ext cx="38" cy="85"/>
                            </a:xfrm>
                            <a:custGeom>
                              <a:avLst/>
                              <a:gdLst>
                                <a:gd name="T0" fmla="*/ 127 w 152"/>
                                <a:gd name="T1" fmla="*/ 0 h 341"/>
                                <a:gd name="T2" fmla="*/ 64 w 152"/>
                                <a:gd name="T3" fmla="*/ 5 h 341"/>
                                <a:gd name="T4" fmla="*/ 0 w 152"/>
                                <a:gd name="T5" fmla="*/ 10 h 341"/>
                                <a:gd name="T6" fmla="*/ 25 w 152"/>
                                <a:gd name="T7" fmla="*/ 341 h 341"/>
                                <a:gd name="T8" fmla="*/ 89 w 152"/>
                                <a:gd name="T9" fmla="*/ 337 h 341"/>
                                <a:gd name="T10" fmla="*/ 152 w 152"/>
                                <a:gd name="T11" fmla="*/ 332 h 341"/>
                                <a:gd name="T12" fmla="*/ 127 w 152"/>
                                <a:gd name="T13" fmla="*/ 0 h 3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52" h="341">
                                  <a:moveTo>
                                    <a:pt x="127" y="0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25" y="341"/>
                                  </a:lnTo>
                                  <a:lnTo>
                                    <a:pt x="89" y="337"/>
                                  </a:lnTo>
                                  <a:lnTo>
                                    <a:pt x="152" y="33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9" name="Freeform 4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8"/>
                              <a:ext cx="16" cy="2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9"/>
                                <a:gd name="T2" fmla="*/ 0 w 64"/>
                                <a:gd name="T3" fmla="*/ 4 h 9"/>
                                <a:gd name="T4" fmla="*/ 0 w 64"/>
                                <a:gd name="T5" fmla="*/ 9 h 9"/>
                                <a:gd name="T6" fmla="*/ 64 w 64"/>
                                <a:gd name="T7" fmla="*/ 0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9">
                                  <a:moveTo>
                                    <a:pt x="64" y="0"/>
                                  </a:moveTo>
                                  <a:lnTo>
                                    <a:pt x="0" y="4"/>
                                  </a:lnTo>
                                  <a:lnTo>
                                    <a:pt x="0" y="9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0" name="Line 4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14" y="203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1" name="Freeform 4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6"/>
                              <a:ext cx="43" cy="87"/>
                            </a:xfrm>
                            <a:custGeom>
                              <a:avLst/>
                              <a:gdLst>
                                <a:gd name="T0" fmla="*/ 127 w 174"/>
                                <a:gd name="T1" fmla="*/ 0 h 349"/>
                                <a:gd name="T2" fmla="*/ 64 w 174"/>
                                <a:gd name="T3" fmla="*/ 10 h 349"/>
                                <a:gd name="T4" fmla="*/ 0 w 174"/>
                                <a:gd name="T5" fmla="*/ 19 h 349"/>
                                <a:gd name="T6" fmla="*/ 47 w 174"/>
                                <a:gd name="T7" fmla="*/ 349 h 349"/>
                                <a:gd name="T8" fmla="*/ 111 w 174"/>
                                <a:gd name="T9" fmla="*/ 339 h 349"/>
                                <a:gd name="T10" fmla="*/ 174 w 174"/>
                                <a:gd name="T11" fmla="*/ 329 h 349"/>
                                <a:gd name="T12" fmla="*/ 127 w 174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4" h="349">
                                  <a:moveTo>
                                    <a:pt x="127" y="0"/>
                                  </a:moveTo>
                                  <a:lnTo>
                                    <a:pt x="64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47" y="349"/>
                                  </a:lnTo>
                                  <a:lnTo>
                                    <a:pt x="111" y="339"/>
                                  </a:lnTo>
                                  <a:lnTo>
                                    <a:pt x="174" y="329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2" name="Freeform 4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6"/>
                              <a:ext cx="43" cy="87"/>
                            </a:xfrm>
                            <a:custGeom>
                              <a:avLst/>
                              <a:gdLst>
                                <a:gd name="T0" fmla="*/ 127 w 174"/>
                                <a:gd name="T1" fmla="*/ 0 h 349"/>
                                <a:gd name="T2" fmla="*/ 64 w 174"/>
                                <a:gd name="T3" fmla="*/ 10 h 349"/>
                                <a:gd name="T4" fmla="*/ 0 w 174"/>
                                <a:gd name="T5" fmla="*/ 19 h 349"/>
                                <a:gd name="T6" fmla="*/ 47 w 174"/>
                                <a:gd name="T7" fmla="*/ 349 h 349"/>
                                <a:gd name="T8" fmla="*/ 111 w 174"/>
                                <a:gd name="T9" fmla="*/ 339 h 349"/>
                                <a:gd name="T10" fmla="*/ 174 w 174"/>
                                <a:gd name="T11" fmla="*/ 329 h 349"/>
                                <a:gd name="T12" fmla="*/ 127 w 174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4" h="349">
                                  <a:moveTo>
                                    <a:pt x="127" y="0"/>
                                  </a:moveTo>
                                  <a:lnTo>
                                    <a:pt x="64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47" y="349"/>
                                  </a:lnTo>
                                  <a:lnTo>
                                    <a:pt x="111" y="339"/>
                                  </a:lnTo>
                                  <a:lnTo>
                                    <a:pt x="174" y="329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3" name="Freeform 4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20"/>
                              <a:ext cx="15" cy="4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13"/>
                                <a:gd name="T2" fmla="*/ 0 w 64"/>
                                <a:gd name="T3" fmla="*/ 10 h 13"/>
                                <a:gd name="T4" fmla="*/ 1 w 64"/>
                                <a:gd name="T5" fmla="*/ 13 h 13"/>
                                <a:gd name="T6" fmla="*/ 64 w 64"/>
                                <a:gd name="T7" fmla="*/ 0 h 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3">
                                  <a:moveTo>
                                    <a:pt x="64" y="0"/>
                                  </a:moveTo>
                                  <a:lnTo>
                                    <a:pt x="0" y="10"/>
                                  </a:lnTo>
                                  <a:lnTo>
                                    <a:pt x="1" y="13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4" name="Line 4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26" y="21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5" name="Freeform 4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17"/>
                              <a:ext cx="48" cy="88"/>
                            </a:xfrm>
                            <a:custGeom>
                              <a:avLst/>
                              <a:gdLst>
                                <a:gd name="T0" fmla="*/ 125 w 194"/>
                                <a:gd name="T1" fmla="*/ 0 h 352"/>
                                <a:gd name="T2" fmla="*/ 63 w 194"/>
                                <a:gd name="T3" fmla="*/ 13 h 352"/>
                                <a:gd name="T4" fmla="*/ 0 w 194"/>
                                <a:gd name="T5" fmla="*/ 26 h 352"/>
                                <a:gd name="T6" fmla="*/ 70 w 194"/>
                                <a:gd name="T7" fmla="*/ 352 h 352"/>
                                <a:gd name="T8" fmla="*/ 132 w 194"/>
                                <a:gd name="T9" fmla="*/ 339 h 352"/>
                                <a:gd name="T10" fmla="*/ 194 w 194"/>
                                <a:gd name="T11" fmla="*/ 326 h 352"/>
                                <a:gd name="T12" fmla="*/ 125 w 194"/>
                                <a:gd name="T13" fmla="*/ 0 h 3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4" h="352">
                                  <a:moveTo>
                                    <a:pt x="125" y="0"/>
                                  </a:moveTo>
                                  <a:lnTo>
                                    <a:pt x="63" y="13"/>
                                  </a:lnTo>
                                  <a:lnTo>
                                    <a:pt x="0" y="26"/>
                                  </a:lnTo>
                                  <a:lnTo>
                                    <a:pt x="70" y="352"/>
                                  </a:lnTo>
                                  <a:lnTo>
                                    <a:pt x="132" y="339"/>
                                  </a:lnTo>
                                  <a:lnTo>
                                    <a:pt x="194" y="326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6" name="Freeform 4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17"/>
                              <a:ext cx="48" cy="88"/>
                            </a:xfrm>
                            <a:custGeom>
                              <a:avLst/>
                              <a:gdLst>
                                <a:gd name="T0" fmla="*/ 125 w 194"/>
                                <a:gd name="T1" fmla="*/ 0 h 352"/>
                                <a:gd name="T2" fmla="*/ 63 w 194"/>
                                <a:gd name="T3" fmla="*/ 13 h 352"/>
                                <a:gd name="T4" fmla="*/ 0 w 194"/>
                                <a:gd name="T5" fmla="*/ 26 h 352"/>
                                <a:gd name="T6" fmla="*/ 70 w 194"/>
                                <a:gd name="T7" fmla="*/ 352 h 352"/>
                                <a:gd name="T8" fmla="*/ 132 w 194"/>
                                <a:gd name="T9" fmla="*/ 339 h 352"/>
                                <a:gd name="T10" fmla="*/ 194 w 194"/>
                                <a:gd name="T11" fmla="*/ 326 h 352"/>
                                <a:gd name="T12" fmla="*/ 125 w 194"/>
                                <a:gd name="T13" fmla="*/ 0 h 3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4" h="352">
                                  <a:moveTo>
                                    <a:pt x="125" y="0"/>
                                  </a:moveTo>
                                  <a:lnTo>
                                    <a:pt x="63" y="13"/>
                                  </a:lnTo>
                                  <a:lnTo>
                                    <a:pt x="0" y="26"/>
                                  </a:lnTo>
                                  <a:lnTo>
                                    <a:pt x="70" y="352"/>
                                  </a:lnTo>
                                  <a:lnTo>
                                    <a:pt x="132" y="339"/>
                                  </a:lnTo>
                                  <a:lnTo>
                                    <a:pt x="194" y="326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7" name="Freeform 4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202"/>
                              <a:ext cx="16" cy="4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17"/>
                                <a:gd name="T2" fmla="*/ 0 w 62"/>
                                <a:gd name="T3" fmla="*/ 13 h 17"/>
                                <a:gd name="T4" fmla="*/ 0 w 62"/>
                                <a:gd name="T5" fmla="*/ 17 h 17"/>
                                <a:gd name="T6" fmla="*/ 62 w 62"/>
                                <a:gd name="T7" fmla="*/ 0 h 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7">
                                  <a:moveTo>
                                    <a:pt x="62" y="0"/>
                                  </a:moveTo>
                                  <a:lnTo>
                                    <a:pt x="0" y="13"/>
                                  </a:lnTo>
                                  <a:lnTo>
                                    <a:pt x="0" y="17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8" name="Line 4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43" y="22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9" name="Freeform 4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197"/>
                              <a:ext cx="54" cy="89"/>
                            </a:xfrm>
                            <a:custGeom>
                              <a:avLst/>
                              <a:gdLst>
                                <a:gd name="T0" fmla="*/ 124 w 214"/>
                                <a:gd name="T1" fmla="*/ 0 h 355"/>
                                <a:gd name="T2" fmla="*/ 62 w 214"/>
                                <a:gd name="T3" fmla="*/ 17 h 355"/>
                                <a:gd name="T4" fmla="*/ 0 w 214"/>
                                <a:gd name="T5" fmla="*/ 34 h 355"/>
                                <a:gd name="T6" fmla="*/ 90 w 214"/>
                                <a:gd name="T7" fmla="*/ 355 h 355"/>
                                <a:gd name="T8" fmla="*/ 152 w 214"/>
                                <a:gd name="T9" fmla="*/ 338 h 355"/>
                                <a:gd name="T10" fmla="*/ 214 w 214"/>
                                <a:gd name="T11" fmla="*/ 321 h 355"/>
                                <a:gd name="T12" fmla="*/ 124 w 214"/>
                                <a:gd name="T13" fmla="*/ 0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14" h="355">
                                  <a:moveTo>
                                    <a:pt x="124" y="0"/>
                                  </a:moveTo>
                                  <a:lnTo>
                                    <a:pt x="62" y="17"/>
                                  </a:lnTo>
                                  <a:lnTo>
                                    <a:pt x="0" y="34"/>
                                  </a:lnTo>
                                  <a:lnTo>
                                    <a:pt x="90" y="355"/>
                                  </a:lnTo>
                                  <a:lnTo>
                                    <a:pt x="152" y="338"/>
                                  </a:lnTo>
                                  <a:lnTo>
                                    <a:pt x="214" y="321"/>
                                  </a:lnTo>
                                  <a:lnTo>
                                    <a:pt x="12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0" name="Freeform 4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197"/>
                              <a:ext cx="54" cy="89"/>
                            </a:xfrm>
                            <a:custGeom>
                              <a:avLst/>
                              <a:gdLst>
                                <a:gd name="T0" fmla="*/ 124 w 214"/>
                                <a:gd name="T1" fmla="*/ 0 h 355"/>
                                <a:gd name="T2" fmla="*/ 62 w 214"/>
                                <a:gd name="T3" fmla="*/ 17 h 355"/>
                                <a:gd name="T4" fmla="*/ 0 w 214"/>
                                <a:gd name="T5" fmla="*/ 34 h 355"/>
                                <a:gd name="T6" fmla="*/ 90 w 214"/>
                                <a:gd name="T7" fmla="*/ 355 h 355"/>
                                <a:gd name="T8" fmla="*/ 152 w 214"/>
                                <a:gd name="T9" fmla="*/ 338 h 355"/>
                                <a:gd name="T10" fmla="*/ 214 w 214"/>
                                <a:gd name="T11" fmla="*/ 321 h 355"/>
                                <a:gd name="T12" fmla="*/ 124 w 214"/>
                                <a:gd name="T13" fmla="*/ 0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14" h="355">
                                  <a:moveTo>
                                    <a:pt x="124" y="0"/>
                                  </a:moveTo>
                                  <a:lnTo>
                                    <a:pt x="62" y="17"/>
                                  </a:lnTo>
                                  <a:lnTo>
                                    <a:pt x="0" y="34"/>
                                  </a:lnTo>
                                  <a:lnTo>
                                    <a:pt x="90" y="355"/>
                                  </a:lnTo>
                                  <a:lnTo>
                                    <a:pt x="152" y="338"/>
                                  </a:lnTo>
                                  <a:lnTo>
                                    <a:pt x="214" y="321"/>
                                  </a:lnTo>
                                  <a:lnTo>
                                    <a:pt x="12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1" name="Freeform 4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82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21"/>
                                <a:gd name="T2" fmla="*/ 0 w 62"/>
                                <a:gd name="T3" fmla="*/ 17 h 21"/>
                                <a:gd name="T4" fmla="*/ 2 w 62"/>
                                <a:gd name="T5" fmla="*/ 21 h 21"/>
                                <a:gd name="T6" fmla="*/ 62 w 62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62" y="0"/>
                                  </a:moveTo>
                                  <a:lnTo>
                                    <a:pt x="0" y="17"/>
                                  </a:lnTo>
                                  <a:lnTo>
                                    <a:pt x="2" y="21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2" name="Line 4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66" y="228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3" name="Freeform 4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77"/>
                              <a:ext cx="58" cy="89"/>
                            </a:xfrm>
                            <a:custGeom>
                              <a:avLst/>
                              <a:gdLst>
                                <a:gd name="T0" fmla="*/ 120 w 231"/>
                                <a:gd name="T1" fmla="*/ 0 h 357"/>
                                <a:gd name="T2" fmla="*/ 60 w 231"/>
                                <a:gd name="T3" fmla="*/ 22 h 357"/>
                                <a:gd name="T4" fmla="*/ 0 w 231"/>
                                <a:gd name="T5" fmla="*/ 43 h 357"/>
                                <a:gd name="T6" fmla="*/ 112 w 231"/>
                                <a:gd name="T7" fmla="*/ 357 h 357"/>
                                <a:gd name="T8" fmla="*/ 171 w 231"/>
                                <a:gd name="T9" fmla="*/ 336 h 357"/>
                                <a:gd name="T10" fmla="*/ 231 w 231"/>
                                <a:gd name="T11" fmla="*/ 314 h 357"/>
                                <a:gd name="T12" fmla="*/ 120 w 231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31" h="35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12" y="357"/>
                                  </a:lnTo>
                                  <a:lnTo>
                                    <a:pt x="171" y="336"/>
                                  </a:lnTo>
                                  <a:lnTo>
                                    <a:pt x="231" y="31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4" name="Freeform 4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77"/>
                              <a:ext cx="58" cy="89"/>
                            </a:xfrm>
                            <a:custGeom>
                              <a:avLst/>
                              <a:gdLst>
                                <a:gd name="T0" fmla="*/ 120 w 231"/>
                                <a:gd name="T1" fmla="*/ 0 h 357"/>
                                <a:gd name="T2" fmla="*/ 60 w 231"/>
                                <a:gd name="T3" fmla="*/ 22 h 357"/>
                                <a:gd name="T4" fmla="*/ 0 w 231"/>
                                <a:gd name="T5" fmla="*/ 43 h 357"/>
                                <a:gd name="T6" fmla="*/ 112 w 231"/>
                                <a:gd name="T7" fmla="*/ 357 h 357"/>
                                <a:gd name="T8" fmla="*/ 171 w 231"/>
                                <a:gd name="T9" fmla="*/ 336 h 357"/>
                                <a:gd name="T10" fmla="*/ 231 w 231"/>
                                <a:gd name="T11" fmla="*/ 314 h 357"/>
                                <a:gd name="T12" fmla="*/ 120 w 231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31" h="35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12" y="357"/>
                                  </a:lnTo>
                                  <a:lnTo>
                                    <a:pt x="171" y="336"/>
                                  </a:lnTo>
                                  <a:lnTo>
                                    <a:pt x="231" y="31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5" name="Freeform 4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60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5"/>
                                <a:gd name="T2" fmla="*/ 0 w 59"/>
                                <a:gd name="T3" fmla="*/ 21 h 25"/>
                                <a:gd name="T4" fmla="*/ 1 w 59"/>
                                <a:gd name="T5" fmla="*/ 25 h 25"/>
                                <a:gd name="T6" fmla="*/ 59 w 59"/>
                                <a:gd name="T7" fmla="*/ 0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5">
                                  <a:moveTo>
                                    <a:pt x="59" y="0"/>
                                  </a:moveTo>
                                  <a:lnTo>
                                    <a:pt x="0" y="21"/>
                                  </a:lnTo>
                                  <a:lnTo>
                                    <a:pt x="1" y="25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6" name="Line 4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94" y="2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7" name="Freeform 4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54"/>
                              <a:ext cx="62" cy="89"/>
                            </a:xfrm>
                            <a:custGeom>
                              <a:avLst/>
                              <a:gdLst>
                                <a:gd name="T0" fmla="*/ 117 w 248"/>
                                <a:gd name="T1" fmla="*/ 0 h 356"/>
                                <a:gd name="T2" fmla="*/ 58 w 248"/>
                                <a:gd name="T3" fmla="*/ 26 h 356"/>
                                <a:gd name="T4" fmla="*/ 0 w 248"/>
                                <a:gd name="T5" fmla="*/ 51 h 356"/>
                                <a:gd name="T6" fmla="*/ 130 w 248"/>
                                <a:gd name="T7" fmla="*/ 356 h 356"/>
                                <a:gd name="T8" fmla="*/ 189 w 248"/>
                                <a:gd name="T9" fmla="*/ 331 h 356"/>
                                <a:gd name="T10" fmla="*/ 248 w 248"/>
                                <a:gd name="T11" fmla="*/ 306 h 356"/>
                                <a:gd name="T12" fmla="*/ 117 w 248"/>
                                <a:gd name="T13" fmla="*/ 0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8" h="356">
                                  <a:moveTo>
                                    <a:pt x="117" y="0"/>
                                  </a:moveTo>
                                  <a:lnTo>
                                    <a:pt x="58" y="26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30" y="356"/>
                                  </a:lnTo>
                                  <a:lnTo>
                                    <a:pt x="189" y="331"/>
                                  </a:lnTo>
                                  <a:lnTo>
                                    <a:pt x="248" y="306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8" name="Freeform 4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54"/>
                              <a:ext cx="62" cy="89"/>
                            </a:xfrm>
                            <a:custGeom>
                              <a:avLst/>
                              <a:gdLst>
                                <a:gd name="T0" fmla="*/ 117 w 248"/>
                                <a:gd name="T1" fmla="*/ 0 h 356"/>
                                <a:gd name="T2" fmla="*/ 58 w 248"/>
                                <a:gd name="T3" fmla="*/ 26 h 356"/>
                                <a:gd name="T4" fmla="*/ 0 w 248"/>
                                <a:gd name="T5" fmla="*/ 51 h 356"/>
                                <a:gd name="T6" fmla="*/ 130 w 248"/>
                                <a:gd name="T7" fmla="*/ 356 h 356"/>
                                <a:gd name="T8" fmla="*/ 189 w 248"/>
                                <a:gd name="T9" fmla="*/ 331 h 356"/>
                                <a:gd name="T10" fmla="*/ 248 w 248"/>
                                <a:gd name="T11" fmla="*/ 306 h 356"/>
                                <a:gd name="T12" fmla="*/ 117 w 248"/>
                                <a:gd name="T13" fmla="*/ 0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8" h="356">
                                  <a:moveTo>
                                    <a:pt x="117" y="0"/>
                                  </a:moveTo>
                                  <a:lnTo>
                                    <a:pt x="58" y="26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30" y="356"/>
                                  </a:lnTo>
                                  <a:lnTo>
                                    <a:pt x="189" y="331"/>
                                  </a:lnTo>
                                  <a:lnTo>
                                    <a:pt x="248" y="306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9" name="Freeform 4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7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9"/>
                                <a:gd name="T2" fmla="*/ 0 w 59"/>
                                <a:gd name="T3" fmla="*/ 25 h 29"/>
                                <a:gd name="T4" fmla="*/ 2 w 59"/>
                                <a:gd name="T5" fmla="*/ 29 h 29"/>
                                <a:gd name="T6" fmla="*/ 59 w 59"/>
                                <a:gd name="T7" fmla="*/ 0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59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2" y="29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0" name="Line 4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27" y="24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1" name="Freeform 4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0"/>
                              <a:ext cx="67" cy="88"/>
                            </a:xfrm>
                            <a:custGeom>
                              <a:avLst/>
                              <a:gdLst>
                                <a:gd name="T0" fmla="*/ 115 w 267"/>
                                <a:gd name="T1" fmla="*/ 0 h 354"/>
                                <a:gd name="T2" fmla="*/ 57 w 267"/>
                                <a:gd name="T3" fmla="*/ 29 h 354"/>
                                <a:gd name="T4" fmla="*/ 0 w 267"/>
                                <a:gd name="T5" fmla="*/ 58 h 354"/>
                                <a:gd name="T6" fmla="*/ 152 w 267"/>
                                <a:gd name="T7" fmla="*/ 354 h 354"/>
                                <a:gd name="T8" fmla="*/ 209 w 267"/>
                                <a:gd name="T9" fmla="*/ 325 h 354"/>
                                <a:gd name="T10" fmla="*/ 267 w 267"/>
                                <a:gd name="T11" fmla="*/ 296 h 354"/>
                                <a:gd name="T12" fmla="*/ 115 w 267"/>
                                <a:gd name="T13" fmla="*/ 0 h 3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7" h="354">
                                  <a:moveTo>
                                    <a:pt x="115" y="0"/>
                                  </a:moveTo>
                                  <a:lnTo>
                                    <a:pt x="57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152" y="354"/>
                                  </a:lnTo>
                                  <a:lnTo>
                                    <a:pt x="209" y="325"/>
                                  </a:lnTo>
                                  <a:lnTo>
                                    <a:pt x="267" y="29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2" name="Freeform 4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0"/>
                              <a:ext cx="67" cy="88"/>
                            </a:xfrm>
                            <a:custGeom>
                              <a:avLst/>
                              <a:gdLst>
                                <a:gd name="T0" fmla="*/ 115 w 267"/>
                                <a:gd name="T1" fmla="*/ 0 h 354"/>
                                <a:gd name="T2" fmla="*/ 57 w 267"/>
                                <a:gd name="T3" fmla="*/ 29 h 354"/>
                                <a:gd name="T4" fmla="*/ 0 w 267"/>
                                <a:gd name="T5" fmla="*/ 58 h 354"/>
                                <a:gd name="T6" fmla="*/ 152 w 267"/>
                                <a:gd name="T7" fmla="*/ 354 h 354"/>
                                <a:gd name="T8" fmla="*/ 209 w 267"/>
                                <a:gd name="T9" fmla="*/ 325 h 354"/>
                                <a:gd name="T10" fmla="*/ 267 w 267"/>
                                <a:gd name="T11" fmla="*/ 296 h 354"/>
                                <a:gd name="T12" fmla="*/ 115 w 267"/>
                                <a:gd name="T13" fmla="*/ 0 h 3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7" h="354">
                                  <a:moveTo>
                                    <a:pt x="115" y="0"/>
                                  </a:moveTo>
                                  <a:lnTo>
                                    <a:pt x="57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152" y="354"/>
                                  </a:lnTo>
                                  <a:lnTo>
                                    <a:pt x="209" y="325"/>
                                  </a:lnTo>
                                  <a:lnTo>
                                    <a:pt x="267" y="29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3" name="Freeform 4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5" y="2511"/>
                              <a:ext cx="15" cy="8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0 h 32"/>
                                <a:gd name="T2" fmla="*/ 0 w 57"/>
                                <a:gd name="T3" fmla="*/ 29 h 32"/>
                                <a:gd name="T4" fmla="*/ 2 w 57"/>
                                <a:gd name="T5" fmla="*/ 32 h 32"/>
                                <a:gd name="T6" fmla="*/ 57 w 57"/>
                                <a:gd name="T7" fmla="*/ 0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2">
                                  <a:moveTo>
                                    <a:pt x="57" y="0"/>
                                  </a:moveTo>
                                  <a:lnTo>
                                    <a:pt x="0" y="29"/>
                                  </a:lnTo>
                                  <a:lnTo>
                                    <a:pt x="2" y="32"/>
                                  </a:lnTo>
                                  <a:lnTo>
                                    <a:pt x="5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4" name="Line 4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65" y="251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5" name="Freeform 4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6" y="2503"/>
                              <a:ext cx="70" cy="87"/>
                            </a:xfrm>
                            <a:custGeom>
                              <a:avLst/>
                              <a:gdLst>
                                <a:gd name="T0" fmla="*/ 110 w 280"/>
                                <a:gd name="T1" fmla="*/ 0 h 351"/>
                                <a:gd name="T2" fmla="*/ 55 w 280"/>
                                <a:gd name="T3" fmla="*/ 33 h 351"/>
                                <a:gd name="T4" fmla="*/ 0 w 280"/>
                                <a:gd name="T5" fmla="*/ 65 h 351"/>
                                <a:gd name="T6" fmla="*/ 170 w 280"/>
                                <a:gd name="T7" fmla="*/ 351 h 351"/>
                                <a:gd name="T8" fmla="*/ 225 w 280"/>
                                <a:gd name="T9" fmla="*/ 319 h 351"/>
                                <a:gd name="T10" fmla="*/ 280 w 280"/>
                                <a:gd name="T11" fmla="*/ 287 h 351"/>
                                <a:gd name="T12" fmla="*/ 110 w 280"/>
                                <a:gd name="T13" fmla="*/ 0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0" h="351">
                                  <a:moveTo>
                                    <a:pt x="11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70" y="351"/>
                                  </a:lnTo>
                                  <a:lnTo>
                                    <a:pt x="225" y="319"/>
                                  </a:lnTo>
                                  <a:lnTo>
                                    <a:pt x="280" y="287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6" name="Freeform 4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6" y="2503"/>
                              <a:ext cx="70" cy="87"/>
                            </a:xfrm>
                            <a:custGeom>
                              <a:avLst/>
                              <a:gdLst>
                                <a:gd name="T0" fmla="*/ 110 w 280"/>
                                <a:gd name="T1" fmla="*/ 0 h 351"/>
                                <a:gd name="T2" fmla="*/ 55 w 280"/>
                                <a:gd name="T3" fmla="*/ 33 h 351"/>
                                <a:gd name="T4" fmla="*/ 0 w 280"/>
                                <a:gd name="T5" fmla="*/ 65 h 351"/>
                                <a:gd name="T6" fmla="*/ 170 w 280"/>
                                <a:gd name="T7" fmla="*/ 351 h 351"/>
                                <a:gd name="T8" fmla="*/ 225 w 280"/>
                                <a:gd name="T9" fmla="*/ 319 h 351"/>
                                <a:gd name="T10" fmla="*/ 280 w 280"/>
                                <a:gd name="T11" fmla="*/ 287 h 351"/>
                                <a:gd name="T12" fmla="*/ 110 w 280"/>
                                <a:gd name="T13" fmla="*/ 0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0" h="351">
                                  <a:moveTo>
                                    <a:pt x="11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70" y="351"/>
                                  </a:lnTo>
                                  <a:lnTo>
                                    <a:pt x="225" y="319"/>
                                  </a:lnTo>
                                  <a:lnTo>
                                    <a:pt x="280" y="287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7" name="Freeform 4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82"/>
                              <a:ext cx="13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0 h 36"/>
                                <a:gd name="T2" fmla="*/ 0 w 55"/>
                                <a:gd name="T3" fmla="*/ 32 h 36"/>
                                <a:gd name="T4" fmla="*/ 3 w 55"/>
                                <a:gd name="T5" fmla="*/ 36 h 36"/>
                                <a:gd name="T6" fmla="*/ 55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0"/>
                                  </a:moveTo>
                                  <a:lnTo>
                                    <a:pt x="0" y="32"/>
                                  </a:lnTo>
                                  <a:lnTo>
                                    <a:pt x="3" y="36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8" name="Line 4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09" y="259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9" name="Freeform 4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73"/>
                              <a:ext cx="74" cy="87"/>
                            </a:xfrm>
                            <a:custGeom>
                              <a:avLst/>
                              <a:gdLst>
                                <a:gd name="T0" fmla="*/ 105 w 294"/>
                                <a:gd name="T1" fmla="*/ 0 h 346"/>
                                <a:gd name="T2" fmla="*/ 52 w 294"/>
                                <a:gd name="T3" fmla="*/ 36 h 346"/>
                                <a:gd name="T4" fmla="*/ 0 w 294"/>
                                <a:gd name="T5" fmla="*/ 72 h 346"/>
                                <a:gd name="T6" fmla="*/ 189 w 294"/>
                                <a:gd name="T7" fmla="*/ 346 h 346"/>
                                <a:gd name="T8" fmla="*/ 242 w 294"/>
                                <a:gd name="T9" fmla="*/ 310 h 346"/>
                                <a:gd name="T10" fmla="*/ 294 w 294"/>
                                <a:gd name="T11" fmla="*/ 274 h 346"/>
                                <a:gd name="T12" fmla="*/ 105 w 294"/>
                                <a:gd name="T13" fmla="*/ 0 h 3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4" h="346">
                                  <a:moveTo>
                                    <a:pt x="105" y="0"/>
                                  </a:moveTo>
                                  <a:lnTo>
                                    <a:pt x="52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189" y="346"/>
                                  </a:lnTo>
                                  <a:lnTo>
                                    <a:pt x="242" y="310"/>
                                  </a:lnTo>
                                  <a:lnTo>
                                    <a:pt x="294" y="274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0" name="Freeform 4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73"/>
                              <a:ext cx="74" cy="87"/>
                            </a:xfrm>
                            <a:custGeom>
                              <a:avLst/>
                              <a:gdLst>
                                <a:gd name="T0" fmla="*/ 105 w 294"/>
                                <a:gd name="T1" fmla="*/ 0 h 346"/>
                                <a:gd name="T2" fmla="*/ 52 w 294"/>
                                <a:gd name="T3" fmla="*/ 36 h 346"/>
                                <a:gd name="T4" fmla="*/ 0 w 294"/>
                                <a:gd name="T5" fmla="*/ 72 h 346"/>
                                <a:gd name="T6" fmla="*/ 189 w 294"/>
                                <a:gd name="T7" fmla="*/ 346 h 346"/>
                                <a:gd name="T8" fmla="*/ 242 w 294"/>
                                <a:gd name="T9" fmla="*/ 310 h 346"/>
                                <a:gd name="T10" fmla="*/ 294 w 294"/>
                                <a:gd name="T11" fmla="*/ 274 h 346"/>
                                <a:gd name="T12" fmla="*/ 105 w 294"/>
                                <a:gd name="T13" fmla="*/ 0 h 3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4" h="346">
                                  <a:moveTo>
                                    <a:pt x="105" y="0"/>
                                  </a:moveTo>
                                  <a:lnTo>
                                    <a:pt x="52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189" y="346"/>
                                  </a:lnTo>
                                  <a:lnTo>
                                    <a:pt x="242" y="310"/>
                                  </a:lnTo>
                                  <a:lnTo>
                                    <a:pt x="294" y="274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1" name="Freeform 4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6" y="2651"/>
                              <a:ext cx="14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0 h 40"/>
                                <a:gd name="T2" fmla="*/ 0 w 53"/>
                                <a:gd name="T3" fmla="*/ 36 h 40"/>
                                <a:gd name="T4" fmla="*/ 2 w 53"/>
                                <a:gd name="T5" fmla="*/ 40 h 40"/>
                                <a:gd name="T6" fmla="*/ 53 w 53"/>
                                <a:gd name="T7" fmla="*/ 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53" y="0"/>
                                  </a:moveTo>
                                  <a:lnTo>
                                    <a:pt x="0" y="36"/>
                                  </a:lnTo>
                                  <a:lnTo>
                                    <a:pt x="2" y="40"/>
                                  </a:lnTo>
                                  <a:lnTo>
                                    <a:pt x="5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2" name="Line 4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56" y="26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3" name="Freeform 4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7" y="2641"/>
                              <a:ext cx="77" cy="85"/>
                            </a:xfrm>
                            <a:custGeom>
                              <a:avLst/>
                              <a:gdLst>
                                <a:gd name="T0" fmla="*/ 101 w 308"/>
                                <a:gd name="T1" fmla="*/ 0 h 339"/>
                                <a:gd name="T2" fmla="*/ 51 w 308"/>
                                <a:gd name="T3" fmla="*/ 39 h 339"/>
                                <a:gd name="T4" fmla="*/ 0 w 308"/>
                                <a:gd name="T5" fmla="*/ 79 h 339"/>
                                <a:gd name="T6" fmla="*/ 208 w 308"/>
                                <a:gd name="T7" fmla="*/ 339 h 339"/>
                                <a:gd name="T8" fmla="*/ 258 w 308"/>
                                <a:gd name="T9" fmla="*/ 299 h 339"/>
                                <a:gd name="T10" fmla="*/ 308 w 308"/>
                                <a:gd name="T11" fmla="*/ 260 h 339"/>
                                <a:gd name="T12" fmla="*/ 101 w 308"/>
                                <a:gd name="T13" fmla="*/ 0 h 3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8" h="339">
                                  <a:moveTo>
                                    <a:pt x="101" y="0"/>
                                  </a:moveTo>
                                  <a:lnTo>
                                    <a:pt x="51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08" y="339"/>
                                  </a:lnTo>
                                  <a:lnTo>
                                    <a:pt x="258" y="299"/>
                                  </a:lnTo>
                                  <a:lnTo>
                                    <a:pt x="308" y="260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4" name="Freeform 4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7" y="2641"/>
                              <a:ext cx="77" cy="85"/>
                            </a:xfrm>
                            <a:custGeom>
                              <a:avLst/>
                              <a:gdLst>
                                <a:gd name="T0" fmla="*/ 101 w 308"/>
                                <a:gd name="T1" fmla="*/ 0 h 339"/>
                                <a:gd name="T2" fmla="*/ 51 w 308"/>
                                <a:gd name="T3" fmla="*/ 39 h 339"/>
                                <a:gd name="T4" fmla="*/ 0 w 308"/>
                                <a:gd name="T5" fmla="*/ 79 h 339"/>
                                <a:gd name="T6" fmla="*/ 208 w 308"/>
                                <a:gd name="T7" fmla="*/ 339 h 339"/>
                                <a:gd name="T8" fmla="*/ 258 w 308"/>
                                <a:gd name="T9" fmla="*/ 299 h 339"/>
                                <a:gd name="T10" fmla="*/ 308 w 308"/>
                                <a:gd name="T11" fmla="*/ 260 h 339"/>
                                <a:gd name="T12" fmla="*/ 101 w 308"/>
                                <a:gd name="T13" fmla="*/ 0 h 3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8" h="339">
                                  <a:moveTo>
                                    <a:pt x="101" y="0"/>
                                  </a:moveTo>
                                  <a:lnTo>
                                    <a:pt x="51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08" y="339"/>
                                  </a:lnTo>
                                  <a:lnTo>
                                    <a:pt x="258" y="299"/>
                                  </a:lnTo>
                                  <a:lnTo>
                                    <a:pt x="308" y="260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5" name="Freeform 4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09" y="2716"/>
                              <a:ext cx="12" cy="11"/>
                            </a:xfrm>
                            <a:custGeom>
                              <a:avLst/>
                              <a:gdLst>
                                <a:gd name="T0" fmla="*/ 50 w 50"/>
                                <a:gd name="T1" fmla="*/ 0 h 43"/>
                                <a:gd name="T2" fmla="*/ 0 w 50"/>
                                <a:gd name="T3" fmla="*/ 40 h 43"/>
                                <a:gd name="T4" fmla="*/ 2 w 50"/>
                                <a:gd name="T5" fmla="*/ 43 h 43"/>
                                <a:gd name="T6" fmla="*/ 50 w 50"/>
                                <a:gd name="T7" fmla="*/ 0 h 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3">
                                  <a:moveTo>
                                    <a:pt x="50" y="0"/>
                                  </a:moveTo>
                                  <a:lnTo>
                                    <a:pt x="0" y="40"/>
                                  </a:lnTo>
                                  <a:lnTo>
                                    <a:pt x="2" y="43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6" name="Line 4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09" y="27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7" name="Freeform 4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10" y="2705"/>
                              <a:ext cx="79" cy="83"/>
                            </a:xfrm>
                            <a:custGeom>
                              <a:avLst/>
                              <a:gdLst>
                                <a:gd name="T0" fmla="*/ 96 w 320"/>
                                <a:gd name="T1" fmla="*/ 0 h 333"/>
                                <a:gd name="T2" fmla="*/ 48 w 320"/>
                                <a:gd name="T3" fmla="*/ 43 h 333"/>
                                <a:gd name="T4" fmla="*/ 0 w 320"/>
                                <a:gd name="T5" fmla="*/ 86 h 333"/>
                                <a:gd name="T6" fmla="*/ 224 w 320"/>
                                <a:gd name="T7" fmla="*/ 333 h 333"/>
                                <a:gd name="T8" fmla="*/ 272 w 320"/>
                                <a:gd name="T9" fmla="*/ 290 h 333"/>
                                <a:gd name="T10" fmla="*/ 320 w 320"/>
                                <a:gd name="T11" fmla="*/ 247 h 333"/>
                                <a:gd name="T12" fmla="*/ 96 w 320"/>
                                <a:gd name="T13" fmla="*/ 0 h 3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0" h="333">
                                  <a:moveTo>
                                    <a:pt x="96" y="0"/>
                                  </a:moveTo>
                                  <a:lnTo>
                                    <a:pt x="48" y="4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224" y="333"/>
                                  </a:lnTo>
                                  <a:lnTo>
                                    <a:pt x="272" y="290"/>
                                  </a:lnTo>
                                  <a:lnTo>
                                    <a:pt x="320" y="247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8" name="Freeform 4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10" y="2705"/>
                              <a:ext cx="79" cy="83"/>
                            </a:xfrm>
                            <a:custGeom>
                              <a:avLst/>
                              <a:gdLst>
                                <a:gd name="T0" fmla="*/ 96 w 320"/>
                                <a:gd name="T1" fmla="*/ 0 h 333"/>
                                <a:gd name="T2" fmla="*/ 48 w 320"/>
                                <a:gd name="T3" fmla="*/ 43 h 333"/>
                                <a:gd name="T4" fmla="*/ 0 w 320"/>
                                <a:gd name="T5" fmla="*/ 86 h 333"/>
                                <a:gd name="T6" fmla="*/ 224 w 320"/>
                                <a:gd name="T7" fmla="*/ 333 h 333"/>
                                <a:gd name="T8" fmla="*/ 272 w 320"/>
                                <a:gd name="T9" fmla="*/ 290 h 333"/>
                                <a:gd name="T10" fmla="*/ 320 w 320"/>
                                <a:gd name="T11" fmla="*/ 247 h 333"/>
                                <a:gd name="T12" fmla="*/ 96 w 320"/>
                                <a:gd name="T13" fmla="*/ 0 h 3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0" h="333">
                                  <a:moveTo>
                                    <a:pt x="96" y="0"/>
                                  </a:moveTo>
                                  <a:lnTo>
                                    <a:pt x="48" y="4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224" y="333"/>
                                  </a:lnTo>
                                  <a:lnTo>
                                    <a:pt x="272" y="290"/>
                                  </a:lnTo>
                                  <a:lnTo>
                                    <a:pt x="320" y="247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9" name="Freeform 4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77"/>
                              <a:ext cx="12" cy="12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0 h 45"/>
                                <a:gd name="T2" fmla="*/ 0 w 48"/>
                                <a:gd name="T3" fmla="*/ 43 h 45"/>
                                <a:gd name="T4" fmla="*/ 4 w 48"/>
                                <a:gd name="T5" fmla="*/ 45 h 45"/>
                                <a:gd name="T6" fmla="*/ 48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0"/>
                                  </a:moveTo>
                                  <a:lnTo>
                                    <a:pt x="0" y="43"/>
                                  </a:lnTo>
                                  <a:lnTo>
                                    <a:pt x="4" y="45"/>
                                  </a:lnTo>
                                  <a:lnTo>
                                    <a:pt x="4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0" name="Line 4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66" y="278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1" name="Freeform 4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66"/>
                              <a:ext cx="82" cy="81"/>
                            </a:xfrm>
                            <a:custGeom>
                              <a:avLst/>
                              <a:gdLst>
                                <a:gd name="T0" fmla="*/ 88 w 327"/>
                                <a:gd name="T1" fmla="*/ 0 h 323"/>
                                <a:gd name="T2" fmla="*/ 44 w 327"/>
                                <a:gd name="T3" fmla="*/ 46 h 323"/>
                                <a:gd name="T4" fmla="*/ 0 w 327"/>
                                <a:gd name="T5" fmla="*/ 91 h 323"/>
                                <a:gd name="T6" fmla="*/ 238 w 327"/>
                                <a:gd name="T7" fmla="*/ 323 h 323"/>
                                <a:gd name="T8" fmla="*/ 283 w 327"/>
                                <a:gd name="T9" fmla="*/ 277 h 323"/>
                                <a:gd name="T10" fmla="*/ 327 w 327"/>
                                <a:gd name="T11" fmla="*/ 232 h 323"/>
                                <a:gd name="T12" fmla="*/ 88 w 327"/>
                                <a:gd name="T13" fmla="*/ 0 h 3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7" h="323">
                                  <a:moveTo>
                                    <a:pt x="88" y="0"/>
                                  </a:moveTo>
                                  <a:lnTo>
                                    <a:pt x="44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38" y="323"/>
                                  </a:lnTo>
                                  <a:lnTo>
                                    <a:pt x="283" y="277"/>
                                  </a:lnTo>
                                  <a:lnTo>
                                    <a:pt x="327" y="232"/>
                                  </a:lnTo>
                                  <a:lnTo>
                                    <a:pt x="8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2" name="Freeform 4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66"/>
                              <a:ext cx="82" cy="81"/>
                            </a:xfrm>
                            <a:custGeom>
                              <a:avLst/>
                              <a:gdLst>
                                <a:gd name="T0" fmla="*/ 88 w 327"/>
                                <a:gd name="T1" fmla="*/ 0 h 323"/>
                                <a:gd name="T2" fmla="*/ 44 w 327"/>
                                <a:gd name="T3" fmla="*/ 46 h 323"/>
                                <a:gd name="T4" fmla="*/ 0 w 327"/>
                                <a:gd name="T5" fmla="*/ 91 h 323"/>
                                <a:gd name="T6" fmla="*/ 238 w 327"/>
                                <a:gd name="T7" fmla="*/ 323 h 323"/>
                                <a:gd name="T8" fmla="*/ 283 w 327"/>
                                <a:gd name="T9" fmla="*/ 277 h 323"/>
                                <a:gd name="T10" fmla="*/ 327 w 327"/>
                                <a:gd name="T11" fmla="*/ 232 h 323"/>
                                <a:gd name="T12" fmla="*/ 88 w 327"/>
                                <a:gd name="T13" fmla="*/ 0 h 3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7" h="323">
                                  <a:moveTo>
                                    <a:pt x="88" y="0"/>
                                  </a:moveTo>
                                  <a:lnTo>
                                    <a:pt x="44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38" y="323"/>
                                  </a:lnTo>
                                  <a:lnTo>
                                    <a:pt x="283" y="277"/>
                                  </a:lnTo>
                                  <a:lnTo>
                                    <a:pt x="327" y="232"/>
                                  </a:lnTo>
                                  <a:lnTo>
                                    <a:pt x="8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3" name="Freeform 4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6" y="2835"/>
                              <a:ext cx="11" cy="13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0 h 49"/>
                                <a:gd name="T2" fmla="*/ 0 w 45"/>
                                <a:gd name="T3" fmla="*/ 46 h 49"/>
                                <a:gd name="T4" fmla="*/ 3 w 45"/>
                                <a:gd name="T5" fmla="*/ 49 h 49"/>
                                <a:gd name="T6" fmla="*/ 45 w 45"/>
                                <a:gd name="T7" fmla="*/ 0 h 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9">
                                  <a:moveTo>
                                    <a:pt x="45" y="0"/>
                                  </a:moveTo>
                                  <a:lnTo>
                                    <a:pt x="0" y="46"/>
                                  </a:lnTo>
                                  <a:lnTo>
                                    <a:pt x="3" y="4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4" name="Line 4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26" y="28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5" name="Freeform 4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7" y="2823"/>
                              <a:ext cx="84" cy="78"/>
                            </a:xfrm>
                            <a:custGeom>
                              <a:avLst/>
                              <a:gdLst>
                                <a:gd name="T0" fmla="*/ 83 w 339"/>
                                <a:gd name="T1" fmla="*/ 0 h 314"/>
                                <a:gd name="T2" fmla="*/ 42 w 339"/>
                                <a:gd name="T3" fmla="*/ 49 h 314"/>
                                <a:gd name="T4" fmla="*/ 0 w 339"/>
                                <a:gd name="T5" fmla="*/ 98 h 314"/>
                                <a:gd name="T6" fmla="*/ 255 w 339"/>
                                <a:gd name="T7" fmla="*/ 314 h 314"/>
                                <a:gd name="T8" fmla="*/ 297 w 339"/>
                                <a:gd name="T9" fmla="*/ 265 h 314"/>
                                <a:gd name="T10" fmla="*/ 339 w 339"/>
                                <a:gd name="T11" fmla="*/ 216 h 314"/>
                                <a:gd name="T12" fmla="*/ 83 w 339"/>
                                <a:gd name="T13" fmla="*/ 0 h 3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9" h="314">
                                  <a:moveTo>
                                    <a:pt x="83" y="0"/>
                                  </a:moveTo>
                                  <a:lnTo>
                                    <a:pt x="42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255" y="314"/>
                                  </a:lnTo>
                                  <a:lnTo>
                                    <a:pt x="297" y="265"/>
                                  </a:lnTo>
                                  <a:lnTo>
                                    <a:pt x="339" y="216"/>
                                  </a:lnTo>
                                  <a:lnTo>
                                    <a:pt x="8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6" name="Freeform 4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7" y="2823"/>
                              <a:ext cx="84" cy="78"/>
                            </a:xfrm>
                            <a:custGeom>
                              <a:avLst/>
                              <a:gdLst>
                                <a:gd name="T0" fmla="*/ 83 w 339"/>
                                <a:gd name="T1" fmla="*/ 0 h 314"/>
                                <a:gd name="T2" fmla="*/ 42 w 339"/>
                                <a:gd name="T3" fmla="*/ 49 h 314"/>
                                <a:gd name="T4" fmla="*/ 0 w 339"/>
                                <a:gd name="T5" fmla="*/ 98 h 314"/>
                                <a:gd name="T6" fmla="*/ 255 w 339"/>
                                <a:gd name="T7" fmla="*/ 314 h 314"/>
                                <a:gd name="T8" fmla="*/ 297 w 339"/>
                                <a:gd name="T9" fmla="*/ 265 h 314"/>
                                <a:gd name="T10" fmla="*/ 339 w 339"/>
                                <a:gd name="T11" fmla="*/ 216 h 314"/>
                                <a:gd name="T12" fmla="*/ 83 w 339"/>
                                <a:gd name="T13" fmla="*/ 0 h 3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9" h="314">
                                  <a:moveTo>
                                    <a:pt x="83" y="0"/>
                                  </a:moveTo>
                                  <a:lnTo>
                                    <a:pt x="42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255" y="314"/>
                                  </a:lnTo>
                                  <a:lnTo>
                                    <a:pt x="297" y="265"/>
                                  </a:lnTo>
                                  <a:lnTo>
                                    <a:pt x="339" y="216"/>
                                  </a:lnTo>
                                  <a:lnTo>
                                    <a:pt x="8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7" name="Freeform 4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0" y="2889"/>
                              <a:ext cx="11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0 h 51"/>
                                <a:gd name="T2" fmla="*/ 0 w 42"/>
                                <a:gd name="T3" fmla="*/ 49 h 51"/>
                                <a:gd name="T4" fmla="*/ 3 w 42"/>
                                <a:gd name="T5" fmla="*/ 51 h 51"/>
                                <a:gd name="T6" fmla="*/ 42 w 42"/>
                                <a:gd name="T7" fmla="*/ 0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42" y="0"/>
                                  </a:moveTo>
                                  <a:lnTo>
                                    <a:pt x="0" y="49"/>
                                  </a:lnTo>
                                  <a:lnTo>
                                    <a:pt x="3" y="51"/>
                                  </a:lnTo>
                                  <a:lnTo>
                                    <a:pt x="4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8" name="Line 4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90" y="290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9" name="Freeform 4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1" y="2876"/>
                              <a:ext cx="86" cy="75"/>
                            </a:xfrm>
                            <a:custGeom>
                              <a:avLst/>
                              <a:gdLst>
                                <a:gd name="T0" fmla="*/ 77 w 344"/>
                                <a:gd name="T1" fmla="*/ 0 h 300"/>
                                <a:gd name="T2" fmla="*/ 39 w 344"/>
                                <a:gd name="T3" fmla="*/ 52 h 300"/>
                                <a:gd name="T4" fmla="*/ 0 w 344"/>
                                <a:gd name="T5" fmla="*/ 103 h 300"/>
                                <a:gd name="T6" fmla="*/ 268 w 344"/>
                                <a:gd name="T7" fmla="*/ 300 h 300"/>
                                <a:gd name="T8" fmla="*/ 306 w 344"/>
                                <a:gd name="T9" fmla="*/ 248 h 300"/>
                                <a:gd name="T10" fmla="*/ 344 w 344"/>
                                <a:gd name="T11" fmla="*/ 197 h 300"/>
                                <a:gd name="T12" fmla="*/ 77 w 344"/>
                                <a:gd name="T13" fmla="*/ 0 h 3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4" h="300">
                                  <a:moveTo>
                                    <a:pt x="77" y="0"/>
                                  </a:moveTo>
                                  <a:lnTo>
                                    <a:pt x="39" y="52"/>
                                  </a:lnTo>
                                  <a:lnTo>
                                    <a:pt x="0" y="103"/>
                                  </a:lnTo>
                                  <a:lnTo>
                                    <a:pt x="268" y="300"/>
                                  </a:lnTo>
                                  <a:lnTo>
                                    <a:pt x="306" y="248"/>
                                  </a:lnTo>
                                  <a:lnTo>
                                    <a:pt x="344" y="197"/>
                                  </a:lnTo>
                                  <a:lnTo>
                                    <a:pt x="7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0" name="Freeform 4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1" y="2876"/>
                              <a:ext cx="86" cy="75"/>
                            </a:xfrm>
                            <a:custGeom>
                              <a:avLst/>
                              <a:gdLst>
                                <a:gd name="T0" fmla="*/ 77 w 344"/>
                                <a:gd name="T1" fmla="*/ 0 h 300"/>
                                <a:gd name="T2" fmla="*/ 39 w 344"/>
                                <a:gd name="T3" fmla="*/ 52 h 300"/>
                                <a:gd name="T4" fmla="*/ 0 w 344"/>
                                <a:gd name="T5" fmla="*/ 103 h 300"/>
                                <a:gd name="T6" fmla="*/ 268 w 344"/>
                                <a:gd name="T7" fmla="*/ 300 h 300"/>
                                <a:gd name="T8" fmla="*/ 306 w 344"/>
                                <a:gd name="T9" fmla="*/ 248 h 300"/>
                                <a:gd name="T10" fmla="*/ 344 w 344"/>
                                <a:gd name="T11" fmla="*/ 197 h 300"/>
                                <a:gd name="T12" fmla="*/ 77 w 344"/>
                                <a:gd name="T13" fmla="*/ 0 h 3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4" h="300">
                                  <a:moveTo>
                                    <a:pt x="77" y="0"/>
                                  </a:moveTo>
                                  <a:lnTo>
                                    <a:pt x="39" y="52"/>
                                  </a:lnTo>
                                  <a:lnTo>
                                    <a:pt x="0" y="103"/>
                                  </a:lnTo>
                                  <a:lnTo>
                                    <a:pt x="268" y="300"/>
                                  </a:lnTo>
                                  <a:lnTo>
                                    <a:pt x="306" y="248"/>
                                  </a:lnTo>
                                  <a:lnTo>
                                    <a:pt x="344" y="197"/>
                                  </a:lnTo>
                                  <a:lnTo>
                                    <a:pt x="7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1" name="Freeform 4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8" y="2938"/>
                              <a:ext cx="10" cy="14"/>
                            </a:xfrm>
                            <a:custGeom>
                              <a:avLst/>
                              <a:gdLst>
                                <a:gd name="T0" fmla="*/ 38 w 38"/>
                                <a:gd name="T1" fmla="*/ 0 h 54"/>
                                <a:gd name="T2" fmla="*/ 0 w 38"/>
                                <a:gd name="T3" fmla="*/ 52 h 54"/>
                                <a:gd name="T4" fmla="*/ 3 w 38"/>
                                <a:gd name="T5" fmla="*/ 54 h 54"/>
                                <a:gd name="T6" fmla="*/ 38 w 38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8" h="54">
                                  <a:moveTo>
                                    <a:pt x="38" y="0"/>
                                  </a:moveTo>
                                  <a:lnTo>
                                    <a:pt x="0" y="52"/>
                                  </a:lnTo>
                                  <a:lnTo>
                                    <a:pt x="3" y="54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2" name="Line 4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58" y="295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3" name="Freeform 4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9" y="2925"/>
                              <a:ext cx="88" cy="72"/>
                            </a:xfrm>
                            <a:custGeom>
                              <a:avLst/>
                              <a:gdLst>
                                <a:gd name="T0" fmla="*/ 70 w 350"/>
                                <a:gd name="T1" fmla="*/ 0 h 288"/>
                                <a:gd name="T2" fmla="*/ 35 w 350"/>
                                <a:gd name="T3" fmla="*/ 54 h 288"/>
                                <a:gd name="T4" fmla="*/ 0 w 350"/>
                                <a:gd name="T5" fmla="*/ 108 h 288"/>
                                <a:gd name="T6" fmla="*/ 281 w 350"/>
                                <a:gd name="T7" fmla="*/ 288 h 288"/>
                                <a:gd name="T8" fmla="*/ 315 w 350"/>
                                <a:gd name="T9" fmla="*/ 234 h 288"/>
                                <a:gd name="T10" fmla="*/ 350 w 350"/>
                                <a:gd name="T11" fmla="*/ 180 h 288"/>
                                <a:gd name="T12" fmla="*/ 70 w 350"/>
                                <a:gd name="T13" fmla="*/ 0 h 2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0" h="288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281" y="288"/>
                                  </a:lnTo>
                                  <a:lnTo>
                                    <a:pt x="315" y="234"/>
                                  </a:lnTo>
                                  <a:lnTo>
                                    <a:pt x="350" y="180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4" name="Freeform 4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9" y="2925"/>
                              <a:ext cx="88" cy="72"/>
                            </a:xfrm>
                            <a:custGeom>
                              <a:avLst/>
                              <a:gdLst>
                                <a:gd name="T0" fmla="*/ 70 w 350"/>
                                <a:gd name="T1" fmla="*/ 0 h 288"/>
                                <a:gd name="T2" fmla="*/ 35 w 350"/>
                                <a:gd name="T3" fmla="*/ 54 h 288"/>
                                <a:gd name="T4" fmla="*/ 0 w 350"/>
                                <a:gd name="T5" fmla="*/ 108 h 288"/>
                                <a:gd name="T6" fmla="*/ 281 w 350"/>
                                <a:gd name="T7" fmla="*/ 288 h 288"/>
                                <a:gd name="T8" fmla="*/ 315 w 350"/>
                                <a:gd name="T9" fmla="*/ 234 h 288"/>
                                <a:gd name="T10" fmla="*/ 350 w 350"/>
                                <a:gd name="T11" fmla="*/ 180 h 288"/>
                                <a:gd name="T12" fmla="*/ 70 w 350"/>
                                <a:gd name="T13" fmla="*/ 0 h 2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0" h="288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281" y="288"/>
                                  </a:lnTo>
                                  <a:lnTo>
                                    <a:pt x="315" y="234"/>
                                  </a:lnTo>
                                  <a:lnTo>
                                    <a:pt x="350" y="180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5" name="Freeform 4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29" y="2983"/>
                              <a:ext cx="9" cy="14"/>
                            </a:xfrm>
                            <a:custGeom>
                              <a:avLst/>
                              <a:gdLst>
                                <a:gd name="T0" fmla="*/ 34 w 34"/>
                                <a:gd name="T1" fmla="*/ 0 h 56"/>
                                <a:gd name="T2" fmla="*/ 0 w 34"/>
                                <a:gd name="T3" fmla="*/ 54 h 56"/>
                                <a:gd name="T4" fmla="*/ 3 w 34"/>
                                <a:gd name="T5" fmla="*/ 56 h 56"/>
                                <a:gd name="T6" fmla="*/ 34 w 34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4" h="56">
                                  <a:moveTo>
                                    <a:pt x="34" y="0"/>
                                  </a:moveTo>
                                  <a:lnTo>
                                    <a:pt x="0" y="54"/>
                                  </a:lnTo>
                                  <a:lnTo>
                                    <a:pt x="3" y="56"/>
                                  </a:lnTo>
                                  <a:lnTo>
                                    <a:pt x="3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6" name="Line 4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29" y="29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7" name="Freeform 4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30" y="2969"/>
                              <a:ext cx="88" cy="68"/>
                            </a:xfrm>
                            <a:custGeom>
                              <a:avLst/>
                              <a:gdLst>
                                <a:gd name="T0" fmla="*/ 63 w 354"/>
                                <a:gd name="T1" fmla="*/ 0 h 274"/>
                                <a:gd name="T2" fmla="*/ 31 w 354"/>
                                <a:gd name="T3" fmla="*/ 57 h 274"/>
                                <a:gd name="T4" fmla="*/ 0 w 354"/>
                                <a:gd name="T5" fmla="*/ 113 h 274"/>
                                <a:gd name="T6" fmla="*/ 291 w 354"/>
                                <a:gd name="T7" fmla="*/ 274 h 274"/>
                                <a:gd name="T8" fmla="*/ 323 w 354"/>
                                <a:gd name="T9" fmla="*/ 217 h 274"/>
                                <a:gd name="T10" fmla="*/ 354 w 354"/>
                                <a:gd name="T11" fmla="*/ 161 h 274"/>
                                <a:gd name="T12" fmla="*/ 63 w 354"/>
                                <a:gd name="T13" fmla="*/ 0 h 2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4">
                                  <a:moveTo>
                                    <a:pt x="63" y="0"/>
                                  </a:moveTo>
                                  <a:lnTo>
                                    <a:pt x="31" y="57"/>
                                  </a:lnTo>
                                  <a:lnTo>
                                    <a:pt x="0" y="113"/>
                                  </a:lnTo>
                                  <a:lnTo>
                                    <a:pt x="291" y="274"/>
                                  </a:lnTo>
                                  <a:lnTo>
                                    <a:pt x="323" y="217"/>
                                  </a:lnTo>
                                  <a:lnTo>
                                    <a:pt x="354" y="161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8" name="Freeform 4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30" y="2969"/>
                              <a:ext cx="88" cy="68"/>
                            </a:xfrm>
                            <a:custGeom>
                              <a:avLst/>
                              <a:gdLst>
                                <a:gd name="T0" fmla="*/ 63 w 354"/>
                                <a:gd name="T1" fmla="*/ 0 h 274"/>
                                <a:gd name="T2" fmla="*/ 31 w 354"/>
                                <a:gd name="T3" fmla="*/ 57 h 274"/>
                                <a:gd name="T4" fmla="*/ 0 w 354"/>
                                <a:gd name="T5" fmla="*/ 113 h 274"/>
                                <a:gd name="T6" fmla="*/ 291 w 354"/>
                                <a:gd name="T7" fmla="*/ 274 h 274"/>
                                <a:gd name="T8" fmla="*/ 323 w 354"/>
                                <a:gd name="T9" fmla="*/ 217 h 274"/>
                                <a:gd name="T10" fmla="*/ 354 w 354"/>
                                <a:gd name="T11" fmla="*/ 161 h 274"/>
                                <a:gd name="T12" fmla="*/ 63 w 354"/>
                                <a:gd name="T13" fmla="*/ 0 h 2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4">
                                  <a:moveTo>
                                    <a:pt x="63" y="0"/>
                                  </a:moveTo>
                                  <a:lnTo>
                                    <a:pt x="31" y="57"/>
                                  </a:lnTo>
                                  <a:lnTo>
                                    <a:pt x="0" y="113"/>
                                  </a:lnTo>
                                  <a:lnTo>
                                    <a:pt x="291" y="274"/>
                                  </a:lnTo>
                                  <a:lnTo>
                                    <a:pt x="323" y="217"/>
                                  </a:lnTo>
                                  <a:lnTo>
                                    <a:pt x="354" y="161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9" name="Freeform 4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3" y="3023"/>
                              <a:ext cx="8" cy="15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0 h 58"/>
                                <a:gd name="T2" fmla="*/ 0 w 32"/>
                                <a:gd name="T3" fmla="*/ 57 h 58"/>
                                <a:gd name="T4" fmla="*/ 4 w 32"/>
                                <a:gd name="T5" fmla="*/ 58 h 58"/>
                                <a:gd name="T6" fmla="*/ 32 w 32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8">
                                  <a:moveTo>
                                    <a:pt x="32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4" y="58"/>
                                  </a:lnTo>
                                  <a:lnTo>
                                    <a:pt x="3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0" name="Line 3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03" y="30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1" name="Freeform 3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4" y="3009"/>
                              <a:ext cx="89" cy="64"/>
                            </a:xfrm>
                            <a:custGeom>
                              <a:avLst/>
                              <a:gdLst>
                                <a:gd name="T0" fmla="*/ 55 w 357"/>
                                <a:gd name="T1" fmla="*/ 0 h 256"/>
                                <a:gd name="T2" fmla="*/ 28 w 357"/>
                                <a:gd name="T3" fmla="*/ 57 h 256"/>
                                <a:gd name="T4" fmla="*/ 0 w 357"/>
                                <a:gd name="T5" fmla="*/ 115 h 256"/>
                                <a:gd name="T6" fmla="*/ 302 w 357"/>
                                <a:gd name="T7" fmla="*/ 256 h 256"/>
                                <a:gd name="T8" fmla="*/ 329 w 357"/>
                                <a:gd name="T9" fmla="*/ 199 h 256"/>
                                <a:gd name="T10" fmla="*/ 357 w 357"/>
                                <a:gd name="T11" fmla="*/ 141 h 256"/>
                                <a:gd name="T12" fmla="*/ 55 w 357"/>
                                <a:gd name="T13" fmla="*/ 0 h 2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7" h="256">
                                  <a:moveTo>
                                    <a:pt x="55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02" y="256"/>
                                  </a:lnTo>
                                  <a:lnTo>
                                    <a:pt x="329" y="199"/>
                                  </a:lnTo>
                                  <a:lnTo>
                                    <a:pt x="357" y="141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2" name="Freeform 3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4" y="3009"/>
                              <a:ext cx="89" cy="64"/>
                            </a:xfrm>
                            <a:custGeom>
                              <a:avLst/>
                              <a:gdLst>
                                <a:gd name="T0" fmla="*/ 55 w 357"/>
                                <a:gd name="T1" fmla="*/ 0 h 256"/>
                                <a:gd name="T2" fmla="*/ 28 w 357"/>
                                <a:gd name="T3" fmla="*/ 57 h 256"/>
                                <a:gd name="T4" fmla="*/ 0 w 357"/>
                                <a:gd name="T5" fmla="*/ 115 h 256"/>
                                <a:gd name="T6" fmla="*/ 302 w 357"/>
                                <a:gd name="T7" fmla="*/ 256 h 256"/>
                                <a:gd name="T8" fmla="*/ 329 w 357"/>
                                <a:gd name="T9" fmla="*/ 199 h 256"/>
                                <a:gd name="T10" fmla="*/ 357 w 357"/>
                                <a:gd name="T11" fmla="*/ 141 h 256"/>
                                <a:gd name="T12" fmla="*/ 55 w 357"/>
                                <a:gd name="T13" fmla="*/ 0 h 2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7" h="256">
                                  <a:moveTo>
                                    <a:pt x="55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02" y="256"/>
                                  </a:lnTo>
                                  <a:lnTo>
                                    <a:pt x="329" y="199"/>
                                  </a:lnTo>
                                  <a:lnTo>
                                    <a:pt x="357" y="141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3" name="Freeform 3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79" y="3059"/>
                              <a:ext cx="7" cy="15"/>
                            </a:xfrm>
                            <a:custGeom>
                              <a:avLst/>
                              <a:gdLst>
                                <a:gd name="T0" fmla="*/ 27 w 27"/>
                                <a:gd name="T1" fmla="*/ 0 h 59"/>
                                <a:gd name="T2" fmla="*/ 0 w 27"/>
                                <a:gd name="T3" fmla="*/ 57 h 59"/>
                                <a:gd name="T4" fmla="*/ 5 w 27"/>
                                <a:gd name="T5" fmla="*/ 59 h 59"/>
                                <a:gd name="T6" fmla="*/ 27 w 27"/>
                                <a:gd name="T7" fmla="*/ 0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59">
                                  <a:moveTo>
                                    <a:pt x="27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5" y="59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4" name="Line 3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79" y="30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5" name="Freeform 3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0" y="3044"/>
                              <a:ext cx="89" cy="60"/>
                            </a:xfrm>
                            <a:custGeom>
                              <a:avLst/>
                              <a:gdLst>
                                <a:gd name="T0" fmla="*/ 45 w 356"/>
                                <a:gd name="T1" fmla="*/ 0 h 239"/>
                                <a:gd name="T2" fmla="*/ 22 w 356"/>
                                <a:gd name="T3" fmla="*/ 60 h 239"/>
                                <a:gd name="T4" fmla="*/ 0 w 356"/>
                                <a:gd name="T5" fmla="*/ 119 h 239"/>
                                <a:gd name="T6" fmla="*/ 310 w 356"/>
                                <a:gd name="T7" fmla="*/ 239 h 239"/>
                                <a:gd name="T8" fmla="*/ 333 w 356"/>
                                <a:gd name="T9" fmla="*/ 179 h 239"/>
                                <a:gd name="T10" fmla="*/ 356 w 356"/>
                                <a:gd name="T11" fmla="*/ 119 h 239"/>
                                <a:gd name="T12" fmla="*/ 45 w 356"/>
                                <a:gd name="T13" fmla="*/ 0 h 2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39">
                                  <a:moveTo>
                                    <a:pt x="45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10" y="239"/>
                                  </a:lnTo>
                                  <a:lnTo>
                                    <a:pt x="333" y="179"/>
                                  </a:lnTo>
                                  <a:lnTo>
                                    <a:pt x="356" y="11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6" name="Freeform 3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0" y="3044"/>
                              <a:ext cx="89" cy="60"/>
                            </a:xfrm>
                            <a:custGeom>
                              <a:avLst/>
                              <a:gdLst>
                                <a:gd name="T0" fmla="*/ 45 w 356"/>
                                <a:gd name="T1" fmla="*/ 0 h 239"/>
                                <a:gd name="T2" fmla="*/ 22 w 356"/>
                                <a:gd name="T3" fmla="*/ 60 h 239"/>
                                <a:gd name="T4" fmla="*/ 0 w 356"/>
                                <a:gd name="T5" fmla="*/ 119 h 239"/>
                                <a:gd name="T6" fmla="*/ 310 w 356"/>
                                <a:gd name="T7" fmla="*/ 239 h 239"/>
                                <a:gd name="T8" fmla="*/ 333 w 356"/>
                                <a:gd name="T9" fmla="*/ 179 h 239"/>
                                <a:gd name="T10" fmla="*/ 356 w 356"/>
                                <a:gd name="T11" fmla="*/ 119 h 239"/>
                                <a:gd name="T12" fmla="*/ 45 w 356"/>
                                <a:gd name="T13" fmla="*/ 0 h 2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39">
                                  <a:moveTo>
                                    <a:pt x="45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10" y="239"/>
                                  </a:lnTo>
                                  <a:lnTo>
                                    <a:pt x="333" y="179"/>
                                  </a:lnTo>
                                  <a:lnTo>
                                    <a:pt x="356" y="11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7" name="Freeform 3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8" y="3089"/>
                              <a:ext cx="6" cy="15"/>
                            </a:xfrm>
                            <a:custGeom>
                              <a:avLst/>
                              <a:gdLst>
                                <a:gd name="T0" fmla="*/ 23 w 23"/>
                                <a:gd name="T1" fmla="*/ 0 h 61"/>
                                <a:gd name="T2" fmla="*/ 0 w 23"/>
                                <a:gd name="T3" fmla="*/ 60 h 61"/>
                                <a:gd name="T4" fmla="*/ 4 w 23"/>
                                <a:gd name="T5" fmla="*/ 61 h 61"/>
                                <a:gd name="T6" fmla="*/ 23 w 23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3" h="61">
                                  <a:moveTo>
                                    <a:pt x="23" y="0"/>
                                  </a:moveTo>
                                  <a:lnTo>
                                    <a:pt x="0" y="60"/>
                                  </a:lnTo>
                                  <a:lnTo>
                                    <a:pt x="4" y="61"/>
                                  </a:lnTo>
                                  <a:lnTo>
                                    <a:pt x="2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8" name="Line 3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058" y="310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9" name="Freeform 3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3073"/>
                              <a:ext cx="89" cy="56"/>
                            </a:xfrm>
                            <a:custGeom>
                              <a:avLst/>
                              <a:gdLst>
                                <a:gd name="T0" fmla="*/ 38 w 356"/>
                                <a:gd name="T1" fmla="*/ 0 h 223"/>
                                <a:gd name="T2" fmla="*/ 19 w 356"/>
                                <a:gd name="T3" fmla="*/ 61 h 223"/>
                                <a:gd name="T4" fmla="*/ 0 w 356"/>
                                <a:gd name="T5" fmla="*/ 122 h 223"/>
                                <a:gd name="T6" fmla="*/ 317 w 356"/>
                                <a:gd name="T7" fmla="*/ 223 h 223"/>
                                <a:gd name="T8" fmla="*/ 336 w 356"/>
                                <a:gd name="T9" fmla="*/ 162 h 223"/>
                                <a:gd name="T10" fmla="*/ 356 w 356"/>
                                <a:gd name="T11" fmla="*/ 101 h 223"/>
                                <a:gd name="T12" fmla="*/ 38 w 356"/>
                                <a:gd name="T13" fmla="*/ 0 h 2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3">
                                  <a:moveTo>
                                    <a:pt x="38" y="0"/>
                                  </a:moveTo>
                                  <a:lnTo>
                                    <a:pt x="19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17" y="223"/>
                                  </a:lnTo>
                                  <a:lnTo>
                                    <a:pt x="336" y="162"/>
                                  </a:lnTo>
                                  <a:lnTo>
                                    <a:pt x="356" y="101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0" name="Freeform 3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3073"/>
                              <a:ext cx="89" cy="56"/>
                            </a:xfrm>
                            <a:custGeom>
                              <a:avLst/>
                              <a:gdLst>
                                <a:gd name="T0" fmla="*/ 38 w 356"/>
                                <a:gd name="T1" fmla="*/ 0 h 223"/>
                                <a:gd name="T2" fmla="*/ 19 w 356"/>
                                <a:gd name="T3" fmla="*/ 61 h 223"/>
                                <a:gd name="T4" fmla="*/ 0 w 356"/>
                                <a:gd name="T5" fmla="*/ 122 h 223"/>
                                <a:gd name="T6" fmla="*/ 317 w 356"/>
                                <a:gd name="T7" fmla="*/ 223 h 223"/>
                                <a:gd name="T8" fmla="*/ 336 w 356"/>
                                <a:gd name="T9" fmla="*/ 162 h 223"/>
                                <a:gd name="T10" fmla="*/ 356 w 356"/>
                                <a:gd name="T11" fmla="*/ 101 h 223"/>
                                <a:gd name="T12" fmla="*/ 38 w 356"/>
                                <a:gd name="T13" fmla="*/ 0 h 2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3">
                                  <a:moveTo>
                                    <a:pt x="38" y="0"/>
                                  </a:moveTo>
                                  <a:lnTo>
                                    <a:pt x="19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17" y="223"/>
                                  </a:lnTo>
                                  <a:lnTo>
                                    <a:pt x="336" y="162"/>
                                  </a:lnTo>
                                  <a:lnTo>
                                    <a:pt x="356" y="101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1" name="Freeform 3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8" y="3114"/>
                              <a:ext cx="5" cy="15"/>
                            </a:xfrm>
                            <a:custGeom>
                              <a:avLst/>
                              <a:gdLst>
                                <a:gd name="T0" fmla="*/ 19 w 19"/>
                                <a:gd name="T1" fmla="*/ 0 h 62"/>
                                <a:gd name="T2" fmla="*/ 0 w 19"/>
                                <a:gd name="T3" fmla="*/ 61 h 62"/>
                                <a:gd name="T4" fmla="*/ 4 w 19"/>
                                <a:gd name="T5" fmla="*/ 62 h 62"/>
                                <a:gd name="T6" fmla="*/ 19 w 19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9" h="62">
                                  <a:moveTo>
                                    <a:pt x="19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4" y="62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2" name="Line 3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138" y="31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3" name="Freeform 3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9" y="3098"/>
                              <a:ext cx="89" cy="51"/>
                            </a:xfrm>
                            <a:custGeom>
                              <a:avLst/>
                              <a:gdLst>
                                <a:gd name="T0" fmla="*/ 31 w 354"/>
                                <a:gd name="T1" fmla="*/ 0 h 202"/>
                                <a:gd name="T2" fmla="*/ 15 w 354"/>
                                <a:gd name="T3" fmla="*/ 62 h 202"/>
                                <a:gd name="T4" fmla="*/ 0 w 354"/>
                                <a:gd name="T5" fmla="*/ 124 h 202"/>
                                <a:gd name="T6" fmla="*/ 323 w 354"/>
                                <a:gd name="T7" fmla="*/ 202 h 202"/>
                                <a:gd name="T8" fmla="*/ 339 w 354"/>
                                <a:gd name="T9" fmla="*/ 140 h 202"/>
                                <a:gd name="T10" fmla="*/ 354 w 354"/>
                                <a:gd name="T11" fmla="*/ 78 h 202"/>
                                <a:gd name="T12" fmla="*/ 31 w 354"/>
                                <a:gd name="T13" fmla="*/ 0 h 20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02">
                                  <a:moveTo>
                                    <a:pt x="31" y="0"/>
                                  </a:moveTo>
                                  <a:lnTo>
                                    <a:pt x="15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23" y="202"/>
                                  </a:lnTo>
                                  <a:lnTo>
                                    <a:pt x="339" y="140"/>
                                  </a:lnTo>
                                  <a:lnTo>
                                    <a:pt x="354" y="78"/>
                                  </a:lnTo>
                                  <a:lnTo>
                                    <a:pt x="3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4" name="Freeform 3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9" y="3098"/>
                              <a:ext cx="89" cy="51"/>
                            </a:xfrm>
                            <a:custGeom>
                              <a:avLst/>
                              <a:gdLst>
                                <a:gd name="T0" fmla="*/ 31 w 354"/>
                                <a:gd name="T1" fmla="*/ 0 h 202"/>
                                <a:gd name="T2" fmla="*/ 15 w 354"/>
                                <a:gd name="T3" fmla="*/ 62 h 202"/>
                                <a:gd name="T4" fmla="*/ 0 w 354"/>
                                <a:gd name="T5" fmla="*/ 124 h 202"/>
                                <a:gd name="T6" fmla="*/ 323 w 354"/>
                                <a:gd name="T7" fmla="*/ 202 h 202"/>
                                <a:gd name="T8" fmla="*/ 339 w 354"/>
                                <a:gd name="T9" fmla="*/ 140 h 202"/>
                                <a:gd name="T10" fmla="*/ 354 w 354"/>
                                <a:gd name="T11" fmla="*/ 78 h 202"/>
                                <a:gd name="T12" fmla="*/ 31 w 354"/>
                                <a:gd name="T13" fmla="*/ 0 h 20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02">
                                  <a:moveTo>
                                    <a:pt x="31" y="0"/>
                                  </a:moveTo>
                                  <a:lnTo>
                                    <a:pt x="15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23" y="202"/>
                                  </a:lnTo>
                                  <a:lnTo>
                                    <a:pt x="339" y="140"/>
                                  </a:lnTo>
                                  <a:lnTo>
                                    <a:pt x="354" y="78"/>
                                  </a:lnTo>
                                  <a:lnTo>
                                    <a:pt x="3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5" name="Freeform 3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20" y="3118"/>
                              <a:ext cx="20" cy="31"/>
                            </a:xfrm>
                            <a:custGeom>
                              <a:avLst/>
                              <a:gdLst>
                                <a:gd name="T0" fmla="*/ 16 w 79"/>
                                <a:gd name="T1" fmla="*/ 62 h 125"/>
                                <a:gd name="T2" fmla="*/ 31 w 79"/>
                                <a:gd name="T3" fmla="*/ 0 h 125"/>
                                <a:gd name="T4" fmla="*/ 43 w 79"/>
                                <a:gd name="T5" fmla="*/ 4 h 125"/>
                                <a:gd name="T6" fmla="*/ 55 w 79"/>
                                <a:gd name="T7" fmla="*/ 12 h 125"/>
                                <a:gd name="T8" fmla="*/ 65 w 79"/>
                                <a:gd name="T9" fmla="*/ 20 h 125"/>
                                <a:gd name="T10" fmla="*/ 72 w 79"/>
                                <a:gd name="T11" fmla="*/ 32 h 125"/>
                                <a:gd name="T12" fmla="*/ 77 w 79"/>
                                <a:gd name="T13" fmla="*/ 44 h 125"/>
                                <a:gd name="T14" fmla="*/ 79 w 79"/>
                                <a:gd name="T15" fmla="*/ 57 h 125"/>
                                <a:gd name="T16" fmla="*/ 79 w 79"/>
                                <a:gd name="T17" fmla="*/ 70 h 125"/>
                                <a:gd name="T18" fmla="*/ 76 w 79"/>
                                <a:gd name="T19" fmla="*/ 83 h 125"/>
                                <a:gd name="T20" fmla="*/ 71 w 79"/>
                                <a:gd name="T21" fmla="*/ 95 h 125"/>
                                <a:gd name="T22" fmla="*/ 63 w 79"/>
                                <a:gd name="T23" fmla="*/ 106 h 125"/>
                                <a:gd name="T24" fmla="*/ 52 w 79"/>
                                <a:gd name="T25" fmla="*/ 115 h 125"/>
                                <a:gd name="T26" fmla="*/ 40 w 79"/>
                                <a:gd name="T27" fmla="*/ 121 h 125"/>
                                <a:gd name="T28" fmla="*/ 28 w 79"/>
                                <a:gd name="T29" fmla="*/ 125 h 125"/>
                                <a:gd name="T30" fmla="*/ 15 w 79"/>
                                <a:gd name="T31" fmla="*/ 125 h 125"/>
                                <a:gd name="T32" fmla="*/ 0 w 79"/>
                                <a:gd name="T33" fmla="*/ 124 h 125"/>
                                <a:gd name="T34" fmla="*/ 16 w 79"/>
                                <a:gd name="T35" fmla="*/ 62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79" h="125">
                                  <a:moveTo>
                                    <a:pt x="16" y="62"/>
                                  </a:moveTo>
                                  <a:lnTo>
                                    <a:pt x="31" y="0"/>
                                  </a:lnTo>
                                  <a:lnTo>
                                    <a:pt x="43" y="4"/>
                                  </a:lnTo>
                                  <a:lnTo>
                                    <a:pt x="55" y="12"/>
                                  </a:lnTo>
                                  <a:lnTo>
                                    <a:pt x="65" y="20"/>
                                  </a:lnTo>
                                  <a:lnTo>
                                    <a:pt x="72" y="32"/>
                                  </a:lnTo>
                                  <a:lnTo>
                                    <a:pt x="77" y="44"/>
                                  </a:lnTo>
                                  <a:lnTo>
                                    <a:pt x="79" y="57"/>
                                  </a:lnTo>
                                  <a:lnTo>
                                    <a:pt x="79" y="70"/>
                                  </a:lnTo>
                                  <a:lnTo>
                                    <a:pt x="76" y="83"/>
                                  </a:lnTo>
                                  <a:lnTo>
                                    <a:pt x="71" y="95"/>
                                  </a:lnTo>
                                  <a:lnTo>
                                    <a:pt x="63" y="106"/>
                                  </a:lnTo>
                                  <a:lnTo>
                                    <a:pt x="52" y="115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8" y="125"/>
                                  </a:lnTo>
                                  <a:lnTo>
                                    <a:pt x="15" y="125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6" y="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6" name="Freeform 3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20" y="3118"/>
                              <a:ext cx="20" cy="31"/>
                            </a:xfrm>
                            <a:custGeom>
                              <a:avLst/>
                              <a:gdLst>
                                <a:gd name="T0" fmla="*/ 31 w 79"/>
                                <a:gd name="T1" fmla="*/ 0 h 125"/>
                                <a:gd name="T2" fmla="*/ 43 w 79"/>
                                <a:gd name="T3" fmla="*/ 4 h 125"/>
                                <a:gd name="T4" fmla="*/ 55 w 79"/>
                                <a:gd name="T5" fmla="*/ 12 h 125"/>
                                <a:gd name="T6" fmla="*/ 65 w 79"/>
                                <a:gd name="T7" fmla="*/ 20 h 125"/>
                                <a:gd name="T8" fmla="*/ 72 w 79"/>
                                <a:gd name="T9" fmla="*/ 32 h 125"/>
                                <a:gd name="T10" fmla="*/ 77 w 79"/>
                                <a:gd name="T11" fmla="*/ 44 h 125"/>
                                <a:gd name="T12" fmla="*/ 79 w 79"/>
                                <a:gd name="T13" fmla="*/ 57 h 125"/>
                                <a:gd name="T14" fmla="*/ 79 w 79"/>
                                <a:gd name="T15" fmla="*/ 70 h 125"/>
                                <a:gd name="T16" fmla="*/ 76 w 79"/>
                                <a:gd name="T17" fmla="*/ 83 h 125"/>
                                <a:gd name="T18" fmla="*/ 71 w 79"/>
                                <a:gd name="T19" fmla="*/ 95 h 125"/>
                                <a:gd name="T20" fmla="*/ 63 w 79"/>
                                <a:gd name="T21" fmla="*/ 106 h 125"/>
                                <a:gd name="T22" fmla="*/ 52 w 79"/>
                                <a:gd name="T23" fmla="*/ 115 h 125"/>
                                <a:gd name="T24" fmla="*/ 40 w 79"/>
                                <a:gd name="T25" fmla="*/ 121 h 125"/>
                                <a:gd name="T26" fmla="*/ 28 w 79"/>
                                <a:gd name="T27" fmla="*/ 125 h 125"/>
                                <a:gd name="T28" fmla="*/ 15 w 79"/>
                                <a:gd name="T29" fmla="*/ 125 h 125"/>
                                <a:gd name="T30" fmla="*/ 0 w 79"/>
                                <a:gd name="T31" fmla="*/ 124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79" h="125">
                                  <a:moveTo>
                                    <a:pt x="31" y="0"/>
                                  </a:moveTo>
                                  <a:lnTo>
                                    <a:pt x="43" y="4"/>
                                  </a:lnTo>
                                  <a:lnTo>
                                    <a:pt x="55" y="12"/>
                                  </a:lnTo>
                                  <a:lnTo>
                                    <a:pt x="65" y="20"/>
                                  </a:lnTo>
                                  <a:lnTo>
                                    <a:pt x="72" y="32"/>
                                  </a:lnTo>
                                  <a:lnTo>
                                    <a:pt x="77" y="44"/>
                                  </a:lnTo>
                                  <a:lnTo>
                                    <a:pt x="79" y="57"/>
                                  </a:lnTo>
                                  <a:lnTo>
                                    <a:pt x="79" y="70"/>
                                  </a:lnTo>
                                  <a:lnTo>
                                    <a:pt x="76" y="83"/>
                                  </a:lnTo>
                                  <a:lnTo>
                                    <a:pt x="71" y="95"/>
                                  </a:lnTo>
                                  <a:lnTo>
                                    <a:pt x="63" y="106"/>
                                  </a:lnTo>
                                  <a:lnTo>
                                    <a:pt x="52" y="115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8" y="125"/>
                                  </a:lnTo>
                                  <a:lnTo>
                                    <a:pt x="15" y="125"/>
                                  </a:lnTo>
                                  <a:lnTo>
                                    <a:pt x="0" y="12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7" name="Freeform 3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79"/>
                              <a:ext cx="32" cy="16"/>
                            </a:xfrm>
                            <a:custGeom>
                              <a:avLst/>
                              <a:gdLst>
                                <a:gd name="T0" fmla="*/ 64 w 129"/>
                                <a:gd name="T1" fmla="*/ 64 h 64"/>
                                <a:gd name="T2" fmla="*/ 0 w 129"/>
                                <a:gd name="T3" fmla="*/ 64 h 64"/>
                                <a:gd name="T4" fmla="*/ 2 w 129"/>
                                <a:gd name="T5" fmla="*/ 51 h 64"/>
                                <a:gd name="T6" fmla="*/ 5 w 129"/>
                                <a:gd name="T7" fmla="*/ 37 h 64"/>
                                <a:gd name="T8" fmla="*/ 12 w 129"/>
                                <a:gd name="T9" fmla="*/ 27 h 64"/>
                                <a:gd name="T10" fmla="*/ 21 w 129"/>
                                <a:gd name="T11" fmla="*/ 16 h 64"/>
                                <a:gd name="T12" fmla="*/ 32 w 129"/>
                                <a:gd name="T13" fmla="*/ 9 h 64"/>
                                <a:gd name="T14" fmla="*/ 44 w 129"/>
                                <a:gd name="T15" fmla="*/ 3 h 64"/>
                                <a:gd name="T16" fmla="*/ 57 w 129"/>
                                <a:gd name="T17" fmla="*/ 0 h 64"/>
                                <a:gd name="T18" fmla="*/ 71 w 129"/>
                                <a:gd name="T19" fmla="*/ 0 h 64"/>
                                <a:gd name="T20" fmla="*/ 84 w 129"/>
                                <a:gd name="T21" fmla="*/ 3 h 64"/>
                                <a:gd name="T22" fmla="*/ 96 w 129"/>
                                <a:gd name="T23" fmla="*/ 9 h 64"/>
                                <a:gd name="T24" fmla="*/ 107 w 129"/>
                                <a:gd name="T25" fmla="*/ 16 h 64"/>
                                <a:gd name="T26" fmla="*/ 115 w 129"/>
                                <a:gd name="T27" fmla="*/ 27 h 64"/>
                                <a:gd name="T28" fmla="*/ 123 w 129"/>
                                <a:gd name="T29" fmla="*/ 37 h 64"/>
                                <a:gd name="T30" fmla="*/ 126 w 129"/>
                                <a:gd name="T31" fmla="*/ 51 h 64"/>
                                <a:gd name="T32" fmla="*/ 129 w 129"/>
                                <a:gd name="T33" fmla="*/ 64 h 64"/>
                                <a:gd name="T34" fmla="*/ 64 w 129"/>
                                <a:gd name="T35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64" y="64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2" y="51"/>
                                  </a:lnTo>
                                  <a:lnTo>
                                    <a:pt x="5" y="37"/>
                                  </a:lnTo>
                                  <a:lnTo>
                                    <a:pt x="12" y="27"/>
                                  </a:lnTo>
                                  <a:lnTo>
                                    <a:pt x="21" y="16"/>
                                  </a:lnTo>
                                  <a:lnTo>
                                    <a:pt x="32" y="9"/>
                                  </a:lnTo>
                                  <a:lnTo>
                                    <a:pt x="44" y="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84" y="3"/>
                                  </a:lnTo>
                                  <a:lnTo>
                                    <a:pt x="96" y="9"/>
                                  </a:lnTo>
                                  <a:lnTo>
                                    <a:pt x="107" y="16"/>
                                  </a:lnTo>
                                  <a:lnTo>
                                    <a:pt x="115" y="27"/>
                                  </a:lnTo>
                                  <a:lnTo>
                                    <a:pt x="123" y="37"/>
                                  </a:lnTo>
                                  <a:lnTo>
                                    <a:pt x="126" y="51"/>
                                  </a:lnTo>
                                  <a:lnTo>
                                    <a:pt x="129" y="64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8" name="Freeform 3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79"/>
                              <a:ext cx="32" cy="16"/>
                            </a:xfrm>
                            <a:custGeom>
                              <a:avLst/>
                              <a:gdLst>
                                <a:gd name="T0" fmla="*/ 0 w 129"/>
                                <a:gd name="T1" fmla="*/ 64 h 64"/>
                                <a:gd name="T2" fmla="*/ 2 w 129"/>
                                <a:gd name="T3" fmla="*/ 51 h 64"/>
                                <a:gd name="T4" fmla="*/ 5 w 129"/>
                                <a:gd name="T5" fmla="*/ 37 h 64"/>
                                <a:gd name="T6" fmla="*/ 12 w 129"/>
                                <a:gd name="T7" fmla="*/ 27 h 64"/>
                                <a:gd name="T8" fmla="*/ 21 w 129"/>
                                <a:gd name="T9" fmla="*/ 16 h 64"/>
                                <a:gd name="T10" fmla="*/ 32 w 129"/>
                                <a:gd name="T11" fmla="*/ 9 h 64"/>
                                <a:gd name="T12" fmla="*/ 44 w 129"/>
                                <a:gd name="T13" fmla="*/ 3 h 64"/>
                                <a:gd name="T14" fmla="*/ 57 w 129"/>
                                <a:gd name="T15" fmla="*/ 0 h 64"/>
                                <a:gd name="T16" fmla="*/ 71 w 129"/>
                                <a:gd name="T17" fmla="*/ 0 h 64"/>
                                <a:gd name="T18" fmla="*/ 84 w 129"/>
                                <a:gd name="T19" fmla="*/ 3 h 64"/>
                                <a:gd name="T20" fmla="*/ 96 w 129"/>
                                <a:gd name="T21" fmla="*/ 9 h 64"/>
                                <a:gd name="T22" fmla="*/ 107 w 129"/>
                                <a:gd name="T23" fmla="*/ 16 h 64"/>
                                <a:gd name="T24" fmla="*/ 115 w 129"/>
                                <a:gd name="T25" fmla="*/ 27 h 64"/>
                                <a:gd name="T26" fmla="*/ 123 w 129"/>
                                <a:gd name="T27" fmla="*/ 37 h 64"/>
                                <a:gd name="T28" fmla="*/ 126 w 129"/>
                                <a:gd name="T29" fmla="*/ 51 h 64"/>
                                <a:gd name="T30" fmla="*/ 129 w 129"/>
                                <a:gd name="T31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0" y="64"/>
                                  </a:moveTo>
                                  <a:lnTo>
                                    <a:pt x="2" y="51"/>
                                  </a:lnTo>
                                  <a:lnTo>
                                    <a:pt x="5" y="37"/>
                                  </a:lnTo>
                                  <a:lnTo>
                                    <a:pt x="12" y="27"/>
                                  </a:lnTo>
                                  <a:lnTo>
                                    <a:pt x="21" y="16"/>
                                  </a:lnTo>
                                  <a:lnTo>
                                    <a:pt x="32" y="9"/>
                                  </a:lnTo>
                                  <a:lnTo>
                                    <a:pt x="44" y="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84" y="3"/>
                                  </a:lnTo>
                                  <a:lnTo>
                                    <a:pt x="96" y="9"/>
                                  </a:lnTo>
                                  <a:lnTo>
                                    <a:pt x="107" y="16"/>
                                  </a:lnTo>
                                  <a:lnTo>
                                    <a:pt x="115" y="27"/>
                                  </a:lnTo>
                                  <a:lnTo>
                                    <a:pt x="123" y="37"/>
                                  </a:lnTo>
                                  <a:lnTo>
                                    <a:pt x="126" y="51"/>
                                  </a:lnTo>
                                  <a:lnTo>
                                    <a:pt x="129" y="6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9" name="Freeform 3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95"/>
                              <a:ext cx="32" cy="1368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5472"/>
                                <a:gd name="T2" fmla="*/ 64 w 129"/>
                                <a:gd name="T3" fmla="*/ 0 h 5472"/>
                                <a:gd name="T4" fmla="*/ 0 w 129"/>
                                <a:gd name="T5" fmla="*/ 0 h 5472"/>
                                <a:gd name="T6" fmla="*/ 0 w 129"/>
                                <a:gd name="T7" fmla="*/ 5472 h 5472"/>
                                <a:gd name="T8" fmla="*/ 64 w 129"/>
                                <a:gd name="T9" fmla="*/ 5472 h 5472"/>
                                <a:gd name="T10" fmla="*/ 129 w 129"/>
                                <a:gd name="T11" fmla="*/ 5472 h 5472"/>
                                <a:gd name="T12" fmla="*/ 129 w 129"/>
                                <a:gd name="T13" fmla="*/ 0 h 547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9" h="5472">
                                  <a:moveTo>
                                    <a:pt x="129" y="0"/>
                                  </a:moveTo>
                                  <a:lnTo>
                                    <a:pt x="64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2"/>
                                  </a:lnTo>
                                  <a:lnTo>
                                    <a:pt x="64" y="5472"/>
                                  </a:lnTo>
                                  <a:lnTo>
                                    <a:pt x="129" y="5472"/>
                                  </a:lnTo>
                                  <a:lnTo>
                                    <a:pt x="12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0" name="Freeform 3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95"/>
                              <a:ext cx="32" cy="1368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5472"/>
                                <a:gd name="T2" fmla="*/ 64 w 129"/>
                                <a:gd name="T3" fmla="*/ 0 h 5472"/>
                                <a:gd name="T4" fmla="*/ 0 w 129"/>
                                <a:gd name="T5" fmla="*/ 0 h 5472"/>
                                <a:gd name="T6" fmla="*/ 0 w 129"/>
                                <a:gd name="T7" fmla="*/ 5472 h 5472"/>
                                <a:gd name="T8" fmla="*/ 64 w 129"/>
                                <a:gd name="T9" fmla="*/ 5472 h 5472"/>
                                <a:gd name="T10" fmla="*/ 129 w 129"/>
                                <a:gd name="T11" fmla="*/ 5472 h 5472"/>
                                <a:gd name="T12" fmla="*/ 129 w 129"/>
                                <a:gd name="T13" fmla="*/ 0 h 547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9" h="5472">
                                  <a:moveTo>
                                    <a:pt x="129" y="0"/>
                                  </a:moveTo>
                                  <a:lnTo>
                                    <a:pt x="64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2"/>
                                  </a:lnTo>
                                  <a:lnTo>
                                    <a:pt x="64" y="5472"/>
                                  </a:lnTo>
                                  <a:lnTo>
                                    <a:pt x="129" y="5472"/>
                                  </a:lnTo>
                                  <a:lnTo>
                                    <a:pt x="12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1" name="Freeform 3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63"/>
                              <a:ext cx="32" cy="16"/>
                            </a:xfrm>
                            <a:custGeom>
                              <a:avLst/>
                              <a:gdLst>
                                <a:gd name="T0" fmla="*/ 64 w 129"/>
                                <a:gd name="T1" fmla="*/ 0 h 64"/>
                                <a:gd name="T2" fmla="*/ 129 w 129"/>
                                <a:gd name="T3" fmla="*/ 0 h 64"/>
                                <a:gd name="T4" fmla="*/ 126 w 129"/>
                                <a:gd name="T5" fmla="*/ 13 h 64"/>
                                <a:gd name="T6" fmla="*/ 123 w 129"/>
                                <a:gd name="T7" fmla="*/ 26 h 64"/>
                                <a:gd name="T8" fmla="*/ 115 w 129"/>
                                <a:gd name="T9" fmla="*/ 37 h 64"/>
                                <a:gd name="T10" fmla="*/ 107 w 129"/>
                                <a:gd name="T11" fmla="*/ 48 h 64"/>
                                <a:gd name="T12" fmla="*/ 96 w 129"/>
                                <a:gd name="T13" fmla="*/ 55 h 64"/>
                                <a:gd name="T14" fmla="*/ 84 w 129"/>
                                <a:gd name="T15" fmla="*/ 61 h 64"/>
                                <a:gd name="T16" fmla="*/ 71 w 129"/>
                                <a:gd name="T17" fmla="*/ 64 h 64"/>
                                <a:gd name="T18" fmla="*/ 57 w 129"/>
                                <a:gd name="T19" fmla="*/ 64 h 64"/>
                                <a:gd name="T20" fmla="*/ 44 w 129"/>
                                <a:gd name="T21" fmla="*/ 61 h 64"/>
                                <a:gd name="T22" fmla="*/ 32 w 129"/>
                                <a:gd name="T23" fmla="*/ 55 h 64"/>
                                <a:gd name="T24" fmla="*/ 21 w 129"/>
                                <a:gd name="T25" fmla="*/ 48 h 64"/>
                                <a:gd name="T26" fmla="*/ 12 w 129"/>
                                <a:gd name="T27" fmla="*/ 37 h 64"/>
                                <a:gd name="T28" fmla="*/ 5 w 129"/>
                                <a:gd name="T29" fmla="*/ 26 h 64"/>
                                <a:gd name="T30" fmla="*/ 2 w 129"/>
                                <a:gd name="T31" fmla="*/ 13 h 64"/>
                                <a:gd name="T32" fmla="*/ 0 w 129"/>
                                <a:gd name="T33" fmla="*/ 0 h 64"/>
                                <a:gd name="T34" fmla="*/ 64 w 129"/>
                                <a:gd name="T35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64" y="0"/>
                                  </a:moveTo>
                                  <a:lnTo>
                                    <a:pt x="129" y="0"/>
                                  </a:lnTo>
                                  <a:lnTo>
                                    <a:pt x="126" y="13"/>
                                  </a:lnTo>
                                  <a:lnTo>
                                    <a:pt x="123" y="26"/>
                                  </a:lnTo>
                                  <a:lnTo>
                                    <a:pt x="115" y="37"/>
                                  </a:lnTo>
                                  <a:lnTo>
                                    <a:pt x="107" y="48"/>
                                  </a:lnTo>
                                  <a:lnTo>
                                    <a:pt x="96" y="55"/>
                                  </a:lnTo>
                                  <a:lnTo>
                                    <a:pt x="84" y="61"/>
                                  </a:lnTo>
                                  <a:lnTo>
                                    <a:pt x="71" y="64"/>
                                  </a:lnTo>
                                  <a:lnTo>
                                    <a:pt x="57" y="64"/>
                                  </a:lnTo>
                                  <a:lnTo>
                                    <a:pt x="44" y="61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21" y="48"/>
                                  </a:lnTo>
                                  <a:lnTo>
                                    <a:pt x="12" y="37"/>
                                  </a:lnTo>
                                  <a:lnTo>
                                    <a:pt x="5" y="26"/>
                                  </a:lnTo>
                                  <a:lnTo>
                                    <a:pt x="2" y="13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2" name="Freeform 3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63"/>
                              <a:ext cx="32" cy="16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64"/>
                                <a:gd name="T2" fmla="*/ 126 w 129"/>
                                <a:gd name="T3" fmla="*/ 13 h 64"/>
                                <a:gd name="T4" fmla="*/ 123 w 129"/>
                                <a:gd name="T5" fmla="*/ 26 h 64"/>
                                <a:gd name="T6" fmla="*/ 115 w 129"/>
                                <a:gd name="T7" fmla="*/ 37 h 64"/>
                                <a:gd name="T8" fmla="*/ 107 w 129"/>
                                <a:gd name="T9" fmla="*/ 48 h 64"/>
                                <a:gd name="T10" fmla="*/ 96 w 129"/>
                                <a:gd name="T11" fmla="*/ 55 h 64"/>
                                <a:gd name="T12" fmla="*/ 84 w 129"/>
                                <a:gd name="T13" fmla="*/ 61 h 64"/>
                                <a:gd name="T14" fmla="*/ 71 w 129"/>
                                <a:gd name="T15" fmla="*/ 64 h 64"/>
                                <a:gd name="T16" fmla="*/ 57 w 129"/>
                                <a:gd name="T17" fmla="*/ 64 h 64"/>
                                <a:gd name="T18" fmla="*/ 44 w 129"/>
                                <a:gd name="T19" fmla="*/ 61 h 64"/>
                                <a:gd name="T20" fmla="*/ 32 w 129"/>
                                <a:gd name="T21" fmla="*/ 55 h 64"/>
                                <a:gd name="T22" fmla="*/ 21 w 129"/>
                                <a:gd name="T23" fmla="*/ 48 h 64"/>
                                <a:gd name="T24" fmla="*/ 12 w 129"/>
                                <a:gd name="T25" fmla="*/ 37 h 64"/>
                                <a:gd name="T26" fmla="*/ 5 w 129"/>
                                <a:gd name="T27" fmla="*/ 26 h 64"/>
                                <a:gd name="T28" fmla="*/ 2 w 129"/>
                                <a:gd name="T29" fmla="*/ 13 h 64"/>
                                <a:gd name="T30" fmla="*/ 0 w 129"/>
                                <a:gd name="T31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129" y="0"/>
                                  </a:moveTo>
                                  <a:lnTo>
                                    <a:pt x="126" y="13"/>
                                  </a:lnTo>
                                  <a:lnTo>
                                    <a:pt x="123" y="26"/>
                                  </a:lnTo>
                                  <a:lnTo>
                                    <a:pt x="115" y="37"/>
                                  </a:lnTo>
                                  <a:lnTo>
                                    <a:pt x="107" y="48"/>
                                  </a:lnTo>
                                  <a:lnTo>
                                    <a:pt x="96" y="55"/>
                                  </a:lnTo>
                                  <a:lnTo>
                                    <a:pt x="84" y="61"/>
                                  </a:lnTo>
                                  <a:lnTo>
                                    <a:pt x="71" y="64"/>
                                  </a:lnTo>
                                  <a:lnTo>
                                    <a:pt x="57" y="64"/>
                                  </a:lnTo>
                                  <a:lnTo>
                                    <a:pt x="44" y="61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21" y="48"/>
                                  </a:lnTo>
                                  <a:lnTo>
                                    <a:pt x="12" y="37"/>
                                  </a:lnTo>
                                  <a:lnTo>
                                    <a:pt x="5" y="26"/>
                                  </a:lnTo>
                                  <a:lnTo>
                                    <a:pt x="2" y="13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3" name="Freeform 3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36" y="2076"/>
                              <a:ext cx="27" cy="28"/>
                            </a:xfrm>
                            <a:custGeom>
                              <a:avLst/>
                              <a:gdLst>
                                <a:gd name="T0" fmla="*/ 63 w 104"/>
                                <a:gd name="T1" fmla="*/ 63 h 113"/>
                                <a:gd name="T2" fmla="*/ 23 w 104"/>
                                <a:gd name="T3" fmla="*/ 113 h 113"/>
                                <a:gd name="T4" fmla="*/ 13 w 104"/>
                                <a:gd name="T5" fmla="*/ 104 h 113"/>
                                <a:gd name="T6" fmla="*/ 6 w 104"/>
                                <a:gd name="T7" fmla="*/ 92 h 113"/>
                                <a:gd name="T8" fmla="*/ 1 w 104"/>
                                <a:gd name="T9" fmla="*/ 80 h 113"/>
                                <a:gd name="T10" fmla="*/ 0 w 104"/>
                                <a:gd name="T11" fmla="*/ 67 h 113"/>
                                <a:gd name="T12" fmla="*/ 0 w 104"/>
                                <a:gd name="T13" fmla="*/ 54 h 113"/>
                                <a:gd name="T14" fmla="*/ 3 w 104"/>
                                <a:gd name="T15" fmla="*/ 40 h 113"/>
                                <a:gd name="T16" fmla="*/ 9 w 104"/>
                                <a:gd name="T17" fmla="*/ 28 h 113"/>
                                <a:gd name="T18" fmla="*/ 18 w 104"/>
                                <a:gd name="T19" fmla="*/ 18 h 113"/>
                                <a:gd name="T20" fmla="*/ 29 w 104"/>
                                <a:gd name="T21" fmla="*/ 9 h 113"/>
                                <a:gd name="T22" fmla="*/ 41 w 104"/>
                                <a:gd name="T23" fmla="*/ 3 h 113"/>
                                <a:gd name="T24" fmla="*/ 54 w 104"/>
                                <a:gd name="T25" fmla="*/ 0 h 113"/>
                                <a:gd name="T26" fmla="*/ 67 w 104"/>
                                <a:gd name="T27" fmla="*/ 0 h 113"/>
                                <a:gd name="T28" fmla="*/ 80 w 104"/>
                                <a:gd name="T29" fmla="*/ 1 h 113"/>
                                <a:gd name="T30" fmla="*/ 92 w 104"/>
                                <a:gd name="T31" fmla="*/ 6 h 113"/>
                                <a:gd name="T32" fmla="*/ 104 w 104"/>
                                <a:gd name="T33" fmla="*/ 13 h 113"/>
                                <a:gd name="T34" fmla="*/ 63 w 104"/>
                                <a:gd name="T35" fmla="*/ 63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63" y="63"/>
                                  </a:moveTo>
                                  <a:lnTo>
                                    <a:pt x="23" y="113"/>
                                  </a:lnTo>
                                  <a:lnTo>
                                    <a:pt x="13" y="104"/>
                                  </a:ln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3" y="40"/>
                                  </a:lnTo>
                                  <a:lnTo>
                                    <a:pt x="9" y="28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63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4" name="Freeform 3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36" y="2076"/>
                              <a:ext cx="27" cy="28"/>
                            </a:xfrm>
                            <a:custGeom>
                              <a:avLst/>
                              <a:gdLst>
                                <a:gd name="T0" fmla="*/ 23 w 104"/>
                                <a:gd name="T1" fmla="*/ 113 h 113"/>
                                <a:gd name="T2" fmla="*/ 13 w 104"/>
                                <a:gd name="T3" fmla="*/ 104 h 113"/>
                                <a:gd name="T4" fmla="*/ 6 w 104"/>
                                <a:gd name="T5" fmla="*/ 92 h 113"/>
                                <a:gd name="T6" fmla="*/ 1 w 104"/>
                                <a:gd name="T7" fmla="*/ 80 h 113"/>
                                <a:gd name="T8" fmla="*/ 0 w 104"/>
                                <a:gd name="T9" fmla="*/ 67 h 113"/>
                                <a:gd name="T10" fmla="*/ 0 w 104"/>
                                <a:gd name="T11" fmla="*/ 54 h 113"/>
                                <a:gd name="T12" fmla="*/ 3 w 104"/>
                                <a:gd name="T13" fmla="*/ 40 h 113"/>
                                <a:gd name="T14" fmla="*/ 9 w 104"/>
                                <a:gd name="T15" fmla="*/ 28 h 113"/>
                                <a:gd name="T16" fmla="*/ 18 w 104"/>
                                <a:gd name="T17" fmla="*/ 18 h 113"/>
                                <a:gd name="T18" fmla="*/ 29 w 104"/>
                                <a:gd name="T19" fmla="*/ 9 h 113"/>
                                <a:gd name="T20" fmla="*/ 41 w 104"/>
                                <a:gd name="T21" fmla="*/ 3 h 113"/>
                                <a:gd name="T22" fmla="*/ 54 w 104"/>
                                <a:gd name="T23" fmla="*/ 0 h 113"/>
                                <a:gd name="T24" fmla="*/ 67 w 104"/>
                                <a:gd name="T25" fmla="*/ 0 h 113"/>
                                <a:gd name="T26" fmla="*/ 80 w 104"/>
                                <a:gd name="T27" fmla="*/ 1 h 113"/>
                                <a:gd name="T28" fmla="*/ 92 w 104"/>
                                <a:gd name="T29" fmla="*/ 6 h 113"/>
                                <a:gd name="T30" fmla="*/ 104 w 104"/>
                                <a:gd name="T31" fmla="*/ 13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23" y="113"/>
                                  </a:moveTo>
                                  <a:lnTo>
                                    <a:pt x="13" y="104"/>
                                  </a:ln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3" y="40"/>
                                  </a:lnTo>
                                  <a:lnTo>
                                    <a:pt x="9" y="28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5" name="Freeform 3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2" y="2079"/>
                              <a:ext cx="52" cy="51"/>
                            </a:xfrm>
                            <a:custGeom>
                              <a:avLst/>
                              <a:gdLst>
                                <a:gd name="T0" fmla="*/ 81 w 206"/>
                                <a:gd name="T1" fmla="*/ 0 h 201"/>
                                <a:gd name="T2" fmla="*/ 40 w 206"/>
                                <a:gd name="T3" fmla="*/ 50 h 201"/>
                                <a:gd name="T4" fmla="*/ 0 w 206"/>
                                <a:gd name="T5" fmla="*/ 100 h 201"/>
                                <a:gd name="T6" fmla="*/ 124 w 206"/>
                                <a:gd name="T7" fmla="*/ 201 h 201"/>
                                <a:gd name="T8" fmla="*/ 165 w 206"/>
                                <a:gd name="T9" fmla="*/ 151 h 201"/>
                                <a:gd name="T10" fmla="*/ 206 w 206"/>
                                <a:gd name="T11" fmla="*/ 100 h 201"/>
                                <a:gd name="T12" fmla="*/ 81 w 206"/>
                                <a:gd name="T13" fmla="*/ 0 h 20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6" h="201">
                                  <a:moveTo>
                                    <a:pt x="81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124" y="201"/>
                                  </a:lnTo>
                                  <a:lnTo>
                                    <a:pt x="165" y="151"/>
                                  </a:lnTo>
                                  <a:lnTo>
                                    <a:pt x="206" y="100"/>
                                  </a:lnTo>
                                  <a:lnTo>
                                    <a:pt x="8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6" name="Freeform 3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2" y="2079"/>
                              <a:ext cx="52" cy="51"/>
                            </a:xfrm>
                            <a:custGeom>
                              <a:avLst/>
                              <a:gdLst>
                                <a:gd name="T0" fmla="*/ 81 w 206"/>
                                <a:gd name="T1" fmla="*/ 0 h 201"/>
                                <a:gd name="T2" fmla="*/ 40 w 206"/>
                                <a:gd name="T3" fmla="*/ 50 h 201"/>
                                <a:gd name="T4" fmla="*/ 0 w 206"/>
                                <a:gd name="T5" fmla="*/ 100 h 201"/>
                                <a:gd name="T6" fmla="*/ 124 w 206"/>
                                <a:gd name="T7" fmla="*/ 201 h 201"/>
                                <a:gd name="T8" fmla="*/ 165 w 206"/>
                                <a:gd name="T9" fmla="*/ 151 h 201"/>
                                <a:gd name="T10" fmla="*/ 206 w 206"/>
                                <a:gd name="T11" fmla="*/ 100 h 201"/>
                                <a:gd name="T12" fmla="*/ 81 w 206"/>
                                <a:gd name="T13" fmla="*/ 0 h 20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6" h="201">
                                  <a:moveTo>
                                    <a:pt x="81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124" y="201"/>
                                  </a:lnTo>
                                  <a:lnTo>
                                    <a:pt x="165" y="151"/>
                                  </a:lnTo>
                                  <a:lnTo>
                                    <a:pt x="206" y="100"/>
                                  </a:lnTo>
                                  <a:lnTo>
                                    <a:pt x="8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7" name="Freeform 3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3" y="2117"/>
                              <a:ext cx="11" cy="13"/>
                            </a:xfrm>
                            <a:custGeom>
                              <a:avLst/>
                              <a:gdLst>
                                <a:gd name="T0" fmla="*/ 41 w 41"/>
                                <a:gd name="T1" fmla="*/ 0 h 54"/>
                                <a:gd name="T2" fmla="*/ 0 w 41"/>
                                <a:gd name="T3" fmla="*/ 50 h 54"/>
                                <a:gd name="T4" fmla="*/ 6 w 41"/>
                                <a:gd name="T5" fmla="*/ 54 h 54"/>
                                <a:gd name="T6" fmla="*/ 41 w 41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1" h="54">
                                  <a:moveTo>
                                    <a:pt x="41" y="0"/>
                                  </a:moveTo>
                                  <a:lnTo>
                                    <a:pt x="0" y="50"/>
                                  </a:lnTo>
                                  <a:lnTo>
                                    <a:pt x="6" y="54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8" name="Line 3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73" y="213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9" name="Freeform 3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5" y="2103"/>
                              <a:ext cx="51" cy="49"/>
                            </a:xfrm>
                            <a:custGeom>
                              <a:avLst/>
                              <a:gdLst>
                                <a:gd name="T0" fmla="*/ 70 w 205"/>
                                <a:gd name="T1" fmla="*/ 0 h 194"/>
                                <a:gd name="T2" fmla="*/ 35 w 205"/>
                                <a:gd name="T3" fmla="*/ 54 h 194"/>
                                <a:gd name="T4" fmla="*/ 0 w 205"/>
                                <a:gd name="T5" fmla="*/ 108 h 194"/>
                                <a:gd name="T6" fmla="*/ 136 w 205"/>
                                <a:gd name="T7" fmla="*/ 194 h 194"/>
                                <a:gd name="T8" fmla="*/ 170 w 205"/>
                                <a:gd name="T9" fmla="*/ 140 h 194"/>
                                <a:gd name="T10" fmla="*/ 205 w 205"/>
                                <a:gd name="T11" fmla="*/ 86 h 194"/>
                                <a:gd name="T12" fmla="*/ 70 w 205"/>
                                <a:gd name="T13" fmla="*/ 0 h 19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4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4"/>
                                  </a:lnTo>
                                  <a:lnTo>
                                    <a:pt x="170" y="140"/>
                                  </a:lnTo>
                                  <a:lnTo>
                                    <a:pt x="205" y="86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0" name="Freeform 3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5" y="2103"/>
                              <a:ext cx="51" cy="49"/>
                            </a:xfrm>
                            <a:custGeom>
                              <a:avLst/>
                              <a:gdLst>
                                <a:gd name="T0" fmla="*/ 70 w 205"/>
                                <a:gd name="T1" fmla="*/ 0 h 194"/>
                                <a:gd name="T2" fmla="*/ 35 w 205"/>
                                <a:gd name="T3" fmla="*/ 54 h 194"/>
                                <a:gd name="T4" fmla="*/ 0 w 205"/>
                                <a:gd name="T5" fmla="*/ 108 h 194"/>
                                <a:gd name="T6" fmla="*/ 136 w 205"/>
                                <a:gd name="T7" fmla="*/ 194 h 194"/>
                                <a:gd name="T8" fmla="*/ 170 w 205"/>
                                <a:gd name="T9" fmla="*/ 140 h 194"/>
                                <a:gd name="T10" fmla="*/ 205 w 205"/>
                                <a:gd name="T11" fmla="*/ 86 h 194"/>
                                <a:gd name="T12" fmla="*/ 70 w 205"/>
                                <a:gd name="T13" fmla="*/ 0 h 19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4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4"/>
                                  </a:lnTo>
                                  <a:lnTo>
                                    <a:pt x="170" y="140"/>
                                  </a:lnTo>
                                  <a:lnTo>
                                    <a:pt x="205" y="86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1" name="Freeform 3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2139"/>
                              <a:ext cx="8" cy="14"/>
                            </a:xfrm>
                            <a:custGeom>
                              <a:avLst/>
                              <a:gdLst>
                                <a:gd name="T0" fmla="*/ 34 w 34"/>
                                <a:gd name="T1" fmla="*/ 0 h 58"/>
                                <a:gd name="T2" fmla="*/ 0 w 34"/>
                                <a:gd name="T3" fmla="*/ 54 h 58"/>
                                <a:gd name="T4" fmla="*/ 7 w 34"/>
                                <a:gd name="T5" fmla="*/ 58 h 58"/>
                                <a:gd name="T6" fmla="*/ 34 w 34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4" h="58">
                                  <a:moveTo>
                                    <a:pt x="34" y="0"/>
                                  </a:moveTo>
                                  <a:lnTo>
                                    <a:pt x="0" y="54"/>
                                  </a:lnTo>
                                  <a:lnTo>
                                    <a:pt x="7" y="58"/>
                                  </a:lnTo>
                                  <a:lnTo>
                                    <a:pt x="3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2" name="Line 3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09" y="215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3" name="Freeform 3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0" y="2124"/>
                              <a:ext cx="50" cy="46"/>
                            </a:xfrm>
                            <a:custGeom>
                              <a:avLst/>
                              <a:gdLst>
                                <a:gd name="T0" fmla="*/ 55 w 200"/>
                                <a:gd name="T1" fmla="*/ 0 h 184"/>
                                <a:gd name="T2" fmla="*/ 27 w 200"/>
                                <a:gd name="T3" fmla="*/ 57 h 184"/>
                                <a:gd name="T4" fmla="*/ 0 w 200"/>
                                <a:gd name="T5" fmla="*/ 115 h 184"/>
                                <a:gd name="T6" fmla="*/ 145 w 200"/>
                                <a:gd name="T7" fmla="*/ 184 h 184"/>
                                <a:gd name="T8" fmla="*/ 172 w 200"/>
                                <a:gd name="T9" fmla="*/ 127 h 184"/>
                                <a:gd name="T10" fmla="*/ 200 w 200"/>
                                <a:gd name="T11" fmla="*/ 69 h 184"/>
                                <a:gd name="T12" fmla="*/ 55 w 20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55" y="0"/>
                                  </a:moveTo>
                                  <a:lnTo>
                                    <a:pt x="27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lnTo>
                                    <a:pt x="172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4" name="Freeform 3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0" y="2124"/>
                              <a:ext cx="50" cy="46"/>
                            </a:xfrm>
                            <a:custGeom>
                              <a:avLst/>
                              <a:gdLst>
                                <a:gd name="T0" fmla="*/ 55 w 200"/>
                                <a:gd name="T1" fmla="*/ 0 h 184"/>
                                <a:gd name="T2" fmla="*/ 27 w 200"/>
                                <a:gd name="T3" fmla="*/ 57 h 184"/>
                                <a:gd name="T4" fmla="*/ 0 w 200"/>
                                <a:gd name="T5" fmla="*/ 115 h 184"/>
                                <a:gd name="T6" fmla="*/ 145 w 200"/>
                                <a:gd name="T7" fmla="*/ 184 h 184"/>
                                <a:gd name="T8" fmla="*/ 172 w 200"/>
                                <a:gd name="T9" fmla="*/ 127 h 184"/>
                                <a:gd name="T10" fmla="*/ 200 w 200"/>
                                <a:gd name="T11" fmla="*/ 69 h 184"/>
                                <a:gd name="T12" fmla="*/ 55 w 20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55" y="0"/>
                                  </a:moveTo>
                                  <a:lnTo>
                                    <a:pt x="27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lnTo>
                                    <a:pt x="172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5" name="Freeform 3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7" y="2156"/>
                              <a:ext cx="7" cy="15"/>
                            </a:xfrm>
                            <a:custGeom>
                              <a:avLst/>
                              <a:gdLst>
                                <a:gd name="T0" fmla="*/ 27 w 27"/>
                                <a:gd name="T1" fmla="*/ 0 h 61"/>
                                <a:gd name="T2" fmla="*/ 0 w 27"/>
                                <a:gd name="T3" fmla="*/ 57 h 61"/>
                                <a:gd name="T4" fmla="*/ 7 w 27"/>
                                <a:gd name="T5" fmla="*/ 61 h 61"/>
                                <a:gd name="T6" fmla="*/ 27 w 27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61">
                                  <a:moveTo>
                                    <a:pt x="27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7" y="61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6" name="Line 3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47" y="217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7" name="Freeform 3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9" y="2141"/>
                              <a:ext cx="47" cy="43"/>
                            </a:xfrm>
                            <a:custGeom>
                              <a:avLst/>
                              <a:gdLst>
                                <a:gd name="T0" fmla="*/ 41 w 192"/>
                                <a:gd name="T1" fmla="*/ 0 h 174"/>
                                <a:gd name="T2" fmla="*/ 20 w 192"/>
                                <a:gd name="T3" fmla="*/ 62 h 174"/>
                                <a:gd name="T4" fmla="*/ 0 w 192"/>
                                <a:gd name="T5" fmla="*/ 123 h 174"/>
                                <a:gd name="T6" fmla="*/ 151 w 192"/>
                                <a:gd name="T7" fmla="*/ 174 h 174"/>
                                <a:gd name="T8" fmla="*/ 171 w 192"/>
                                <a:gd name="T9" fmla="*/ 113 h 174"/>
                                <a:gd name="T10" fmla="*/ 192 w 192"/>
                                <a:gd name="T11" fmla="*/ 52 h 174"/>
                                <a:gd name="T12" fmla="*/ 41 w 192"/>
                                <a:gd name="T13" fmla="*/ 0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2" h="174">
                                  <a:moveTo>
                                    <a:pt x="41" y="0"/>
                                  </a:moveTo>
                                  <a:lnTo>
                                    <a:pt x="20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51" y="174"/>
                                  </a:lnTo>
                                  <a:lnTo>
                                    <a:pt x="171" y="113"/>
                                  </a:lnTo>
                                  <a:lnTo>
                                    <a:pt x="192" y="52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8" name="Freeform 3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9" y="2141"/>
                              <a:ext cx="47" cy="43"/>
                            </a:xfrm>
                            <a:custGeom>
                              <a:avLst/>
                              <a:gdLst>
                                <a:gd name="T0" fmla="*/ 41 w 192"/>
                                <a:gd name="T1" fmla="*/ 0 h 174"/>
                                <a:gd name="T2" fmla="*/ 20 w 192"/>
                                <a:gd name="T3" fmla="*/ 62 h 174"/>
                                <a:gd name="T4" fmla="*/ 0 w 192"/>
                                <a:gd name="T5" fmla="*/ 123 h 174"/>
                                <a:gd name="T6" fmla="*/ 151 w 192"/>
                                <a:gd name="T7" fmla="*/ 174 h 174"/>
                                <a:gd name="T8" fmla="*/ 171 w 192"/>
                                <a:gd name="T9" fmla="*/ 113 h 174"/>
                                <a:gd name="T10" fmla="*/ 192 w 192"/>
                                <a:gd name="T11" fmla="*/ 52 h 174"/>
                                <a:gd name="T12" fmla="*/ 41 w 192"/>
                                <a:gd name="T13" fmla="*/ 0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2" h="174">
                                  <a:moveTo>
                                    <a:pt x="41" y="0"/>
                                  </a:moveTo>
                                  <a:lnTo>
                                    <a:pt x="20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51" y="174"/>
                                  </a:lnTo>
                                  <a:lnTo>
                                    <a:pt x="171" y="113"/>
                                  </a:lnTo>
                                  <a:lnTo>
                                    <a:pt x="192" y="52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9" name="Freeform 3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6" y="2169"/>
                              <a:ext cx="5" cy="15"/>
                            </a:xfrm>
                            <a:custGeom>
                              <a:avLst/>
                              <a:gdLst>
                                <a:gd name="T0" fmla="*/ 20 w 20"/>
                                <a:gd name="T1" fmla="*/ 0 h 62"/>
                                <a:gd name="T2" fmla="*/ 0 w 20"/>
                                <a:gd name="T3" fmla="*/ 61 h 62"/>
                                <a:gd name="T4" fmla="*/ 7 w 20"/>
                                <a:gd name="T5" fmla="*/ 62 h 62"/>
                                <a:gd name="T6" fmla="*/ 20 w 20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0" h="62">
                                  <a:moveTo>
                                    <a:pt x="20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7" y="62"/>
                                  </a:lnTo>
                                  <a:lnTo>
                                    <a:pt x="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0" name="Line 3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86" y="2184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1" name="Freeform 3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8" y="2153"/>
                              <a:ext cx="46" cy="39"/>
                            </a:xfrm>
                            <a:custGeom>
                              <a:avLst/>
                              <a:gdLst>
                                <a:gd name="T0" fmla="*/ 27 w 184"/>
                                <a:gd name="T1" fmla="*/ 0 h 157"/>
                                <a:gd name="T2" fmla="*/ 13 w 184"/>
                                <a:gd name="T3" fmla="*/ 62 h 157"/>
                                <a:gd name="T4" fmla="*/ 0 w 184"/>
                                <a:gd name="T5" fmla="*/ 124 h 157"/>
                                <a:gd name="T6" fmla="*/ 157 w 184"/>
                                <a:gd name="T7" fmla="*/ 157 h 157"/>
                                <a:gd name="T8" fmla="*/ 170 w 184"/>
                                <a:gd name="T9" fmla="*/ 94 h 157"/>
                                <a:gd name="T10" fmla="*/ 184 w 184"/>
                                <a:gd name="T11" fmla="*/ 32 h 157"/>
                                <a:gd name="T12" fmla="*/ 27 w 184"/>
                                <a:gd name="T13" fmla="*/ 0 h 1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157">
                                  <a:moveTo>
                                    <a:pt x="27" y="0"/>
                                  </a:move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7" y="157"/>
                                  </a:lnTo>
                                  <a:lnTo>
                                    <a:pt x="170" y="94"/>
                                  </a:lnTo>
                                  <a:lnTo>
                                    <a:pt x="184" y="32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2" name="Freeform 3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8" y="2153"/>
                              <a:ext cx="46" cy="39"/>
                            </a:xfrm>
                            <a:custGeom>
                              <a:avLst/>
                              <a:gdLst>
                                <a:gd name="T0" fmla="*/ 27 w 184"/>
                                <a:gd name="T1" fmla="*/ 0 h 157"/>
                                <a:gd name="T2" fmla="*/ 13 w 184"/>
                                <a:gd name="T3" fmla="*/ 62 h 157"/>
                                <a:gd name="T4" fmla="*/ 0 w 184"/>
                                <a:gd name="T5" fmla="*/ 124 h 157"/>
                                <a:gd name="T6" fmla="*/ 157 w 184"/>
                                <a:gd name="T7" fmla="*/ 157 h 157"/>
                                <a:gd name="T8" fmla="*/ 170 w 184"/>
                                <a:gd name="T9" fmla="*/ 94 h 157"/>
                                <a:gd name="T10" fmla="*/ 184 w 184"/>
                                <a:gd name="T11" fmla="*/ 32 h 157"/>
                                <a:gd name="T12" fmla="*/ 27 w 184"/>
                                <a:gd name="T13" fmla="*/ 0 h 1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157">
                                  <a:moveTo>
                                    <a:pt x="27" y="0"/>
                                  </a:move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7" y="157"/>
                                  </a:lnTo>
                                  <a:lnTo>
                                    <a:pt x="170" y="94"/>
                                  </a:lnTo>
                                  <a:lnTo>
                                    <a:pt x="184" y="32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3" name="Freeform 3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7" y="2177"/>
                              <a:ext cx="4" cy="16"/>
                            </a:xfrm>
                            <a:custGeom>
                              <a:avLst/>
                              <a:gdLst>
                                <a:gd name="T0" fmla="*/ 13 w 13"/>
                                <a:gd name="T1" fmla="*/ 0 h 64"/>
                                <a:gd name="T2" fmla="*/ 0 w 13"/>
                                <a:gd name="T3" fmla="*/ 63 h 64"/>
                                <a:gd name="T4" fmla="*/ 7 w 13"/>
                                <a:gd name="T5" fmla="*/ 64 h 64"/>
                                <a:gd name="T6" fmla="*/ 13 w 13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3" h="64">
                                  <a:moveTo>
                                    <a:pt x="13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7" y="64"/>
                                  </a:lnTo>
                                  <a:lnTo>
                                    <a:pt x="1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4" name="Line 3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27" y="219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5" name="Freeform 3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9" y="2161"/>
                              <a:ext cx="43" cy="35"/>
                            </a:xfrm>
                            <a:custGeom>
                              <a:avLst/>
                              <a:gdLst>
                                <a:gd name="T0" fmla="*/ 12 w 173"/>
                                <a:gd name="T1" fmla="*/ 0 h 141"/>
                                <a:gd name="T2" fmla="*/ 6 w 173"/>
                                <a:gd name="T3" fmla="*/ 63 h 141"/>
                                <a:gd name="T4" fmla="*/ 0 w 173"/>
                                <a:gd name="T5" fmla="*/ 127 h 141"/>
                                <a:gd name="T6" fmla="*/ 161 w 173"/>
                                <a:gd name="T7" fmla="*/ 141 h 141"/>
                                <a:gd name="T8" fmla="*/ 167 w 173"/>
                                <a:gd name="T9" fmla="*/ 78 h 141"/>
                                <a:gd name="T10" fmla="*/ 173 w 173"/>
                                <a:gd name="T11" fmla="*/ 14 h 141"/>
                                <a:gd name="T12" fmla="*/ 12 w 173"/>
                                <a:gd name="T13" fmla="*/ 0 h 1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3" h="141">
                                  <a:moveTo>
                                    <a:pt x="12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1" y="141"/>
                                  </a:lnTo>
                                  <a:lnTo>
                                    <a:pt x="167" y="78"/>
                                  </a:lnTo>
                                  <a:lnTo>
                                    <a:pt x="173" y="1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6" name="Freeform 3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9" y="2161"/>
                              <a:ext cx="43" cy="35"/>
                            </a:xfrm>
                            <a:custGeom>
                              <a:avLst/>
                              <a:gdLst>
                                <a:gd name="T0" fmla="*/ 12 w 173"/>
                                <a:gd name="T1" fmla="*/ 0 h 141"/>
                                <a:gd name="T2" fmla="*/ 6 w 173"/>
                                <a:gd name="T3" fmla="*/ 63 h 141"/>
                                <a:gd name="T4" fmla="*/ 0 w 173"/>
                                <a:gd name="T5" fmla="*/ 127 h 141"/>
                                <a:gd name="T6" fmla="*/ 161 w 173"/>
                                <a:gd name="T7" fmla="*/ 141 h 141"/>
                                <a:gd name="T8" fmla="*/ 167 w 173"/>
                                <a:gd name="T9" fmla="*/ 78 h 141"/>
                                <a:gd name="T10" fmla="*/ 173 w 173"/>
                                <a:gd name="T11" fmla="*/ 14 h 141"/>
                                <a:gd name="T12" fmla="*/ 12 w 173"/>
                                <a:gd name="T13" fmla="*/ 0 h 1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3" h="141">
                                  <a:moveTo>
                                    <a:pt x="12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1" y="141"/>
                                  </a:lnTo>
                                  <a:lnTo>
                                    <a:pt x="167" y="78"/>
                                  </a:lnTo>
                                  <a:lnTo>
                                    <a:pt x="173" y="1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7" name="Freeform 3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69" y="2180"/>
                              <a:ext cx="2" cy="16"/>
                            </a:xfrm>
                            <a:custGeom>
                              <a:avLst/>
                              <a:gdLst>
                                <a:gd name="T0" fmla="*/ 6 w 7"/>
                                <a:gd name="T1" fmla="*/ 0 h 63"/>
                                <a:gd name="T2" fmla="*/ 0 w 7"/>
                                <a:gd name="T3" fmla="*/ 63 h 63"/>
                                <a:gd name="T4" fmla="*/ 7 w 7"/>
                                <a:gd name="T5" fmla="*/ 63 h 63"/>
                                <a:gd name="T6" fmla="*/ 6 w 7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7" h="63">
                                  <a:moveTo>
                                    <a:pt x="6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7" y="63"/>
                                  </a:lnTo>
                                  <a:lnTo>
                                    <a:pt x="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8" name="Line 3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69" y="2196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9" name="Freeform 3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0" y="2164"/>
                              <a:ext cx="41" cy="32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3 h 130"/>
                                <a:gd name="T2" fmla="*/ 1 w 163"/>
                                <a:gd name="T3" fmla="*/ 67 h 130"/>
                                <a:gd name="T4" fmla="*/ 2 w 163"/>
                                <a:gd name="T5" fmla="*/ 130 h 130"/>
                                <a:gd name="T6" fmla="*/ 163 w 163"/>
                                <a:gd name="T7" fmla="*/ 127 h 130"/>
                                <a:gd name="T8" fmla="*/ 162 w 163"/>
                                <a:gd name="T9" fmla="*/ 63 h 130"/>
                                <a:gd name="T10" fmla="*/ 160 w 163"/>
                                <a:gd name="T11" fmla="*/ 0 h 130"/>
                                <a:gd name="T12" fmla="*/ 0 w 163"/>
                                <a:gd name="T13" fmla="*/ 3 h 1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30">
                                  <a:moveTo>
                                    <a:pt x="0" y="3"/>
                                  </a:moveTo>
                                  <a:lnTo>
                                    <a:pt x="1" y="67"/>
                                  </a:lnTo>
                                  <a:lnTo>
                                    <a:pt x="2" y="130"/>
                                  </a:lnTo>
                                  <a:lnTo>
                                    <a:pt x="163" y="127"/>
                                  </a:lnTo>
                                  <a:lnTo>
                                    <a:pt x="162" y="63"/>
                                  </a:lnTo>
                                  <a:lnTo>
                                    <a:pt x="160" y="0"/>
                                  </a:lnTo>
                                  <a:lnTo>
                                    <a:pt x="0" y="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0" name="Freeform 3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0" y="2164"/>
                              <a:ext cx="41" cy="32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3 h 130"/>
                                <a:gd name="T2" fmla="*/ 1 w 163"/>
                                <a:gd name="T3" fmla="*/ 67 h 130"/>
                                <a:gd name="T4" fmla="*/ 2 w 163"/>
                                <a:gd name="T5" fmla="*/ 130 h 130"/>
                                <a:gd name="T6" fmla="*/ 163 w 163"/>
                                <a:gd name="T7" fmla="*/ 127 h 130"/>
                                <a:gd name="T8" fmla="*/ 162 w 163"/>
                                <a:gd name="T9" fmla="*/ 63 h 130"/>
                                <a:gd name="T10" fmla="*/ 160 w 163"/>
                                <a:gd name="T11" fmla="*/ 0 h 130"/>
                                <a:gd name="T12" fmla="*/ 0 w 163"/>
                                <a:gd name="T13" fmla="*/ 3 h 1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30">
                                  <a:moveTo>
                                    <a:pt x="0" y="3"/>
                                  </a:moveTo>
                                  <a:lnTo>
                                    <a:pt x="1" y="67"/>
                                  </a:lnTo>
                                  <a:lnTo>
                                    <a:pt x="2" y="130"/>
                                  </a:lnTo>
                                  <a:lnTo>
                                    <a:pt x="163" y="127"/>
                                  </a:lnTo>
                                  <a:lnTo>
                                    <a:pt x="162" y="63"/>
                                  </a:lnTo>
                                  <a:lnTo>
                                    <a:pt x="160" y="0"/>
                                  </a:lnTo>
                                  <a:lnTo>
                                    <a:pt x="0" y="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1" name="Freeform 3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11" y="2180"/>
                              <a:ext cx="2" cy="15"/>
                            </a:xfrm>
                            <a:custGeom>
                              <a:avLst/>
                              <a:gdLst>
                                <a:gd name="T0" fmla="*/ 0 w 9"/>
                                <a:gd name="T1" fmla="*/ 0 h 64"/>
                                <a:gd name="T2" fmla="*/ 1 w 9"/>
                                <a:gd name="T3" fmla="*/ 64 h 64"/>
                                <a:gd name="T4" fmla="*/ 9 w 9"/>
                                <a:gd name="T5" fmla="*/ 64 h 64"/>
                                <a:gd name="T6" fmla="*/ 0 w 9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4">
                                  <a:moveTo>
                                    <a:pt x="0" y="0"/>
                                  </a:moveTo>
                                  <a:lnTo>
                                    <a:pt x="1" y="64"/>
                                  </a:lnTo>
                                  <a:lnTo>
                                    <a:pt x="9" y="6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2" name="Line 3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11" y="2195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3" name="Freeform 3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2158"/>
                              <a:ext cx="45" cy="37"/>
                            </a:xfrm>
                            <a:custGeom>
                              <a:avLst/>
                              <a:gdLst>
                                <a:gd name="T0" fmla="*/ 0 w 177"/>
                                <a:gd name="T1" fmla="*/ 24 h 151"/>
                                <a:gd name="T2" fmla="*/ 10 w 177"/>
                                <a:gd name="T3" fmla="*/ 87 h 151"/>
                                <a:gd name="T4" fmla="*/ 19 w 177"/>
                                <a:gd name="T5" fmla="*/ 151 h 151"/>
                                <a:gd name="T6" fmla="*/ 177 w 177"/>
                                <a:gd name="T7" fmla="*/ 127 h 151"/>
                                <a:gd name="T8" fmla="*/ 168 w 177"/>
                                <a:gd name="T9" fmla="*/ 63 h 151"/>
                                <a:gd name="T10" fmla="*/ 158 w 177"/>
                                <a:gd name="T11" fmla="*/ 0 h 151"/>
                                <a:gd name="T12" fmla="*/ 0 w 177"/>
                                <a:gd name="T13" fmla="*/ 24 h 1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51">
                                  <a:moveTo>
                                    <a:pt x="0" y="24"/>
                                  </a:moveTo>
                                  <a:lnTo>
                                    <a:pt x="10" y="87"/>
                                  </a:lnTo>
                                  <a:lnTo>
                                    <a:pt x="19" y="151"/>
                                  </a:lnTo>
                                  <a:lnTo>
                                    <a:pt x="177" y="127"/>
                                  </a:lnTo>
                                  <a:lnTo>
                                    <a:pt x="168" y="63"/>
                                  </a:lnTo>
                                  <a:lnTo>
                                    <a:pt x="158" y="0"/>
                                  </a:lnTo>
                                  <a:lnTo>
                                    <a:pt x="0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4" name="Freeform 3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2158"/>
                              <a:ext cx="45" cy="37"/>
                            </a:xfrm>
                            <a:custGeom>
                              <a:avLst/>
                              <a:gdLst>
                                <a:gd name="T0" fmla="*/ 0 w 177"/>
                                <a:gd name="T1" fmla="*/ 24 h 151"/>
                                <a:gd name="T2" fmla="*/ 10 w 177"/>
                                <a:gd name="T3" fmla="*/ 87 h 151"/>
                                <a:gd name="T4" fmla="*/ 19 w 177"/>
                                <a:gd name="T5" fmla="*/ 151 h 151"/>
                                <a:gd name="T6" fmla="*/ 177 w 177"/>
                                <a:gd name="T7" fmla="*/ 127 h 151"/>
                                <a:gd name="T8" fmla="*/ 168 w 177"/>
                                <a:gd name="T9" fmla="*/ 63 h 151"/>
                                <a:gd name="T10" fmla="*/ 158 w 177"/>
                                <a:gd name="T11" fmla="*/ 0 h 151"/>
                                <a:gd name="T12" fmla="*/ 0 w 177"/>
                                <a:gd name="T13" fmla="*/ 24 h 1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51">
                                  <a:moveTo>
                                    <a:pt x="0" y="24"/>
                                  </a:moveTo>
                                  <a:lnTo>
                                    <a:pt x="10" y="87"/>
                                  </a:lnTo>
                                  <a:lnTo>
                                    <a:pt x="19" y="151"/>
                                  </a:lnTo>
                                  <a:lnTo>
                                    <a:pt x="177" y="127"/>
                                  </a:lnTo>
                                  <a:lnTo>
                                    <a:pt x="168" y="63"/>
                                  </a:lnTo>
                                  <a:lnTo>
                                    <a:pt x="158" y="0"/>
                                  </a:lnTo>
                                  <a:lnTo>
                                    <a:pt x="0" y="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2" name="Group 143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614" y="10528"/>
                            <a:ext cx="2547" cy="2922"/>
                            <a:chOff x="1207" y="440"/>
                            <a:chExt cx="2547" cy="2922"/>
                          </a:xfrm>
                        </p:grpSpPr>
                        <p:sp>
                          <p:nvSpPr>
                            <p:cNvPr id="265" name="Freeform 3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0" y="2174"/>
                              <a:ext cx="5" cy="15"/>
                            </a:xfrm>
                            <a:custGeom>
                              <a:avLst/>
                              <a:gdLst>
                                <a:gd name="T0" fmla="*/ 0 w 16"/>
                                <a:gd name="T1" fmla="*/ 0 h 64"/>
                                <a:gd name="T2" fmla="*/ 9 w 16"/>
                                <a:gd name="T3" fmla="*/ 64 h 64"/>
                                <a:gd name="T4" fmla="*/ 16 w 16"/>
                                <a:gd name="T5" fmla="*/ 62 h 64"/>
                                <a:gd name="T6" fmla="*/ 0 w 1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6" h="64">
                                  <a:moveTo>
                                    <a:pt x="0" y="0"/>
                                  </a:moveTo>
                                  <a:lnTo>
                                    <a:pt x="9" y="64"/>
                                  </a:lnTo>
                                  <a:lnTo>
                                    <a:pt x="16" y="6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6" name="Line 3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853" y="2189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7" name="Freeform 3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46" y="2147"/>
                              <a:ext cx="47" cy="42"/>
                            </a:xfrm>
                            <a:custGeom>
                              <a:avLst/>
                              <a:gdLst>
                                <a:gd name="T0" fmla="*/ 0 w 188"/>
                                <a:gd name="T1" fmla="*/ 42 h 166"/>
                                <a:gd name="T2" fmla="*/ 17 w 188"/>
                                <a:gd name="T3" fmla="*/ 104 h 166"/>
                                <a:gd name="T4" fmla="*/ 33 w 188"/>
                                <a:gd name="T5" fmla="*/ 166 h 166"/>
                                <a:gd name="T6" fmla="*/ 188 w 188"/>
                                <a:gd name="T7" fmla="*/ 125 h 166"/>
                                <a:gd name="T8" fmla="*/ 171 w 188"/>
                                <a:gd name="T9" fmla="*/ 62 h 166"/>
                                <a:gd name="T10" fmla="*/ 154 w 188"/>
                                <a:gd name="T11" fmla="*/ 0 h 166"/>
                                <a:gd name="T12" fmla="*/ 0 w 188"/>
                                <a:gd name="T13" fmla="*/ 42 h 16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6">
                                  <a:moveTo>
                                    <a:pt x="0" y="42"/>
                                  </a:moveTo>
                                  <a:lnTo>
                                    <a:pt x="17" y="104"/>
                                  </a:lnTo>
                                  <a:lnTo>
                                    <a:pt x="33" y="166"/>
                                  </a:lnTo>
                                  <a:lnTo>
                                    <a:pt x="188" y="125"/>
                                  </a:lnTo>
                                  <a:lnTo>
                                    <a:pt x="171" y="62"/>
                                  </a:lnTo>
                                  <a:lnTo>
                                    <a:pt x="154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8" name="Freeform 3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46" y="2147"/>
                              <a:ext cx="47" cy="42"/>
                            </a:xfrm>
                            <a:custGeom>
                              <a:avLst/>
                              <a:gdLst>
                                <a:gd name="T0" fmla="*/ 0 w 188"/>
                                <a:gd name="T1" fmla="*/ 42 h 166"/>
                                <a:gd name="T2" fmla="*/ 17 w 188"/>
                                <a:gd name="T3" fmla="*/ 104 h 166"/>
                                <a:gd name="T4" fmla="*/ 33 w 188"/>
                                <a:gd name="T5" fmla="*/ 166 h 166"/>
                                <a:gd name="T6" fmla="*/ 188 w 188"/>
                                <a:gd name="T7" fmla="*/ 125 h 166"/>
                                <a:gd name="T8" fmla="*/ 171 w 188"/>
                                <a:gd name="T9" fmla="*/ 62 h 166"/>
                                <a:gd name="T10" fmla="*/ 154 w 188"/>
                                <a:gd name="T11" fmla="*/ 0 h 166"/>
                                <a:gd name="T12" fmla="*/ 0 w 188"/>
                                <a:gd name="T13" fmla="*/ 42 h 16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6">
                                  <a:moveTo>
                                    <a:pt x="0" y="42"/>
                                  </a:moveTo>
                                  <a:lnTo>
                                    <a:pt x="17" y="104"/>
                                  </a:lnTo>
                                  <a:lnTo>
                                    <a:pt x="33" y="166"/>
                                  </a:lnTo>
                                  <a:lnTo>
                                    <a:pt x="188" y="125"/>
                                  </a:lnTo>
                                  <a:lnTo>
                                    <a:pt x="171" y="62"/>
                                  </a:lnTo>
                                  <a:lnTo>
                                    <a:pt x="154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9" name="Freeform 3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9" y="2163"/>
                              <a:ext cx="6" cy="16"/>
                            </a:xfrm>
                            <a:custGeom>
                              <a:avLst/>
                              <a:gdLst>
                                <a:gd name="T0" fmla="*/ 0 w 24"/>
                                <a:gd name="T1" fmla="*/ 0 h 63"/>
                                <a:gd name="T2" fmla="*/ 17 w 24"/>
                                <a:gd name="T3" fmla="*/ 63 h 63"/>
                                <a:gd name="T4" fmla="*/ 24 w 24"/>
                                <a:gd name="T5" fmla="*/ 60 h 63"/>
                                <a:gd name="T6" fmla="*/ 0 w 24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3">
                                  <a:moveTo>
                                    <a:pt x="0" y="0"/>
                                  </a:moveTo>
                                  <a:lnTo>
                                    <a:pt x="17" y="63"/>
                                  </a:lnTo>
                                  <a:lnTo>
                                    <a:pt x="24" y="6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0" name="Line 3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893" y="217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1" name="Freeform 3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3" y="2133"/>
                              <a:ext cx="50" cy="45"/>
                            </a:xfrm>
                            <a:custGeom>
                              <a:avLst/>
                              <a:gdLst>
                                <a:gd name="T0" fmla="*/ 0 w 198"/>
                                <a:gd name="T1" fmla="*/ 60 h 180"/>
                                <a:gd name="T2" fmla="*/ 24 w 198"/>
                                <a:gd name="T3" fmla="*/ 120 h 180"/>
                                <a:gd name="T4" fmla="*/ 48 w 198"/>
                                <a:gd name="T5" fmla="*/ 180 h 180"/>
                                <a:gd name="T6" fmla="*/ 198 w 198"/>
                                <a:gd name="T7" fmla="*/ 120 h 180"/>
                                <a:gd name="T8" fmla="*/ 174 w 198"/>
                                <a:gd name="T9" fmla="*/ 60 h 180"/>
                                <a:gd name="T10" fmla="*/ 150 w 198"/>
                                <a:gd name="T11" fmla="*/ 0 h 180"/>
                                <a:gd name="T12" fmla="*/ 0 w 198"/>
                                <a:gd name="T13" fmla="*/ 60 h 1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8" h="180">
                                  <a:moveTo>
                                    <a:pt x="0" y="60"/>
                                  </a:moveTo>
                                  <a:lnTo>
                                    <a:pt x="24" y="120"/>
                                  </a:lnTo>
                                  <a:lnTo>
                                    <a:pt x="48" y="180"/>
                                  </a:lnTo>
                                  <a:lnTo>
                                    <a:pt x="198" y="120"/>
                                  </a:lnTo>
                                  <a:lnTo>
                                    <a:pt x="174" y="60"/>
                                  </a:lnTo>
                                  <a:lnTo>
                                    <a:pt x="150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2" name="Freeform 3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3" y="2133"/>
                              <a:ext cx="50" cy="45"/>
                            </a:xfrm>
                            <a:custGeom>
                              <a:avLst/>
                              <a:gdLst>
                                <a:gd name="T0" fmla="*/ 0 w 198"/>
                                <a:gd name="T1" fmla="*/ 60 h 180"/>
                                <a:gd name="T2" fmla="*/ 24 w 198"/>
                                <a:gd name="T3" fmla="*/ 120 h 180"/>
                                <a:gd name="T4" fmla="*/ 48 w 198"/>
                                <a:gd name="T5" fmla="*/ 180 h 180"/>
                                <a:gd name="T6" fmla="*/ 198 w 198"/>
                                <a:gd name="T7" fmla="*/ 120 h 180"/>
                                <a:gd name="T8" fmla="*/ 174 w 198"/>
                                <a:gd name="T9" fmla="*/ 60 h 180"/>
                                <a:gd name="T10" fmla="*/ 150 w 198"/>
                                <a:gd name="T11" fmla="*/ 0 h 180"/>
                                <a:gd name="T12" fmla="*/ 0 w 198"/>
                                <a:gd name="T13" fmla="*/ 60 h 1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8" h="180">
                                  <a:moveTo>
                                    <a:pt x="0" y="60"/>
                                  </a:moveTo>
                                  <a:lnTo>
                                    <a:pt x="24" y="120"/>
                                  </a:lnTo>
                                  <a:lnTo>
                                    <a:pt x="48" y="180"/>
                                  </a:lnTo>
                                  <a:lnTo>
                                    <a:pt x="198" y="120"/>
                                  </a:lnTo>
                                  <a:lnTo>
                                    <a:pt x="174" y="60"/>
                                  </a:lnTo>
                                  <a:lnTo>
                                    <a:pt x="150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3" name="Freeform 3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27" y="2148"/>
                              <a:ext cx="7" cy="15"/>
                            </a:xfrm>
                            <a:custGeom>
                              <a:avLst/>
                              <a:gdLst>
                                <a:gd name="T0" fmla="*/ 0 w 31"/>
                                <a:gd name="T1" fmla="*/ 0 h 60"/>
                                <a:gd name="T2" fmla="*/ 24 w 31"/>
                                <a:gd name="T3" fmla="*/ 60 h 60"/>
                                <a:gd name="T4" fmla="*/ 31 w 31"/>
                                <a:gd name="T5" fmla="*/ 57 h 60"/>
                                <a:gd name="T6" fmla="*/ 0 w 31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1" h="60">
                                  <a:moveTo>
                                    <a:pt x="0" y="0"/>
                                  </a:moveTo>
                                  <a:lnTo>
                                    <a:pt x="24" y="60"/>
                                  </a:lnTo>
                                  <a:lnTo>
                                    <a:pt x="31" y="57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4" name="Line 3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933" y="216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5" name="Freeform 3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19" y="2115"/>
                              <a:ext cx="50" cy="47"/>
                            </a:xfrm>
                            <a:custGeom>
                              <a:avLst/>
                              <a:gdLst>
                                <a:gd name="T0" fmla="*/ 0 w 202"/>
                                <a:gd name="T1" fmla="*/ 77 h 190"/>
                                <a:gd name="T2" fmla="*/ 31 w 202"/>
                                <a:gd name="T3" fmla="*/ 133 h 190"/>
                                <a:gd name="T4" fmla="*/ 62 w 202"/>
                                <a:gd name="T5" fmla="*/ 190 h 190"/>
                                <a:gd name="T6" fmla="*/ 202 w 202"/>
                                <a:gd name="T7" fmla="*/ 113 h 190"/>
                                <a:gd name="T8" fmla="*/ 171 w 202"/>
                                <a:gd name="T9" fmla="*/ 57 h 190"/>
                                <a:gd name="T10" fmla="*/ 140 w 202"/>
                                <a:gd name="T11" fmla="*/ 0 h 190"/>
                                <a:gd name="T12" fmla="*/ 0 w 202"/>
                                <a:gd name="T13" fmla="*/ 77 h 19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2" h="190">
                                  <a:moveTo>
                                    <a:pt x="0" y="77"/>
                                  </a:moveTo>
                                  <a:lnTo>
                                    <a:pt x="31" y="133"/>
                                  </a:lnTo>
                                  <a:lnTo>
                                    <a:pt x="62" y="190"/>
                                  </a:lnTo>
                                  <a:lnTo>
                                    <a:pt x="202" y="113"/>
                                  </a:lnTo>
                                  <a:lnTo>
                                    <a:pt x="171" y="57"/>
                                  </a:lnTo>
                                  <a:lnTo>
                                    <a:pt x="140" y="0"/>
                                  </a:lnTo>
                                  <a:lnTo>
                                    <a:pt x="0" y="7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6" name="Freeform 3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19" y="2115"/>
                              <a:ext cx="50" cy="47"/>
                            </a:xfrm>
                            <a:custGeom>
                              <a:avLst/>
                              <a:gdLst>
                                <a:gd name="T0" fmla="*/ 0 w 202"/>
                                <a:gd name="T1" fmla="*/ 77 h 190"/>
                                <a:gd name="T2" fmla="*/ 31 w 202"/>
                                <a:gd name="T3" fmla="*/ 133 h 190"/>
                                <a:gd name="T4" fmla="*/ 62 w 202"/>
                                <a:gd name="T5" fmla="*/ 190 h 190"/>
                                <a:gd name="T6" fmla="*/ 202 w 202"/>
                                <a:gd name="T7" fmla="*/ 113 h 190"/>
                                <a:gd name="T8" fmla="*/ 171 w 202"/>
                                <a:gd name="T9" fmla="*/ 57 h 190"/>
                                <a:gd name="T10" fmla="*/ 140 w 202"/>
                                <a:gd name="T11" fmla="*/ 0 h 190"/>
                                <a:gd name="T12" fmla="*/ 0 w 202"/>
                                <a:gd name="T13" fmla="*/ 77 h 19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2" h="190">
                                  <a:moveTo>
                                    <a:pt x="0" y="77"/>
                                  </a:moveTo>
                                  <a:lnTo>
                                    <a:pt x="31" y="133"/>
                                  </a:lnTo>
                                  <a:lnTo>
                                    <a:pt x="62" y="190"/>
                                  </a:lnTo>
                                  <a:lnTo>
                                    <a:pt x="202" y="113"/>
                                  </a:lnTo>
                                  <a:lnTo>
                                    <a:pt x="171" y="57"/>
                                  </a:lnTo>
                                  <a:lnTo>
                                    <a:pt x="140" y="0"/>
                                  </a:lnTo>
                                  <a:lnTo>
                                    <a:pt x="0" y="7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7" name="Freeform 3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62" y="2129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7"/>
                                <a:gd name="T1" fmla="*/ 0 h 56"/>
                                <a:gd name="T2" fmla="*/ 31 w 37"/>
                                <a:gd name="T3" fmla="*/ 56 h 56"/>
                                <a:gd name="T4" fmla="*/ 37 w 37"/>
                                <a:gd name="T5" fmla="*/ 52 h 56"/>
                                <a:gd name="T6" fmla="*/ 0 w 37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7" h="56">
                                  <a:moveTo>
                                    <a:pt x="0" y="0"/>
                                  </a:moveTo>
                                  <a:lnTo>
                                    <a:pt x="31" y="56"/>
                                  </a:lnTo>
                                  <a:lnTo>
                                    <a:pt x="37" y="5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8" name="Line 3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969" y="214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9" name="Freeform 3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2" y="2092"/>
                              <a:ext cx="51" cy="50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93 h 198"/>
                                <a:gd name="T2" fmla="*/ 37 w 205"/>
                                <a:gd name="T3" fmla="*/ 146 h 198"/>
                                <a:gd name="T4" fmla="*/ 74 w 205"/>
                                <a:gd name="T5" fmla="*/ 198 h 198"/>
                                <a:gd name="T6" fmla="*/ 205 w 205"/>
                                <a:gd name="T7" fmla="*/ 105 h 198"/>
                                <a:gd name="T8" fmla="*/ 168 w 205"/>
                                <a:gd name="T9" fmla="*/ 52 h 198"/>
                                <a:gd name="T10" fmla="*/ 131 w 205"/>
                                <a:gd name="T11" fmla="*/ 0 h 198"/>
                                <a:gd name="T12" fmla="*/ 0 w 205"/>
                                <a:gd name="T13" fmla="*/ 93 h 19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8">
                                  <a:moveTo>
                                    <a:pt x="0" y="93"/>
                                  </a:moveTo>
                                  <a:lnTo>
                                    <a:pt x="37" y="146"/>
                                  </a:lnTo>
                                  <a:lnTo>
                                    <a:pt x="74" y="198"/>
                                  </a:lnTo>
                                  <a:lnTo>
                                    <a:pt x="205" y="105"/>
                                  </a:lnTo>
                                  <a:lnTo>
                                    <a:pt x="168" y="52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0" name="Freeform 3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2" y="2092"/>
                              <a:ext cx="51" cy="50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93 h 198"/>
                                <a:gd name="T2" fmla="*/ 37 w 205"/>
                                <a:gd name="T3" fmla="*/ 146 h 198"/>
                                <a:gd name="T4" fmla="*/ 74 w 205"/>
                                <a:gd name="T5" fmla="*/ 198 h 198"/>
                                <a:gd name="T6" fmla="*/ 205 w 205"/>
                                <a:gd name="T7" fmla="*/ 105 h 198"/>
                                <a:gd name="T8" fmla="*/ 168 w 205"/>
                                <a:gd name="T9" fmla="*/ 52 h 198"/>
                                <a:gd name="T10" fmla="*/ 131 w 205"/>
                                <a:gd name="T11" fmla="*/ 0 h 198"/>
                                <a:gd name="T12" fmla="*/ 0 w 205"/>
                                <a:gd name="T13" fmla="*/ 93 h 19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8">
                                  <a:moveTo>
                                    <a:pt x="0" y="93"/>
                                  </a:moveTo>
                                  <a:lnTo>
                                    <a:pt x="37" y="146"/>
                                  </a:lnTo>
                                  <a:lnTo>
                                    <a:pt x="74" y="198"/>
                                  </a:lnTo>
                                  <a:lnTo>
                                    <a:pt x="205" y="105"/>
                                  </a:lnTo>
                                  <a:lnTo>
                                    <a:pt x="168" y="52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1" name="Freeform 3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94" y="2106"/>
                              <a:ext cx="11" cy="13"/>
                            </a:xfrm>
                            <a:custGeom>
                              <a:avLst/>
                              <a:gdLst>
                                <a:gd name="T0" fmla="*/ 0 w 43"/>
                                <a:gd name="T1" fmla="*/ 0 h 53"/>
                                <a:gd name="T2" fmla="*/ 37 w 43"/>
                                <a:gd name="T3" fmla="*/ 53 h 53"/>
                                <a:gd name="T4" fmla="*/ 43 w 43"/>
                                <a:gd name="T5" fmla="*/ 48 h 53"/>
                                <a:gd name="T6" fmla="*/ 0 w 43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3" h="53">
                                  <a:moveTo>
                                    <a:pt x="0" y="0"/>
                                  </a:moveTo>
                                  <a:lnTo>
                                    <a:pt x="37" y="53"/>
                                  </a:lnTo>
                                  <a:lnTo>
                                    <a:pt x="43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2" name="Line 3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03" y="211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3" name="Freeform 3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3" y="2067"/>
                              <a:ext cx="52" cy="51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107 h 203"/>
                                <a:gd name="T2" fmla="*/ 43 w 205"/>
                                <a:gd name="T3" fmla="*/ 155 h 203"/>
                                <a:gd name="T4" fmla="*/ 86 w 205"/>
                                <a:gd name="T5" fmla="*/ 203 h 203"/>
                                <a:gd name="T6" fmla="*/ 205 w 205"/>
                                <a:gd name="T7" fmla="*/ 95 h 203"/>
                                <a:gd name="T8" fmla="*/ 161 w 205"/>
                                <a:gd name="T9" fmla="*/ 47 h 203"/>
                                <a:gd name="T10" fmla="*/ 118 w 205"/>
                                <a:gd name="T11" fmla="*/ 0 h 203"/>
                                <a:gd name="T12" fmla="*/ 0 w 205"/>
                                <a:gd name="T13" fmla="*/ 107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0" y="107"/>
                                  </a:moveTo>
                                  <a:lnTo>
                                    <a:pt x="43" y="155"/>
                                  </a:lnTo>
                                  <a:lnTo>
                                    <a:pt x="86" y="203"/>
                                  </a:lnTo>
                                  <a:lnTo>
                                    <a:pt x="205" y="95"/>
                                  </a:lnTo>
                                  <a:lnTo>
                                    <a:pt x="161" y="47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0" y="10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4" name="Freeform 3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3" y="2067"/>
                              <a:ext cx="52" cy="51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107 h 203"/>
                                <a:gd name="T2" fmla="*/ 43 w 205"/>
                                <a:gd name="T3" fmla="*/ 155 h 203"/>
                                <a:gd name="T4" fmla="*/ 86 w 205"/>
                                <a:gd name="T5" fmla="*/ 203 h 203"/>
                                <a:gd name="T6" fmla="*/ 205 w 205"/>
                                <a:gd name="T7" fmla="*/ 95 h 203"/>
                                <a:gd name="T8" fmla="*/ 161 w 205"/>
                                <a:gd name="T9" fmla="*/ 47 h 203"/>
                                <a:gd name="T10" fmla="*/ 118 w 205"/>
                                <a:gd name="T11" fmla="*/ 0 h 203"/>
                                <a:gd name="T12" fmla="*/ 0 w 205"/>
                                <a:gd name="T13" fmla="*/ 107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0" y="107"/>
                                  </a:moveTo>
                                  <a:lnTo>
                                    <a:pt x="43" y="155"/>
                                  </a:lnTo>
                                  <a:lnTo>
                                    <a:pt x="86" y="203"/>
                                  </a:lnTo>
                                  <a:lnTo>
                                    <a:pt x="205" y="95"/>
                                  </a:lnTo>
                                  <a:lnTo>
                                    <a:pt x="161" y="47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0" y="10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5" name="Freeform 3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4" y="2079"/>
                              <a:ext cx="12" cy="12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0 h 48"/>
                                <a:gd name="T2" fmla="*/ 44 w 50"/>
                                <a:gd name="T3" fmla="*/ 48 h 48"/>
                                <a:gd name="T4" fmla="*/ 50 w 50"/>
                                <a:gd name="T5" fmla="*/ 42 h 48"/>
                                <a:gd name="T6" fmla="*/ 0 w 50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8">
                                  <a:moveTo>
                                    <a:pt x="0" y="0"/>
                                  </a:moveTo>
                                  <a:lnTo>
                                    <a:pt x="44" y="48"/>
                                  </a:lnTo>
                                  <a:lnTo>
                                    <a:pt x="50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6" name="Line 3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35" y="2089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7" name="Freeform 3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12" y="2038"/>
                              <a:ext cx="51" cy="51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123 h 206"/>
                                <a:gd name="T2" fmla="*/ 49 w 204"/>
                                <a:gd name="T3" fmla="*/ 164 h 206"/>
                                <a:gd name="T4" fmla="*/ 99 w 204"/>
                                <a:gd name="T5" fmla="*/ 206 h 206"/>
                                <a:gd name="T6" fmla="*/ 204 w 204"/>
                                <a:gd name="T7" fmla="*/ 84 h 206"/>
                                <a:gd name="T8" fmla="*/ 155 w 204"/>
                                <a:gd name="T9" fmla="*/ 42 h 206"/>
                                <a:gd name="T10" fmla="*/ 106 w 204"/>
                                <a:gd name="T11" fmla="*/ 0 h 206"/>
                                <a:gd name="T12" fmla="*/ 0 w 204"/>
                                <a:gd name="T13" fmla="*/ 123 h 20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206">
                                  <a:moveTo>
                                    <a:pt x="0" y="123"/>
                                  </a:moveTo>
                                  <a:lnTo>
                                    <a:pt x="49" y="164"/>
                                  </a:lnTo>
                                  <a:lnTo>
                                    <a:pt x="99" y="206"/>
                                  </a:lnTo>
                                  <a:lnTo>
                                    <a:pt x="204" y="84"/>
                                  </a:lnTo>
                                  <a:lnTo>
                                    <a:pt x="155" y="4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12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8" name="Freeform 3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12" y="2038"/>
                              <a:ext cx="51" cy="51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123 h 206"/>
                                <a:gd name="T2" fmla="*/ 49 w 204"/>
                                <a:gd name="T3" fmla="*/ 164 h 206"/>
                                <a:gd name="T4" fmla="*/ 99 w 204"/>
                                <a:gd name="T5" fmla="*/ 206 h 206"/>
                                <a:gd name="T6" fmla="*/ 204 w 204"/>
                                <a:gd name="T7" fmla="*/ 84 h 206"/>
                                <a:gd name="T8" fmla="*/ 155 w 204"/>
                                <a:gd name="T9" fmla="*/ 42 h 206"/>
                                <a:gd name="T10" fmla="*/ 106 w 204"/>
                                <a:gd name="T11" fmla="*/ 0 h 206"/>
                                <a:gd name="T12" fmla="*/ 0 w 204"/>
                                <a:gd name="T13" fmla="*/ 123 h 20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206">
                                  <a:moveTo>
                                    <a:pt x="0" y="123"/>
                                  </a:moveTo>
                                  <a:lnTo>
                                    <a:pt x="49" y="164"/>
                                  </a:lnTo>
                                  <a:lnTo>
                                    <a:pt x="99" y="206"/>
                                  </a:lnTo>
                                  <a:lnTo>
                                    <a:pt x="204" y="84"/>
                                  </a:lnTo>
                                  <a:lnTo>
                                    <a:pt x="155" y="4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12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9" name="Freeform 3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0" y="2048"/>
                              <a:ext cx="13" cy="11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0 h 42"/>
                                <a:gd name="T2" fmla="*/ 49 w 53"/>
                                <a:gd name="T3" fmla="*/ 42 h 42"/>
                                <a:gd name="T4" fmla="*/ 53 w 53"/>
                                <a:gd name="T5" fmla="*/ 36 h 42"/>
                                <a:gd name="T6" fmla="*/ 0 w 53"/>
                                <a:gd name="T7" fmla="*/ 0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2">
                                  <a:moveTo>
                                    <a:pt x="0" y="0"/>
                                  </a:moveTo>
                                  <a:lnTo>
                                    <a:pt x="49" y="42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0" name="Line 3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63" y="2057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1" name="Freeform 3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7" y="2006"/>
                              <a:ext cx="49" cy="51"/>
                            </a:xfrm>
                            <a:custGeom>
                              <a:avLst/>
                              <a:gdLst>
                                <a:gd name="T0" fmla="*/ 0 w 196"/>
                                <a:gd name="T1" fmla="*/ 131 h 203"/>
                                <a:gd name="T2" fmla="*/ 53 w 196"/>
                                <a:gd name="T3" fmla="*/ 167 h 203"/>
                                <a:gd name="T4" fmla="*/ 106 w 196"/>
                                <a:gd name="T5" fmla="*/ 203 h 203"/>
                                <a:gd name="T6" fmla="*/ 196 w 196"/>
                                <a:gd name="T7" fmla="*/ 72 h 203"/>
                                <a:gd name="T8" fmla="*/ 143 w 196"/>
                                <a:gd name="T9" fmla="*/ 36 h 203"/>
                                <a:gd name="T10" fmla="*/ 90 w 196"/>
                                <a:gd name="T11" fmla="*/ 0 h 203"/>
                                <a:gd name="T12" fmla="*/ 0 w 196"/>
                                <a:gd name="T13" fmla="*/ 131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3">
                                  <a:moveTo>
                                    <a:pt x="0" y="131"/>
                                  </a:moveTo>
                                  <a:lnTo>
                                    <a:pt x="53" y="167"/>
                                  </a:lnTo>
                                  <a:lnTo>
                                    <a:pt x="106" y="203"/>
                                  </a:lnTo>
                                  <a:lnTo>
                                    <a:pt x="196" y="72"/>
                                  </a:lnTo>
                                  <a:lnTo>
                                    <a:pt x="143" y="36"/>
                                  </a:lnTo>
                                  <a:lnTo>
                                    <a:pt x="90" y="0"/>
                                  </a:lnTo>
                                  <a:lnTo>
                                    <a:pt x="0" y="1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2" name="Freeform 3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7" y="2006"/>
                              <a:ext cx="49" cy="51"/>
                            </a:xfrm>
                            <a:custGeom>
                              <a:avLst/>
                              <a:gdLst>
                                <a:gd name="T0" fmla="*/ 0 w 196"/>
                                <a:gd name="T1" fmla="*/ 131 h 203"/>
                                <a:gd name="T2" fmla="*/ 53 w 196"/>
                                <a:gd name="T3" fmla="*/ 167 h 203"/>
                                <a:gd name="T4" fmla="*/ 106 w 196"/>
                                <a:gd name="T5" fmla="*/ 203 h 203"/>
                                <a:gd name="T6" fmla="*/ 196 w 196"/>
                                <a:gd name="T7" fmla="*/ 72 h 203"/>
                                <a:gd name="T8" fmla="*/ 143 w 196"/>
                                <a:gd name="T9" fmla="*/ 36 h 203"/>
                                <a:gd name="T10" fmla="*/ 90 w 196"/>
                                <a:gd name="T11" fmla="*/ 0 h 203"/>
                                <a:gd name="T12" fmla="*/ 0 w 196"/>
                                <a:gd name="T13" fmla="*/ 131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3">
                                  <a:moveTo>
                                    <a:pt x="0" y="131"/>
                                  </a:moveTo>
                                  <a:lnTo>
                                    <a:pt x="53" y="167"/>
                                  </a:lnTo>
                                  <a:lnTo>
                                    <a:pt x="106" y="203"/>
                                  </a:lnTo>
                                  <a:lnTo>
                                    <a:pt x="196" y="72"/>
                                  </a:lnTo>
                                  <a:lnTo>
                                    <a:pt x="143" y="36"/>
                                  </a:lnTo>
                                  <a:lnTo>
                                    <a:pt x="90" y="0"/>
                                  </a:lnTo>
                                  <a:lnTo>
                                    <a:pt x="0" y="1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3" name="Freeform 3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3" y="2015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6"/>
                                <a:gd name="T1" fmla="*/ 0 h 36"/>
                                <a:gd name="T2" fmla="*/ 53 w 56"/>
                                <a:gd name="T3" fmla="*/ 36 h 36"/>
                                <a:gd name="T4" fmla="*/ 56 w 56"/>
                                <a:gd name="T5" fmla="*/ 30 h 36"/>
                                <a:gd name="T6" fmla="*/ 0 w 56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6" h="36">
                                  <a:moveTo>
                                    <a:pt x="0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56" y="3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4" name="Line 3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86" y="20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5" name="Freeform 3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1972"/>
                              <a:ext cx="46" cy="51"/>
                            </a:xfrm>
                            <a:custGeom>
                              <a:avLst/>
                              <a:gdLst>
                                <a:gd name="T0" fmla="*/ 0 w 187"/>
                                <a:gd name="T1" fmla="*/ 143 h 203"/>
                                <a:gd name="T2" fmla="*/ 57 w 187"/>
                                <a:gd name="T3" fmla="*/ 173 h 203"/>
                                <a:gd name="T4" fmla="*/ 113 w 187"/>
                                <a:gd name="T5" fmla="*/ 203 h 203"/>
                                <a:gd name="T6" fmla="*/ 187 w 187"/>
                                <a:gd name="T7" fmla="*/ 60 h 203"/>
                                <a:gd name="T8" fmla="*/ 131 w 187"/>
                                <a:gd name="T9" fmla="*/ 30 h 203"/>
                                <a:gd name="T10" fmla="*/ 75 w 187"/>
                                <a:gd name="T11" fmla="*/ 0 h 203"/>
                                <a:gd name="T12" fmla="*/ 0 w 187"/>
                                <a:gd name="T13" fmla="*/ 143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7" h="203">
                                  <a:moveTo>
                                    <a:pt x="0" y="143"/>
                                  </a:moveTo>
                                  <a:lnTo>
                                    <a:pt x="57" y="173"/>
                                  </a:lnTo>
                                  <a:lnTo>
                                    <a:pt x="113" y="203"/>
                                  </a:lnTo>
                                  <a:lnTo>
                                    <a:pt x="187" y="60"/>
                                  </a:lnTo>
                                  <a:lnTo>
                                    <a:pt x="131" y="3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0" y="1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6" name="Freeform 3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1972"/>
                              <a:ext cx="46" cy="51"/>
                            </a:xfrm>
                            <a:custGeom>
                              <a:avLst/>
                              <a:gdLst>
                                <a:gd name="T0" fmla="*/ 0 w 187"/>
                                <a:gd name="T1" fmla="*/ 143 h 203"/>
                                <a:gd name="T2" fmla="*/ 57 w 187"/>
                                <a:gd name="T3" fmla="*/ 173 h 203"/>
                                <a:gd name="T4" fmla="*/ 113 w 187"/>
                                <a:gd name="T5" fmla="*/ 203 h 203"/>
                                <a:gd name="T6" fmla="*/ 187 w 187"/>
                                <a:gd name="T7" fmla="*/ 60 h 203"/>
                                <a:gd name="T8" fmla="*/ 131 w 187"/>
                                <a:gd name="T9" fmla="*/ 30 h 203"/>
                                <a:gd name="T10" fmla="*/ 75 w 187"/>
                                <a:gd name="T11" fmla="*/ 0 h 203"/>
                                <a:gd name="T12" fmla="*/ 0 w 187"/>
                                <a:gd name="T13" fmla="*/ 143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7" h="203">
                                  <a:moveTo>
                                    <a:pt x="0" y="143"/>
                                  </a:moveTo>
                                  <a:lnTo>
                                    <a:pt x="57" y="173"/>
                                  </a:lnTo>
                                  <a:lnTo>
                                    <a:pt x="113" y="203"/>
                                  </a:lnTo>
                                  <a:lnTo>
                                    <a:pt x="187" y="60"/>
                                  </a:lnTo>
                                  <a:lnTo>
                                    <a:pt x="131" y="3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0" y="1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7" name="Freeform 3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1" y="1980"/>
                              <a:ext cx="15" cy="7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0 h 30"/>
                                <a:gd name="T2" fmla="*/ 56 w 60"/>
                                <a:gd name="T3" fmla="*/ 30 h 30"/>
                                <a:gd name="T4" fmla="*/ 60 w 60"/>
                                <a:gd name="T5" fmla="*/ 23 h 30"/>
                                <a:gd name="T6" fmla="*/ 0 w 60"/>
                                <a:gd name="T7" fmla="*/ 0 h 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30">
                                  <a:moveTo>
                                    <a:pt x="0" y="0"/>
                                  </a:moveTo>
                                  <a:lnTo>
                                    <a:pt x="56" y="30"/>
                                  </a:lnTo>
                                  <a:lnTo>
                                    <a:pt x="60" y="2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8" name="Line 3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05" y="1985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9" name="Freeform 3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6" y="1936"/>
                              <a:ext cx="44" cy="49"/>
                            </a:xfrm>
                            <a:custGeom>
                              <a:avLst/>
                              <a:gdLst>
                                <a:gd name="T0" fmla="*/ 0 w 176"/>
                                <a:gd name="T1" fmla="*/ 151 h 197"/>
                                <a:gd name="T2" fmla="*/ 60 w 176"/>
                                <a:gd name="T3" fmla="*/ 174 h 197"/>
                                <a:gd name="T4" fmla="*/ 120 w 176"/>
                                <a:gd name="T5" fmla="*/ 197 h 197"/>
                                <a:gd name="T6" fmla="*/ 176 w 176"/>
                                <a:gd name="T7" fmla="*/ 46 h 197"/>
                                <a:gd name="T8" fmla="*/ 116 w 176"/>
                                <a:gd name="T9" fmla="*/ 23 h 197"/>
                                <a:gd name="T10" fmla="*/ 56 w 176"/>
                                <a:gd name="T11" fmla="*/ 0 h 197"/>
                                <a:gd name="T12" fmla="*/ 0 w 176"/>
                                <a:gd name="T13" fmla="*/ 151 h 19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6" h="197">
                                  <a:moveTo>
                                    <a:pt x="0" y="151"/>
                                  </a:moveTo>
                                  <a:lnTo>
                                    <a:pt x="60" y="174"/>
                                  </a:lnTo>
                                  <a:lnTo>
                                    <a:pt x="120" y="197"/>
                                  </a:lnTo>
                                  <a:lnTo>
                                    <a:pt x="176" y="46"/>
                                  </a:lnTo>
                                  <a:lnTo>
                                    <a:pt x="116" y="23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0" y="1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0" name="Freeform 3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6" y="1936"/>
                              <a:ext cx="44" cy="49"/>
                            </a:xfrm>
                            <a:custGeom>
                              <a:avLst/>
                              <a:gdLst>
                                <a:gd name="T0" fmla="*/ 0 w 176"/>
                                <a:gd name="T1" fmla="*/ 151 h 197"/>
                                <a:gd name="T2" fmla="*/ 60 w 176"/>
                                <a:gd name="T3" fmla="*/ 174 h 197"/>
                                <a:gd name="T4" fmla="*/ 120 w 176"/>
                                <a:gd name="T5" fmla="*/ 197 h 197"/>
                                <a:gd name="T6" fmla="*/ 176 w 176"/>
                                <a:gd name="T7" fmla="*/ 46 h 197"/>
                                <a:gd name="T8" fmla="*/ 116 w 176"/>
                                <a:gd name="T9" fmla="*/ 23 h 197"/>
                                <a:gd name="T10" fmla="*/ 56 w 176"/>
                                <a:gd name="T11" fmla="*/ 0 h 197"/>
                                <a:gd name="T12" fmla="*/ 0 w 176"/>
                                <a:gd name="T13" fmla="*/ 151 h 19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6" h="197">
                                  <a:moveTo>
                                    <a:pt x="0" y="151"/>
                                  </a:moveTo>
                                  <a:lnTo>
                                    <a:pt x="60" y="174"/>
                                  </a:lnTo>
                                  <a:lnTo>
                                    <a:pt x="120" y="197"/>
                                  </a:lnTo>
                                  <a:lnTo>
                                    <a:pt x="176" y="46"/>
                                  </a:lnTo>
                                  <a:lnTo>
                                    <a:pt x="116" y="23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0" y="15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1" name="Freeform 3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5" y="1942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23"/>
                                <a:gd name="T2" fmla="*/ 60 w 63"/>
                                <a:gd name="T3" fmla="*/ 23 h 23"/>
                                <a:gd name="T4" fmla="*/ 63 w 63"/>
                                <a:gd name="T5" fmla="*/ 16 h 23"/>
                                <a:gd name="T6" fmla="*/ 0 w 63"/>
                                <a:gd name="T7" fmla="*/ 0 h 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23">
                                  <a:moveTo>
                                    <a:pt x="0" y="0"/>
                                  </a:moveTo>
                                  <a:lnTo>
                                    <a:pt x="60" y="23"/>
                                  </a:lnTo>
                                  <a:lnTo>
                                    <a:pt x="63" y="1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2" name="Line 3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20" y="194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3" name="Freeform 3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0" y="1899"/>
                              <a:ext cx="41" cy="47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156 h 187"/>
                                <a:gd name="T2" fmla="*/ 62 w 163"/>
                                <a:gd name="T3" fmla="*/ 171 h 187"/>
                                <a:gd name="T4" fmla="*/ 125 w 163"/>
                                <a:gd name="T5" fmla="*/ 187 h 187"/>
                                <a:gd name="T6" fmla="*/ 163 w 163"/>
                                <a:gd name="T7" fmla="*/ 31 h 187"/>
                                <a:gd name="T8" fmla="*/ 101 w 163"/>
                                <a:gd name="T9" fmla="*/ 15 h 187"/>
                                <a:gd name="T10" fmla="*/ 38 w 163"/>
                                <a:gd name="T11" fmla="*/ 0 h 187"/>
                                <a:gd name="T12" fmla="*/ 0 w 163"/>
                                <a:gd name="T13" fmla="*/ 156 h 1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7">
                                  <a:moveTo>
                                    <a:pt x="0" y="156"/>
                                  </a:moveTo>
                                  <a:lnTo>
                                    <a:pt x="62" y="171"/>
                                  </a:lnTo>
                                  <a:lnTo>
                                    <a:pt x="125" y="187"/>
                                  </a:lnTo>
                                  <a:lnTo>
                                    <a:pt x="163" y="31"/>
                                  </a:ln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4" name="Freeform 3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0" y="1899"/>
                              <a:ext cx="41" cy="47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156 h 187"/>
                                <a:gd name="T2" fmla="*/ 62 w 163"/>
                                <a:gd name="T3" fmla="*/ 171 h 187"/>
                                <a:gd name="T4" fmla="*/ 125 w 163"/>
                                <a:gd name="T5" fmla="*/ 187 h 187"/>
                                <a:gd name="T6" fmla="*/ 163 w 163"/>
                                <a:gd name="T7" fmla="*/ 31 h 187"/>
                                <a:gd name="T8" fmla="*/ 101 w 163"/>
                                <a:gd name="T9" fmla="*/ 15 h 187"/>
                                <a:gd name="T10" fmla="*/ 38 w 163"/>
                                <a:gd name="T11" fmla="*/ 0 h 187"/>
                                <a:gd name="T12" fmla="*/ 0 w 163"/>
                                <a:gd name="T13" fmla="*/ 156 h 1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7">
                                  <a:moveTo>
                                    <a:pt x="0" y="156"/>
                                  </a:moveTo>
                                  <a:lnTo>
                                    <a:pt x="62" y="171"/>
                                  </a:lnTo>
                                  <a:lnTo>
                                    <a:pt x="125" y="187"/>
                                  </a:lnTo>
                                  <a:lnTo>
                                    <a:pt x="163" y="31"/>
                                  </a:ln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5" name="Freeform 3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903"/>
                              <a:ext cx="16" cy="4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6"/>
                                <a:gd name="T2" fmla="*/ 62 w 63"/>
                                <a:gd name="T3" fmla="*/ 16 h 16"/>
                                <a:gd name="T4" fmla="*/ 63 w 63"/>
                                <a:gd name="T5" fmla="*/ 8 h 16"/>
                                <a:gd name="T6" fmla="*/ 0 w 63"/>
                                <a:gd name="T7" fmla="*/ 0 h 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6">
                                  <a:moveTo>
                                    <a:pt x="0" y="0"/>
                                  </a:moveTo>
                                  <a:lnTo>
                                    <a:pt x="62" y="16"/>
                                  </a:lnTo>
                                  <a:lnTo>
                                    <a:pt x="63" y="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6" name="Line 3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31" y="1905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7" name="Freeform 3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9" y="1861"/>
                              <a:ext cx="37" cy="44"/>
                            </a:xfrm>
                            <a:custGeom>
                              <a:avLst/>
                              <a:gdLst>
                                <a:gd name="T0" fmla="*/ 0 w 146"/>
                                <a:gd name="T1" fmla="*/ 159 h 174"/>
                                <a:gd name="T2" fmla="*/ 64 w 146"/>
                                <a:gd name="T3" fmla="*/ 166 h 174"/>
                                <a:gd name="T4" fmla="*/ 127 w 146"/>
                                <a:gd name="T5" fmla="*/ 174 h 174"/>
                                <a:gd name="T6" fmla="*/ 146 w 146"/>
                                <a:gd name="T7" fmla="*/ 14 h 174"/>
                                <a:gd name="T8" fmla="*/ 83 w 146"/>
                                <a:gd name="T9" fmla="*/ 7 h 174"/>
                                <a:gd name="T10" fmla="*/ 19 w 146"/>
                                <a:gd name="T11" fmla="*/ 0 h 174"/>
                                <a:gd name="T12" fmla="*/ 0 w 146"/>
                                <a:gd name="T13" fmla="*/ 159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0" y="159"/>
                                  </a:moveTo>
                                  <a:lnTo>
                                    <a:pt x="64" y="166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lnTo>
                                    <a:pt x="83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8" name="Freeform 3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9" y="1861"/>
                              <a:ext cx="37" cy="44"/>
                            </a:xfrm>
                            <a:custGeom>
                              <a:avLst/>
                              <a:gdLst>
                                <a:gd name="T0" fmla="*/ 0 w 146"/>
                                <a:gd name="T1" fmla="*/ 159 h 174"/>
                                <a:gd name="T2" fmla="*/ 64 w 146"/>
                                <a:gd name="T3" fmla="*/ 166 h 174"/>
                                <a:gd name="T4" fmla="*/ 127 w 146"/>
                                <a:gd name="T5" fmla="*/ 174 h 174"/>
                                <a:gd name="T6" fmla="*/ 146 w 146"/>
                                <a:gd name="T7" fmla="*/ 14 h 174"/>
                                <a:gd name="T8" fmla="*/ 83 w 146"/>
                                <a:gd name="T9" fmla="*/ 7 h 174"/>
                                <a:gd name="T10" fmla="*/ 19 w 146"/>
                                <a:gd name="T11" fmla="*/ 0 h 174"/>
                                <a:gd name="T12" fmla="*/ 0 w 146"/>
                                <a:gd name="T13" fmla="*/ 159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0" y="159"/>
                                  </a:moveTo>
                                  <a:lnTo>
                                    <a:pt x="64" y="166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lnTo>
                                    <a:pt x="83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9" name="Freeform 2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47"/>
                              <a:ext cx="32" cy="18"/>
                            </a:xfrm>
                            <a:custGeom>
                              <a:avLst/>
                              <a:gdLst>
                                <a:gd name="T0" fmla="*/ 64 w 127"/>
                                <a:gd name="T1" fmla="*/ 63 h 70"/>
                                <a:gd name="T2" fmla="*/ 0 w 127"/>
                                <a:gd name="T3" fmla="*/ 56 h 70"/>
                                <a:gd name="T4" fmla="*/ 3 w 127"/>
                                <a:gd name="T5" fmla="*/ 43 h 70"/>
                                <a:gd name="T6" fmla="*/ 9 w 127"/>
                                <a:gd name="T7" fmla="*/ 31 h 70"/>
                                <a:gd name="T8" fmla="*/ 17 w 127"/>
                                <a:gd name="T9" fmla="*/ 20 h 70"/>
                                <a:gd name="T10" fmla="*/ 27 w 127"/>
                                <a:gd name="T11" fmla="*/ 10 h 70"/>
                                <a:gd name="T12" fmla="*/ 39 w 127"/>
                                <a:gd name="T13" fmla="*/ 4 h 70"/>
                                <a:gd name="T14" fmla="*/ 52 w 127"/>
                                <a:gd name="T15" fmla="*/ 1 h 70"/>
                                <a:gd name="T16" fmla="*/ 65 w 127"/>
                                <a:gd name="T17" fmla="*/ 0 h 70"/>
                                <a:gd name="T18" fmla="*/ 78 w 127"/>
                                <a:gd name="T19" fmla="*/ 1 h 70"/>
                                <a:gd name="T20" fmla="*/ 90 w 127"/>
                                <a:gd name="T21" fmla="*/ 4 h 70"/>
                                <a:gd name="T22" fmla="*/ 102 w 127"/>
                                <a:gd name="T23" fmla="*/ 12 h 70"/>
                                <a:gd name="T24" fmla="*/ 112 w 127"/>
                                <a:gd name="T25" fmla="*/ 21 h 70"/>
                                <a:gd name="T26" fmla="*/ 120 w 127"/>
                                <a:gd name="T27" fmla="*/ 32 h 70"/>
                                <a:gd name="T28" fmla="*/ 125 w 127"/>
                                <a:gd name="T29" fmla="*/ 44 h 70"/>
                                <a:gd name="T30" fmla="*/ 127 w 127"/>
                                <a:gd name="T31" fmla="*/ 57 h 70"/>
                                <a:gd name="T32" fmla="*/ 127 w 127"/>
                                <a:gd name="T33" fmla="*/ 70 h 70"/>
                                <a:gd name="T34" fmla="*/ 64 w 127"/>
                                <a:gd name="T35" fmla="*/ 63 h 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7" h="70">
                                  <a:moveTo>
                                    <a:pt x="64" y="63"/>
                                  </a:moveTo>
                                  <a:lnTo>
                                    <a:pt x="0" y="56"/>
                                  </a:lnTo>
                                  <a:lnTo>
                                    <a:pt x="3" y="43"/>
                                  </a:lnTo>
                                  <a:lnTo>
                                    <a:pt x="9" y="31"/>
                                  </a:lnTo>
                                  <a:lnTo>
                                    <a:pt x="17" y="20"/>
                                  </a:lnTo>
                                  <a:lnTo>
                                    <a:pt x="27" y="10"/>
                                  </a:lnTo>
                                  <a:lnTo>
                                    <a:pt x="39" y="4"/>
                                  </a:lnTo>
                                  <a:lnTo>
                                    <a:pt x="52" y="1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78" y="1"/>
                                  </a:lnTo>
                                  <a:lnTo>
                                    <a:pt x="90" y="4"/>
                                  </a:lnTo>
                                  <a:lnTo>
                                    <a:pt x="102" y="12"/>
                                  </a:lnTo>
                                  <a:lnTo>
                                    <a:pt x="112" y="21"/>
                                  </a:lnTo>
                                  <a:lnTo>
                                    <a:pt x="120" y="32"/>
                                  </a:lnTo>
                                  <a:lnTo>
                                    <a:pt x="125" y="44"/>
                                  </a:lnTo>
                                  <a:lnTo>
                                    <a:pt x="127" y="57"/>
                                  </a:lnTo>
                                  <a:lnTo>
                                    <a:pt x="127" y="70"/>
                                  </a:lnTo>
                                  <a:lnTo>
                                    <a:pt x="64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0" name="Freeform 2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47"/>
                              <a:ext cx="32" cy="18"/>
                            </a:xfrm>
                            <a:custGeom>
                              <a:avLst/>
                              <a:gdLst>
                                <a:gd name="T0" fmla="*/ 0 w 127"/>
                                <a:gd name="T1" fmla="*/ 56 h 70"/>
                                <a:gd name="T2" fmla="*/ 3 w 127"/>
                                <a:gd name="T3" fmla="*/ 43 h 70"/>
                                <a:gd name="T4" fmla="*/ 9 w 127"/>
                                <a:gd name="T5" fmla="*/ 31 h 70"/>
                                <a:gd name="T6" fmla="*/ 17 w 127"/>
                                <a:gd name="T7" fmla="*/ 20 h 70"/>
                                <a:gd name="T8" fmla="*/ 27 w 127"/>
                                <a:gd name="T9" fmla="*/ 10 h 70"/>
                                <a:gd name="T10" fmla="*/ 39 w 127"/>
                                <a:gd name="T11" fmla="*/ 4 h 70"/>
                                <a:gd name="T12" fmla="*/ 52 w 127"/>
                                <a:gd name="T13" fmla="*/ 1 h 70"/>
                                <a:gd name="T14" fmla="*/ 65 w 127"/>
                                <a:gd name="T15" fmla="*/ 0 h 70"/>
                                <a:gd name="T16" fmla="*/ 78 w 127"/>
                                <a:gd name="T17" fmla="*/ 1 h 70"/>
                                <a:gd name="T18" fmla="*/ 90 w 127"/>
                                <a:gd name="T19" fmla="*/ 4 h 70"/>
                                <a:gd name="T20" fmla="*/ 102 w 127"/>
                                <a:gd name="T21" fmla="*/ 12 h 70"/>
                                <a:gd name="T22" fmla="*/ 112 w 127"/>
                                <a:gd name="T23" fmla="*/ 21 h 70"/>
                                <a:gd name="T24" fmla="*/ 120 w 127"/>
                                <a:gd name="T25" fmla="*/ 32 h 70"/>
                                <a:gd name="T26" fmla="*/ 125 w 127"/>
                                <a:gd name="T27" fmla="*/ 44 h 70"/>
                                <a:gd name="T28" fmla="*/ 127 w 127"/>
                                <a:gd name="T29" fmla="*/ 57 h 70"/>
                                <a:gd name="T30" fmla="*/ 127 w 127"/>
                                <a:gd name="T31" fmla="*/ 70 h 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7" h="70">
                                  <a:moveTo>
                                    <a:pt x="0" y="56"/>
                                  </a:moveTo>
                                  <a:lnTo>
                                    <a:pt x="3" y="43"/>
                                  </a:lnTo>
                                  <a:lnTo>
                                    <a:pt x="9" y="31"/>
                                  </a:lnTo>
                                  <a:lnTo>
                                    <a:pt x="17" y="20"/>
                                  </a:lnTo>
                                  <a:lnTo>
                                    <a:pt x="27" y="10"/>
                                  </a:lnTo>
                                  <a:lnTo>
                                    <a:pt x="39" y="4"/>
                                  </a:lnTo>
                                  <a:lnTo>
                                    <a:pt x="52" y="1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78" y="1"/>
                                  </a:lnTo>
                                  <a:lnTo>
                                    <a:pt x="90" y="4"/>
                                  </a:lnTo>
                                  <a:lnTo>
                                    <a:pt x="102" y="12"/>
                                  </a:lnTo>
                                  <a:lnTo>
                                    <a:pt x="112" y="21"/>
                                  </a:lnTo>
                                  <a:lnTo>
                                    <a:pt x="120" y="32"/>
                                  </a:lnTo>
                                  <a:lnTo>
                                    <a:pt x="125" y="44"/>
                                  </a:lnTo>
                                  <a:lnTo>
                                    <a:pt x="127" y="57"/>
                                  </a:lnTo>
                                  <a:lnTo>
                                    <a:pt x="127" y="7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1" name="Freeform 2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3" y="2079"/>
                              <a:ext cx="25" cy="29"/>
                            </a:xfrm>
                            <a:custGeom>
                              <a:avLst/>
                              <a:gdLst>
                                <a:gd name="T0" fmla="*/ 36 w 100"/>
                                <a:gd name="T1" fmla="*/ 53 h 117"/>
                                <a:gd name="T2" fmla="*/ 72 w 100"/>
                                <a:gd name="T3" fmla="*/ 0 h 117"/>
                                <a:gd name="T4" fmla="*/ 83 w 100"/>
                                <a:gd name="T5" fmla="*/ 9 h 117"/>
                                <a:gd name="T6" fmla="*/ 92 w 100"/>
                                <a:gd name="T7" fmla="*/ 20 h 117"/>
                                <a:gd name="T8" fmla="*/ 96 w 100"/>
                                <a:gd name="T9" fmla="*/ 32 h 117"/>
                                <a:gd name="T10" fmla="*/ 100 w 100"/>
                                <a:gd name="T11" fmla="*/ 45 h 117"/>
                                <a:gd name="T12" fmla="*/ 100 w 100"/>
                                <a:gd name="T13" fmla="*/ 58 h 117"/>
                                <a:gd name="T14" fmla="*/ 98 w 100"/>
                                <a:gd name="T15" fmla="*/ 71 h 117"/>
                                <a:gd name="T16" fmla="*/ 93 w 100"/>
                                <a:gd name="T17" fmla="*/ 84 h 117"/>
                                <a:gd name="T18" fmla="*/ 86 w 100"/>
                                <a:gd name="T19" fmla="*/ 95 h 117"/>
                                <a:gd name="T20" fmla="*/ 75 w 100"/>
                                <a:gd name="T21" fmla="*/ 105 h 117"/>
                                <a:gd name="T22" fmla="*/ 64 w 100"/>
                                <a:gd name="T23" fmla="*/ 111 h 117"/>
                                <a:gd name="T24" fmla="*/ 51 w 100"/>
                                <a:gd name="T25" fmla="*/ 115 h 117"/>
                                <a:gd name="T26" fmla="*/ 38 w 100"/>
                                <a:gd name="T27" fmla="*/ 117 h 117"/>
                                <a:gd name="T28" fmla="*/ 24 w 100"/>
                                <a:gd name="T29" fmla="*/ 117 h 117"/>
                                <a:gd name="T30" fmla="*/ 11 w 100"/>
                                <a:gd name="T31" fmla="*/ 112 h 117"/>
                                <a:gd name="T32" fmla="*/ 0 w 100"/>
                                <a:gd name="T33" fmla="*/ 106 h 117"/>
                                <a:gd name="T34" fmla="*/ 36 w 100"/>
                                <a:gd name="T35" fmla="*/ 53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0" h="117">
                                  <a:moveTo>
                                    <a:pt x="36" y="53"/>
                                  </a:moveTo>
                                  <a:lnTo>
                                    <a:pt x="72" y="0"/>
                                  </a:lnTo>
                                  <a:lnTo>
                                    <a:pt x="83" y="9"/>
                                  </a:lnTo>
                                  <a:lnTo>
                                    <a:pt x="92" y="20"/>
                                  </a:lnTo>
                                  <a:lnTo>
                                    <a:pt x="96" y="32"/>
                                  </a:lnTo>
                                  <a:lnTo>
                                    <a:pt x="100" y="45"/>
                                  </a:lnTo>
                                  <a:lnTo>
                                    <a:pt x="100" y="58"/>
                                  </a:lnTo>
                                  <a:lnTo>
                                    <a:pt x="98" y="71"/>
                                  </a:lnTo>
                                  <a:lnTo>
                                    <a:pt x="93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5" y="105"/>
                                  </a:lnTo>
                                  <a:lnTo>
                                    <a:pt x="64" y="111"/>
                                  </a:lnTo>
                                  <a:lnTo>
                                    <a:pt x="51" y="115"/>
                                  </a:lnTo>
                                  <a:lnTo>
                                    <a:pt x="38" y="117"/>
                                  </a:lnTo>
                                  <a:lnTo>
                                    <a:pt x="24" y="117"/>
                                  </a:lnTo>
                                  <a:lnTo>
                                    <a:pt x="11" y="112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6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2" name="Freeform 2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3" y="2079"/>
                              <a:ext cx="25" cy="29"/>
                            </a:xfrm>
                            <a:custGeom>
                              <a:avLst/>
                              <a:gdLst>
                                <a:gd name="T0" fmla="*/ 72 w 100"/>
                                <a:gd name="T1" fmla="*/ 0 h 117"/>
                                <a:gd name="T2" fmla="*/ 83 w 100"/>
                                <a:gd name="T3" fmla="*/ 9 h 117"/>
                                <a:gd name="T4" fmla="*/ 92 w 100"/>
                                <a:gd name="T5" fmla="*/ 20 h 117"/>
                                <a:gd name="T6" fmla="*/ 96 w 100"/>
                                <a:gd name="T7" fmla="*/ 32 h 117"/>
                                <a:gd name="T8" fmla="*/ 100 w 100"/>
                                <a:gd name="T9" fmla="*/ 45 h 117"/>
                                <a:gd name="T10" fmla="*/ 100 w 100"/>
                                <a:gd name="T11" fmla="*/ 58 h 117"/>
                                <a:gd name="T12" fmla="*/ 98 w 100"/>
                                <a:gd name="T13" fmla="*/ 71 h 117"/>
                                <a:gd name="T14" fmla="*/ 93 w 100"/>
                                <a:gd name="T15" fmla="*/ 84 h 117"/>
                                <a:gd name="T16" fmla="*/ 86 w 100"/>
                                <a:gd name="T17" fmla="*/ 95 h 117"/>
                                <a:gd name="T18" fmla="*/ 75 w 100"/>
                                <a:gd name="T19" fmla="*/ 105 h 117"/>
                                <a:gd name="T20" fmla="*/ 64 w 100"/>
                                <a:gd name="T21" fmla="*/ 111 h 117"/>
                                <a:gd name="T22" fmla="*/ 51 w 100"/>
                                <a:gd name="T23" fmla="*/ 115 h 117"/>
                                <a:gd name="T24" fmla="*/ 38 w 100"/>
                                <a:gd name="T25" fmla="*/ 117 h 117"/>
                                <a:gd name="T26" fmla="*/ 24 w 100"/>
                                <a:gd name="T27" fmla="*/ 117 h 117"/>
                                <a:gd name="T28" fmla="*/ 11 w 100"/>
                                <a:gd name="T29" fmla="*/ 112 h 117"/>
                                <a:gd name="T30" fmla="*/ 0 w 100"/>
                                <a:gd name="T31" fmla="*/ 106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0" h="117">
                                  <a:moveTo>
                                    <a:pt x="72" y="0"/>
                                  </a:moveTo>
                                  <a:lnTo>
                                    <a:pt x="83" y="9"/>
                                  </a:lnTo>
                                  <a:lnTo>
                                    <a:pt x="92" y="20"/>
                                  </a:lnTo>
                                  <a:lnTo>
                                    <a:pt x="96" y="32"/>
                                  </a:lnTo>
                                  <a:lnTo>
                                    <a:pt x="100" y="45"/>
                                  </a:lnTo>
                                  <a:lnTo>
                                    <a:pt x="100" y="58"/>
                                  </a:lnTo>
                                  <a:lnTo>
                                    <a:pt x="98" y="71"/>
                                  </a:lnTo>
                                  <a:lnTo>
                                    <a:pt x="93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5" y="105"/>
                                  </a:lnTo>
                                  <a:lnTo>
                                    <a:pt x="64" y="111"/>
                                  </a:lnTo>
                                  <a:lnTo>
                                    <a:pt x="51" y="115"/>
                                  </a:lnTo>
                                  <a:lnTo>
                                    <a:pt x="38" y="117"/>
                                  </a:lnTo>
                                  <a:lnTo>
                                    <a:pt x="24" y="117"/>
                                  </a:lnTo>
                                  <a:lnTo>
                                    <a:pt x="11" y="112"/>
                                  </a:lnTo>
                                  <a:lnTo>
                                    <a:pt x="0" y="106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3" name="Freeform 2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1851"/>
                              <a:ext cx="347" cy="254"/>
                            </a:xfrm>
                            <a:custGeom>
                              <a:avLst/>
                              <a:gdLst>
                                <a:gd name="T0" fmla="*/ 1318 w 1390"/>
                                <a:gd name="T1" fmla="*/ 1016 h 1016"/>
                                <a:gd name="T2" fmla="*/ 1354 w 1390"/>
                                <a:gd name="T3" fmla="*/ 963 h 1016"/>
                                <a:gd name="T4" fmla="*/ 1390 w 1390"/>
                                <a:gd name="T5" fmla="*/ 910 h 1016"/>
                                <a:gd name="T6" fmla="*/ 72 w 1390"/>
                                <a:gd name="T7" fmla="*/ 0 h 1016"/>
                                <a:gd name="T8" fmla="*/ 36 w 1390"/>
                                <a:gd name="T9" fmla="*/ 53 h 1016"/>
                                <a:gd name="T10" fmla="*/ 0 w 1390"/>
                                <a:gd name="T11" fmla="*/ 106 h 1016"/>
                                <a:gd name="T12" fmla="*/ 1318 w 1390"/>
                                <a:gd name="T13" fmla="*/ 1016 h 10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0" h="1016">
                                  <a:moveTo>
                                    <a:pt x="1318" y="1016"/>
                                  </a:moveTo>
                                  <a:lnTo>
                                    <a:pt x="1354" y="963"/>
                                  </a:lnTo>
                                  <a:lnTo>
                                    <a:pt x="1390" y="910"/>
                                  </a:lnTo>
                                  <a:lnTo>
                                    <a:pt x="72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1318" y="101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4" name="Freeform 2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1851"/>
                              <a:ext cx="347" cy="254"/>
                            </a:xfrm>
                            <a:custGeom>
                              <a:avLst/>
                              <a:gdLst>
                                <a:gd name="T0" fmla="*/ 1318 w 1390"/>
                                <a:gd name="T1" fmla="*/ 1016 h 1016"/>
                                <a:gd name="T2" fmla="*/ 1354 w 1390"/>
                                <a:gd name="T3" fmla="*/ 963 h 1016"/>
                                <a:gd name="T4" fmla="*/ 1390 w 1390"/>
                                <a:gd name="T5" fmla="*/ 910 h 1016"/>
                                <a:gd name="T6" fmla="*/ 72 w 1390"/>
                                <a:gd name="T7" fmla="*/ 0 h 1016"/>
                                <a:gd name="T8" fmla="*/ 36 w 1390"/>
                                <a:gd name="T9" fmla="*/ 53 h 1016"/>
                                <a:gd name="T10" fmla="*/ 0 w 1390"/>
                                <a:gd name="T11" fmla="*/ 106 h 1016"/>
                                <a:gd name="T12" fmla="*/ 1318 w 1390"/>
                                <a:gd name="T13" fmla="*/ 1016 h 10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0" h="1016">
                                  <a:moveTo>
                                    <a:pt x="1318" y="1016"/>
                                  </a:moveTo>
                                  <a:lnTo>
                                    <a:pt x="1354" y="963"/>
                                  </a:lnTo>
                                  <a:lnTo>
                                    <a:pt x="1390" y="910"/>
                                  </a:lnTo>
                                  <a:lnTo>
                                    <a:pt x="72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1318" y="101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5" name="Freeform 2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48"/>
                              <a:ext cx="25" cy="29"/>
                            </a:xfrm>
                            <a:custGeom>
                              <a:avLst/>
                              <a:gdLst>
                                <a:gd name="T0" fmla="*/ 63 w 99"/>
                                <a:gd name="T1" fmla="*/ 64 h 117"/>
                                <a:gd name="T2" fmla="*/ 27 w 99"/>
                                <a:gd name="T3" fmla="*/ 117 h 117"/>
                                <a:gd name="T4" fmla="*/ 17 w 99"/>
                                <a:gd name="T5" fmla="*/ 108 h 117"/>
                                <a:gd name="T6" fmla="*/ 8 w 99"/>
                                <a:gd name="T7" fmla="*/ 97 h 117"/>
                                <a:gd name="T8" fmla="*/ 3 w 99"/>
                                <a:gd name="T9" fmla="*/ 85 h 117"/>
                                <a:gd name="T10" fmla="*/ 0 w 99"/>
                                <a:gd name="T11" fmla="*/ 72 h 117"/>
                                <a:gd name="T12" fmla="*/ 0 w 99"/>
                                <a:gd name="T13" fmla="*/ 59 h 117"/>
                                <a:gd name="T14" fmla="*/ 2 w 99"/>
                                <a:gd name="T15" fmla="*/ 46 h 117"/>
                                <a:gd name="T16" fmla="*/ 7 w 99"/>
                                <a:gd name="T17" fmla="*/ 33 h 117"/>
                                <a:gd name="T18" fmla="*/ 14 w 99"/>
                                <a:gd name="T19" fmla="*/ 22 h 117"/>
                                <a:gd name="T20" fmla="*/ 25 w 99"/>
                                <a:gd name="T21" fmla="*/ 12 h 117"/>
                                <a:gd name="T22" fmla="*/ 36 w 99"/>
                                <a:gd name="T23" fmla="*/ 6 h 117"/>
                                <a:gd name="T24" fmla="*/ 49 w 99"/>
                                <a:gd name="T25" fmla="*/ 2 h 117"/>
                                <a:gd name="T26" fmla="*/ 62 w 99"/>
                                <a:gd name="T27" fmla="*/ 0 h 117"/>
                                <a:gd name="T28" fmla="*/ 75 w 99"/>
                                <a:gd name="T29" fmla="*/ 0 h 117"/>
                                <a:gd name="T30" fmla="*/ 88 w 99"/>
                                <a:gd name="T31" fmla="*/ 5 h 117"/>
                                <a:gd name="T32" fmla="*/ 99 w 99"/>
                                <a:gd name="T33" fmla="*/ 11 h 117"/>
                                <a:gd name="T34" fmla="*/ 63 w 99"/>
                                <a:gd name="T35" fmla="*/ 64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99" h="117">
                                  <a:moveTo>
                                    <a:pt x="63" y="64"/>
                                  </a:moveTo>
                                  <a:lnTo>
                                    <a:pt x="27" y="117"/>
                                  </a:lnTo>
                                  <a:lnTo>
                                    <a:pt x="17" y="108"/>
                                  </a:lnTo>
                                  <a:lnTo>
                                    <a:pt x="8" y="97"/>
                                  </a:lnTo>
                                  <a:lnTo>
                                    <a:pt x="3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" y="46"/>
                                  </a:lnTo>
                                  <a:lnTo>
                                    <a:pt x="7" y="33"/>
                                  </a:lnTo>
                                  <a:lnTo>
                                    <a:pt x="14" y="22"/>
                                  </a:lnTo>
                                  <a:lnTo>
                                    <a:pt x="25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8" y="5"/>
                                  </a:lnTo>
                                  <a:lnTo>
                                    <a:pt x="99" y="11"/>
                                  </a:lnTo>
                                  <a:lnTo>
                                    <a:pt x="6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6" name="Freeform 2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48"/>
                              <a:ext cx="25" cy="29"/>
                            </a:xfrm>
                            <a:custGeom>
                              <a:avLst/>
                              <a:gdLst>
                                <a:gd name="T0" fmla="*/ 27 w 99"/>
                                <a:gd name="T1" fmla="*/ 117 h 117"/>
                                <a:gd name="T2" fmla="*/ 17 w 99"/>
                                <a:gd name="T3" fmla="*/ 108 h 117"/>
                                <a:gd name="T4" fmla="*/ 8 w 99"/>
                                <a:gd name="T5" fmla="*/ 97 h 117"/>
                                <a:gd name="T6" fmla="*/ 3 w 99"/>
                                <a:gd name="T7" fmla="*/ 85 h 117"/>
                                <a:gd name="T8" fmla="*/ 0 w 99"/>
                                <a:gd name="T9" fmla="*/ 72 h 117"/>
                                <a:gd name="T10" fmla="*/ 0 w 99"/>
                                <a:gd name="T11" fmla="*/ 59 h 117"/>
                                <a:gd name="T12" fmla="*/ 2 w 99"/>
                                <a:gd name="T13" fmla="*/ 46 h 117"/>
                                <a:gd name="T14" fmla="*/ 7 w 99"/>
                                <a:gd name="T15" fmla="*/ 33 h 117"/>
                                <a:gd name="T16" fmla="*/ 14 w 99"/>
                                <a:gd name="T17" fmla="*/ 22 h 117"/>
                                <a:gd name="T18" fmla="*/ 25 w 99"/>
                                <a:gd name="T19" fmla="*/ 12 h 117"/>
                                <a:gd name="T20" fmla="*/ 36 w 99"/>
                                <a:gd name="T21" fmla="*/ 6 h 117"/>
                                <a:gd name="T22" fmla="*/ 49 w 99"/>
                                <a:gd name="T23" fmla="*/ 2 h 117"/>
                                <a:gd name="T24" fmla="*/ 62 w 99"/>
                                <a:gd name="T25" fmla="*/ 0 h 117"/>
                                <a:gd name="T26" fmla="*/ 75 w 99"/>
                                <a:gd name="T27" fmla="*/ 0 h 117"/>
                                <a:gd name="T28" fmla="*/ 88 w 99"/>
                                <a:gd name="T29" fmla="*/ 5 h 117"/>
                                <a:gd name="T30" fmla="*/ 99 w 99"/>
                                <a:gd name="T31" fmla="*/ 11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99" h="117">
                                  <a:moveTo>
                                    <a:pt x="27" y="117"/>
                                  </a:moveTo>
                                  <a:lnTo>
                                    <a:pt x="17" y="108"/>
                                  </a:lnTo>
                                  <a:lnTo>
                                    <a:pt x="8" y="97"/>
                                  </a:lnTo>
                                  <a:lnTo>
                                    <a:pt x="3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" y="46"/>
                                  </a:lnTo>
                                  <a:lnTo>
                                    <a:pt x="7" y="33"/>
                                  </a:lnTo>
                                  <a:lnTo>
                                    <a:pt x="14" y="22"/>
                                  </a:lnTo>
                                  <a:lnTo>
                                    <a:pt x="25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8" y="5"/>
                                  </a:lnTo>
                                  <a:lnTo>
                                    <a:pt x="99" y="11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7" name="Line 2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480" y="1629"/>
                              <a:ext cx="1" cy="554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FF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8" name="Line 2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115" y="1901"/>
                              <a:ext cx="730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FF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9" name="Freeform 2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308"/>
                              <a:ext cx="32" cy="16"/>
                            </a:xfrm>
                            <a:custGeom>
                              <a:avLst/>
                              <a:gdLst>
                                <a:gd name="T0" fmla="*/ 63 w 128"/>
                                <a:gd name="T1" fmla="*/ 0 h 64"/>
                                <a:gd name="T2" fmla="*/ 128 w 128"/>
                                <a:gd name="T3" fmla="*/ 0 h 64"/>
                                <a:gd name="T4" fmla="*/ 125 w 128"/>
                                <a:gd name="T5" fmla="*/ 14 h 64"/>
                                <a:gd name="T6" fmla="*/ 122 w 128"/>
                                <a:gd name="T7" fmla="*/ 27 h 64"/>
                                <a:gd name="T8" fmla="*/ 115 w 128"/>
                                <a:gd name="T9" fmla="*/ 38 h 64"/>
                                <a:gd name="T10" fmla="*/ 106 w 128"/>
                                <a:gd name="T11" fmla="*/ 48 h 64"/>
                                <a:gd name="T12" fmla="*/ 95 w 128"/>
                                <a:gd name="T13" fmla="*/ 56 h 64"/>
                                <a:gd name="T14" fmla="*/ 84 w 128"/>
                                <a:gd name="T15" fmla="*/ 62 h 64"/>
                                <a:gd name="T16" fmla="*/ 70 w 128"/>
                                <a:gd name="T17" fmla="*/ 64 h 64"/>
                                <a:gd name="T18" fmla="*/ 56 w 128"/>
                                <a:gd name="T19" fmla="*/ 64 h 64"/>
                                <a:gd name="T20" fmla="*/ 43 w 128"/>
                                <a:gd name="T21" fmla="*/ 62 h 64"/>
                                <a:gd name="T22" fmla="*/ 31 w 128"/>
                                <a:gd name="T23" fmla="*/ 56 h 64"/>
                                <a:gd name="T24" fmla="*/ 20 w 128"/>
                                <a:gd name="T25" fmla="*/ 48 h 64"/>
                                <a:gd name="T26" fmla="*/ 12 w 128"/>
                                <a:gd name="T27" fmla="*/ 38 h 64"/>
                                <a:gd name="T28" fmla="*/ 4 w 128"/>
                                <a:gd name="T29" fmla="*/ 27 h 64"/>
                                <a:gd name="T30" fmla="*/ 1 w 128"/>
                                <a:gd name="T31" fmla="*/ 14 h 64"/>
                                <a:gd name="T32" fmla="*/ 0 w 128"/>
                                <a:gd name="T33" fmla="*/ 0 h 64"/>
                                <a:gd name="T34" fmla="*/ 63 w 128"/>
                                <a:gd name="T35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63" y="0"/>
                                  </a:moveTo>
                                  <a:lnTo>
                                    <a:pt x="128" y="0"/>
                                  </a:lnTo>
                                  <a:lnTo>
                                    <a:pt x="125" y="14"/>
                                  </a:lnTo>
                                  <a:lnTo>
                                    <a:pt x="122" y="27"/>
                                  </a:lnTo>
                                  <a:lnTo>
                                    <a:pt x="115" y="38"/>
                                  </a:lnTo>
                                  <a:lnTo>
                                    <a:pt x="106" y="48"/>
                                  </a:lnTo>
                                  <a:lnTo>
                                    <a:pt x="95" y="56"/>
                                  </a:lnTo>
                                  <a:lnTo>
                                    <a:pt x="84" y="62"/>
                                  </a:lnTo>
                                  <a:lnTo>
                                    <a:pt x="70" y="64"/>
                                  </a:lnTo>
                                  <a:lnTo>
                                    <a:pt x="56" y="64"/>
                                  </a:lnTo>
                                  <a:lnTo>
                                    <a:pt x="43" y="62"/>
                                  </a:lnTo>
                                  <a:lnTo>
                                    <a:pt x="31" y="56"/>
                                  </a:lnTo>
                                  <a:lnTo>
                                    <a:pt x="20" y="48"/>
                                  </a:lnTo>
                                  <a:lnTo>
                                    <a:pt x="12" y="38"/>
                                  </a:lnTo>
                                  <a:lnTo>
                                    <a:pt x="4" y="27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0" name="Freeform 2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308"/>
                              <a:ext cx="32" cy="16"/>
                            </a:xfrm>
                            <a:custGeom>
                              <a:avLst/>
                              <a:gdLst>
                                <a:gd name="T0" fmla="*/ 128 w 128"/>
                                <a:gd name="T1" fmla="*/ 0 h 64"/>
                                <a:gd name="T2" fmla="*/ 125 w 128"/>
                                <a:gd name="T3" fmla="*/ 14 h 64"/>
                                <a:gd name="T4" fmla="*/ 122 w 128"/>
                                <a:gd name="T5" fmla="*/ 27 h 64"/>
                                <a:gd name="T6" fmla="*/ 115 w 128"/>
                                <a:gd name="T7" fmla="*/ 38 h 64"/>
                                <a:gd name="T8" fmla="*/ 106 w 128"/>
                                <a:gd name="T9" fmla="*/ 48 h 64"/>
                                <a:gd name="T10" fmla="*/ 95 w 128"/>
                                <a:gd name="T11" fmla="*/ 56 h 64"/>
                                <a:gd name="T12" fmla="*/ 84 w 128"/>
                                <a:gd name="T13" fmla="*/ 62 h 64"/>
                                <a:gd name="T14" fmla="*/ 70 w 128"/>
                                <a:gd name="T15" fmla="*/ 64 h 64"/>
                                <a:gd name="T16" fmla="*/ 56 w 128"/>
                                <a:gd name="T17" fmla="*/ 64 h 64"/>
                                <a:gd name="T18" fmla="*/ 43 w 128"/>
                                <a:gd name="T19" fmla="*/ 62 h 64"/>
                                <a:gd name="T20" fmla="*/ 31 w 128"/>
                                <a:gd name="T21" fmla="*/ 56 h 64"/>
                                <a:gd name="T22" fmla="*/ 20 w 128"/>
                                <a:gd name="T23" fmla="*/ 48 h 64"/>
                                <a:gd name="T24" fmla="*/ 12 w 128"/>
                                <a:gd name="T25" fmla="*/ 38 h 64"/>
                                <a:gd name="T26" fmla="*/ 4 w 128"/>
                                <a:gd name="T27" fmla="*/ 27 h 64"/>
                                <a:gd name="T28" fmla="*/ 1 w 128"/>
                                <a:gd name="T29" fmla="*/ 14 h 64"/>
                                <a:gd name="T30" fmla="*/ 0 w 128"/>
                                <a:gd name="T31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128" y="0"/>
                                  </a:moveTo>
                                  <a:lnTo>
                                    <a:pt x="125" y="14"/>
                                  </a:lnTo>
                                  <a:lnTo>
                                    <a:pt x="122" y="27"/>
                                  </a:lnTo>
                                  <a:lnTo>
                                    <a:pt x="115" y="38"/>
                                  </a:lnTo>
                                  <a:lnTo>
                                    <a:pt x="106" y="48"/>
                                  </a:lnTo>
                                  <a:lnTo>
                                    <a:pt x="95" y="56"/>
                                  </a:lnTo>
                                  <a:lnTo>
                                    <a:pt x="84" y="62"/>
                                  </a:lnTo>
                                  <a:lnTo>
                                    <a:pt x="70" y="64"/>
                                  </a:lnTo>
                                  <a:lnTo>
                                    <a:pt x="56" y="64"/>
                                  </a:lnTo>
                                  <a:lnTo>
                                    <a:pt x="43" y="62"/>
                                  </a:lnTo>
                                  <a:lnTo>
                                    <a:pt x="31" y="56"/>
                                  </a:lnTo>
                                  <a:lnTo>
                                    <a:pt x="20" y="48"/>
                                  </a:lnTo>
                                  <a:lnTo>
                                    <a:pt x="12" y="38"/>
                                  </a:lnTo>
                                  <a:lnTo>
                                    <a:pt x="4" y="27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1" name="Freeform 2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9"/>
                              <a:ext cx="32" cy="1369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5475 h 5475"/>
                                <a:gd name="T2" fmla="*/ 63 w 128"/>
                                <a:gd name="T3" fmla="*/ 5475 h 5475"/>
                                <a:gd name="T4" fmla="*/ 128 w 128"/>
                                <a:gd name="T5" fmla="*/ 5475 h 5475"/>
                                <a:gd name="T6" fmla="*/ 128 w 128"/>
                                <a:gd name="T7" fmla="*/ 0 h 5475"/>
                                <a:gd name="T8" fmla="*/ 63 w 128"/>
                                <a:gd name="T9" fmla="*/ 0 h 5475"/>
                                <a:gd name="T10" fmla="*/ 0 w 128"/>
                                <a:gd name="T11" fmla="*/ 0 h 5475"/>
                                <a:gd name="T12" fmla="*/ 0 w 128"/>
                                <a:gd name="T13" fmla="*/ 5475 h 54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8" h="5475">
                                  <a:moveTo>
                                    <a:pt x="0" y="5475"/>
                                  </a:moveTo>
                                  <a:lnTo>
                                    <a:pt x="63" y="5475"/>
                                  </a:lnTo>
                                  <a:lnTo>
                                    <a:pt x="128" y="5475"/>
                                  </a:lnTo>
                                  <a:lnTo>
                                    <a:pt x="128" y="0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2" name="Freeform 2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9"/>
                              <a:ext cx="32" cy="1369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5475 h 5475"/>
                                <a:gd name="T2" fmla="*/ 63 w 128"/>
                                <a:gd name="T3" fmla="*/ 5475 h 5475"/>
                                <a:gd name="T4" fmla="*/ 128 w 128"/>
                                <a:gd name="T5" fmla="*/ 5475 h 5475"/>
                                <a:gd name="T6" fmla="*/ 128 w 128"/>
                                <a:gd name="T7" fmla="*/ 0 h 5475"/>
                                <a:gd name="T8" fmla="*/ 63 w 128"/>
                                <a:gd name="T9" fmla="*/ 0 h 5475"/>
                                <a:gd name="T10" fmla="*/ 0 w 128"/>
                                <a:gd name="T11" fmla="*/ 0 h 5475"/>
                                <a:gd name="T12" fmla="*/ 0 w 128"/>
                                <a:gd name="T13" fmla="*/ 5475 h 54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8" h="5475">
                                  <a:moveTo>
                                    <a:pt x="0" y="5475"/>
                                  </a:moveTo>
                                  <a:lnTo>
                                    <a:pt x="63" y="5475"/>
                                  </a:lnTo>
                                  <a:lnTo>
                                    <a:pt x="128" y="5475"/>
                                  </a:lnTo>
                                  <a:lnTo>
                                    <a:pt x="128" y="0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3" name="Freeform 2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24"/>
                              <a:ext cx="32" cy="15"/>
                            </a:xfrm>
                            <a:custGeom>
                              <a:avLst/>
                              <a:gdLst>
                                <a:gd name="T0" fmla="*/ 63 w 128"/>
                                <a:gd name="T1" fmla="*/ 64 h 64"/>
                                <a:gd name="T2" fmla="*/ 0 w 128"/>
                                <a:gd name="T3" fmla="*/ 64 h 64"/>
                                <a:gd name="T4" fmla="*/ 1 w 128"/>
                                <a:gd name="T5" fmla="*/ 50 h 64"/>
                                <a:gd name="T6" fmla="*/ 4 w 128"/>
                                <a:gd name="T7" fmla="*/ 37 h 64"/>
                                <a:gd name="T8" fmla="*/ 12 w 128"/>
                                <a:gd name="T9" fmla="*/ 26 h 64"/>
                                <a:gd name="T10" fmla="*/ 20 w 128"/>
                                <a:gd name="T11" fmla="*/ 16 h 64"/>
                                <a:gd name="T12" fmla="*/ 31 w 128"/>
                                <a:gd name="T13" fmla="*/ 8 h 64"/>
                                <a:gd name="T14" fmla="*/ 43 w 128"/>
                                <a:gd name="T15" fmla="*/ 2 h 64"/>
                                <a:gd name="T16" fmla="*/ 56 w 128"/>
                                <a:gd name="T17" fmla="*/ 0 h 64"/>
                                <a:gd name="T18" fmla="*/ 70 w 128"/>
                                <a:gd name="T19" fmla="*/ 0 h 64"/>
                                <a:gd name="T20" fmla="*/ 84 w 128"/>
                                <a:gd name="T21" fmla="*/ 2 h 64"/>
                                <a:gd name="T22" fmla="*/ 95 w 128"/>
                                <a:gd name="T23" fmla="*/ 8 h 64"/>
                                <a:gd name="T24" fmla="*/ 106 w 128"/>
                                <a:gd name="T25" fmla="*/ 16 h 64"/>
                                <a:gd name="T26" fmla="*/ 115 w 128"/>
                                <a:gd name="T27" fmla="*/ 26 h 64"/>
                                <a:gd name="T28" fmla="*/ 122 w 128"/>
                                <a:gd name="T29" fmla="*/ 37 h 64"/>
                                <a:gd name="T30" fmla="*/ 125 w 128"/>
                                <a:gd name="T31" fmla="*/ 50 h 64"/>
                                <a:gd name="T32" fmla="*/ 128 w 128"/>
                                <a:gd name="T33" fmla="*/ 64 h 64"/>
                                <a:gd name="T34" fmla="*/ 63 w 128"/>
                                <a:gd name="T35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63" y="64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1" y="50"/>
                                  </a:lnTo>
                                  <a:lnTo>
                                    <a:pt x="4" y="37"/>
                                  </a:lnTo>
                                  <a:lnTo>
                                    <a:pt x="12" y="26"/>
                                  </a:lnTo>
                                  <a:lnTo>
                                    <a:pt x="20" y="16"/>
                                  </a:lnTo>
                                  <a:lnTo>
                                    <a:pt x="31" y="8"/>
                                  </a:lnTo>
                                  <a:lnTo>
                                    <a:pt x="43" y="2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70" y="0"/>
                                  </a:lnTo>
                                  <a:lnTo>
                                    <a:pt x="84" y="2"/>
                                  </a:lnTo>
                                  <a:lnTo>
                                    <a:pt x="95" y="8"/>
                                  </a:lnTo>
                                  <a:lnTo>
                                    <a:pt x="106" y="16"/>
                                  </a:lnTo>
                                  <a:lnTo>
                                    <a:pt x="115" y="26"/>
                                  </a:lnTo>
                                  <a:lnTo>
                                    <a:pt x="122" y="37"/>
                                  </a:lnTo>
                                  <a:lnTo>
                                    <a:pt x="125" y="50"/>
                                  </a:lnTo>
                                  <a:lnTo>
                                    <a:pt x="128" y="64"/>
                                  </a:lnTo>
                                  <a:lnTo>
                                    <a:pt x="6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4" name="Freeform 2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24"/>
                              <a:ext cx="32" cy="15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64 h 64"/>
                                <a:gd name="T2" fmla="*/ 1 w 128"/>
                                <a:gd name="T3" fmla="*/ 50 h 64"/>
                                <a:gd name="T4" fmla="*/ 4 w 128"/>
                                <a:gd name="T5" fmla="*/ 37 h 64"/>
                                <a:gd name="T6" fmla="*/ 12 w 128"/>
                                <a:gd name="T7" fmla="*/ 26 h 64"/>
                                <a:gd name="T8" fmla="*/ 20 w 128"/>
                                <a:gd name="T9" fmla="*/ 16 h 64"/>
                                <a:gd name="T10" fmla="*/ 31 w 128"/>
                                <a:gd name="T11" fmla="*/ 8 h 64"/>
                                <a:gd name="T12" fmla="*/ 43 w 128"/>
                                <a:gd name="T13" fmla="*/ 2 h 64"/>
                                <a:gd name="T14" fmla="*/ 56 w 128"/>
                                <a:gd name="T15" fmla="*/ 0 h 64"/>
                                <a:gd name="T16" fmla="*/ 70 w 128"/>
                                <a:gd name="T17" fmla="*/ 0 h 64"/>
                                <a:gd name="T18" fmla="*/ 84 w 128"/>
                                <a:gd name="T19" fmla="*/ 2 h 64"/>
                                <a:gd name="T20" fmla="*/ 95 w 128"/>
                                <a:gd name="T21" fmla="*/ 8 h 64"/>
                                <a:gd name="T22" fmla="*/ 106 w 128"/>
                                <a:gd name="T23" fmla="*/ 16 h 64"/>
                                <a:gd name="T24" fmla="*/ 115 w 128"/>
                                <a:gd name="T25" fmla="*/ 26 h 64"/>
                                <a:gd name="T26" fmla="*/ 122 w 128"/>
                                <a:gd name="T27" fmla="*/ 37 h 64"/>
                                <a:gd name="T28" fmla="*/ 125 w 128"/>
                                <a:gd name="T29" fmla="*/ 50 h 64"/>
                                <a:gd name="T30" fmla="*/ 128 w 128"/>
                                <a:gd name="T31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0" y="64"/>
                                  </a:moveTo>
                                  <a:lnTo>
                                    <a:pt x="1" y="50"/>
                                  </a:lnTo>
                                  <a:lnTo>
                                    <a:pt x="4" y="37"/>
                                  </a:lnTo>
                                  <a:lnTo>
                                    <a:pt x="12" y="26"/>
                                  </a:lnTo>
                                  <a:lnTo>
                                    <a:pt x="20" y="16"/>
                                  </a:lnTo>
                                  <a:lnTo>
                                    <a:pt x="31" y="8"/>
                                  </a:lnTo>
                                  <a:lnTo>
                                    <a:pt x="43" y="2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70" y="0"/>
                                  </a:lnTo>
                                  <a:lnTo>
                                    <a:pt x="84" y="2"/>
                                  </a:lnTo>
                                  <a:lnTo>
                                    <a:pt x="95" y="8"/>
                                  </a:lnTo>
                                  <a:lnTo>
                                    <a:pt x="106" y="16"/>
                                  </a:lnTo>
                                  <a:lnTo>
                                    <a:pt x="115" y="26"/>
                                  </a:lnTo>
                                  <a:lnTo>
                                    <a:pt x="122" y="37"/>
                                  </a:lnTo>
                                  <a:lnTo>
                                    <a:pt x="125" y="50"/>
                                  </a:lnTo>
                                  <a:lnTo>
                                    <a:pt x="128" y="6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5" name="Freeform 2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3" y="1695"/>
                              <a:ext cx="24" cy="29"/>
                            </a:xfrm>
                            <a:custGeom>
                              <a:avLst/>
                              <a:gdLst>
                                <a:gd name="T0" fmla="*/ 64 w 100"/>
                                <a:gd name="T1" fmla="*/ 64 h 116"/>
                                <a:gd name="T2" fmla="*/ 28 w 100"/>
                                <a:gd name="T3" fmla="*/ 116 h 116"/>
                                <a:gd name="T4" fmla="*/ 17 w 100"/>
                                <a:gd name="T5" fmla="*/ 108 h 116"/>
                                <a:gd name="T6" fmla="*/ 9 w 100"/>
                                <a:gd name="T7" fmla="*/ 97 h 116"/>
                                <a:gd name="T8" fmla="*/ 4 w 100"/>
                                <a:gd name="T9" fmla="*/ 85 h 116"/>
                                <a:gd name="T10" fmla="*/ 0 w 100"/>
                                <a:gd name="T11" fmla="*/ 72 h 116"/>
                                <a:gd name="T12" fmla="*/ 0 w 100"/>
                                <a:gd name="T13" fmla="*/ 59 h 116"/>
                                <a:gd name="T14" fmla="*/ 3 w 100"/>
                                <a:gd name="T15" fmla="*/ 46 h 116"/>
                                <a:gd name="T16" fmla="*/ 8 w 100"/>
                                <a:gd name="T17" fmla="*/ 32 h 116"/>
                                <a:gd name="T18" fmla="*/ 15 w 100"/>
                                <a:gd name="T19" fmla="*/ 22 h 116"/>
                                <a:gd name="T20" fmla="*/ 26 w 100"/>
                                <a:gd name="T21" fmla="*/ 12 h 116"/>
                                <a:gd name="T22" fmla="*/ 36 w 100"/>
                                <a:gd name="T23" fmla="*/ 6 h 116"/>
                                <a:gd name="T24" fmla="*/ 49 w 100"/>
                                <a:gd name="T25" fmla="*/ 1 h 116"/>
                                <a:gd name="T26" fmla="*/ 63 w 100"/>
                                <a:gd name="T27" fmla="*/ 0 h 116"/>
                                <a:gd name="T28" fmla="*/ 76 w 100"/>
                                <a:gd name="T29" fmla="*/ 0 h 116"/>
                                <a:gd name="T30" fmla="*/ 89 w 100"/>
                                <a:gd name="T31" fmla="*/ 5 h 116"/>
                                <a:gd name="T32" fmla="*/ 100 w 100"/>
                                <a:gd name="T33" fmla="*/ 11 h 116"/>
                                <a:gd name="T34" fmla="*/ 64 w 100"/>
                                <a:gd name="T35" fmla="*/ 64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0" h="116">
                                  <a:moveTo>
                                    <a:pt x="64" y="64"/>
                                  </a:moveTo>
                                  <a:lnTo>
                                    <a:pt x="28" y="116"/>
                                  </a:lnTo>
                                  <a:lnTo>
                                    <a:pt x="17" y="108"/>
                                  </a:lnTo>
                                  <a:lnTo>
                                    <a:pt x="9" y="97"/>
                                  </a:lnTo>
                                  <a:lnTo>
                                    <a:pt x="4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3" y="46"/>
                                  </a:lnTo>
                                  <a:lnTo>
                                    <a:pt x="8" y="32"/>
                                  </a:lnTo>
                                  <a:lnTo>
                                    <a:pt x="15" y="22"/>
                                  </a:lnTo>
                                  <a:lnTo>
                                    <a:pt x="26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1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76" y="0"/>
                                  </a:lnTo>
                                  <a:lnTo>
                                    <a:pt x="89" y="5"/>
                                  </a:lnTo>
                                  <a:lnTo>
                                    <a:pt x="100" y="11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6" name="Freeform 2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3" y="1695"/>
                              <a:ext cx="24" cy="29"/>
                            </a:xfrm>
                            <a:custGeom>
                              <a:avLst/>
                              <a:gdLst>
                                <a:gd name="T0" fmla="*/ 28 w 100"/>
                                <a:gd name="T1" fmla="*/ 116 h 116"/>
                                <a:gd name="T2" fmla="*/ 17 w 100"/>
                                <a:gd name="T3" fmla="*/ 108 h 116"/>
                                <a:gd name="T4" fmla="*/ 9 w 100"/>
                                <a:gd name="T5" fmla="*/ 97 h 116"/>
                                <a:gd name="T6" fmla="*/ 4 w 100"/>
                                <a:gd name="T7" fmla="*/ 85 h 116"/>
                                <a:gd name="T8" fmla="*/ 0 w 100"/>
                                <a:gd name="T9" fmla="*/ 72 h 116"/>
                                <a:gd name="T10" fmla="*/ 0 w 100"/>
                                <a:gd name="T11" fmla="*/ 59 h 116"/>
                                <a:gd name="T12" fmla="*/ 3 w 100"/>
                                <a:gd name="T13" fmla="*/ 46 h 116"/>
                                <a:gd name="T14" fmla="*/ 8 w 100"/>
                                <a:gd name="T15" fmla="*/ 32 h 116"/>
                                <a:gd name="T16" fmla="*/ 15 w 100"/>
                                <a:gd name="T17" fmla="*/ 22 h 116"/>
                                <a:gd name="T18" fmla="*/ 26 w 100"/>
                                <a:gd name="T19" fmla="*/ 12 h 116"/>
                                <a:gd name="T20" fmla="*/ 36 w 100"/>
                                <a:gd name="T21" fmla="*/ 6 h 116"/>
                                <a:gd name="T22" fmla="*/ 49 w 100"/>
                                <a:gd name="T23" fmla="*/ 1 h 116"/>
                                <a:gd name="T24" fmla="*/ 63 w 100"/>
                                <a:gd name="T25" fmla="*/ 0 h 116"/>
                                <a:gd name="T26" fmla="*/ 76 w 100"/>
                                <a:gd name="T27" fmla="*/ 0 h 116"/>
                                <a:gd name="T28" fmla="*/ 89 w 100"/>
                                <a:gd name="T29" fmla="*/ 5 h 116"/>
                                <a:gd name="T30" fmla="*/ 100 w 100"/>
                                <a:gd name="T31" fmla="*/ 11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0" h="116">
                                  <a:moveTo>
                                    <a:pt x="28" y="116"/>
                                  </a:moveTo>
                                  <a:lnTo>
                                    <a:pt x="17" y="108"/>
                                  </a:lnTo>
                                  <a:lnTo>
                                    <a:pt x="9" y="97"/>
                                  </a:lnTo>
                                  <a:lnTo>
                                    <a:pt x="4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3" y="46"/>
                                  </a:lnTo>
                                  <a:lnTo>
                                    <a:pt x="8" y="32"/>
                                  </a:lnTo>
                                  <a:lnTo>
                                    <a:pt x="15" y="22"/>
                                  </a:lnTo>
                                  <a:lnTo>
                                    <a:pt x="26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1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76" y="0"/>
                                  </a:lnTo>
                                  <a:lnTo>
                                    <a:pt x="89" y="5"/>
                                  </a:lnTo>
                                  <a:lnTo>
                                    <a:pt x="100" y="11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7" name="Freeform 2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9" y="1697"/>
                              <a:ext cx="348" cy="254"/>
                            </a:xfrm>
                            <a:custGeom>
                              <a:avLst/>
                              <a:gdLst>
                                <a:gd name="T0" fmla="*/ 72 w 1389"/>
                                <a:gd name="T1" fmla="*/ 0 h 1015"/>
                                <a:gd name="T2" fmla="*/ 36 w 1389"/>
                                <a:gd name="T3" fmla="*/ 53 h 1015"/>
                                <a:gd name="T4" fmla="*/ 0 w 1389"/>
                                <a:gd name="T5" fmla="*/ 105 h 1015"/>
                                <a:gd name="T6" fmla="*/ 1317 w 1389"/>
                                <a:gd name="T7" fmla="*/ 1015 h 1015"/>
                                <a:gd name="T8" fmla="*/ 1353 w 1389"/>
                                <a:gd name="T9" fmla="*/ 963 h 1015"/>
                                <a:gd name="T10" fmla="*/ 1389 w 1389"/>
                                <a:gd name="T11" fmla="*/ 910 h 1015"/>
                                <a:gd name="T12" fmla="*/ 72 w 1389"/>
                                <a:gd name="T13" fmla="*/ 0 h 10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9" h="1015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1317" y="1015"/>
                                  </a:lnTo>
                                  <a:lnTo>
                                    <a:pt x="1353" y="963"/>
                                  </a:lnTo>
                                  <a:lnTo>
                                    <a:pt x="1389" y="910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8" name="Freeform 2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9" y="1697"/>
                              <a:ext cx="348" cy="254"/>
                            </a:xfrm>
                            <a:custGeom>
                              <a:avLst/>
                              <a:gdLst>
                                <a:gd name="T0" fmla="*/ 72 w 1389"/>
                                <a:gd name="T1" fmla="*/ 0 h 1015"/>
                                <a:gd name="T2" fmla="*/ 36 w 1389"/>
                                <a:gd name="T3" fmla="*/ 53 h 1015"/>
                                <a:gd name="T4" fmla="*/ 0 w 1389"/>
                                <a:gd name="T5" fmla="*/ 105 h 1015"/>
                                <a:gd name="T6" fmla="*/ 1317 w 1389"/>
                                <a:gd name="T7" fmla="*/ 1015 h 1015"/>
                                <a:gd name="T8" fmla="*/ 1353 w 1389"/>
                                <a:gd name="T9" fmla="*/ 963 h 1015"/>
                                <a:gd name="T10" fmla="*/ 1389 w 1389"/>
                                <a:gd name="T11" fmla="*/ 910 h 1015"/>
                                <a:gd name="T12" fmla="*/ 72 w 1389"/>
                                <a:gd name="T13" fmla="*/ 0 h 10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9" h="1015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1317" y="1015"/>
                                  </a:lnTo>
                                  <a:lnTo>
                                    <a:pt x="1353" y="963"/>
                                  </a:lnTo>
                                  <a:lnTo>
                                    <a:pt x="1389" y="910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9" name="Freeform 2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29" y="1925"/>
                              <a:ext cx="25" cy="29"/>
                            </a:xfrm>
                            <a:custGeom>
                              <a:avLst/>
                              <a:gdLst>
                                <a:gd name="T0" fmla="*/ 36 w 99"/>
                                <a:gd name="T1" fmla="*/ 53 h 116"/>
                                <a:gd name="T2" fmla="*/ 72 w 99"/>
                                <a:gd name="T3" fmla="*/ 0 h 116"/>
                                <a:gd name="T4" fmla="*/ 82 w 99"/>
                                <a:gd name="T5" fmla="*/ 8 h 116"/>
                                <a:gd name="T6" fmla="*/ 91 w 99"/>
                                <a:gd name="T7" fmla="*/ 19 h 116"/>
                                <a:gd name="T8" fmla="*/ 96 w 99"/>
                                <a:gd name="T9" fmla="*/ 31 h 116"/>
                                <a:gd name="T10" fmla="*/ 99 w 99"/>
                                <a:gd name="T11" fmla="*/ 44 h 116"/>
                                <a:gd name="T12" fmla="*/ 99 w 99"/>
                                <a:gd name="T13" fmla="*/ 58 h 116"/>
                                <a:gd name="T14" fmla="*/ 97 w 99"/>
                                <a:gd name="T15" fmla="*/ 71 h 116"/>
                                <a:gd name="T16" fmla="*/ 92 w 99"/>
                                <a:gd name="T17" fmla="*/ 84 h 116"/>
                                <a:gd name="T18" fmla="*/ 85 w 99"/>
                                <a:gd name="T19" fmla="*/ 95 h 116"/>
                                <a:gd name="T20" fmla="*/ 74 w 99"/>
                                <a:gd name="T21" fmla="*/ 104 h 116"/>
                                <a:gd name="T22" fmla="*/ 63 w 99"/>
                                <a:gd name="T23" fmla="*/ 110 h 116"/>
                                <a:gd name="T24" fmla="*/ 50 w 99"/>
                                <a:gd name="T25" fmla="*/ 115 h 116"/>
                                <a:gd name="T26" fmla="*/ 37 w 99"/>
                                <a:gd name="T27" fmla="*/ 116 h 116"/>
                                <a:gd name="T28" fmla="*/ 24 w 99"/>
                                <a:gd name="T29" fmla="*/ 116 h 116"/>
                                <a:gd name="T30" fmla="*/ 11 w 99"/>
                                <a:gd name="T31" fmla="*/ 111 h 116"/>
                                <a:gd name="T32" fmla="*/ 0 w 99"/>
                                <a:gd name="T33" fmla="*/ 105 h 116"/>
                                <a:gd name="T34" fmla="*/ 36 w 99"/>
                                <a:gd name="T35" fmla="*/ 53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99" h="116">
                                  <a:moveTo>
                                    <a:pt x="36" y="53"/>
                                  </a:moveTo>
                                  <a:lnTo>
                                    <a:pt x="72" y="0"/>
                                  </a:lnTo>
                                  <a:lnTo>
                                    <a:pt x="82" y="8"/>
                                  </a:lnTo>
                                  <a:lnTo>
                                    <a:pt x="91" y="19"/>
                                  </a:lnTo>
                                  <a:lnTo>
                                    <a:pt x="96" y="31"/>
                                  </a:lnTo>
                                  <a:lnTo>
                                    <a:pt x="99" y="44"/>
                                  </a:lnTo>
                                  <a:lnTo>
                                    <a:pt x="99" y="58"/>
                                  </a:lnTo>
                                  <a:lnTo>
                                    <a:pt x="97" y="71"/>
                                  </a:lnTo>
                                  <a:lnTo>
                                    <a:pt x="92" y="84"/>
                                  </a:lnTo>
                                  <a:lnTo>
                                    <a:pt x="85" y="95"/>
                                  </a:lnTo>
                                  <a:lnTo>
                                    <a:pt x="74" y="104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0" y="115"/>
                                  </a:lnTo>
                                  <a:lnTo>
                                    <a:pt x="37" y="116"/>
                                  </a:lnTo>
                                  <a:lnTo>
                                    <a:pt x="24" y="116"/>
                                  </a:lnTo>
                                  <a:lnTo>
                                    <a:pt x="11" y="111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36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0" name="Freeform 2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29" y="1925"/>
                              <a:ext cx="25" cy="29"/>
                            </a:xfrm>
                            <a:custGeom>
                              <a:avLst/>
                              <a:gdLst>
                                <a:gd name="T0" fmla="*/ 72 w 99"/>
                                <a:gd name="T1" fmla="*/ 0 h 116"/>
                                <a:gd name="T2" fmla="*/ 82 w 99"/>
                                <a:gd name="T3" fmla="*/ 8 h 116"/>
                                <a:gd name="T4" fmla="*/ 91 w 99"/>
                                <a:gd name="T5" fmla="*/ 19 h 116"/>
                                <a:gd name="T6" fmla="*/ 96 w 99"/>
                                <a:gd name="T7" fmla="*/ 31 h 116"/>
                                <a:gd name="T8" fmla="*/ 99 w 99"/>
                                <a:gd name="T9" fmla="*/ 44 h 116"/>
                                <a:gd name="T10" fmla="*/ 99 w 99"/>
                                <a:gd name="T11" fmla="*/ 58 h 116"/>
                                <a:gd name="T12" fmla="*/ 97 w 99"/>
                                <a:gd name="T13" fmla="*/ 71 h 116"/>
                                <a:gd name="T14" fmla="*/ 92 w 99"/>
                                <a:gd name="T15" fmla="*/ 84 h 116"/>
                                <a:gd name="T16" fmla="*/ 85 w 99"/>
                                <a:gd name="T17" fmla="*/ 95 h 116"/>
                                <a:gd name="T18" fmla="*/ 74 w 99"/>
                                <a:gd name="T19" fmla="*/ 104 h 116"/>
                                <a:gd name="T20" fmla="*/ 63 w 99"/>
                                <a:gd name="T21" fmla="*/ 110 h 116"/>
                                <a:gd name="T22" fmla="*/ 50 w 99"/>
                                <a:gd name="T23" fmla="*/ 115 h 116"/>
                                <a:gd name="T24" fmla="*/ 37 w 99"/>
                                <a:gd name="T25" fmla="*/ 116 h 116"/>
                                <a:gd name="T26" fmla="*/ 24 w 99"/>
                                <a:gd name="T27" fmla="*/ 116 h 116"/>
                                <a:gd name="T28" fmla="*/ 11 w 99"/>
                                <a:gd name="T29" fmla="*/ 111 h 116"/>
                                <a:gd name="T30" fmla="*/ 0 w 99"/>
                                <a:gd name="T31" fmla="*/ 105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99" h="116">
                                  <a:moveTo>
                                    <a:pt x="72" y="0"/>
                                  </a:moveTo>
                                  <a:lnTo>
                                    <a:pt x="82" y="8"/>
                                  </a:lnTo>
                                  <a:lnTo>
                                    <a:pt x="91" y="19"/>
                                  </a:lnTo>
                                  <a:lnTo>
                                    <a:pt x="96" y="31"/>
                                  </a:lnTo>
                                  <a:lnTo>
                                    <a:pt x="99" y="44"/>
                                  </a:lnTo>
                                  <a:lnTo>
                                    <a:pt x="99" y="58"/>
                                  </a:lnTo>
                                  <a:lnTo>
                                    <a:pt x="97" y="71"/>
                                  </a:lnTo>
                                  <a:lnTo>
                                    <a:pt x="92" y="84"/>
                                  </a:lnTo>
                                  <a:lnTo>
                                    <a:pt x="85" y="95"/>
                                  </a:lnTo>
                                  <a:lnTo>
                                    <a:pt x="74" y="104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0" y="115"/>
                                  </a:lnTo>
                                  <a:lnTo>
                                    <a:pt x="37" y="116"/>
                                  </a:lnTo>
                                  <a:lnTo>
                                    <a:pt x="24" y="116"/>
                                  </a:lnTo>
                                  <a:lnTo>
                                    <a:pt x="11" y="111"/>
                                  </a:lnTo>
                                  <a:lnTo>
                                    <a:pt x="0" y="10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1" name="Freeform 2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8" y="1698"/>
                              <a:ext cx="26" cy="28"/>
                            </a:xfrm>
                            <a:custGeom>
                              <a:avLst/>
                              <a:gdLst>
                                <a:gd name="T0" fmla="*/ 41 w 104"/>
                                <a:gd name="T1" fmla="*/ 50 h 113"/>
                                <a:gd name="T2" fmla="*/ 82 w 104"/>
                                <a:gd name="T3" fmla="*/ 0 h 113"/>
                                <a:gd name="T4" fmla="*/ 91 w 104"/>
                                <a:gd name="T5" fmla="*/ 10 h 113"/>
                                <a:gd name="T6" fmla="*/ 98 w 104"/>
                                <a:gd name="T7" fmla="*/ 21 h 113"/>
                                <a:gd name="T8" fmla="*/ 103 w 104"/>
                                <a:gd name="T9" fmla="*/ 33 h 113"/>
                                <a:gd name="T10" fmla="*/ 104 w 104"/>
                                <a:gd name="T11" fmla="*/ 46 h 113"/>
                                <a:gd name="T12" fmla="*/ 104 w 104"/>
                                <a:gd name="T13" fmla="*/ 60 h 113"/>
                                <a:gd name="T14" fmla="*/ 101 w 104"/>
                                <a:gd name="T15" fmla="*/ 72 h 113"/>
                                <a:gd name="T16" fmla="*/ 95 w 104"/>
                                <a:gd name="T17" fmla="*/ 84 h 113"/>
                                <a:gd name="T18" fmla="*/ 86 w 104"/>
                                <a:gd name="T19" fmla="*/ 95 h 113"/>
                                <a:gd name="T20" fmla="*/ 76 w 104"/>
                                <a:gd name="T21" fmla="*/ 103 h 113"/>
                                <a:gd name="T22" fmla="*/ 64 w 104"/>
                                <a:gd name="T23" fmla="*/ 109 h 113"/>
                                <a:gd name="T24" fmla="*/ 50 w 104"/>
                                <a:gd name="T25" fmla="*/ 113 h 113"/>
                                <a:gd name="T26" fmla="*/ 37 w 104"/>
                                <a:gd name="T27" fmla="*/ 113 h 113"/>
                                <a:gd name="T28" fmla="*/ 24 w 104"/>
                                <a:gd name="T29" fmla="*/ 112 h 113"/>
                                <a:gd name="T30" fmla="*/ 11 w 104"/>
                                <a:gd name="T31" fmla="*/ 107 h 113"/>
                                <a:gd name="T32" fmla="*/ 0 w 104"/>
                                <a:gd name="T33" fmla="*/ 99 h 113"/>
                                <a:gd name="T34" fmla="*/ 41 w 104"/>
                                <a:gd name="T35" fmla="*/ 50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41" y="50"/>
                                  </a:moveTo>
                                  <a:lnTo>
                                    <a:pt x="82" y="0"/>
                                  </a:lnTo>
                                  <a:lnTo>
                                    <a:pt x="91" y="10"/>
                                  </a:lnTo>
                                  <a:lnTo>
                                    <a:pt x="98" y="21"/>
                                  </a:lnTo>
                                  <a:lnTo>
                                    <a:pt x="103" y="33"/>
                                  </a:lnTo>
                                  <a:lnTo>
                                    <a:pt x="104" y="46"/>
                                  </a:lnTo>
                                  <a:lnTo>
                                    <a:pt x="104" y="60"/>
                                  </a:lnTo>
                                  <a:lnTo>
                                    <a:pt x="101" y="72"/>
                                  </a:lnTo>
                                  <a:lnTo>
                                    <a:pt x="95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6" y="103"/>
                                  </a:lnTo>
                                  <a:lnTo>
                                    <a:pt x="64" y="109"/>
                                  </a:lnTo>
                                  <a:lnTo>
                                    <a:pt x="50" y="113"/>
                                  </a:lnTo>
                                  <a:lnTo>
                                    <a:pt x="37" y="113"/>
                                  </a:lnTo>
                                  <a:lnTo>
                                    <a:pt x="24" y="112"/>
                                  </a:lnTo>
                                  <a:lnTo>
                                    <a:pt x="11" y="107"/>
                                  </a:lnTo>
                                  <a:lnTo>
                                    <a:pt x="0" y="99"/>
                                  </a:lnTo>
                                  <a:lnTo>
                                    <a:pt x="41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2" name="Freeform 2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8" y="1698"/>
                              <a:ext cx="26" cy="28"/>
                            </a:xfrm>
                            <a:custGeom>
                              <a:avLst/>
                              <a:gdLst>
                                <a:gd name="T0" fmla="*/ 82 w 104"/>
                                <a:gd name="T1" fmla="*/ 0 h 113"/>
                                <a:gd name="T2" fmla="*/ 91 w 104"/>
                                <a:gd name="T3" fmla="*/ 10 h 113"/>
                                <a:gd name="T4" fmla="*/ 98 w 104"/>
                                <a:gd name="T5" fmla="*/ 21 h 113"/>
                                <a:gd name="T6" fmla="*/ 103 w 104"/>
                                <a:gd name="T7" fmla="*/ 33 h 113"/>
                                <a:gd name="T8" fmla="*/ 104 w 104"/>
                                <a:gd name="T9" fmla="*/ 46 h 113"/>
                                <a:gd name="T10" fmla="*/ 104 w 104"/>
                                <a:gd name="T11" fmla="*/ 60 h 113"/>
                                <a:gd name="T12" fmla="*/ 101 w 104"/>
                                <a:gd name="T13" fmla="*/ 72 h 113"/>
                                <a:gd name="T14" fmla="*/ 95 w 104"/>
                                <a:gd name="T15" fmla="*/ 84 h 113"/>
                                <a:gd name="T16" fmla="*/ 86 w 104"/>
                                <a:gd name="T17" fmla="*/ 95 h 113"/>
                                <a:gd name="T18" fmla="*/ 76 w 104"/>
                                <a:gd name="T19" fmla="*/ 103 h 113"/>
                                <a:gd name="T20" fmla="*/ 64 w 104"/>
                                <a:gd name="T21" fmla="*/ 109 h 113"/>
                                <a:gd name="T22" fmla="*/ 50 w 104"/>
                                <a:gd name="T23" fmla="*/ 113 h 113"/>
                                <a:gd name="T24" fmla="*/ 37 w 104"/>
                                <a:gd name="T25" fmla="*/ 113 h 113"/>
                                <a:gd name="T26" fmla="*/ 24 w 104"/>
                                <a:gd name="T27" fmla="*/ 112 h 113"/>
                                <a:gd name="T28" fmla="*/ 11 w 104"/>
                                <a:gd name="T29" fmla="*/ 107 h 113"/>
                                <a:gd name="T30" fmla="*/ 0 w 104"/>
                                <a:gd name="T31" fmla="*/ 99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82" y="0"/>
                                  </a:moveTo>
                                  <a:lnTo>
                                    <a:pt x="91" y="10"/>
                                  </a:lnTo>
                                  <a:lnTo>
                                    <a:pt x="98" y="21"/>
                                  </a:lnTo>
                                  <a:lnTo>
                                    <a:pt x="103" y="33"/>
                                  </a:lnTo>
                                  <a:lnTo>
                                    <a:pt x="104" y="46"/>
                                  </a:lnTo>
                                  <a:lnTo>
                                    <a:pt x="104" y="60"/>
                                  </a:lnTo>
                                  <a:lnTo>
                                    <a:pt x="101" y="72"/>
                                  </a:lnTo>
                                  <a:lnTo>
                                    <a:pt x="95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6" y="103"/>
                                  </a:lnTo>
                                  <a:lnTo>
                                    <a:pt x="64" y="109"/>
                                  </a:lnTo>
                                  <a:lnTo>
                                    <a:pt x="50" y="113"/>
                                  </a:lnTo>
                                  <a:lnTo>
                                    <a:pt x="37" y="113"/>
                                  </a:lnTo>
                                  <a:lnTo>
                                    <a:pt x="24" y="112"/>
                                  </a:lnTo>
                                  <a:lnTo>
                                    <a:pt x="11" y="107"/>
                                  </a:lnTo>
                                  <a:lnTo>
                                    <a:pt x="0" y="99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3" name="Freeform 2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67" y="1673"/>
                              <a:ext cx="52" cy="50"/>
                            </a:xfrm>
                            <a:custGeom>
                              <a:avLst/>
                              <a:gdLst>
                                <a:gd name="T0" fmla="*/ 125 w 207"/>
                                <a:gd name="T1" fmla="*/ 200 h 200"/>
                                <a:gd name="T2" fmla="*/ 166 w 207"/>
                                <a:gd name="T3" fmla="*/ 151 h 200"/>
                                <a:gd name="T4" fmla="*/ 207 w 207"/>
                                <a:gd name="T5" fmla="*/ 101 h 200"/>
                                <a:gd name="T6" fmla="*/ 82 w 207"/>
                                <a:gd name="T7" fmla="*/ 0 h 200"/>
                                <a:gd name="T8" fmla="*/ 41 w 207"/>
                                <a:gd name="T9" fmla="*/ 49 h 200"/>
                                <a:gd name="T10" fmla="*/ 0 w 207"/>
                                <a:gd name="T11" fmla="*/ 98 h 200"/>
                                <a:gd name="T12" fmla="*/ 125 w 207"/>
                                <a:gd name="T13" fmla="*/ 200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7" h="200">
                                  <a:moveTo>
                                    <a:pt x="125" y="200"/>
                                  </a:moveTo>
                                  <a:lnTo>
                                    <a:pt x="166" y="151"/>
                                  </a:lnTo>
                                  <a:lnTo>
                                    <a:pt x="207" y="101"/>
                                  </a:lnTo>
                                  <a:lnTo>
                                    <a:pt x="82" y="0"/>
                                  </a:lnTo>
                                  <a:lnTo>
                                    <a:pt x="41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125" y="20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4" name="Freeform 2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67" y="1673"/>
                              <a:ext cx="52" cy="50"/>
                            </a:xfrm>
                            <a:custGeom>
                              <a:avLst/>
                              <a:gdLst>
                                <a:gd name="T0" fmla="*/ 125 w 207"/>
                                <a:gd name="T1" fmla="*/ 200 h 200"/>
                                <a:gd name="T2" fmla="*/ 166 w 207"/>
                                <a:gd name="T3" fmla="*/ 151 h 200"/>
                                <a:gd name="T4" fmla="*/ 207 w 207"/>
                                <a:gd name="T5" fmla="*/ 101 h 200"/>
                                <a:gd name="T6" fmla="*/ 82 w 207"/>
                                <a:gd name="T7" fmla="*/ 0 h 200"/>
                                <a:gd name="T8" fmla="*/ 41 w 207"/>
                                <a:gd name="T9" fmla="*/ 49 h 200"/>
                                <a:gd name="T10" fmla="*/ 0 w 207"/>
                                <a:gd name="T11" fmla="*/ 98 h 200"/>
                                <a:gd name="T12" fmla="*/ 125 w 207"/>
                                <a:gd name="T13" fmla="*/ 200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7" h="200">
                                  <a:moveTo>
                                    <a:pt x="125" y="200"/>
                                  </a:moveTo>
                                  <a:lnTo>
                                    <a:pt x="166" y="151"/>
                                  </a:lnTo>
                                  <a:lnTo>
                                    <a:pt x="207" y="101"/>
                                  </a:lnTo>
                                  <a:lnTo>
                                    <a:pt x="82" y="0"/>
                                  </a:lnTo>
                                  <a:lnTo>
                                    <a:pt x="41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125" y="20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5" name="Freeform 2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77" y="1672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1"/>
                                <a:gd name="T1" fmla="*/ 54 h 54"/>
                                <a:gd name="T2" fmla="*/ 41 w 41"/>
                                <a:gd name="T3" fmla="*/ 5 h 54"/>
                                <a:gd name="T4" fmla="*/ 34 w 41"/>
                                <a:gd name="T5" fmla="*/ 0 h 54"/>
                                <a:gd name="T6" fmla="*/ 0 w 41"/>
                                <a:gd name="T7" fmla="*/ 54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1" h="54">
                                  <a:moveTo>
                                    <a:pt x="0" y="54"/>
                                  </a:moveTo>
                                  <a:lnTo>
                                    <a:pt x="41" y="5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5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6" name="Line 27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86" y="167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7" name="Freeform 2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1650"/>
                              <a:ext cx="51" cy="49"/>
                            </a:xfrm>
                            <a:custGeom>
                              <a:avLst/>
                              <a:gdLst>
                                <a:gd name="T0" fmla="*/ 136 w 203"/>
                                <a:gd name="T1" fmla="*/ 193 h 193"/>
                                <a:gd name="T2" fmla="*/ 169 w 203"/>
                                <a:gd name="T3" fmla="*/ 139 h 193"/>
                                <a:gd name="T4" fmla="*/ 203 w 203"/>
                                <a:gd name="T5" fmla="*/ 85 h 193"/>
                                <a:gd name="T6" fmla="*/ 67 w 203"/>
                                <a:gd name="T7" fmla="*/ 0 h 193"/>
                                <a:gd name="T8" fmla="*/ 34 w 203"/>
                                <a:gd name="T9" fmla="*/ 54 h 193"/>
                                <a:gd name="T10" fmla="*/ 0 w 203"/>
                                <a:gd name="T11" fmla="*/ 108 h 193"/>
                                <a:gd name="T12" fmla="*/ 136 w 203"/>
                                <a:gd name="T13" fmla="*/ 193 h 1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93">
                                  <a:moveTo>
                                    <a:pt x="136" y="193"/>
                                  </a:moveTo>
                                  <a:lnTo>
                                    <a:pt x="169" y="139"/>
                                  </a:lnTo>
                                  <a:lnTo>
                                    <a:pt x="203" y="85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34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8" name="Freeform 2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1650"/>
                              <a:ext cx="51" cy="49"/>
                            </a:xfrm>
                            <a:custGeom>
                              <a:avLst/>
                              <a:gdLst>
                                <a:gd name="T0" fmla="*/ 136 w 203"/>
                                <a:gd name="T1" fmla="*/ 193 h 193"/>
                                <a:gd name="T2" fmla="*/ 169 w 203"/>
                                <a:gd name="T3" fmla="*/ 139 h 193"/>
                                <a:gd name="T4" fmla="*/ 203 w 203"/>
                                <a:gd name="T5" fmla="*/ 85 h 193"/>
                                <a:gd name="T6" fmla="*/ 67 w 203"/>
                                <a:gd name="T7" fmla="*/ 0 h 193"/>
                                <a:gd name="T8" fmla="*/ 34 w 203"/>
                                <a:gd name="T9" fmla="*/ 54 h 193"/>
                                <a:gd name="T10" fmla="*/ 0 w 203"/>
                                <a:gd name="T11" fmla="*/ 108 h 193"/>
                                <a:gd name="T12" fmla="*/ 136 w 203"/>
                                <a:gd name="T13" fmla="*/ 193 h 1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93">
                                  <a:moveTo>
                                    <a:pt x="136" y="193"/>
                                  </a:moveTo>
                                  <a:lnTo>
                                    <a:pt x="169" y="139"/>
                                  </a:lnTo>
                                  <a:lnTo>
                                    <a:pt x="203" y="85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34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9" name="Freeform 2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43" y="1650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3"/>
                                <a:gd name="T1" fmla="*/ 58 h 58"/>
                                <a:gd name="T2" fmla="*/ 33 w 33"/>
                                <a:gd name="T3" fmla="*/ 4 h 58"/>
                                <a:gd name="T4" fmla="*/ 27 w 33"/>
                                <a:gd name="T5" fmla="*/ 0 h 58"/>
                                <a:gd name="T6" fmla="*/ 0 w 33"/>
                                <a:gd name="T7" fmla="*/ 58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3" h="58">
                                  <a:moveTo>
                                    <a:pt x="0" y="58"/>
                                  </a:moveTo>
                                  <a:lnTo>
                                    <a:pt x="33" y="4"/>
                                  </a:lnTo>
                                  <a:lnTo>
                                    <a:pt x="27" y="0"/>
                                  </a:lnTo>
                                  <a:lnTo>
                                    <a:pt x="0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0" name="Line 26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50" y="165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1" name="Freeform 2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0" y="1632"/>
                              <a:ext cx="50" cy="46"/>
                            </a:xfrm>
                            <a:custGeom>
                              <a:avLst/>
                              <a:gdLst>
                                <a:gd name="T0" fmla="*/ 145 w 200"/>
                                <a:gd name="T1" fmla="*/ 184 h 184"/>
                                <a:gd name="T2" fmla="*/ 173 w 200"/>
                                <a:gd name="T3" fmla="*/ 127 h 184"/>
                                <a:gd name="T4" fmla="*/ 200 w 200"/>
                                <a:gd name="T5" fmla="*/ 69 h 184"/>
                                <a:gd name="T6" fmla="*/ 55 w 200"/>
                                <a:gd name="T7" fmla="*/ 0 h 184"/>
                                <a:gd name="T8" fmla="*/ 28 w 200"/>
                                <a:gd name="T9" fmla="*/ 57 h 184"/>
                                <a:gd name="T10" fmla="*/ 0 w 200"/>
                                <a:gd name="T11" fmla="*/ 115 h 184"/>
                                <a:gd name="T12" fmla="*/ 145 w 200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145" y="184"/>
                                  </a:moveTo>
                                  <a:lnTo>
                                    <a:pt x="173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2" name="Freeform 2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0" y="1632"/>
                              <a:ext cx="50" cy="46"/>
                            </a:xfrm>
                            <a:custGeom>
                              <a:avLst/>
                              <a:gdLst>
                                <a:gd name="T0" fmla="*/ 145 w 200"/>
                                <a:gd name="T1" fmla="*/ 184 h 184"/>
                                <a:gd name="T2" fmla="*/ 173 w 200"/>
                                <a:gd name="T3" fmla="*/ 127 h 184"/>
                                <a:gd name="T4" fmla="*/ 200 w 200"/>
                                <a:gd name="T5" fmla="*/ 69 h 184"/>
                                <a:gd name="T6" fmla="*/ 55 w 200"/>
                                <a:gd name="T7" fmla="*/ 0 h 184"/>
                                <a:gd name="T8" fmla="*/ 28 w 200"/>
                                <a:gd name="T9" fmla="*/ 57 h 184"/>
                                <a:gd name="T10" fmla="*/ 0 w 200"/>
                                <a:gd name="T11" fmla="*/ 115 h 184"/>
                                <a:gd name="T12" fmla="*/ 145 w 200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145" y="184"/>
                                  </a:moveTo>
                                  <a:lnTo>
                                    <a:pt x="173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3" name="Freeform 2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7" y="1631"/>
                              <a:ext cx="7" cy="16"/>
                            </a:xfrm>
                            <a:custGeom>
                              <a:avLst/>
                              <a:gdLst>
                                <a:gd name="T0" fmla="*/ 0 w 27"/>
                                <a:gd name="T1" fmla="*/ 61 h 61"/>
                                <a:gd name="T2" fmla="*/ 27 w 27"/>
                                <a:gd name="T3" fmla="*/ 4 h 61"/>
                                <a:gd name="T4" fmla="*/ 20 w 27"/>
                                <a:gd name="T5" fmla="*/ 0 h 61"/>
                                <a:gd name="T6" fmla="*/ 0 w 27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61">
                                  <a:moveTo>
                                    <a:pt x="0" y="61"/>
                                  </a:moveTo>
                                  <a:lnTo>
                                    <a:pt x="27" y="4"/>
                                  </a:lnTo>
                                  <a:lnTo>
                                    <a:pt x="20" y="0"/>
                                  </a:lnTo>
                                  <a:lnTo>
                                    <a:pt x="0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4" name="Line 26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12" y="1631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5" name="Freeform 2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4" y="1618"/>
                              <a:ext cx="48" cy="44"/>
                            </a:xfrm>
                            <a:custGeom>
                              <a:avLst/>
                              <a:gdLst>
                                <a:gd name="T0" fmla="*/ 152 w 193"/>
                                <a:gd name="T1" fmla="*/ 173 h 173"/>
                                <a:gd name="T2" fmla="*/ 173 w 193"/>
                                <a:gd name="T3" fmla="*/ 112 h 173"/>
                                <a:gd name="T4" fmla="*/ 193 w 193"/>
                                <a:gd name="T5" fmla="*/ 51 h 173"/>
                                <a:gd name="T6" fmla="*/ 41 w 193"/>
                                <a:gd name="T7" fmla="*/ 0 h 173"/>
                                <a:gd name="T8" fmla="*/ 21 w 193"/>
                                <a:gd name="T9" fmla="*/ 61 h 173"/>
                                <a:gd name="T10" fmla="*/ 0 w 193"/>
                                <a:gd name="T11" fmla="*/ 122 h 173"/>
                                <a:gd name="T12" fmla="*/ 152 w 193"/>
                                <a:gd name="T13" fmla="*/ 173 h 17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3" h="173">
                                  <a:moveTo>
                                    <a:pt x="152" y="173"/>
                                  </a:moveTo>
                                  <a:lnTo>
                                    <a:pt x="173" y="112"/>
                                  </a:lnTo>
                                  <a:lnTo>
                                    <a:pt x="193" y="51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152" y="17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6" name="Freeform 2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4" y="1618"/>
                              <a:ext cx="48" cy="44"/>
                            </a:xfrm>
                            <a:custGeom>
                              <a:avLst/>
                              <a:gdLst>
                                <a:gd name="T0" fmla="*/ 152 w 193"/>
                                <a:gd name="T1" fmla="*/ 173 h 173"/>
                                <a:gd name="T2" fmla="*/ 173 w 193"/>
                                <a:gd name="T3" fmla="*/ 112 h 173"/>
                                <a:gd name="T4" fmla="*/ 193 w 193"/>
                                <a:gd name="T5" fmla="*/ 51 h 173"/>
                                <a:gd name="T6" fmla="*/ 41 w 193"/>
                                <a:gd name="T7" fmla="*/ 0 h 173"/>
                                <a:gd name="T8" fmla="*/ 21 w 193"/>
                                <a:gd name="T9" fmla="*/ 61 h 173"/>
                                <a:gd name="T10" fmla="*/ 0 w 193"/>
                                <a:gd name="T11" fmla="*/ 122 h 173"/>
                                <a:gd name="T12" fmla="*/ 152 w 193"/>
                                <a:gd name="T13" fmla="*/ 173 h 17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3" h="173">
                                  <a:moveTo>
                                    <a:pt x="152" y="173"/>
                                  </a:moveTo>
                                  <a:lnTo>
                                    <a:pt x="173" y="112"/>
                                  </a:lnTo>
                                  <a:lnTo>
                                    <a:pt x="193" y="51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152" y="17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7" name="Freeform 2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9" y="1618"/>
                              <a:ext cx="5" cy="16"/>
                            </a:xfrm>
                            <a:custGeom>
                              <a:avLst/>
                              <a:gdLst>
                                <a:gd name="T0" fmla="*/ 0 w 20"/>
                                <a:gd name="T1" fmla="*/ 63 h 63"/>
                                <a:gd name="T2" fmla="*/ 20 w 20"/>
                                <a:gd name="T3" fmla="*/ 2 h 63"/>
                                <a:gd name="T4" fmla="*/ 13 w 20"/>
                                <a:gd name="T5" fmla="*/ 0 h 63"/>
                                <a:gd name="T6" fmla="*/ 0 w 20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0" h="63">
                                  <a:moveTo>
                                    <a:pt x="0" y="63"/>
                                  </a:moveTo>
                                  <a:lnTo>
                                    <a:pt x="20" y="2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8" name="Line 26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72" y="161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9" name="Freeform 2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27" y="1610"/>
                              <a:ext cx="45" cy="39"/>
                            </a:xfrm>
                            <a:custGeom>
                              <a:avLst/>
                              <a:gdLst>
                                <a:gd name="T0" fmla="*/ 156 w 183"/>
                                <a:gd name="T1" fmla="*/ 158 h 158"/>
                                <a:gd name="T2" fmla="*/ 170 w 183"/>
                                <a:gd name="T3" fmla="*/ 96 h 158"/>
                                <a:gd name="T4" fmla="*/ 183 w 183"/>
                                <a:gd name="T5" fmla="*/ 33 h 158"/>
                                <a:gd name="T6" fmla="*/ 26 w 183"/>
                                <a:gd name="T7" fmla="*/ 0 h 158"/>
                                <a:gd name="T8" fmla="*/ 13 w 183"/>
                                <a:gd name="T9" fmla="*/ 62 h 158"/>
                                <a:gd name="T10" fmla="*/ 0 w 183"/>
                                <a:gd name="T11" fmla="*/ 124 h 158"/>
                                <a:gd name="T12" fmla="*/ 156 w 183"/>
                                <a:gd name="T13" fmla="*/ 158 h 1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3" h="158">
                                  <a:moveTo>
                                    <a:pt x="156" y="158"/>
                                  </a:moveTo>
                                  <a:lnTo>
                                    <a:pt x="170" y="96"/>
                                  </a:lnTo>
                                  <a:lnTo>
                                    <a:pt x="183" y="33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6" y="1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0" name="Freeform 2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27" y="1610"/>
                              <a:ext cx="45" cy="39"/>
                            </a:xfrm>
                            <a:custGeom>
                              <a:avLst/>
                              <a:gdLst>
                                <a:gd name="T0" fmla="*/ 156 w 183"/>
                                <a:gd name="T1" fmla="*/ 158 h 158"/>
                                <a:gd name="T2" fmla="*/ 170 w 183"/>
                                <a:gd name="T3" fmla="*/ 96 h 158"/>
                                <a:gd name="T4" fmla="*/ 183 w 183"/>
                                <a:gd name="T5" fmla="*/ 33 h 158"/>
                                <a:gd name="T6" fmla="*/ 26 w 183"/>
                                <a:gd name="T7" fmla="*/ 0 h 158"/>
                                <a:gd name="T8" fmla="*/ 13 w 183"/>
                                <a:gd name="T9" fmla="*/ 62 h 158"/>
                                <a:gd name="T10" fmla="*/ 0 w 183"/>
                                <a:gd name="T11" fmla="*/ 124 h 158"/>
                                <a:gd name="T12" fmla="*/ 156 w 183"/>
                                <a:gd name="T13" fmla="*/ 158 h 1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3" h="158">
                                  <a:moveTo>
                                    <a:pt x="156" y="158"/>
                                  </a:moveTo>
                                  <a:lnTo>
                                    <a:pt x="170" y="96"/>
                                  </a:lnTo>
                                  <a:lnTo>
                                    <a:pt x="183" y="33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6" y="1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1" name="Freeform 2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30" y="1609"/>
                              <a:ext cx="3" cy="16"/>
                            </a:xfrm>
                            <a:custGeom>
                              <a:avLst/>
                              <a:gdLst>
                                <a:gd name="T0" fmla="*/ 0 w 13"/>
                                <a:gd name="T1" fmla="*/ 63 h 63"/>
                                <a:gd name="T2" fmla="*/ 13 w 13"/>
                                <a:gd name="T3" fmla="*/ 1 h 63"/>
                                <a:gd name="T4" fmla="*/ 6 w 13"/>
                                <a:gd name="T5" fmla="*/ 0 h 63"/>
                                <a:gd name="T6" fmla="*/ 0 w 13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3" h="63">
                                  <a:moveTo>
                                    <a:pt x="0" y="63"/>
                                  </a:moveTo>
                                  <a:lnTo>
                                    <a:pt x="13" y="1"/>
                                  </a:lnTo>
                                  <a:lnTo>
                                    <a:pt x="6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2" name="Line 25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31" y="1609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3" name="Freeform 2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42" cy="35"/>
                            </a:xfrm>
                            <a:custGeom>
                              <a:avLst/>
                              <a:gdLst>
                                <a:gd name="T0" fmla="*/ 160 w 172"/>
                                <a:gd name="T1" fmla="*/ 142 h 142"/>
                                <a:gd name="T2" fmla="*/ 166 w 172"/>
                                <a:gd name="T3" fmla="*/ 78 h 142"/>
                                <a:gd name="T4" fmla="*/ 172 w 172"/>
                                <a:gd name="T5" fmla="*/ 15 h 142"/>
                                <a:gd name="T6" fmla="*/ 12 w 172"/>
                                <a:gd name="T7" fmla="*/ 0 h 142"/>
                                <a:gd name="T8" fmla="*/ 6 w 172"/>
                                <a:gd name="T9" fmla="*/ 64 h 142"/>
                                <a:gd name="T10" fmla="*/ 0 w 172"/>
                                <a:gd name="T11" fmla="*/ 127 h 142"/>
                                <a:gd name="T12" fmla="*/ 160 w 172"/>
                                <a:gd name="T13" fmla="*/ 142 h 1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2" h="142">
                                  <a:moveTo>
                                    <a:pt x="160" y="142"/>
                                  </a:moveTo>
                                  <a:lnTo>
                                    <a:pt x="166" y="78"/>
                                  </a:lnTo>
                                  <a:lnTo>
                                    <a:pt x="172" y="1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0" y="1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4" name="Freeform 2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42" cy="35"/>
                            </a:xfrm>
                            <a:custGeom>
                              <a:avLst/>
                              <a:gdLst>
                                <a:gd name="T0" fmla="*/ 160 w 172"/>
                                <a:gd name="T1" fmla="*/ 142 h 142"/>
                                <a:gd name="T2" fmla="*/ 166 w 172"/>
                                <a:gd name="T3" fmla="*/ 78 h 142"/>
                                <a:gd name="T4" fmla="*/ 172 w 172"/>
                                <a:gd name="T5" fmla="*/ 15 h 142"/>
                                <a:gd name="T6" fmla="*/ 12 w 172"/>
                                <a:gd name="T7" fmla="*/ 0 h 142"/>
                                <a:gd name="T8" fmla="*/ 6 w 172"/>
                                <a:gd name="T9" fmla="*/ 64 h 142"/>
                                <a:gd name="T10" fmla="*/ 0 w 172"/>
                                <a:gd name="T11" fmla="*/ 127 h 142"/>
                                <a:gd name="T12" fmla="*/ 160 w 172"/>
                                <a:gd name="T13" fmla="*/ 142 h 1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2" h="142">
                                  <a:moveTo>
                                    <a:pt x="160" y="142"/>
                                  </a:moveTo>
                                  <a:lnTo>
                                    <a:pt x="166" y="78"/>
                                  </a:lnTo>
                                  <a:lnTo>
                                    <a:pt x="172" y="1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0" y="1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5" name="Freeform 2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3" cy="16"/>
                            </a:xfrm>
                            <a:custGeom>
                              <a:avLst/>
                              <a:gdLst>
                                <a:gd name="T0" fmla="*/ 2 w 8"/>
                                <a:gd name="T1" fmla="*/ 64 h 64"/>
                                <a:gd name="T2" fmla="*/ 8 w 8"/>
                                <a:gd name="T3" fmla="*/ 0 h 64"/>
                                <a:gd name="T4" fmla="*/ 0 w 8"/>
                                <a:gd name="T5" fmla="*/ 0 h 64"/>
                                <a:gd name="T6" fmla="*/ 2 w 8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8" h="64">
                                  <a:moveTo>
                                    <a:pt x="2" y="64"/>
                                  </a:moveTo>
                                  <a:lnTo>
                                    <a:pt x="8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2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6" name="Line 25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89" y="1606"/>
                              <a:ext cx="3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7" name="Freeform 2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9" y="1606"/>
                              <a:ext cx="42" cy="33"/>
                            </a:xfrm>
                            <a:custGeom>
                              <a:avLst/>
                              <a:gdLst>
                                <a:gd name="T0" fmla="*/ 166 w 166"/>
                                <a:gd name="T1" fmla="*/ 127 h 132"/>
                                <a:gd name="T2" fmla="*/ 163 w 166"/>
                                <a:gd name="T3" fmla="*/ 64 h 132"/>
                                <a:gd name="T4" fmla="*/ 161 w 166"/>
                                <a:gd name="T5" fmla="*/ 0 h 132"/>
                                <a:gd name="T6" fmla="*/ 0 w 166"/>
                                <a:gd name="T7" fmla="*/ 5 h 132"/>
                                <a:gd name="T8" fmla="*/ 3 w 166"/>
                                <a:gd name="T9" fmla="*/ 69 h 132"/>
                                <a:gd name="T10" fmla="*/ 5 w 166"/>
                                <a:gd name="T11" fmla="*/ 132 h 132"/>
                                <a:gd name="T12" fmla="*/ 166 w 166"/>
                                <a:gd name="T13" fmla="*/ 127 h 1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6" h="132">
                                  <a:moveTo>
                                    <a:pt x="166" y="127"/>
                                  </a:moveTo>
                                  <a:lnTo>
                                    <a:pt x="163" y="64"/>
                                  </a:lnTo>
                                  <a:lnTo>
                                    <a:pt x="16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3" y="69"/>
                                  </a:lnTo>
                                  <a:lnTo>
                                    <a:pt x="5" y="132"/>
                                  </a:lnTo>
                                  <a:lnTo>
                                    <a:pt x="166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8" name="Freeform 2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9" y="1606"/>
                              <a:ext cx="42" cy="33"/>
                            </a:xfrm>
                            <a:custGeom>
                              <a:avLst/>
                              <a:gdLst>
                                <a:gd name="T0" fmla="*/ 166 w 166"/>
                                <a:gd name="T1" fmla="*/ 127 h 132"/>
                                <a:gd name="T2" fmla="*/ 163 w 166"/>
                                <a:gd name="T3" fmla="*/ 64 h 132"/>
                                <a:gd name="T4" fmla="*/ 161 w 166"/>
                                <a:gd name="T5" fmla="*/ 0 h 132"/>
                                <a:gd name="T6" fmla="*/ 0 w 166"/>
                                <a:gd name="T7" fmla="*/ 5 h 132"/>
                                <a:gd name="T8" fmla="*/ 3 w 166"/>
                                <a:gd name="T9" fmla="*/ 69 h 132"/>
                                <a:gd name="T10" fmla="*/ 5 w 166"/>
                                <a:gd name="T11" fmla="*/ 132 h 132"/>
                                <a:gd name="T12" fmla="*/ 166 w 166"/>
                                <a:gd name="T13" fmla="*/ 127 h 1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6" h="132">
                                  <a:moveTo>
                                    <a:pt x="166" y="127"/>
                                  </a:moveTo>
                                  <a:lnTo>
                                    <a:pt x="163" y="64"/>
                                  </a:lnTo>
                                  <a:lnTo>
                                    <a:pt x="16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3" y="69"/>
                                  </a:lnTo>
                                  <a:lnTo>
                                    <a:pt x="5" y="132"/>
                                  </a:lnTo>
                                  <a:lnTo>
                                    <a:pt x="166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9" name="Freeform 2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8" y="1607"/>
                              <a:ext cx="2" cy="16"/>
                            </a:xfrm>
                            <a:custGeom>
                              <a:avLst/>
                              <a:gdLst>
                                <a:gd name="T0" fmla="*/ 10 w 10"/>
                                <a:gd name="T1" fmla="*/ 64 h 64"/>
                                <a:gd name="T2" fmla="*/ 7 w 10"/>
                                <a:gd name="T3" fmla="*/ 0 h 64"/>
                                <a:gd name="T4" fmla="*/ 0 w 10"/>
                                <a:gd name="T5" fmla="*/ 0 h 64"/>
                                <a:gd name="T6" fmla="*/ 10 w 10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4">
                                  <a:moveTo>
                                    <a:pt x="10" y="64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10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0" name="Line 24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48" y="16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1" name="Freeform 2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8" y="1607"/>
                              <a:ext cx="44" cy="37"/>
                            </a:xfrm>
                            <a:custGeom>
                              <a:avLst/>
                              <a:gdLst>
                                <a:gd name="T0" fmla="*/ 178 w 178"/>
                                <a:gd name="T1" fmla="*/ 127 h 150"/>
                                <a:gd name="T2" fmla="*/ 169 w 178"/>
                                <a:gd name="T3" fmla="*/ 64 h 150"/>
                                <a:gd name="T4" fmla="*/ 159 w 178"/>
                                <a:gd name="T5" fmla="*/ 0 h 150"/>
                                <a:gd name="T6" fmla="*/ 0 w 178"/>
                                <a:gd name="T7" fmla="*/ 23 h 150"/>
                                <a:gd name="T8" fmla="*/ 9 w 178"/>
                                <a:gd name="T9" fmla="*/ 86 h 150"/>
                                <a:gd name="T10" fmla="*/ 19 w 178"/>
                                <a:gd name="T11" fmla="*/ 150 h 150"/>
                                <a:gd name="T12" fmla="*/ 178 w 178"/>
                                <a:gd name="T13" fmla="*/ 127 h 1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8" h="150">
                                  <a:moveTo>
                                    <a:pt x="178" y="127"/>
                                  </a:moveTo>
                                  <a:lnTo>
                                    <a:pt x="169" y="64"/>
                                  </a:lnTo>
                                  <a:lnTo>
                                    <a:pt x="159" y="0"/>
                                  </a:lnTo>
                                  <a:lnTo>
                                    <a:pt x="0" y="23"/>
                                  </a:lnTo>
                                  <a:lnTo>
                                    <a:pt x="9" y="86"/>
                                  </a:lnTo>
                                  <a:lnTo>
                                    <a:pt x="19" y="150"/>
                                  </a:lnTo>
                                  <a:lnTo>
                                    <a:pt x="178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2" name="Freeform 2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8" y="1607"/>
                              <a:ext cx="44" cy="37"/>
                            </a:xfrm>
                            <a:custGeom>
                              <a:avLst/>
                              <a:gdLst>
                                <a:gd name="T0" fmla="*/ 178 w 178"/>
                                <a:gd name="T1" fmla="*/ 127 h 150"/>
                                <a:gd name="T2" fmla="*/ 169 w 178"/>
                                <a:gd name="T3" fmla="*/ 64 h 150"/>
                                <a:gd name="T4" fmla="*/ 159 w 178"/>
                                <a:gd name="T5" fmla="*/ 0 h 150"/>
                                <a:gd name="T6" fmla="*/ 0 w 178"/>
                                <a:gd name="T7" fmla="*/ 23 h 150"/>
                                <a:gd name="T8" fmla="*/ 9 w 178"/>
                                <a:gd name="T9" fmla="*/ 86 h 150"/>
                                <a:gd name="T10" fmla="*/ 19 w 178"/>
                                <a:gd name="T11" fmla="*/ 150 h 150"/>
                                <a:gd name="T12" fmla="*/ 178 w 178"/>
                                <a:gd name="T13" fmla="*/ 127 h 1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8" h="150">
                                  <a:moveTo>
                                    <a:pt x="178" y="127"/>
                                  </a:moveTo>
                                  <a:lnTo>
                                    <a:pt x="169" y="64"/>
                                  </a:lnTo>
                                  <a:lnTo>
                                    <a:pt x="159" y="0"/>
                                  </a:lnTo>
                                  <a:lnTo>
                                    <a:pt x="0" y="23"/>
                                  </a:lnTo>
                                  <a:lnTo>
                                    <a:pt x="9" y="86"/>
                                  </a:lnTo>
                                  <a:lnTo>
                                    <a:pt x="19" y="150"/>
                                  </a:lnTo>
                                  <a:lnTo>
                                    <a:pt x="178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3" name="Freeform 2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6" y="1613"/>
                              <a:ext cx="4" cy="16"/>
                            </a:xfrm>
                            <a:custGeom>
                              <a:avLst/>
                              <a:gdLst>
                                <a:gd name="T0" fmla="*/ 16 w 16"/>
                                <a:gd name="T1" fmla="*/ 63 h 63"/>
                                <a:gd name="T2" fmla="*/ 7 w 16"/>
                                <a:gd name="T3" fmla="*/ 0 h 63"/>
                                <a:gd name="T4" fmla="*/ 0 w 16"/>
                                <a:gd name="T5" fmla="*/ 1 h 63"/>
                                <a:gd name="T6" fmla="*/ 16 w 1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6" h="63">
                                  <a:moveTo>
                                    <a:pt x="16" y="63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16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4" name="Line 24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06" y="1613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5" name="Freeform 2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7" y="1613"/>
                              <a:ext cx="47" cy="42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125 h 168"/>
                                <a:gd name="T2" fmla="*/ 171 w 188"/>
                                <a:gd name="T3" fmla="*/ 62 h 168"/>
                                <a:gd name="T4" fmla="*/ 155 w 188"/>
                                <a:gd name="T5" fmla="*/ 0 h 168"/>
                                <a:gd name="T6" fmla="*/ 0 w 188"/>
                                <a:gd name="T7" fmla="*/ 43 h 168"/>
                                <a:gd name="T8" fmla="*/ 17 w 188"/>
                                <a:gd name="T9" fmla="*/ 105 h 168"/>
                                <a:gd name="T10" fmla="*/ 34 w 188"/>
                                <a:gd name="T11" fmla="*/ 168 h 168"/>
                                <a:gd name="T12" fmla="*/ 188 w 188"/>
                                <a:gd name="T13" fmla="*/ 125 h 1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8">
                                  <a:moveTo>
                                    <a:pt x="188" y="125"/>
                                  </a:moveTo>
                                  <a:lnTo>
                                    <a:pt x="171" y="62"/>
                                  </a:lnTo>
                                  <a:lnTo>
                                    <a:pt x="155" y="0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7" y="105"/>
                                  </a:lnTo>
                                  <a:lnTo>
                                    <a:pt x="34" y="168"/>
                                  </a:lnTo>
                                  <a:lnTo>
                                    <a:pt x="188" y="1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6" name="Freeform 2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7" y="1613"/>
                              <a:ext cx="47" cy="42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125 h 168"/>
                                <a:gd name="T2" fmla="*/ 171 w 188"/>
                                <a:gd name="T3" fmla="*/ 62 h 168"/>
                                <a:gd name="T4" fmla="*/ 155 w 188"/>
                                <a:gd name="T5" fmla="*/ 0 h 168"/>
                                <a:gd name="T6" fmla="*/ 0 w 188"/>
                                <a:gd name="T7" fmla="*/ 43 h 168"/>
                                <a:gd name="T8" fmla="*/ 17 w 188"/>
                                <a:gd name="T9" fmla="*/ 105 h 168"/>
                                <a:gd name="T10" fmla="*/ 34 w 188"/>
                                <a:gd name="T11" fmla="*/ 168 h 168"/>
                                <a:gd name="T12" fmla="*/ 188 w 188"/>
                                <a:gd name="T13" fmla="*/ 125 h 1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8">
                                  <a:moveTo>
                                    <a:pt x="188" y="125"/>
                                  </a:moveTo>
                                  <a:lnTo>
                                    <a:pt x="171" y="62"/>
                                  </a:lnTo>
                                  <a:lnTo>
                                    <a:pt x="155" y="0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7" y="105"/>
                                  </a:lnTo>
                                  <a:lnTo>
                                    <a:pt x="34" y="168"/>
                                  </a:lnTo>
                                  <a:lnTo>
                                    <a:pt x="188" y="1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7" name="Freeform 2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5" y="1624"/>
                              <a:ext cx="6" cy="15"/>
                            </a:xfrm>
                            <a:custGeom>
                              <a:avLst/>
                              <a:gdLst>
                                <a:gd name="T0" fmla="*/ 24 w 24"/>
                                <a:gd name="T1" fmla="*/ 62 h 62"/>
                                <a:gd name="T2" fmla="*/ 7 w 24"/>
                                <a:gd name="T3" fmla="*/ 0 h 62"/>
                                <a:gd name="T4" fmla="*/ 0 w 24"/>
                                <a:gd name="T5" fmla="*/ 3 h 62"/>
                                <a:gd name="T6" fmla="*/ 24 w 24"/>
                                <a:gd name="T7" fmla="*/ 62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2">
                                  <a:moveTo>
                                    <a:pt x="24" y="62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24" y="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8" name="Line 24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065" y="1624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9" name="Freeform 2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8" y="1624"/>
                              <a:ext cx="49" cy="45"/>
                            </a:xfrm>
                            <a:custGeom>
                              <a:avLst/>
                              <a:gdLst>
                                <a:gd name="T0" fmla="*/ 197 w 197"/>
                                <a:gd name="T1" fmla="*/ 119 h 179"/>
                                <a:gd name="T2" fmla="*/ 173 w 197"/>
                                <a:gd name="T3" fmla="*/ 59 h 179"/>
                                <a:gd name="T4" fmla="*/ 149 w 197"/>
                                <a:gd name="T5" fmla="*/ 0 h 179"/>
                                <a:gd name="T6" fmla="*/ 0 w 197"/>
                                <a:gd name="T7" fmla="*/ 59 h 179"/>
                                <a:gd name="T8" fmla="*/ 24 w 197"/>
                                <a:gd name="T9" fmla="*/ 119 h 179"/>
                                <a:gd name="T10" fmla="*/ 48 w 197"/>
                                <a:gd name="T11" fmla="*/ 179 h 179"/>
                                <a:gd name="T12" fmla="*/ 197 w 197"/>
                                <a:gd name="T13" fmla="*/ 119 h 1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7" h="179">
                                  <a:moveTo>
                                    <a:pt x="197" y="119"/>
                                  </a:moveTo>
                                  <a:lnTo>
                                    <a:pt x="173" y="59"/>
                                  </a:lnTo>
                                  <a:lnTo>
                                    <a:pt x="149" y="0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4" y="119"/>
                                  </a:lnTo>
                                  <a:lnTo>
                                    <a:pt x="48" y="179"/>
                                  </a:lnTo>
                                  <a:lnTo>
                                    <a:pt x="197" y="1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0" name="Freeform 2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8" y="1624"/>
                              <a:ext cx="49" cy="45"/>
                            </a:xfrm>
                            <a:custGeom>
                              <a:avLst/>
                              <a:gdLst>
                                <a:gd name="T0" fmla="*/ 197 w 197"/>
                                <a:gd name="T1" fmla="*/ 119 h 179"/>
                                <a:gd name="T2" fmla="*/ 173 w 197"/>
                                <a:gd name="T3" fmla="*/ 59 h 179"/>
                                <a:gd name="T4" fmla="*/ 149 w 197"/>
                                <a:gd name="T5" fmla="*/ 0 h 179"/>
                                <a:gd name="T6" fmla="*/ 0 w 197"/>
                                <a:gd name="T7" fmla="*/ 59 h 179"/>
                                <a:gd name="T8" fmla="*/ 24 w 197"/>
                                <a:gd name="T9" fmla="*/ 119 h 179"/>
                                <a:gd name="T10" fmla="*/ 48 w 197"/>
                                <a:gd name="T11" fmla="*/ 179 h 179"/>
                                <a:gd name="T12" fmla="*/ 197 w 197"/>
                                <a:gd name="T13" fmla="*/ 119 h 1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7" h="179">
                                  <a:moveTo>
                                    <a:pt x="197" y="119"/>
                                  </a:moveTo>
                                  <a:lnTo>
                                    <a:pt x="173" y="59"/>
                                  </a:lnTo>
                                  <a:lnTo>
                                    <a:pt x="149" y="0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4" y="119"/>
                                  </a:lnTo>
                                  <a:lnTo>
                                    <a:pt x="48" y="179"/>
                                  </a:lnTo>
                                  <a:lnTo>
                                    <a:pt x="197" y="1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1" name="Freeform 2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7" y="1639"/>
                              <a:ext cx="7" cy="15"/>
                            </a:xfrm>
                            <a:custGeom>
                              <a:avLst/>
                              <a:gdLst>
                                <a:gd name="T0" fmla="*/ 31 w 31"/>
                                <a:gd name="T1" fmla="*/ 60 h 60"/>
                                <a:gd name="T2" fmla="*/ 7 w 31"/>
                                <a:gd name="T3" fmla="*/ 0 h 60"/>
                                <a:gd name="T4" fmla="*/ 0 w 31"/>
                                <a:gd name="T5" fmla="*/ 4 h 60"/>
                                <a:gd name="T6" fmla="*/ 31 w 31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1" h="60">
                                  <a:moveTo>
                                    <a:pt x="31" y="60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31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2" name="Line 23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027" y="163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3" name="Freeform 2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1" y="1640"/>
                              <a:ext cx="51" cy="48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113 h 189"/>
                                <a:gd name="T2" fmla="*/ 172 w 203"/>
                                <a:gd name="T3" fmla="*/ 56 h 189"/>
                                <a:gd name="T4" fmla="*/ 141 w 203"/>
                                <a:gd name="T5" fmla="*/ 0 h 189"/>
                                <a:gd name="T6" fmla="*/ 0 w 203"/>
                                <a:gd name="T7" fmla="*/ 77 h 189"/>
                                <a:gd name="T8" fmla="*/ 31 w 203"/>
                                <a:gd name="T9" fmla="*/ 133 h 189"/>
                                <a:gd name="T10" fmla="*/ 62 w 203"/>
                                <a:gd name="T11" fmla="*/ 189 h 189"/>
                                <a:gd name="T12" fmla="*/ 203 w 203"/>
                                <a:gd name="T13" fmla="*/ 113 h 18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89">
                                  <a:moveTo>
                                    <a:pt x="203" y="113"/>
                                  </a:moveTo>
                                  <a:lnTo>
                                    <a:pt x="172" y="56"/>
                                  </a:lnTo>
                                  <a:lnTo>
                                    <a:pt x="141" y="0"/>
                                  </a:lnTo>
                                  <a:lnTo>
                                    <a:pt x="0" y="77"/>
                                  </a:lnTo>
                                  <a:lnTo>
                                    <a:pt x="31" y="133"/>
                                  </a:lnTo>
                                  <a:lnTo>
                                    <a:pt x="62" y="189"/>
                                  </a:lnTo>
                                  <a:lnTo>
                                    <a:pt x="203" y="11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4" name="Freeform 2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1" y="1640"/>
                              <a:ext cx="51" cy="48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113 h 189"/>
                                <a:gd name="T2" fmla="*/ 172 w 203"/>
                                <a:gd name="T3" fmla="*/ 56 h 189"/>
                                <a:gd name="T4" fmla="*/ 141 w 203"/>
                                <a:gd name="T5" fmla="*/ 0 h 189"/>
                                <a:gd name="T6" fmla="*/ 0 w 203"/>
                                <a:gd name="T7" fmla="*/ 77 h 189"/>
                                <a:gd name="T8" fmla="*/ 31 w 203"/>
                                <a:gd name="T9" fmla="*/ 133 h 189"/>
                                <a:gd name="T10" fmla="*/ 62 w 203"/>
                                <a:gd name="T11" fmla="*/ 189 h 189"/>
                                <a:gd name="T12" fmla="*/ 203 w 203"/>
                                <a:gd name="T13" fmla="*/ 113 h 18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89">
                                  <a:moveTo>
                                    <a:pt x="203" y="113"/>
                                  </a:moveTo>
                                  <a:lnTo>
                                    <a:pt x="172" y="56"/>
                                  </a:lnTo>
                                  <a:lnTo>
                                    <a:pt x="141" y="0"/>
                                  </a:lnTo>
                                  <a:lnTo>
                                    <a:pt x="0" y="77"/>
                                  </a:lnTo>
                                  <a:lnTo>
                                    <a:pt x="31" y="133"/>
                                  </a:lnTo>
                                  <a:lnTo>
                                    <a:pt x="62" y="189"/>
                                  </a:lnTo>
                                  <a:lnTo>
                                    <a:pt x="203" y="11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5" name="Freeform 2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0" y="1659"/>
                              <a:ext cx="9" cy="14"/>
                            </a:xfrm>
                            <a:custGeom>
                              <a:avLst/>
                              <a:gdLst>
                                <a:gd name="T0" fmla="*/ 37 w 37"/>
                                <a:gd name="T1" fmla="*/ 56 h 56"/>
                                <a:gd name="T2" fmla="*/ 6 w 37"/>
                                <a:gd name="T3" fmla="*/ 0 h 56"/>
                                <a:gd name="T4" fmla="*/ 0 w 37"/>
                                <a:gd name="T5" fmla="*/ 3 h 56"/>
                                <a:gd name="T6" fmla="*/ 37 w 37"/>
                                <a:gd name="T7" fmla="*/ 56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7" h="56">
                                  <a:moveTo>
                                    <a:pt x="37" y="56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37" y="5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6" name="Line 23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90" y="16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7" name="Freeform 2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7" y="1660"/>
                              <a:ext cx="51" cy="50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106 h 199"/>
                                <a:gd name="T2" fmla="*/ 168 w 205"/>
                                <a:gd name="T3" fmla="*/ 53 h 199"/>
                                <a:gd name="T4" fmla="*/ 131 w 205"/>
                                <a:gd name="T5" fmla="*/ 0 h 199"/>
                                <a:gd name="T6" fmla="*/ 0 w 205"/>
                                <a:gd name="T7" fmla="*/ 94 h 199"/>
                                <a:gd name="T8" fmla="*/ 37 w 205"/>
                                <a:gd name="T9" fmla="*/ 146 h 199"/>
                                <a:gd name="T10" fmla="*/ 74 w 205"/>
                                <a:gd name="T11" fmla="*/ 199 h 199"/>
                                <a:gd name="T12" fmla="*/ 205 w 205"/>
                                <a:gd name="T13" fmla="*/ 106 h 19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9">
                                  <a:moveTo>
                                    <a:pt x="205" y="106"/>
                                  </a:moveTo>
                                  <a:lnTo>
                                    <a:pt x="168" y="53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4"/>
                                  </a:lnTo>
                                  <a:lnTo>
                                    <a:pt x="37" y="146"/>
                                  </a:lnTo>
                                  <a:lnTo>
                                    <a:pt x="74" y="199"/>
                                  </a:lnTo>
                                  <a:lnTo>
                                    <a:pt x="205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8" name="Freeform 2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7" y="1660"/>
                              <a:ext cx="51" cy="50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106 h 199"/>
                                <a:gd name="T2" fmla="*/ 168 w 205"/>
                                <a:gd name="T3" fmla="*/ 53 h 199"/>
                                <a:gd name="T4" fmla="*/ 131 w 205"/>
                                <a:gd name="T5" fmla="*/ 0 h 199"/>
                                <a:gd name="T6" fmla="*/ 0 w 205"/>
                                <a:gd name="T7" fmla="*/ 94 h 199"/>
                                <a:gd name="T8" fmla="*/ 37 w 205"/>
                                <a:gd name="T9" fmla="*/ 146 h 199"/>
                                <a:gd name="T10" fmla="*/ 74 w 205"/>
                                <a:gd name="T11" fmla="*/ 199 h 199"/>
                                <a:gd name="T12" fmla="*/ 205 w 205"/>
                                <a:gd name="T13" fmla="*/ 106 h 19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9">
                                  <a:moveTo>
                                    <a:pt x="205" y="106"/>
                                  </a:moveTo>
                                  <a:lnTo>
                                    <a:pt x="168" y="53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4"/>
                                  </a:lnTo>
                                  <a:lnTo>
                                    <a:pt x="37" y="146"/>
                                  </a:lnTo>
                                  <a:lnTo>
                                    <a:pt x="74" y="199"/>
                                  </a:lnTo>
                                  <a:lnTo>
                                    <a:pt x="205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9" name="Freeform 2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6" y="1684"/>
                              <a:ext cx="10" cy="13"/>
                            </a:xfrm>
                            <a:custGeom>
                              <a:avLst/>
                              <a:gdLst>
                                <a:gd name="T0" fmla="*/ 43 w 43"/>
                                <a:gd name="T1" fmla="*/ 52 h 52"/>
                                <a:gd name="T2" fmla="*/ 6 w 43"/>
                                <a:gd name="T3" fmla="*/ 0 h 52"/>
                                <a:gd name="T4" fmla="*/ 0 w 43"/>
                                <a:gd name="T5" fmla="*/ 5 h 52"/>
                                <a:gd name="T6" fmla="*/ 43 w 43"/>
                                <a:gd name="T7" fmla="*/ 52 h 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3" h="52">
                                  <a:moveTo>
                                    <a:pt x="43" y="52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43" y="5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0" name="Line 22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56" y="168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1" name="Freeform 2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6" y="1685"/>
                              <a:ext cx="51" cy="51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95 h 203"/>
                                <a:gd name="T2" fmla="*/ 162 w 205"/>
                                <a:gd name="T3" fmla="*/ 47 h 203"/>
                                <a:gd name="T4" fmla="*/ 119 w 205"/>
                                <a:gd name="T5" fmla="*/ 0 h 203"/>
                                <a:gd name="T6" fmla="*/ 0 w 205"/>
                                <a:gd name="T7" fmla="*/ 107 h 203"/>
                                <a:gd name="T8" fmla="*/ 44 w 205"/>
                                <a:gd name="T9" fmla="*/ 155 h 203"/>
                                <a:gd name="T10" fmla="*/ 87 w 205"/>
                                <a:gd name="T11" fmla="*/ 203 h 203"/>
                                <a:gd name="T12" fmla="*/ 205 w 205"/>
                                <a:gd name="T13" fmla="*/ 95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205" y="95"/>
                                  </a:moveTo>
                                  <a:lnTo>
                                    <a:pt x="162" y="47"/>
                                  </a:lnTo>
                                  <a:lnTo>
                                    <a:pt x="119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44" y="155"/>
                                  </a:lnTo>
                                  <a:lnTo>
                                    <a:pt x="87" y="203"/>
                                  </a:lnTo>
                                  <a:lnTo>
                                    <a:pt x="205" y="9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2" name="Freeform 2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6" y="1685"/>
                              <a:ext cx="51" cy="51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95 h 203"/>
                                <a:gd name="T2" fmla="*/ 162 w 205"/>
                                <a:gd name="T3" fmla="*/ 47 h 203"/>
                                <a:gd name="T4" fmla="*/ 119 w 205"/>
                                <a:gd name="T5" fmla="*/ 0 h 203"/>
                                <a:gd name="T6" fmla="*/ 0 w 205"/>
                                <a:gd name="T7" fmla="*/ 107 h 203"/>
                                <a:gd name="T8" fmla="*/ 44 w 205"/>
                                <a:gd name="T9" fmla="*/ 155 h 203"/>
                                <a:gd name="T10" fmla="*/ 87 w 205"/>
                                <a:gd name="T11" fmla="*/ 203 h 203"/>
                                <a:gd name="T12" fmla="*/ 205 w 205"/>
                                <a:gd name="T13" fmla="*/ 95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205" y="95"/>
                                  </a:moveTo>
                                  <a:lnTo>
                                    <a:pt x="162" y="47"/>
                                  </a:lnTo>
                                  <a:lnTo>
                                    <a:pt x="119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44" y="155"/>
                                  </a:lnTo>
                                  <a:lnTo>
                                    <a:pt x="87" y="203"/>
                                  </a:lnTo>
                                  <a:lnTo>
                                    <a:pt x="205" y="9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3" name="Freeform 2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4" y="1712"/>
                              <a:ext cx="13" cy="12"/>
                            </a:xfrm>
                            <a:custGeom>
                              <a:avLst/>
                              <a:gdLst>
                                <a:gd name="T0" fmla="*/ 50 w 50"/>
                                <a:gd name="T1" fmla="*/ 48 h 48"/>
                                <a:gd name="T2" fmla="*/ 6 w 50"/>
                                <a:gd name="T3" fmla="*/ 0 h 48"/>
                                <a:gd name="T4" fmla="*/ 0 w 50"/>
                                <a:gd name="T5" fmla="*/ 6 h 48"/>
                                <a:gd name="T6" fmla="*/ 50 w 50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8">
                                  <a:moveTo>
                                    <a:pt x="50" y="48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50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4" name="Line 22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24" y="171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5" name="Freeform 2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8" y="1713"/>
                              <a:ext cx="51" cy="52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84 h 205"/>
                                <a:gd name="T2" fmla="*/ 154 w 203"/>
                                <a:gd name="T3" fmla="*/ 42 h 205"/>
                                <a:gd name="T4" fmla="*/ 104 w 203"/>
                                <a:gd name="T5" fmla="*/ 0 h 205"/>
                                <a:gd name="T6" fmla="*/ 0 w 203"/>
                                <a:gd name="T7" fmla="*/ 121 h 205"/>
                                <a:gd name="T8" fmla="*/ 49 w 203"/>
                                <a:gd name="T9" fmla="*/ 163 h 205"/>
                                <a:gd name="T10" fmla="*/ 98 w 203"/>
                                <a:gd name="T11" fmla="*/ 205 h 205"/>
                                <a:gd name="T12" fmla="*/ 203 w 203"/>
                                <a:gd name="T13" fmla="*/ 84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205">
                                  <a:moveTo>
                                    <a:pt x="203" y="84"/>
                                  </a:moveTo>
                                  <a:lnTo>
                                    <a:pt x="154" y="42"/>
                                  </a:lnTo>
                                  <a:lnTo>
                                    <a:pt x="104" y="0"/>
                                  </a:lnTo>
                                  <a:lnTo>
                                    <a:pt x="0" y="121"/>
                                  </a:lnTo>
                                  <a:lnTo>
                                    <a:pt x="49" y="163"/>
                                  </a:lnTo>
                                  <a:lnTo>
                                    <a:pt x="98" y="205"/>
                                  </a:lnTo>
                                  <a:lnTo>
                                    <a:pt x="203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6" name="Freeform 2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8" y="1713"/>
                              <a:ext cx="51" cy="52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84 h 205"/>
                                <a:gd name="T2" fmla="*/ 154 w 203"/>
                                <a:gd name="T3" fmla="*/ 42 h 205"/>
                                <a:gd name="T4" fmla="*/ 104 w 203"/>
                                <a:gd name="T5" fmla="*/ 0 h 205"/>
                                <a:gd name="T6" fmla="*/ 0 w 203"/>
                                <a:gd name="T7" fmla="*/ 121 h 205"/>
                                <a:gd name="T8" fmla="*/ 49 w 203"/>
                                <a:gd name="T9" fmla="*/ 163 h 205"/>
                                <a:gd name="T10" fmla="*/ 98 w 203"/>
                                <a:gd name="T11" fmla="*/ 205 h 205"/>
                                <a:gd name="T12" fmla="*/ 203 w 203"/>
                                <a:gd name="T13" fmla="*/ 84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205">
                                  <a:moveTo>
                                    <a:pt x="203" y="84"/>
                                  </a:moveTo>
                                  <a:lnTo>
                                    <a:pt x="154" y="42"/>
                                  </a:lnTo>
                                  <a:lnTo>
                                    <a:pt x="104" y="0"/>
                                  </a:lnTo>
                                  <a:lnTo>
                                    <a:pt x="0" y="121"/>
                                  </a:lnTo>
                                  <a:lnTo>
                                    <a:pt x="49" y="163"/>
                                  </a:lnTo>
                                  <a:lnTo>
                                    <a:pt x="98" y="205"/>
                                  </a:lnTo>
                                  <a:lnTo>
                                    <a:pt x="203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7" name="Freeform 2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7" y="1744"/>
                              <a:ext cx="14" cy="10"/>
                            </a:xfrm>
                            <a:custGeom>
                              <a:avLst/>
                              <a:gdLst>
                                <a:gd name="T0" fmla="*/ 52 w 52"/>
                                <a:gd name="T1" fmla="*/ 42 h 42"/>
                                <a:gd name="T2" fmla="*/ 3 w 52"/>
                                <a:gd name="T3" fmla="*/ 0 h 42"/>
                                <a:gd name="T4" fmla="*/ 0 w 52"/>
                                <a:gd name="T5" fmla="*/ 6 h 42"/>
                                <a:gd name="T6" fmla="*/ 52 w 52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2" h="42">
                                  <a:moveTo>
                                    <a:pt x="52" y="4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52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8" name="Line 22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97" y="174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9" name="Freeform 2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5" y="1745"/>
                              <a:ext cx="49" cy="51"/>
                            </a:xfrm>
                            <a:custGeom>
                              <a:avLst/>
                              <a:gdLst>
                                <a:gd name="T0" fmla="*/ 196 w 196"/>
                                <a:gd name="T1" fmla="*/ 72 h 205"/>
                                <a:gd name="T2" fmla="*/ 143 w 196"/>
                                <a:gd name="T3" fmla="*/ 36 h 205"/>
                                <a:gd name="T4" fmla="*/ 91 w 196"/>
                                <a:gd name="T5" fmla="*/ 0 h 205"/>
                                <a:gd name="T6" fmla="*/ 0 w 196"/>
                                <a:gd name="T7" fmla="*/ 133 h 205"/>
                                <a:gd name="T8" fmla="*/ 52 w 196"/>
                                <a:gd name="T9" fmla="*/ 169 h 205"/>
                                <a:gd name="T10" fmla="*/ 105 w 196"/>
                                <a:gd name="T11" fmla="*/ 205 h 205"/>
                                <a:gd name="T12" fmla="*/ 196 w 196"/>
                                <a:gd name="T13" fmla="*/ 72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5">
                                  <a:moveTo>
                                    <a:pt x="196" y="72"/>
                                  </a:moveTo>
                                  <a:lnTo>
                                    <a:pt x="143" y="36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0" y="133"/>
                                  </a:lnTo>
                                  <a:lnTo>
                                    <a:pt x="52" y="169"/>
                                  </a:lnTo>
                                  <a:lnTo>
                                    <a:pt x="105" y="205"/>
                                  </a:lnTo>
                                  <a:lnTo>
                                    <a:pt x="196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0" name="Freeform 2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5" y="1745"/>
                              <a:ext cx="49" cy="51"/>
                            </a:xfrm>
                            <a:custGeom>
                              <a:avLst/>
                              <a:gdLst>
                                <a:gd name="T0" fmla="*/ 196 w 196"/>
                                <a:gd name="T1" fmla="*/ 72 h 205"/>
                                <a:gd name="T2" fmla="*/ 143 w 196"/>
                                <a:gd name="T3" fmla="*/ 36 h 205"/>
                                <a:gd name="T4" fmla="*/ 91 w 196"/>
                                <a:gd name="T5" fmla="*/ 0 h 205"/>
                                <a:gd name="T6" fmla="*/ 0 w 196"/>
                                <a:gd name="T7" fmla="*/ 133 h 205"/>
                                <a:gd name="T8" fmla="*/ 52 w 196"/>
                                <a:gd name="T9" fmla="*/ 169 h 205"/>
                                <a:gd name="T10" fmla="*/ 105 w 196"/>
                                <a:gd name="T11" fmla="*/ 205 h 205"/>
                                <a:gd name="T12" fmla="*/ 196 w 196"/>
                                <a:gd name="T13" fmla="*/ 72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5">
                                  <a:moveTo>
                                    <a:pt x="196" y="72"/>
                                  </a:moveTo>
                                  <a:lnTo>
                                    <a:pt x="143" y="36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0" y="133"/>
                                  </a:lnTo>
                                  <a:lnTo>
                                    <a:pt x="52" y="169"/>
                                  </a:lnTo>
                                  <a:lnTo>
                                    <a:pt x="105" y="205"/>
                                  </a:lnTo>
                                  <a:lnTo>
                                    <a:pt x="196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1" name="Freeform 2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3" y="1778"/>
                              <a:ext cx="15" cy="9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36 h 36"/>
                                <a:gd name="T2" fmla="*/ 5 w 57"/>
                                <a:gd name="T3" fmla="*/ 0 h 36"/>
                                <a:gd name="T4" fmla="*/ 0 w 57"/>
                                <a:gd name="T5" fmla="*/ 7 h 36"/>
                                <a:gd name="T6" fmla="*/ 57 w 57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6">
                                  <a:moveTo>
                                    <a:pt x="57" y="36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7"/>
                                  </a:lnTo>
                                  <a:lnTo>
                                    <a:pt x="57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2" name="Line 21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73" y="1778"/>
                              <a:ext cx="2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3" name="Freeform 2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780"/>
                              <a:ext cx="47" cy="50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58 h 200"/>
                                <a:gd name="T2" fmla="*/ 130 w 188"/>
                                <a:gd name="T3" fmla="*/ 29 h 200"/>
                                <a:gd name="T4" fmla="*/ 73 w 188"/>
                                <a:gd name="T5" fmla="*/ 0 h 200"/>
                                <a:gd name="T6" fmla="*/ 0 w 188"/>
                                <a:gd name="T7" fmla="*/ 143 h 200"/>
                                <a:gd name="T8" fmla="*/ 57 w 188"/>
                                <a:gd name="T9" fmla="*/ 172 h 200"/>
                                <a:gd name="T10" fmla="*/ 115 w 188"/>
                                <a:gd name="T11" fmla="*/ 200 h 200"/>
                                <a:gd name="T12" fmla="*/ 188 w 188"/>
                                <a:gd name="T13" fmla="*/ 58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200">
                                  <a:moveTo>
                                    <a:pt x="188" y="58"/>
                                  </a:moveTo>
                                  <a:lnTo>
                                    <a:pt x="130" y="29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0" y="143"/>
                                  </a:lnTo>
                                  <a:lnTo>
                                    <a:pt x="57" y="172"/>
                                  </a:lnTo>
                                  <a:lnTo>
                                    <a:pt x="115" y="200"/>
                                  </a:lnTo>
                                  <a:lnTo>
                                    <a:pt x="188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4" name="Freeform 2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780"/>
                              <a:ext cx="47" cy="50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58 h 200"/>
                                <a:gd name="T2" fmla="*/ 130 w 188"/>
                                <a:gd name="T3" fmla="*/ 29 h 200"/>
                                <a:gd name="T4" fmla="*/ 73 w 188"/>
                                <a:gd name="T5" fmla="*/ 0 h 200"/>
                                <a:gd name="T6" fmla="*/ 0 w 188"/>
                                <a:gd name="T7" fmla="*/ 143 h 200"/>
                                <a:gd name="T8" fmla="*/ 57 w 188"/>
                                <a:gd name="T9" fmla="*/ 172 h 200"/>
                                <a:gd name="T10" fmla="*/ 115 w 188"/>
                                <a:gd name="T11" fmla="*/ 200 h 200"/>
                                <a:gd name="T12" fmla="*/ 188 w 188"/>
                                <a:gd name="T13" fmla="*/ 58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200">
                                  <a:moveTo>
                                    <a:pt x="188" y="58"/>
                                  </a:moveTo>
                                  <a:lnTo>
                                    <a:pt x="130" y="29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0" y="143"/>
                                  </a:lnTo>
                                  <a:lnTo>
                                    <a:pt x="57" y="172"/>
                                  </a:lnTo>
                                  <a:lnTo>
                                    <a:pt x="115" y="200"/>
                                  </a:lnTo>
                                  <a:lnTo>
                                    <a:pt x="188" y="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5" name="Freeform 2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816"/>
                              <a:ext cx="15" cy="7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29 h 29"/>
                                <a:gd name="T2" fmla="*/ 3 w 60"/>
                                <a:gd name="T3" fmla="*/ 0 h 29"/>
                                <a:gd name="T4" fmla="*/ 0 w 60"/>
                                <a:gd name="T5" fmla="*/ 6 h 29"/>
                                <a:gd name="T6" fmla="*/ 60 w 60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9">
                                  <a:moveTo>
                                    <a:pt x="60" y="29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60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6" name="Line 21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55" y="181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7" name="Freeform 2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17"/>
                              <a:ext cx="45" cy="49"/>
                            </a:xfrm>
                            <a:custGeom>
                              <a:avLst/>
                              <a:gdLst>
                                <a:gd name="T0" fmla="*/ 177 w 177"/>
                                <a:gd name="T1" fmla="*/ 45 h 195"/>
                                <a:gd name="T2" fmla="*/ 117 w 177"/>
                                <a:gd name="T3" fmla="*/ 23 h 195"/>
                                <a:gd name="T4" fmla="*/ 57 w 177"/>
                                <a:gd name="T5" fmla="*/ 0 h 195"/>
                                <a:gd name="T6" fmla="*/ 0 w 177"/>
                                <a:gd name="T7" fmla="*/ 150 h 195"/>
                                <a:gd name="T8" fmla="*/ 60 w 177"/>
                                <a:gd name="T9" fmla="*/ 172 h 195"/>
                                <a:gd name="T10" fmla="*/ 120 w 177"/>
                                <a:gd name="T11" fmla="*/ 195 h 195"/>
                                <a:gd name="T12" fmla="*/ 177 w 177"/>
                                <a:gd name="T13" fmla="*/ 45 h 19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95">
                                  <a:moveTo>
                                    <a:pt x="177" y="45"/>
                                  </a:moveTo>
                                  <a:lnTo>
                                    <a:pt x="117" y="2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150"/>
                                  </a:lnTo>
                                  <a:lnTo>
                                    <a:pt x="60" y="172"/>
                                  </a:lnTo>
                                  <a:lnTo>
                                    <a:pt x="120" y="195"/>
                                  </a:lnTo>
                                  <a:lnTo>
                                    <a:pt x="177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8" name="Freeform 2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17"/>
                              <a:ext cx="45" cy="49"/>
                            </a:xfrm>
                            <a:custGeom>
                              <a:avLst/>
                              <a:gdLst>
                                <a:gd name="T0" fmla="*/ 177 w 177"/>
                                <a:gd name="T1" fmla="*/ 45 h 195"/>
                                <a:gd name="T2" fmla="*/ 117 w 177"/>
                                <a:gd name="T3" fmla="*/ 23 h 195"/>
                                <a:gd name="T4" fmla="*/ 57 w 177"/>
                                <a:gd name="T5" fmla="*/ 0 h 195"/>
                                <a:gd name="T6" fmla="*/ 0 w 177"/>
                                <a:gd name="T7" fmla="*/ 150 h 195"/>
                                <a:gd name="T8" fmla="*/ 60 w 177"/>
                                <a:gd name="T9" fmla="*/ 172 h 195"/>
                                <a:gd name="T10" fmla="*/ 120 w 177"/>
                                <a:gd name="T11" fmla="*/ 195 h 195"/>
                                <a:gd name="T12" fmla="*/ 177 w 177"/>
                                <a:gd name="T13" fmla="*/ 45 h 19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95">
                                  <a:moveTo>
                                    <a:pt x="177" y="45"/>
                                  </a:moveTo>
                                  <a:lnTo>
                                    <a:pt x="117" y="2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150"/>
                                  </a:lnTo>
                                  <a:lnTo>
                                    <a:pt x="60" y="172"/>
                                  </a:lnTo>
                                  <a:lnTo>
                                    <a:pt x="120" y="195"/>
                                  </a:lnTo>
                                  <a:lnTo>
                                    <a:pt x="177" y="4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9" name="Freeform 2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55"/>
                              <a:ext cx="15" cy="5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22 h 22"/>
                                <a:gd name="T2" fmla="*/ 3 w 63"/>
                                <a:gd name="T3" fmla="*/ 0 h 22"/>
                                <a:gd name="T4" fmla="*/ 0 w 63"/>
                                <a:gd name="T5" fmla="*/ 7 h 22"/>
                                <a:gd name="T6" fmla="*/ 63 w 63"/>
                                <a:gd name="T7" fmla="*/ 22 h 2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22">
                                  <a:moveTo>
                                    <a:pt x="63" y="2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7"/>
                                  </a:lnTo>
                                  <a:lnTo>
                                    <a:pt x="63" y="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0" name="Line 20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40" y="185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1" name="Freeform 2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56"/>
                              <a:ext cx="41" cy="47"/>
                            </a:xfrm>
                            <a:custGeom>
                              <a:avLst/>
                              <a:gdLst>
                                <a:gd name="T0" fmla="*/ 163 w 163"/>
                                <a:gd name="T1" fmla="*/ 31 h 188"/>
                                <a:gd name="T2" fmla="*/ 101 w 163"/>
                                <a:gd name="T3" fmla="*/ 15 h 188"/>
                                <a:gd name="T4" fmla="*/ 38 w 163"/>
                                <a:gd name="T5" fmla="*/ 0 h 188"/>
                                <a:gd name="T6" fmla="*/ 0 w 163"/>
                                <a:gd name="T7" fmla="*/ 157 h 188"/>
                                <a:gd name="T8" fmla="*/ 62 w 163"/>
                                <a:gd name="T9" fmla="*/ 172 h 188"/>
                                <a:gd name="T10" fmla="*/ 125 w 163"/>
                                <a:gd name="T11" fmla="*/ 188 h 188"/>
                                <a:gd name="T12" fmla="*/ 163 w 163"/>
                                <a:gd name="T13" fmla="*/ 31 h 1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8">
                                  <a:moveTo>
                                    <a:pt x="163" y="31"/>
                                  </a:move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7"/>
                                  </a:lnTo>
                                  <a:lnTo>
                                    <a:pt x="62" y="172"/>
                                  </a:lnTo>
                                  <a:lnTo>
                                    <a:pt x="125" y="188"/>
                                  </a:lnTo>
                                  <a:lnTo>
                                    <a:pt x="163" y="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2" name="Freeform 2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56"/>
                              <a:ext cx="41" cy="47"/>
                            </a:xfrm>
                            <a:custGeom>
                              <a:avLst/>
                              <a:gdLst>
                                <a:gd name="T0" fmla="*/ 163 w 163"/>
                                <a:gd name="T1" fmla="*/ 31 h 188"/>
                                <a:gd name="T2" fmla="*/ 101 w 163"/>
                                <a:gd name="T3" fmla="*/ 15 h 188"/>
                                <a:gd name="T4" fmla="*/ 38 w 163"/>
                                <a:gd name="T5" fmla="*/ 0 h 188"/>
                                <a:gd name="T6" fmla="*/ 0 w 163"/>
                                <a:gd name="T7" fmla="*/ 157 h 188"/>
                                <a:gd name="T8" fmla="*/ 62 w 163"/>
                                <a:gd name="T9" fmla="*/ 172 h 188"/>
                                <a:gd name="T10" fmla="*/ 125 w 163"/>
                                <a:gd name="T11" fmla="*/ 188 h 188"/>
                                <a:gd name="T12" fmla="*/ 163 w 163"/>
                                <a:gd name="T13" fmla="*/ 31 h 1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8">
                                  <a:moveTo>
                                    <a:pt x="163" y="31"/>
                                  </a:move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7"/>
                                  </a:lnTo>
                                  <a:lnTo>
                                    <a:pt x="62" y="172"/>
                                  </a:lnTo>
                                  <a:lnTo>
                                    <a:pt x="125" y="188"/>
                                  </a:lnTo>
                                  <a:lnTo>
                                    <a:pt x="163" y="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3" name="Freeform 2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96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8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8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4" name="Line 20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30" y="1896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5" name="Freeform 2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898"/>
                              <a:ext cx="36" cy="43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14 h 174"/>
                                <a:gd name="T2" fmla="*/ 82 w 146"/>
                                <a:gd name="T3" fmla="*/ 7 h 174"/>
                                <a:gd name="T4" fmla="*/ 19 w 146"/>
                                <a:gd name="T5" fmla="*/ 0 h 174"/>
                                <a:gd name="T6" fmla="*/ 0 w 146"/>
                                <a:gd name="T7" fmla="*/ 159 h 174"/>
                                <a:gd name="T8" fmla="*/ 63 w 146"/>
                                <a:gd name="T9" fmla="*/ 167 h 174"/>
                                <a:gd name="T10" fmla="*/ 127 w 146"/>
                                <a:gd name="T11" fmla="*/ 174 h 174"/>
                                <a:gd name="T12" fmla="*/ 146 w 146"/>
                                <a:gd name="T13" fmla="*/ 14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146" y="14"/>
                                  </a:moveTo>
                                  <a:lnTo>
                                    <a:pt x="82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lnTo>
                                    <a:pt x="63" y="167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6" name="Freeform 2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898"/>
                              <a:ext cx="36" cy="43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14 h 174"/>
                                <a:gd name="T2" fmla="*/ 82 w 146"/>
                                <a:gd name="T3" fmla="*/ 7 h 174"/>
                                <a:gd name="T4" fmla="*/ 19 w 146"/>
                                <a:gd name="T5" fmla="*/ 0 h 174"/>
                                <a:gd name="T6" fmla="*/ 0 w 146"/>
                                <a:gd name="T7" fmla="*/ 159 h 174"/>
                                <a:gd name="T8" fmla="*/ 63 w 146"/>
                                <a:gd name="T9" fmla="*/ 167 h 174"/>
                                <a:gd name="T10" fmla="*/ 127 w 146"/>
                                <a:gd name="T11" fmla="*/ 174 h 174"/>
                                <a:gd name="T12" fmla="*/ 146 w 146"/>
                                <a:gd name="T13" fmla="*/ 14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146" y="14"/>
                                  </a:moveTo>
                                  <a:lnTo>
                                    <a:pt x="82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lnTo>
                                    <a:pt x="63" y="167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7" name="Freeform 2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8"/>
                              <a:ext cx="32" cy="17"/>
                            </a:xfrm>
                            <a:custGeom>
                              <a:avLst/>
                              <a:gdLst>
                                <a:gd name="T0" fmla="*/ 63 w 127"/>
                                <a:gd name="T1" fmla="*/ 8 h 71"/>
                                <a:gd name="T2" fmla="*/ 127 w 127"/>
                                <a:gd name="T3" fmla="*/ 15 h 71"/>
                                <a:gd name="T4" fmla="*/ 124 w 127"/>
                                <a:gd name="T5" fmla="*/ 28 h 71"/>
                                <a:gd name="T6" fmla="*/ 118 w 127"/>
                                <a:gd name="T7" fmla="*/ 40 h 71"/>
                                <a:gd name="T8" fmla="*/ 110 w 127"/>
                                <a:gd name="T9" fmla="*/ 51 h 71"/>
                                <a:gd name="T10" fmla="*/ 100 w 127"/>
                                <a:gd name="T11" fmla="*/ 60 h 71"/>
                                <a:gd name="T12" fmla="*/ 88 w 127"/>
                                <a:gd name="T13" fmla="*/ 66 h 71"/>
                                <a:gd name="T14" fmla="*/ 75 w 127"/>
                                <a:gd name="T15" fmla="*/ 70 h 71"/>
                                <a:gd name="T16" fmla="*/ 62 w 127"/>
                                <a:gd name="T17" fmla="*/ 71 h 71"/>
                                <a:gd name="T18" fmla="*/ 49 w 127"/>
                                <a:gd name="T19" fmla="*/ 70 h 71"/>
                                <a:gd name="T20" fmla="*/ 37 w 127"/>
                                <a:gd name="T21" fmla="*/ 66 h 71"/>
                                <a:gd name="T22" fmla="*/ 25 w 127"/>
                                <a:gd name="T23" fmla="*/ 59 h 71"/>
                                <a:gd name="T24" fmla="*/ 15 w 127"/>
                                <a:gd name="T25" fmla="*/ 49 h 71"/>
                                <a:gd name="T26" fmla="*/ 7 w 127"/>
                                <a:gd name="T27" fmla="*/ 39 h 71"/>
                                <a:gd name="T28" fmla="*/ 2 w 127"/>
                                <a:gd name="T29" fmla="*/ 27 h 71"/>
                                <a:gd name="T30" fmla="*/ 0 w 127"/>
                                <a:gd name="T31" fmla="*/ 14 h 71"/>
                                <a:gd name="T32" fmla="*/ 0 w 127"/>
                                <a:gd name="T33" fmla="*/ 0 h 71"/>
                                <a:gd name="T34" fmla="*/ 63 w 127"/>
                                <a:gd name="T35" fmla="*/ 8 h 7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7" h="71">
                                  <a:moveTo>
                                    <a:pt x="63" y="8"/>
                                  </a:moveTo>
                                  <a:lnTo>
                                    <a:pt x="127" y="15"/>
                                  </a:lnTo>
                                  <a:lnTo>
                                    <a:pt x="124" y="28"/>
                                  </a:lnTo>
                                  <a:lnTo>
                                    <a:pt x="118" y="40"/>
                                  </a:lnTo>
                                  <a:lnTo>
                                    <a:pt x="110" y="51"/>
                                  </a:lnTo>
                                  <a:lnTo>
                                    <a:pt x="100" y="60"/>
                                  </a:lnTo>
                                  <a:lnTo>
                                    <a:pt x="88" y="66"/>
                                  </a:lnTo>
                                  <a:lnTo>
                                    <a:pt x="75" y="70"/>
                                  </a:lnTo>
                                  <a:lnTo>
                                    <a:pt x="62" y="71"/>
                                  </a:lnTo>
                                  <a:lnTo>
                                    <a:pt x="49" y="70"/>
                                  </a:lnTo>
                                  <a:lnTo>
                                    <a:pt x="37" y="66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15" y="49"/>
                                  </a:lnTo>
                                  <a:lnTo>
                                    <a:pt x="7" y="39"/>
                                  </a:lnTo>
                                  <a:lnTo>
                                    <a:pt x="2" y="27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3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8" name="Freeform 2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8"/>
                              <a:ext cx="32" cy="17"/>
                            </a:xfrm>
                            <a:custGeom>
                              <a:avLst/>
                              <a:gdLst>
                                <a:gd name="T0" fmla="*/ 127 w 127"/>
                                <a:gd name="T1" fmla="*/ 15 h 71"/>
                                <a:gd name="T2" fmla="*/ 124 w 127"/>
                                <a:gd name="T3" fmla="*/ 28 h 71"/>
                                <a:gd name="T4" fmla="*/ 118 w 127"/>
                                <a:gd name="T5" fmla="*/ 40 h 71"/>
                                <a:gd name="T6" fmla="*/ 110 w 127"/>
                                <a:gd name="T7" fmla="*/ 51 h 71"/>
                                <a:gd name="T8" fmla="*/ 100 w 127"/>
                                <a:gd name="T9" fmla="*/ 60 h 71"/>
                                <a:gd name="T10" fmla="*/ 88 w 127"/>
                                <a:gd name="T11" fmla="*/ 66 h 71"/>
                                <a:gd name="T12" fmla="*/ 75 w 127"/>
                                <a:gd name="T13" fmla="*/ 70 h 71"/>
                                <a:gd name="T14" fmla="*/ 62 w 127"/>
                                <a:gd name="T15" fmla="*/ 71 h 71"/>
                                <a:gd name="T16" fmla="*/ 49 w 127"/>
                                <a:gd name="T17" fmla="*/ 70 h 71"/>
                                <a:gd name="T18" fmla="*/ 37 w 127"/>
                                <a:gd name="T19" fmla="*/ 66 h 71"/>
                                <a:gd name="T20" fmla="*/ 25 w 127"/>
                                <a:gd name="T21" fmla="*/ 59 h 71"/>
                                <a:gd name="T22" fmla="*/ 15 w 127"/>
                                <a:gd name="T23" fmla="*/ 49 h 71"/>
                                <a:gd name="T24" fmla="*/ 7 w 127"/>
                                <a:gd name="T25" fmla="*/ 39 h 71"/>
                                <a:gd name="T26" fmla="*/ 2 w 127"/>
                                <a:gd name="T27" fmla="*/ 27 h 71"/>
                                <a:gd name="T28" fmla="*/ 0 w 127"/>
                                <a:gd name="T29" fmla="*/ 14 h 71"/>
                                <a:gd name="T30" fmla="*/ 0 w 127"/>
                                <a:gd name="T31" fmla="*/ 0 h 7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7" h="71">
                                  <a:moveTo>
                                    <a:pt x="127" y="15"/>
                                  </a:moveTo>
                                  <a:lnTo>
                                    <a:pt x="124" y="28"/>
                                  </a:lnTo>
                                  <a:lnTo>
                                    <a:pt x="118" y="40"/>
                                  </a:lnTo>
                                  <a:lnTo>
                                    <a:pt x="110" y="51"/>
                                  </a:lnTo>
                                  <a:lnTo>
                                    <a:pt x="100" y="60"/>
                                  </a:lnTo>
                                  <a:lnTo>
                                    <a:pt x="88" y="66"/>
                                  </a:lnTo>
                                  <a:lnTo>
                                    <a:pt x="75" y="70"/>
                                  </a:lnTo>
                                  <a:lnTo>
                                    <a:pt x="62" y="71"/>
                                  </a:lnTo>
                                  <a:lnTo>
                                    <a:pt x="49" y="70"/>
                                  </a:lnTo>
                                  <a:lnTo>
                                    <a:pt x="37" y="66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15" y="49"/>
                                  </a:lnTo>
                                  <a:lnTo>
                                    <a:pt x="7" y="39"/>
                                  </a:lnTo>
                                  <a:lnTo>
                                    <a:pt x="2" y="27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9" name="Freeform 1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774"/>
                              <a:ext cx="20" cy="31"/>
                            </a:xfrm>
                            <a:custGeom>
                              <a:avLst/>
                              <a:gdLst>
                                <a:gd name="T0" fmla="*/ 64 w 82"/>
                                <a:gd name="T1" fmla="*/ 64 h 125"/>
                                <a:gd name="T2" fmla="*/ 46 w 82"/>
                                <a:gd name="T3" fmla="*/ 125 h 125"/>
                                <a:gd name="T4" fmla="*/ 33 w 82"/>
                                <a:gd name="T5" fmla="*/ 120 h 125"/>
                                <a:gd name="T6" fmla="*/ 22 w 82"/>
                                <a:gd name="T7" fmla="*/ 113 h 125"/>
                                <a:gd name="T8" fmla="*/ 12 w 82"/>
                                <a:gd name="T9" fmla="*/ 102 h 125"/>
                                <a:gd name="T10" fmla="*/ 6 w 82"/>
                                <a:gd name="T11" fmla="*/ 91 h 125"/>
                                <a:gd name="T12" fmla="*/ 2 w 82"/>
                                <a:gd name="T13" fmla="*/ 78 h 125"/>
                                <a:gd name="T14" fmla="*/ 0 w 82"/>
                                <a:gd name="T15" fmla="*/ 65 h 125"/>
                                <a:gd name="T16" fmla="*/ 0 w 82"/>
                                <a:gd name="T17" fmla="*/ 52 h 125"/>
                                <a:gd name="T18" fmla="*/ 5 w 82"/>
                                <a:gd name="T19" fmla="*/ 38 h 125"/>
                                <a:gd name="T20" fmla="*/ 11 w 82"/>
                                <a:gd name="T21" fmla="*/ 28 h 125"/>
                                <a:gd name="T22" fmla="*/ 20 w 82"/>
                                <a:gd name="T23" fmla="*/ 17 h 125"/>
                                <a:gd name="T24" fmla="*/ 30 w 82"/>
                                <a:gd name="T25" fmla="*/ 8 h 125"/>
                                <a:gd name="T26" fmla="*/ 42 w 82"/>
                                <a:gd name="T27" fmla="*/ 4 h 125"/>
                                <a:gd name="T28" fmla="*/ 56 w 82"/>
                                <a:gd name="T29" fmla="*/ 0 h 125"/>
                                <a:gd name="T30" fmla="*/ 69 w 82"/>
                                <a:gd name="T31" fmla="*/ 0 h 125"/>
                                <a:gd name="T32" fmla="*/ 82 w 82"/>
                                <a:gd name="T33" fmla="*/ 2 h 125"/>
                                <a:gd name="T34" fmla="*/ 64 w 82"/>
                                <a:gd name="T35" fmla="*/ 64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64" y="64"/>
                                  </a:moveTo>
                                  <a:lnTo>
                                    <a:pt x="46" y="125"/>
                                  </a:lnTo>
                                  <a:lnTo>
                                    <a:pt x="33" y="120"/>
                                  </a:lnTo>
                                  <a:lnTo>
                                    <a:pt x="22" y="113"/>
                                  </a:lnTo>
                                  <a:lnTo>
                                    <a:pt x="12" y="102"/>
                                  </a:lnTo>
                                  <a:lnTo>
                                    <a:pt x="6" y="91"/>
                                  </a:lnTo>
                                  <a:lnTo>
                                    <a:pt x="2" y="78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0" y="52"/>
                                  </a:lnTo>
                                  <a:lnTo>
                                    <a:pt x="5" y="38"/>
                                  </a:lnTo>
                                  <a:lnTo>
                                    <a:pt x="11" y="28"/>
                                  </a:lnTo>
                                  <a:lnTo>
                                    <a:pt x="20" y="17"/>
                                  </a:lnTo>
                                  <a:lnTo>
                                    <a:pt x="30" y="8"/>
                                  </a:lnTo>
                                  <a:lnTo>
                                    <a:pt x="42" y="4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69" y="0"/>
                                  </a:lnTo>
                                  <a:lnTo>
                                    <a:pt x="82" y="2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0" name="Freeform 1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774"/>
                              <a:ext cx="20" cy="31"/>
                            </a:xfrm>
                            <a:custGeom>
                              <a:avLst/>
                              <a:gdLst>
                                <a:gd name="T0" fmla="*/ 46 w 82"/>
                                <a:gd name="T1" fmla="*/ 125 h 125"/>
                                <a:gd name="T2" fmla="*/ 33 w 82"/>
                                <a:gd name="T3" fmla="*/ 120 h 125"/>
                                <a:gd name="T4" fmla="*/ 22 w 82"/>
                                <a:gd name="T5" fmla="*/ 113 h 125"/>
                                <a:gd name="T6" fmla="*/ 12 w 82"/>
                                <a:gd name="T7" fmla="*/ 102 h 125"/>
                                <a:gd name="T8" fmla="*/ 6 w 82"/>
                                <a:gd name="T9" fmla="*/ 91 h 125"/>
                                <a:gd name="T10" fmla="*/ 2 w 82"/>
                                <a:gd name="T11" fmla="*/ 78 h 125"/>
                                <a:gd name="T12" fmla="*/ 0 w 82"/>
                                <a:gd name="T13" fmla="*/ 65 h 125"/>
                                <a:gd name="T14" fmla="*/ 0 w 82"/>
                                <a:gd name="T15" fmla="*/ 52 h 125"/>
                                <a:gd name="T16" fmla="*/ 5 w 82"/>
                                <a:gd name="T17" fmla="*/ 38 h 125"/>
                                <a:gd name="T18" fmla="*/ 11 w 82"/>
                                <a:gd name="T19" fmla="*/ 28 h 125"/>
                                <a:gd name="T20" fmla="*/ 20 w 82"/>
                                <a:gd name="T21" fmla="*/ 17 h 125"/>
                                <a:gd name="T22" fmla="*/ 30 w 82"/>
                                <a:gd name="T23" fmla="*/ 8 h 125"/>
                                <a:gd name="T24" fmla="*/ 42 w 82"/>
                                <a:gd name="T25" fmla="*/ 4 h 125"/>
                                <a:gd name="T26" fmla="*/ 56 w 82"/>
                                <a:gd name="T27" fmla="*/ 0 h 125"/>
                                <a:gd name="T28" fmla="*/ 69 w 82"/>
                                <a:gd name="T29" fmla="*/ 0 h 125"/>
                                <a:gd name="T30" fmla="*/ 82 w 82"/>
                                <a:gd name="T31" fmla="*/ 2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46" y="125"/>
                                  </a:moveTo>
                                  <a:lnTo>
                                    <a:pt x="33" y="120"/>
                                  </a:lnTo>
                                  <a:lnTo>
                                    <a:pt x="22" y="113"/>
                                  </a:lnTo>
                                  <a:lnTo>
                                    <a:pt x="12" y="102"/>
                                  </a:lnTo>
                                  <a:lnTo>
                                    <a:pt x="6" y="91"/>
                                  </a:lnTo>
                                  <a:lnTo>
                                    <a:pt x="2" y="78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0" y="52"/>
                                  </a:lnTo>
                                  <a:lnTo>
                                    <a:pt x="5" y="38"/>
                                  </a:lnTo>
                                  <a:lnTo>
                                    <a:pt x="11" y="28"/>
                                  </a:lnTo>
                                  <a:lnTo>
                                    <a:pt x="20" y="17"/>
                                  </a:lnTo>
                                  <a:lnTo>
                                    <a:pt x="30" y="8"/>
                                  </a:lnTo>
                                  <a:lnTo>
                                    <a:pt x="42" y="4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69" y="0"/>
                                  </a:lnTo>
                                  <a:lnTo>
                                    <a:pt x="82" y="2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1" name="Freeform 1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774"/>
                              <a:ext cx="730" cy="246"/>
                            </a:xfrm>
                            <a:custGeom>
                              <a:avLst/>
                              <a:gdLst>
                                <a:gd name="T0" fmla="*/ 36 w 2920"/>
                                <a:gd name="T1" fmla="*/ 0 h 983"/>
                                <a:gd name="T2" fmla="*/ 18 w 2920"/>
                                <a:gd name="T3" fmla="*/ 62 h 983"/>
                                <a:gd name="T4" fmla="*/ 0 w 2920"/>
                                <a:gd name="T5" fmla="*/ 123 h 983"/>
                                <a:gd name="T6" fmla="*/ 2884 w 2920"/>
                                <a:gd name="T7" fmla="*/ 983 h 983"/>
                                <a:gd name="T8" fmla="*/ 2902 w 2920"/>
                                <a:gd name="T9" fmla="*/ 921 h 983"/>
                                <a:gd name="T10" fmla="*/ 2920 w 2920"/>
                                <a:gd name="T11" fmla="*/ 860 h 983"/>
                                <a:gd name="T12" fmla="*/ 36 w 2920"/>
                                <a:gd name="T13" fmla="*/ 0 h 9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0" h="983">
                                  <a:moveTo>
                                    <a:pt x="36" y="0"/>
                                  </a:moveTo>
                                  <a:lnTo>
                                    <a:pt x="18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884" y="983"/>
                                  </a:lnTo>
                                  <a:lnTo>
                                    <a:pt x="2902" y="921"/>
                                  </a:lnTo>
                                  <a:lnTo>
                                    <a:pt x="2920" y="860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2" name="Freeform 1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774"/>
                              <a:ext cx="730" cy="246"/>
                            </a:xfrm>
                            <a:custGeom>
                              <a:avLst/>
                              <a:gdLst>
                                <a:gd name="T0" fmla="*/ 36 w 2920"/>
                                <a:gd name="T1" fmla="*/ 0 h 983"/>
                                <a:gd name="T2" fmla="*/ 18 w 2920"/>
                                <a:gd name="T3" fmla="*/ 62 h 983"/>
                                <a:gd name="T4" fmla="*/ 0 w 2920"/>
                                <a:gd name="T5" fmla="*/ 123 h 983"/>
                                <a:gd name="T6" fmla="*/ 2884 w 2920"/>
                                <a:gd name="T7" fmla="*/ 983 h 983"/>
                                <a:gd name="T8" fmla="*/ 2902 w 2920"/>
                                <a:gd name="T9" fmla="*/ 921 h 983"/>
                                <a:gd name="T10" fmla="*/ 2920 w 2920"/>
                                <a:gd name="T11" fmla="*/ 860 h 983"/>
                                <a:gd name="T12" fmla="*/ 36 w 2920"/>
                                <a:gd name="T13" fmla="*/ 0 h 9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0" h="983">
                                  <a:moveTo>
                                    <a:pt x="36" y="0"/>
                                  </a:moveTo>
                                  <a:lnTo>
                                    <a:pt x="18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884" y="983"/>
                                  </a:lnTo>
                                  <a:lnTo>
                                    <a:pt x="2902" y="921"/>
                                  </a:lnTo>
                                  <a:lnTo>
                                    <a:pt x="2920" y="860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3" name="Freeform 1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1989"/>
                              <a:ext cx="21" cy="31"/>
                            </a:xfrm>
                            <a:custGeom>
                              <a:avLst/>
                              <a:gdLst>
                                <a:gd name="T0" fmla="*/ 18 w 82"/>
                                <a:gd name="T1" fmla="*/ 61 h 125"/>
                                <a:gd name="T2" fmla="*/ 36 w 82"/>
                                <a:gd name="T3" fmla="*/ 0 h 125"/>
                                <a:gd name="T4" fmla="*/ 49 w 82"/>
                                <a:gd name="T5" fmla="*/ 5 h 125"/>
                                <a:gd name="T6" fmla="*/ 60 w 82"/>
                                <a:gd name="T7" fmla="*/ 12 h 125"/>
                                <a:gd name="T8" fmla="*/ 70 w 82"/>
                                <a:gd name="T9" fmla="*/ 23 h 125"/>
                                <a:gd name="T10" fmla="*/ 76 w 82"/>
                                <a:gd name="T11" fmla="*/ 34 h 125"/>
                                <a:gd name="T12" fmla="*/ 80 w 82"/>
                                <a:gd name="T13" fmla="*/ 47 h 125"/>
                                <a:gd name="T14" fmla="*/ 82 w 82"/>
                                <a:gd name="T15" fmla="*/ 60 h 125"/>
                                <a:gd name="T16" fmla="*/ 82 w 82"/>
                                <a:gd name="T17" fmla="*/ 73 h 125"/>
                                <a:gd name="T18" fmla="*/ 77 w 82"/>
                                <a:gd name="T19" fmla="*/ 87 h 125"/>
                                <a:gd name="T20" fmla="*/ 71 w 82"/>
                                <a:gd name="T21" fmla="*/ 97 h 125"/>
                                <a:gd name="T22" fmla="*/ 62 w 82"/>
                                <a:gd name="T23" fmla="*/ 108 h 125"/>
                                <a:gd name="T24" fmla="*/ 52 w 82"/>
                                <a:gd name="T25" fmla="*/ 117 h 125"/>
                                <a:gd name="T26" fmla="*/ 40 w 82"/>
                                <a:gd name="T27" fmla="*/ 121 h 125"/>
                                <a:gd name="T28" fmla="*/ 27 w 82"/>
                                <a:gd name="T29" fmla="*/ 125 h 125"/>
                                <a:gd name="T30" fmla="*/ 13 w 82"/>
                                <a:gd name="T31" fmla="*/ 125 h 125"/>
                                <a:gd name="T32" fmla="*/ 0 w 82"/>
                                <a:gd name="T33" fmla="*/ 123 h 125"/>
                                <a:gd name="T34" fmla="*/ 18 w 82"/>
                                <a:gd name="T35" fmla="*/ 61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18" y="61"/>
                                  </a:moveTo>
                                  <a:lnTo>
                                    <a:pt x="36" y="0"/>
                                  </a:lnTo>
                                  <a:lnTo>
                                    <a:pt x="49" y="5"/>
                                  </a:lnTo>
                                  <a:lnTo>
                                    <a:pt x="60" y="12"/>
                                  </a:lnTo>
                                  <a:lnTo>
                                    <a:pt x="70" y="23"/>
                                  </a:lnTo>
                                  <a:lnTo>
                                    <a:pt x="76" y="34"/>
                                  </a:lnTo>
                                  <a:lnTo>
                                    <a:pt x="80" y="47"/>
                                  </a:lnTo>
                                  <a:lnTo>
                                    <a:pt x="82" y="60"/>
                                  </a:lnTo>
                                  <a:lnTo>
                                    <a:pt x="82" y="73"/>
                                  </a:lnTo>
                                  <a:lnTo>
                                    <a:pt x="77" y="87"/>
                                  </a:lnTo>
                                  <a:lnTo>
                                    <a:pt x="71" y="97"/>
                                  </a:lnTo>
                                  <a:lnTo>
                                    <a:pt x="62" y="108"/>
                                  </a:lnTo>
                                  <a:lnTo>
                                    <a:pt x="52" y="117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7" y="125"/>
                                  </a:lnTo>
                                  <a:lnTo>
                                    <a:pt x="13" y="125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8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4" name="Freeform 1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1989"/>
                              <a:ext cx="21" cy="31"/>
                            </a:xfrm>
                            <a:custGeom>
                              <a:avLst/>
                              <a:gdLst>
                                <a:gd name="T0" fmla="*/ 36 w 82"/>
                                <a:gd name="T1" fmla="*/ 0 h 125"/>
                                <a:gd name="T2" fmla="*/ 49 w 82"/>
                                <a:gd name="T3" fmla="*/ 5 h 125"/>
                                <a:gd name="T4" fmla="*/ 60 w 82"/>
                                <a:gd name="T5" fmla="*/ 12 h 125"/>
                                <a:gd name="T6" fmla="*/ 70 w 82"/>
                                <a:gd name="T7" fmla="*/ 23 h 125"/>
                                <a:gd name="T8" fmla="*/ 76 w 82"/>
                                <a:gd name="T9" fmla="*/ 34 h 125"/>
                                <a:gd name="T10" fmla="*/ 80 w 82"/>
                                <a:gd name="T11" fmla="*/ 47 h 125"/>
                                <a:gd name="T12" fmla="*/ 82 w 82"/>
                                <a:gd name="T13" fmla="*/ 60 h 125"/>
                                <a:gd name="T14" fmla="*/ 82 w 82"/>
                                <a:gd name="T15" fmla="*/ 73 h 125"/>
                                <a:gd name="T16" fmla="*/ 77 w 82"/>
                                <a:gd name="T17" fmla="*/ 87 h 125"/>
                                <a:gd name="T18" fmla="*/ 71 w 82"/>
                                <a:gd name="T19" fmla="*/ 97 h 125"/>
                                <a:gd name="T20" fmla="*/ 62 w 82"/>
                                <a:gd name="T21" fmla="*/ 108 h 125"/>
                                <a:gd name="T22" fmla="*/ 52 w 82"/>
                                <a:gd name="T23" fmla="*/ 117 h 125"/>
                                <a:gd name="T24" fmla="*/ 40 w 82"/>
                                <a:gd name="T25" fmla="*/ 121 h 125"/>
                                <a:gd name="T26" fmla="*/ 27 w 82"/>
                                <a:gd name="T27" fmla="*/ 125 h 125"/>
                                <a:gd name="T28" fmla="*/ 13 w 82"/>
                                <a:gd name="T29" fmla="*/ 125 h 125"/>
                                <a:gd name="T30" fmla="*/ 0 w 82"/>
                                <a:gd name="T31" fmla="*/ 123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36" y="0"/>
                                  </a:moveTo>
                                  <a:lnTo>
                                    <a:pt x="49" y="5"/>
                                  </a:lnTo>
                                  <a:lnTo>
                                    <a:pt x="60" y="12"/>
                                  </a:lnTo>
                                  <a:lnTo>
                                    <a:pt x="70" y="23"/>
                                  </a:lnTo>
                                  <a:lnTo>
                                    <a:pt x="76" y="34"/>
                                  </a:lnTo>
                                  <a:lnTo>
                                    <a:pt x="80" y="47"/>
                                  </a:lnTo>
                                  <a:lnTo>
                                    <a:pt x="82" y="60"/>
                                  </a:lnTo>
                                  <a:lnTo>
                                    <a:pt x="82" y="73"/>
                                  </a:lnTo>
                                  <a:lnTo>
                                    <a:pt x="77" y="87"/>
                                  </a:lnTo>
                                  <a:lnTo>
                                    <a:pt x="71" y="97"/>
                                  </a:lnTo>
                                  <a:lnTo>
                                    <a:pt x="62" y="108"/>
                                  </a:lnTo>
                                  <a:lnTo>
                                    <a:pt x="52" y="117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7" y="125"/>
                                  </a:lnTo>
                                  <a:lnTo>
                                    <a:pt x="13" y="125"/>
                                  </a:lnTo>
                                  <a:lnTo>
                                    <a:pt x="0" y="123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5" name="Freeform 1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3" y="440"/>
                              <a:ext cx="30" cy="24"/>
                            </a:xfrm>
                            <a:custGeom>
                              <a:avLst/>
                              <a:gdLst>
                                <a:gd name="T0" fmla="*/ 64 w 121"/>
                                <a:gd name="T1" fmla="*/ 63 h 92"/>
                                <a:gd name="T2" fmla="*/ 6 w 121"/>
                                <a:gd name="T3" fmla="*/ 92 h 92"/>
                                <a:gd name="T4" fmla="*/ 1 w 121"/>
                                <a:gd name="T5" fmla="*/ 80 h 92"/>
                                <a:gd name="T6" fmla="*/ 0 w 121"/>
                                <a:gd name="T7" fmla="*/ 67 h 92"/>
                                <a:gd name="T8" fmla="*/ 0 w 121"/>
                                <a:gd name="T9" fmla="*/ 54 h 92"/>
                                <a:gd name="T10" fmla="*/ 4 w 121"/>
                                <a:gd name="T11" fmla="*/ 41 h 92"/>
                                <a:gd name="T12" fmla="*/ 10 w 121"/>
                                <a:gd name="T13" fmla="*/ 29 h 92"/>
                                <a:gd name="T14" fmla="*/ 18 w 121"/>
                                <a:gd name="T15" fmla="*/ 18 h 92"/>
                                <a:gd name="T16" fmla="*/ 29 w 121"/>
                                <a:gd name="T17" fmla="*/ 9 h 92"/>
                                <a:gd name="T18" fmla="*/ 41 w 121"/>
                                <a:gd name="T19" fmla="*/ 3 h 92"/>
                                <a:gd name="T20" fmla="*/ 54 w 121"/>
                                <a:gd name="T21" fmla="*/ 0 h 92"/>
                                <a:gd name="T22" fmla="*/ 67 w 121"/>
                                <a:gd name="T23" fmla="*/ 0 h 92"/>
                                <a:gd name="T24" fmla="*/ 80 w 121"/>
                                <a:gd name="T25" fmla="*/ 1 h 92"/>
                                <a:gd name="T26" fmla="*/ 92 w 121"/>
                                <a:gd name="T27" fmla="*/ 6 h 92"/>
                                <a:gd name="T28" fmla="*/ 104 w 121"/>
                                <a:gd name="T29" fmla="*/ 13 h 92"/>
                                <a:gd name="T30" fmla="*/ 114 w 121"/>
                                <a:gd name="T31" fmla="*/ 23 h 92"/>
                                <a:gd name="T32" fmla="*/ 121 w 121"/>
                                <a:gd name="T33" fmla="*/ 35 h 92"/>
                                <a:gd name="T34" fmla="*/ 64 w 121"/>
                                <a:gd name="T35" fmla="*/ 63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64" y="63"/>
                                  </a:move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  <a:lnTo>
                                    <a:pt x="64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6" name="Freeform 1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3" y="440"/>
                              <a:ext cx="30" cy="24"/>
                            </a:xfrm>
                            <a:custGeom>
                              <a:avLst/>
                              <a:gdLst>
                                <a:gd name="T0" fmla="*/ 6 w 121"/>
                                <a:gd name="T1" fmla="*/ 92 h 92"/>
                                <a:gd name="T2" fmla="*/ 1 w 121"/>
                                <a:gd name="T3" fmla="*/ 80 h 92"/>
                                <a:gd name="T4" fmla="*/ 0 w 121"/>
                                <a:gd name="T5" fmla="*/ 67 h 92"/>
                                <a:gd name="T6" fmla="*/ 0 w 121"/>
                                <a:gd name="T7" fmla="*/ 54 h 92"/>
                                <a:gd name="T8" fmla="*/ 4 w 121"/>
                                <a:gd name="T9" fmla="*/ 41 h 92"/>
                                <a:gd name="T10" fmla="*/ 10 w 121"/>
                                <a:gd name="T11" fmla="*/ 29 h 92"/>
                                <a:gd name="T12" fmla="*/ 18 w 121"/>
                                <a:gd name="T13" fmla="*/ 18 h 92"/>
                                <a:gd name="T14" fmla="*/ 29 w 121"/>
                                <a:gd name="T15" fmla="*/ 9 h 92"/>
                                <a:gd name="T16" fmla="*/ 41 w 121"/>
                                <a:gd name="T17" fmla="*/ 3 h 92"/>
                                <a:gd name="T18" fmla="*/ 54 w 121"/>
                                <a:gd name="T19" fmla="*/ 0 h 92"/>
                                <a:gd name="T20" fmla="*/ 67 w 121"/>
                                <a:gd name="T21" fmla="*/ 0 h 92"/>
                                <a:gd name="T22" fmla="*/ 80 w 121"/>
                                <a:gd name="T23" fmla="*/ 1 h 92"/>
                                <a:gd name="T24" fmla="*/ 92 w 121"/>
                                <a:gd name="T25" fmla="*/ 6 h 92"/>
                                <a:gd name="T26" fmla="*/ 104 w 121"/>
                                <a:gd name="T27" fmla="*/ 13 h 92"/>
                                <a:gd name="T28" fmla="*/ 114 w 121"/>
                                <a:gd name="T29" fmla="*/ 23 h 92"/>
                                <a:gd name="T30" fmla="*/ 121 w 121"/>
                                <a:gd name="T31" fmla="*/ 35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6" y="92"/>
                                  </a:move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7" name="Freeform 1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4" y="449"/>
                              <a:ext cx="137" cy="227"/>
                            </a:xfrm>
                            <a:custGeom>
                              <a:avLst/>
                              <a:gdLst>
                                <a:gd name="T0" fmla="*/ 115 w 549"/>
                                <a:gd name="T1" fmla="*/ 0 h 907"/>
                                <a:gd name="T2" fmla="*/ 58 w 549"/>
                                <a:gd name="T3" fmla="*/ 28 h 907"/>
                                <a:gd name="T4" fmla="*/ 0 w 549"/>
                                <a:gd name="T5" fmla="*/ 57 h 907"/>
                                <a:gd name="T6" fmla="*/ 434 w 549"/>
                                <a:gd name="T7" fmla="*/ 907 h 907"/>
                                <a:gd name="T8" fmla="*/ 491 w 549"/>
                                <a:gd name="T9" fmla="*/ 879 h 907"/>
                                <a:gd name="T10" fmla="*/ 549 w 549"/>
                                <a:gd name="T11" fmla="*/ 850 h 907"/>
                                <a:gd name="T12" fmla="*/ 115 w 549"/>
                                <a:gd name="T13" fmla="*/ 0 h 90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9" h="907">
                                  <a:moveTo>
                                    <a:pt x="115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434" y="907"/>
                                  </a:lnTo>
                                  <a:lnTo>
                                    <a:pt x="491" y="879"/>
                                  </a:lnTo>
                                  <a:lnTo>
                                    <a:pt x="549" y="850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8" name="Freeform 1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4" y="449"/>
                              <a:ext cx="137" cy="227"/>
                            </a:xfrm>
                            <a:custGeom>
                              <a:avLst/>
                              <a:gdLst>
                                <a:gd name="T0" fmla="*/ 115 w 549"/>
                                <a:gd name="T1" fmla="*/ 0 h 907"/>
                                <a:gd name="T2" fmla="*/ 58 w 549"/>
                                <a:gd name="T3" fmla="*/ 28 h 907"/>
                                <a:gd name="T4" fmla="*/ 0 w 549"/>
                                <a:gd name="T5" fmla="*/ 57 h 907"/>
                                <a:gd name="T6" fmla="*/ 434 w 549"/>
                                <a:gd name="T7" fmla="*/ 907 h 907"/>
                                <a:gd name="T8" fmla="*/ 491 w 549"/>
                                <a:gd name="T9" fmla="*/ 879 h 907"/>
                                <a:gd name="T10" fmla="*/ 549 w 549"/>
                                <a:gd name="T11" fmla="*/ 850 h 907"/>
                                <a:gd name="T12" fmla="*/ 115 w 549"/>
                                <a:gd name="T13" fmla="*/ 0 h 90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9" h="907">
                                  <a:moveTo>
                                    <a:pt x="115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434" y="907"/>
                                  </a:lnTo>
                                  <a:lnTo>
                                    <a:pt x="491" y="879"/>
                                  </a:lnTo>
                                  <a:lnTo>
                                    <a:pt x="549" y="850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9" name="Freeform 1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22" y="662"/>
                              <a:ext cx="31" cy="23"/>
                            </a:xfrm>
                            <a:custGeom>
                              <a:avLst/>
                              <a:gdLst>
                                <a:gd name="T0" fmla="*/ 57 w 121"/>
                                <a:gd name="T1" fmla="*/ 29 h 92"/>
                                <a:gd name="T2" fmla="*/ 115 w 121"/>
                                <a:gd name="T3" fmla="*/ 0 h 92"/>
                                <a:gd name="T4" fmla="*/ 120 w 121"/>
                                <a:gd name="T5" fmla="*/ 12 h 92"/>
                                <a:gd name="T6" fmla="*/ 121 w 121"/>
                                <a:gd name="T7" fmla="*/ 25 h 92"/>
                                <a:gd name="T8" fmla="*/ 121 w 121"/>
                                <a:gd name="T9" fmla="*/ 38 h 92"/>
                                <a:gd name="T10" fmla="*/ 117 w 121"/>
                                <a:gd name="T11" fmla="*/ 51 h 92"/>
                                <a:gd name="T12" fmla="*/ 111 w 121"/>
                                <a:gd name="T13" fmla="*/ 63 h 92"/>
                                <a:gd name="T14" fmla="*/ 103 w 121"/>
                                <a:gd name="T15" fmla="*/ 74 h 92"/>
                                <a:gd name="T16" fmla="*/ 92 w 121"/>
                                <a:gd name="T17" fmla="*/ 83 h 92"/>
                                <a:gd name="T18" fmla="*/ 80 w 121"/>
                                <a:gd name="T19" fmla="*/ 89 h 92"/>
                                <a:gd name="T20" fmla="*/ 67 w 121"/>
                                <a:gd name="T21" fmla="*/ 92 h 92"/>
                                <a:gd name="T22" fmla="*/ 54 w 121"/>
                                <a:gd name="T23" fmla="*/ 92 h 92"/>
                                <a:gd name="T24" fmla="*/ 41 w 121"/>
                                <a:gd name="T25" fmla="*/ 91 h 92"/>
                                <a:gd name="T26" fmla="*/ 29 w 121"/>
                                <a:gd name="T27" fmla="*/ 86 h 92"/>
                                <a:gd name="T28" fmla="*/ 17 w 121"/>
                                <a:gd name="T29" fmla="*/ 79 h 92"/>
                                <a:gd name="T30" fmla="*/ 7 w 121"/>
                                <a:gd name="T31" fmla="*/ 69 h 92"/>
                                <a:gd name="T32" fmla="*/ 0 w 121"/>
                                <a:gd name="T33" fmla="*/ 57 h 92"/>
                                <a:gd name="T34" fmla="*/ 57 w 121"/>
                                <a:gd name="T35" fmla="*/ 29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57" y="29"/>
                                  </a:moveTo>
                                  <a:lnTo>
                                    <a:pt x="115" y="0"/>
                                  </a:lnTo>
                                  <a:lnTo>
                                    <a:pt x="120" y="12"/>
                                  </a:lnTo>
                                  <a:lnTo>
                                    <a:pt x="121" y="25"/>
                                  </a:lnTo>
                                  <a:lnTo>
                                    <a:pt x="121" y="38"/>
                                  </a:lnTo>
                                  <a:lnTo>
                                    <a:pt x="117" y="51"/>
                                  </a:lnTo>
                                  <a:lnTo>
                                    <a:pt x="111" y="63"/>
                                  </a:lnTo>
                                  <a:lnTo>
                                    <a:pt x="103" y="74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2"/>
                                  </a:lnTo>
                                  <a:lnTo>
                                    <a:pt x="54" y="92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6"/>
                                  </a:lnTo>
                                  <a:lnTo>
                                    <a:pt x="17" y="79"/>
                                  </a:lnTo>
                                  <a:lnTo>
                                    <a:pt x="7" y="6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57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0" name="Freeform 1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22" y="662"/>
                              <a:ext cx="31" cy="23"/>
                            </a:xfrm>
                            <a:custGeom>
                              <a:avLst/>
                              <a:gdLst>
                                <a:gd name="T0" fmla="*/ 115 w 121"/>
                                <a:gd name="T1" fmla="*/ 0 h 92"/>
                                <a:gd name="T2" fmla="*/ 120 w 121"/>
                                <a:gd name="T3" fmla="*/ 12 h 92"/>
                                <a:gd name="T4" fmla="*/ 121 w 121"/>
                                <a:gd name="T5" fmla="*/ 25 h 92"/>
                                <a:gd name="T6" fmla="*/ 121 w 121"/>
                                <a:gd name="T7" fmla="*/ 38 h 92"/>
                                <a:gd name="T8" fmla="*/ 117 w 121"/>
                                <a:gd name="T9" fmla="*/ 51 h 92"/>
                                <a:gd name="T10" fmla="*/ 111 w 121"/>
                                <a:gd name="T11" fmla="*/ 63 h 92"/>
                                <a:gd name="T12" fmla="*/ 103 w 121"/>
                                <a:gd name="T13" fmla="*/ 74 h 92"/>
                                <a:gd name="T14" fmla="*/ 92 w 121"/>
                                <a:gd name="T15" fmla="*/ 83 h 92"/>
                                <a:gd name="T16" fmla="*/ 80 w 121"/>
                                <a:gd name="T17" fmla="*/ 89 h 92"/>
                                <a:gd name="T18" fmla="*/ 67 w 121"/>
                                <a:gd name="T19" fmla="*/ 92 h 92"/>
                                <a:gd name="T20" fmla="*/ 54 w 121"/>
                                <a:gd name="T21" fmla="*/ 92 h 92"/>
                                <a:gd name="T22" fmla="*/ 41 w 121"/>
                                <a:gd name="T23" fmla="*/ 91 h 92"/>
                                <a:gd name="T24" fmla="*/ 29 w 121"/>
                                <a:gd name="T25" fmla="*/ 86 h 92"/>
                                <a:gd name="T26" fmla="*/ 17 w 121"/>
                                <a:gd name="T27" fmla="*/ 79 h 92"/>
                                <a:gd name="T28" fmla="*/ 7 w 121"/>
                                <a:gd name="T29" fmla="*/ 69 h 92"/>
                                <a:gd name="T30" fmla="*/ 0 w 121"/>
                                <a:gd name="T31" fmla="*/ 57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115" y="0"/>
                                  </a:moveTo>
                                  <a:lnTo>
                                    <a:pt x="120" y="12"/>
                                  </a:lnTo>
                                  <a:lnTo>
                                    <a:pt x="121" y="25"/>
                                  </a:lnTo>
                                  <a:lnTo>
                                    <a:pt x="121" y="38"/>
                                  </a:lnTo>
                                  <a:lnTo>
                                    <a:pt x="117" y="51"/>
                                  </a:lnTo>
                                  <a:lnTo>
                                    <a:pt x="111" y="63"/>
                                  </a:lnTo>
                                  <a:lnTo>
                                    <a:pt x="103" y="74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2"/>
                                  </a:lnTo>
                                  <a:lnTo>
                                    <a:pt x="54" y="92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6"/>
                                  </a:lnTo>
                                  <a:lnTo>
                                    <a:pt x="17" y="79"/>
                                  </a:lnTo>
                                  <a:lnTo>
                                    <a:pt x="7" y="69"/>
                                  </a:lnTo>
                                  <a:lnTo>
                                    <a:pt x="0" y="57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1" name="Freeform 1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18" y="3339"/>
                              <a:ext cx="30" cy="23"/>
                            </a:xfrm>
                            <a:custGeom>
                              <a:avLst/>
                              <a:gdLst>
                                <a:gd name="T0" fmla="*/ 57 w 121"/>
                                <a:gd name="T1" fmla="*/ 29 h 93"/>
                                <a:gd name="T2" fmla="*/ 115 w 121"/>
                                <a:gd name="T3" fmla="*/ 0 h 93"/>
                                <a:gd name="T4" fmla="*/ 120 w 121"/>
                                <a:gd name="T5" fmla="*/ 12 h 93"/>
                                <a:gd name="T6" fmla="*/ 121 w 121"/>
                                <a:gd name="T7" fmla="*/ 26 h 93"/>
                                <a:gd name="T8" fmla="*/ 121 w 121"/>
                                <a:gd name="T9" fmla="*/ 39 h 93"/>
                                <a:gd name="T10" fmla="*/ 117 w 121"/>
                                <a:gd name="T11" fmla="*/ 52 h 93"/>
                                <a:gd name="T12" fmla="*/ 111 w 121"/>
                                <a:gd name="T13" fmla="*/ 64 h 93"/>
                                <a:gd name="T14" fmla="*/ 103 w 121"/>
                                <a:gd name="T15" fmla="*/ 75 h 93"/>
                                <a:gd name="T16" fmla="*/ 92 w 121"/>
                                <a:gd name="T17" fmla="*/ 83 h 93"/>
                                <a:gd name="T18" fmla="*/ 80 w 121"/>
                                <a:gd name="T19" fmla="*/ 89 h 93"/>
                                <a:gd name="T20" fmla="*/ 67 w 121"/>
                                <a:gd name="T21" fmla="*/ 93 h 93"/>
                                <a:gd name="T22" fmla="*/ 54 w 121"/>
                                <a:gd name="T23" fmla="*/ 93 h 93"/>
                                <a:gd name="T24" fmla="*/ 41 w 121"/>
                                <a:gd name="T25" fmla="*/ 91 h 93"/>
                                <a:gd name="T26" fmla="*/ 29 w 121"/>
                                <a:gd name="T27" fmla="*/ 87 h 93"/>
                                <a:gd name="T28" fmla="*/ 17 w 121"/>
                                <a:gd name="T29" fmla="*/ 80 h 93"/>
                                <a:gd name="T30" fmla="*/ 7 w 121"/>
                                <a:gd name="T31" fmla="*/ 70 h 93"/>
                                <a:gd name="T32" fmla="*/ 0 w 121"/>
                                <a:gd name="T33" fmla="*/ 58 h 93"/>
                                <a:gd name="T34" fmla="*/ 57 w 121"/>
                                <a:gd name="T35" fmla="*/ 29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57" y="29"/>
                                  </a:moveTo>
                                  <a:lnTo>
                                    <a:pt x="115" y="0"/>
                                  </a:lnTo>
                                  <a:lnTo>
                                    <a:pt x="120" y="12"/>
                                  </a:lnTo>
                                  <a:lnTo>
                                    <a:pt x="121" y="26"/>
                                  </a:lnTo>
                                  <a:lnTo>
                                    <a:pt x="121" y="39"/>
                                  </a:lnTo>
                                  <a:lnTo>
                                    <a:pt x="117" y="52"/>
                                  </a:lnTo>
                                  <a:lnTo>
                                    <a:pt x="111" y="64"/>
                                  </a:lnTo>
                                  <a:lnTo>
                                    <a:pt x="103" y="75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3"/>
                                  </a:lnTo>
                                  <a:lnTo>
                                    <a:pt x="54" y="93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7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7" y="70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57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2" name="Freeform 1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18" y="3339"/>
                              <a:ext cx="30" cy="23"/>
                            </a:xfrm>
                            <a:custGeom>
                              <a:avLst/>
                              <a:gdLst>
                                <a:gd name="T0" fmla="*/ 115 w 121"/>
                                <a:gd name="T1" fmla="*/ 0 h 93"/>
                                <a:gd name="T2" fmla="*/ 120 w 121"/>
                                <a:gd name="T3" fmla="*/ 12 h 93"/>
                                <a:gd name="T4" fmla="*/ 121 w 121"/>
                                <a:gd name="T5" fmla="*/ 26 h 93"/>
                                <a:gd name="T6" fmla="*/ 121 w 121"/>
                                <a:gd name="T7" fmla="*/ 39 h 93"/>
                                <a:gd name="T8" fmla="*/ 117 w 121"/>
                                <a:gd name="T9" fmla="*/ 52 h 93"/>
                                <a:gd name="T10" fmla="*/ 111 w 121"/>
                                <a:gd name="T11" fmla="*/ 64 h 93"/>
                                <a:gd name="T12" fmla="*/ 103 w 121"/>
                                <a:gd name="T13" fmla="*/ 75 h 93"/>
                                <a:gd name="T14" fmla="*/ 92 w 121"/>
                                <a:gd name="T15" fmla="*/ 83 h 93"/>
                                <a:gd name="T16" fmla="*/ 80 w 121"/>
                                <a:gd name="T17" fmla="*/ 89 h 93"/>
                                <a:gd name="T18" fmla="*/ 67 w 121"/>
                                <a:gd name="T19" fmla="*/ 93 h 93"/>
                                <a:gd name="T20" fmla="*/ 54 w 121"/>
                                <a:gd name="T21" fmla="*/ 93 h 93"/>
                                <a:gd name="T22" fmla="*/ 41 w 121"/>
                                <a:gd name="T23" fmla="*/ 91 h 93"/>
                                <a:gd name="T24" fmla="*/ 29 w 121"/>
                                <a:gd name="T25" fmla="*/ 87 h 93"/>
                                <a:gd name="T26" fmla="*/ 17 w 121"/>
                                <a:gd name="T27" fmla="*/ 80 h 93"/>
                                <a:gd name="T28" fmla="*/ 7 w 121"/>
                                <a:gd name="T29" fmla="*/ 70 h 93"/>
                                <a:gd name="T30" fmla="*/ 0 w 121"/>
                                <a:gd name="T31" fmla="*/ 58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115" y="0"/>
                                  </a:moveTo>
                                  <a:lnTo>
                                    <a:pt x="120" y="12"/>
                                  </a:lnTo>
                                  <a:lnTo>
                                    <a:pt x="121" y="26"/>
                                  </a:lnTo>
                                  <a:lnTo>
                                    <a:pt x="121" y="39"/>
                                  </a:lnTo>
                                  <a:lnTo>
                                    <a:pt x="117" y="52"/>
                                  </a:lnTo>
                                  <a:lnTo>
                                    <a:pt x="111" y="64"/>
                                  </a:lnTo>
                                  <a:lnTo>
                                    <a:pt x="103" y="75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3"/>
                                  </a:lnTo>
                                  <a:lnTo>
                                    <a:pt x="54" y="93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7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7" y="70"/>
                                  </a:lnTo>
                                  <a:lnTo>
                                    <a:pt x="0" y="58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3" name="Freeform 1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10" y="3126"/>
                              <a:ext cx="137" cy="227"/>
                            </a:xfrm>
                            <a:custGeom>
                              <a:avLst/>
                              <a:gdLst>
                                <a:gd name="T0" fmla="*/ 433 w 548"/>
                                <a:gd name="T1" fmla="*/ 908 h 908"/>
                                <a:gd name="T2" fmla="*/ 490 w 548"/>
                                <a:gd name="T3" fmla="*/ 879 h 908"/>
                                <a:gd name="T4" fmla="*/ 548 w 548"/>
                                <a:gd name="T5" fmla="*/ 850 h 908"/>
                                <a:gd name="T6" fmla="*/ 115 w 548"/>
                                <a:gd name="T7" fmla="*/ 0 h 908"/>
                                <a:gd name="T8" fmla="*/ 58 w 548"/>
                                <a:gd name="T9" fmla="*/ 29 h 908"/>
                                <a:gd name="T10" fmla="*/ 0 w 548"/>
                                <a:gd name="T11" fmla="*/ 58 h 908"/>
                                <a:gd name="T12" fmla="*/ 433 w 548"/>
                                <a:gd name="T13" fmla="*/ 908 h 90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8" h="908">
                                  <a:moveTo>
                                    <a:pt x="433" y="908"/>
                                  </a:moveTo>
                                  <a:lnTo>
                                    <a:pt x="490" y="879"/>
                                  </a:lnTo>
                                  <a:lnTo>
                                    <a:pt x="548" y="850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433" y="90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4" name="Freeform 1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10" y="3126"/>
                              <a:ext cx="137" cy="227"/>
                            </a:xfrm>
                            <a:custGeom>
                              <a:avLst/>
                              <a:gdLst>
                                <a:gd name="T0" fmla="*/ 433 w 548"/>
                                <a:gd name="T1" fmla="*/ 908 h 908"/>
                                <a:gd name="T2" fmla="*/ 490 w 548"/>
                                <a:gd name="T3" fmla="*/ 879 h 908"/>
                                <a:gd name="T4" fmla="*/ 548 w 548"/>
                                <a:gd name="T5" fmla="*/ 850 h 908"/>
                                <a:gd name="T6" fmla="*/ 115 w 548"/>
                                <a:gd name="T7" fmla="*/ 0 h 908"/>
                                <a:gd name="T8" fmla="*/ 58 w 548"/>
                                <a:gd name="T9" fmla="*/ 29 h 908"/>
                                <a:gd name="T10" fmla="*/ 0 w 548"/>
                                <a:gd name="T11" fmla="*/ 58 h 908"/>
                                <a:gd name="T12" fmla="*/ 433 w 548"/>
                                <a:gd name="T13" fmla="*/ 908 h 90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8" h="908">
                                  <a:moveTo>
                                    <a:pt x="433" y="908"/>
                                  </a:moveTo>
                                  <a:lnTo>
                                    <a:pt x="490" y="879"/>
                                  </a:lnTo>
                                  <a:lnTo>
                                    <a:pt x="548" y="850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433" y="90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5" name="Freeform 1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117"/>
                              <a:ext cx="30" cy="23"/>
                            </a:xfrm>
                            <a:custGeom>
                              <a:avLst/>
                              <a:gdLst>
                                <a:gd name="T0" fmla="*/ 64 w 121"/>
                                <a:gd name="T1" fmla="*/ 64 h 93"/>
                                <a:gd name="T2" fmla="*/ 6 w 121"/>
                                <a:gd name="T3" fmla="*/ 93 h 93"/>
                                <a:gd name="T4" fmla="*/ 2 w 121"/>
                                <a:gd name="T5" fmla="*/ 81 h 93"/>
                                <a:gd name="T6" fmla="*/ 0 w 121"/>
                                <a:gd name="T7" fmla="*/ 67 h 93"/>
                                <a:gd name="T8" fmla="*/ 0 w 121"/>
                                <a:gd name="T9" fmla="*/ 54 h 93"/>
                                <a:gd name="T10" fmla="*/ 4 w 121"/>
                                <a:gd name="T11" fmla="*/ 41 h 93"/>
                                <a:gd name="T12" fmla="*/ 10 w 121"/>
                                <a:gd name="T13" fmla="*/ 29 h 93"/>
                                <a:gd name="T14" fmla="*/ 18 w 121"/>
                                <a:gd name="T15" fmla="*/ 18 h 93"/>
                                <a:gd name="T16" fmla="*/ 29 w 121"/>
                                <a:gd name="T17" fmla="*/ 10 h 93"/>
                                <a:gd name="T18" fmla="*/ 41 w 121"/>
                                <a:gd name="T19" fmla="*/ 4 h 93"/>
                                <a:gd name="T20" fmla="*/ 54 w 121"/>
                                <a:gd name="T21" fmla="*/ 0 h 93"/>
                                <a:gd name="T22" fmla="*/ 68 w 121"/>
                                <a:gd name="T23" fmla="*/ 0 h 93"/>
                                <a:gd name="T24" fmla="*/ 81 w 121"/>
                                <a:gd name="T25" fmla="*/ 2 h 93"/>
                                <a:gd name="T26" fmla="*/ 93 w 121"/>
                                <a:gd name="T27" fmla="*/ 6 h 93"/>
                                <a:gd name="T28" fmla="*/ 105 w 121"/>
                                <a:gd name="T29" fmla="*/ 14 h 93"/>
                                <a:gd name="T30" fmla="*/ 114 w 121"/>
                                <a:gd name="T31" fmla="*/ 23 h 93"/>
                                <a:gd name="T32" fmla="*/ 121 w 121"/>
                                <a:gd name="T33" fmla="*/ 35 h 93"/>
                                <a:gd name="T34" fmla="*/ 64 w 121"/>
                                <a:gd name="T35" fmla="*/ 64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64" y="64"/>
                                  </a:moveTo>
                                  <a:lnTo>
                                    <a:pt x="6" y="93"/>
                                  </a:lnTo>
                                  <a:lnTo>
                                    <a:pt x="2" y="81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10"/>
                                  </a:lnTo>
                                  <a:lnTo>
                                    <a:pt x="41" y="4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8" y="0"/>
                                  </a:lnTo>
                                  <a:lnTo>
                                    <a:pt x="81" y="2"/>
                                  </a:lnTo>
                                  <a:lnTo>
                                    <a:pt x="93" y="6"/>
                                  </a:lnTo>
                                  <a:lnTo>
                                    <a:pt x="105" y="14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6" name="Freeform 1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117"/>
                              <a:ext cx="30" cy="23"/>
                            </a:xfrm>
                            <a:custGeom>
                              <a:avLst/>
                              <a:gdLst>
                                <a:gd name="T0" fmla="*/ 6 w 121"/>
                                <a:gd name="T1" fmla="*/ 93 h 93"/>
                                <a:gd name="T2" fmla="*/ 2 w 121"/>
                                <a:gd name="T3" fmla="*/ 81 h 93"/>
                                <a:gd name="T4" fmla="*/ 0 w 121"/>
                                <a:gd name="T5" fmla="*/ 67 h 93"/>
                                <a:gd name="T6" fmla="*/ 0 w 121"/>
                                <a:gd name="T7" fmla="*/ 54 h 93"/>
                                <a:gd name="T8" fmla="*/ 4 w 121"/>
                                <a:gd name="T9" fmla="*/ 41 h 93"/>
                                <a:gd name="T10" fmla="*/ 10 w 121"/>
                                <a:gd name="T11" fmla="*/ 29 h 93"/>
                                <a:gd name="T12" fmla="*/ 18 w 121"/>
                                <a:gd name="T13" fmla="*/ 18 h 93"/>
                                <a:gd name="T14" fmla="*/ 29 w 121"/>
                                <a:gd name="T15" fmla="*/ 10 h 93"/>
                                <a:gd name="T16" fmla="*/ 41 w 121"/>
                                <a:gd name="T17" fmla="*/ 4 h 93"/>
                                <a:gd name="T18" fmla="*/ 54 w 121"/>
                                <a:gd name="T19" fmla="*/ 0 h 93"/>
                                <a:gd name="T20" fmla="*/ 68 w 121"/>
                                <a:gd name="T21" fmla="*/ 0 h 93"/>
                                <a:gd name="T22" fmla="*/ 81 w 121"/>
                                <a:gd name="T23" fmla="*/ 2 h 93"/>
                                <a:gd name="T24" fmla="*/ 93 w 121"/>
                                <a:gd name="T25" fmla="*/ 6 h 93"/>
                                <a:gd name="T26" fmla="*/ 105 w 121"/>
                                <a:gd name="T27" fmla="*/ 14 h 93"/>
                                <a:gd name="T28" fmla="*/ 114 w 121"/>
                                <a:gd name="T29" fmla="*/ 23 h 93"/>
                                <a:gd name="T30" fmla="*/ 121 w 121"/>
                                <a:gd name="T31" fmla="*/ 35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6" y="93"/>
                                  </a:moveTo>
                                  <a:lnTo>
                                    <a:pt x="2" y="81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10"/>
                                  </a:lnTo>
                                  <a:lnTo>
                                    <a:pt x="41" y="4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8" y="0"/>
                                  </a:lnTo>
                                  <a:lnTo>
                                    <a:pt x="81" y="2"/>
                                  </a:lnTo>
                                  <a:lnTo>
                                    <a:pt x="93" y="6"/>
                                  </a:lnTo>
                                  <a:lnTo>
                                    <a:pt x="105" y="14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7" name="Freeform 1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092"/>
                              <a:ext cx="21" cy="31"/>
                            </a:xfrm>
                            <a:custGeom>
                              <a:avLst/>
                              <a:gdLst>
                                <a:gd name="T0" fmla="*/ 63 w 84"/>
                                <a:gd name="T1" fmla="*/ 61 h 125"/>
                                <a:gd name="T2" fmla="*/ 84 w 84"/>
                                <a:gd name="T3" fmla="*/ 123 h 125"/>
                                <a:gd name="T4" fmla="*/ 70 w 84"/>
                                <a:gd name="T5" fmla="*/ 125 h 125"/>
                                <a:gd name="T6" fmla="*/ 57 w 84"/>
                                <a:gd name="T7" fmla="*/ 125 h 125"/>
                                <a:gd name="T8" fmla="*/ 44 w 84"/>
                                <a:gd name="T9" fmla="*/ 123 h 125"/>
                                <a:gd name="T10" fmla="*/ 32 w 84"/>
                                <a:gd name="T11" fmla="*/ 118 h 125"/>
                                <a:gd name="T12" fmla="*/ 21 w 84"/>
                                <a:gd name="T13" fmla="*/ 109 h 125"/>
                                <a:gd name="T14" fmla="*/ 12 w 84"/>
                                <a:gd name="T15" fmla="*/ 100 h 125"/>
                                <a:gd name="T16" fmla="*/ 4 w 84"/>
                                <a:gd name="T17" fmla="*/ 88 h 125"/>
                                <a:gd name="T18" fmla="*/ 1 w 84"/>
                                <a:gd name="T19" fmla="*/ 76 h 125"/>
                                <a:gd name="T20" fmla="*/ 0 w 84"/>
                                <a:gd name="T21" fmla="*/ 61 h 125"/>
                                <a:gd name="T22" fmla="*/ 1 w 84"/>
                                <a:gd name="T23" fmla="*/ 48 h 125"/>
                                <a:gd name="T24" fmla="*/ 4 w 84"/>
                                <a:gd name="T25" fmla="*/ 36 h 125"/>
                                <a:gd name="T26" fmla="*/ 10 w 84"/>
                                <a:gd name="T27" fmla="*/ 24 h 125"/>
                                <a:gd name="T28" fmla="*/ 20 w 84"/>
                                <a:gd name="T29" fmla="*/ 15 h 125"/>
                                <a:gd name="T30" fmla="*/ 31 w 84"/>
                                <a:gd name="T31" fmla="*/ 6 h 125"/>
                                <a:gd name="T32" fmla="*/ 43 w 84"/>
                                <a:gd name="T33" fmla="*/ 0 h 125"/>
                                <a:gd name="T34" fmla="*/ 63 w 84"/>
                                <a:gd name="T35" fmla="*/ 61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4" h="125">
                                  <a:moveTo>
                                    <a:pt x="63" y="61"/>
                                  </a:moveTo>
                                  <a:lnTo>
                                    <a:pt x="84" y="123"/>
                                  </a:lnTo>
                                  <a:lnTo>
                                    <a:pt x="70" y="125"/>
                                  </a:lnTo>
                                  <a:lnTo>
                                    <a:pt x="57" y="125"/>
                                  </a:lnTo>
                                  <a:lnTo>
                                    <a:pt x="44" y="123"/>
                                  </a:lnTo>
                                  <a:lnTo>
                                    <a:pt x="32" y="118"/>
                                  </a:lnTo>
                                  <a:lnTo>
                                    <a:pt x="21" y="109"/>
                                  </a:lnTo>
                                  <a:lnTo>
                                    <a:pt x="12" y="100"/>
                                  </a:lnTo>
                                  <a:lnTo>
                                    <a:pt x="4" y="88"/>
                                  </a:lnTo>
                                  <a:lnTo>
                                    <a:pt x="1" y="76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1" y="48"/>
                                  </a:lnTo>
                                  <a:lnTo>
                                    <a:pt x="4" y="36"/>
                                  </a:lnTo>
                                  <a:lnTo>
                                    <a:pt x="10" y="24"/>
                                  </a:lnTo>
                                  <a:lnTo>
                                    <a:pt x="20" y="15"/>
                                  </a:lnTo>
                                  <a:lnTo>
                                    <a:pt x="31" y="6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63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8" name="Freeform 1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092"/>
                              <a:ext cx="21" cy="31"/>
                            </a:xfrm>
                            <a:custGeom>
                              <a:avLst/>
                              <a:gdLst>
                                <a:gd name="T0" fmla="*/ 84 w 84"/>
                                <a:gd name="T1" fmla="*/ 123 h 125"/>
                                <a:gd name="T2" fmla="*/ 70 w 84"/>
                                <a:gd name="T3" fmla="*/ 125 h 125"/>
                                <a:gd name="T4" fmla="*/ 57 w 84"/>
                                <a:gd name="T5" fmla="*/ 125 h 125"/>
                                <a:gd name="T6" fmla="*/ 44 w 84"/>
                                <a:gd name="T7" fmla="*/ 123 h 125"/>
                                <a:gd name="T8" fmla="*/ 32 w 84"/>
                                <a:gd name="T9" fmla="*/ 118 h 125"/>
                                <a:gd name="T10" fmla="*/ 21 w 84"/>
                                <a:gd name="T11" fmla="*/ 109 h 125"/>
                                <a:gd name="T12" fmla="*/ 12 w 84"/>
                                <a:gd name="T13" fmla="*/ 100 h 125"/>
                                <a:gd name="T14" fmla="*/ 4 w 84"/>
                                <a:gd name="T15" fmla="*/ 88 h 125"/>
                                <a:gd name="T16" fmla="*/ 1 w 84"/>
                                <a:gd name="T17" fmla="*/ 76 h 125"/>
                                <a:gd name="T18" fmla="*/ 0 w 84"/>
                                <a:gd name="T19" fmla="*/ 61 h 125"/>
                                <a:gd name="T20" fmla="*/ 1 w 84"/>
                                <a:gd name="T21" fmla="*/ 48 h 125"/>
                                <a:gd name="T22" fmla="*/ 4 w 84"/>
                                <a:gd name="T23" fmla="*/ 36 h 125"/>
                                <a:gd name="T24" fmla="*/ 10 w 84"/>
                                <a:gd name="T25" fmla="*/ 24 h 125"/>
                                <a:gd name="T26" fmla="*/ 20 w 84"/>
                                <a:gd name="T27" fmla="*/ 15 h 125"/>
                                <a:gd name="T28" fmla="*/ 31 w 84"/>
                                <a:gd name="T29" fmla="*/ 6 h 125"/>
                                <a:gd name="T30" fmla="*/ 43 w 84"/>
                                <a:gd name="T31" fmla="*/ 0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4" h="125">
                                  <a:moveTo>
                                    <a:pt x="84" y="123"/>
                                  </a:moveTo>
                                  <a:lnTo>
                                    <a:pt x="70" y="125"/>
                                  </a:lnTo>
                                  <a:lnTo>
                                    <a:pt x="57" y="125"/>
                                  </a:lnTo>
                                  <a:lnTo>
                                    <a:pt x="44" y="123"/>
                                  </a:lnTo>
                                  <a:lnTo>
                                    <a:pt x="32" y="118"/>
                                  </a:lnTo>
                                  <a:lnTo>
                                    <a:pt x="21" y="109"/>
                                  </a:lnTo>
                                  <a:lnTo>
                                    <a:pt x="12" y="100"/>
                                  </a:lnTo>
                                  <a:lnTo>
                                    <a:pt x="4" y="88"/>
                                  </a:lnTo>
                                  <a:lnTo>
                                    <a:pt x="1" y="76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1" y="48"/>
                                  </a:lnTo>
                                  <a:lnTo>
                                    <a:pt x="4" y="36"/>
                                  </a:lnTo>
                                  <a:lnTo>
                                    <a:pt x="10" y="24"/>
                                  </a:lnTo>
                                  <a:lnTo>
                                    <a:pt x="20" y="15"/>
                                  </a:lnTo>
                                  <a:lnTo>
                                    <a:pt x="31" y="6"/>
                                  </a:lnTo>
                                  <a:lnTo>
                                    <a:pt x="43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9" name="Freeform 1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3065"/>
                              <a:ext cx="89" cy="57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05 h 228"/>
                                <a:gd name="T2" fmla="*/ 20 w 356"/>
                                <a:gd name="T3" fmla="*/ 166 h 228"/>
                                <a:gd name="T4" fmla="*/ 41 w 356"/>
                                <a:gd name="T5" fmla="*/ 228 h 228"/>
                                <a:gd name="T6" fmla="*/ 356 w 356"/>
                                <a:gd name="T7" fmla="*/ 122 h 228"/>
                                <a:gd name="T8" fmla="*/ 335 w 356"/>
                                <a:gd name="T9" fmla="*/ 61 h 228"/>
                                <a:gd name="T10" fmla="*/ 315 w 356"/>
                                <a:gd name="T11" fmla="*/ 0 h 228"/>
                                <a:gd name="T12" fmla="*/ 0 w 356"/>
                                <a:gd name="T13" fmla="*/ 105 h 2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8">
                                  <a:moveTo>
                                    <a:pt x="0" y="105"/>
                                  </a:moveTo>
                                  <a:lnTo>
                                    <a:pt x="20" y="166"/>
                                  </a:lnTo>
                                  <a:lnTo>
                                    <a:pt x="41" y="228"/>
                                  </a:lnTo>
                                  <a:lnTo>
                                    <a:pt x="356" y="122"/>
                                  </a:lnTo>
                                  <a:lnTo>
                                    <a:pt x="335" y="61"/>
                                  </a:lnTo>
                                  <a:lnTo>
                                    <a:pt x="315" y="0"/>
                                  </a:lnTo>
                                  <a:lnTo>
                                    <a:pt x="0" y="10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0" name="Freeform 1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3065"/>
                              <a:ext cx="89" cy="57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05 h 228"/>
                                <a:gd name="T2" fmla="*/ 20 w 356"/>
                                <a:gd name="T3" fmla="*/ 166 h 228"/>
                                <a:gd name="T4" fmla="*/ 41 w 356"/>
                                <a:gd name="T5" fmla="*/ 228 h 228"/>
                                <a:gd name="T6" fmla="*/ 356 w 356"/>
                                <a:gd name="T7" fmla="*/ 122 h 228"/>
                                <a:gd name="T8" fmla="*/ 335 w 356"/>
                                <a:gd name="T9" fmla="*/ 61 h 228"/>
                                <a:gd name="T10" fmla="*/ 315 w 356"/>
                                <a:gd name="T11" fmla="*/ 0 h 228"/>
                                <a:gd name="T12" fmla="*/ 0 w 356"/>
                                <a:gd name="T13" fmla="*/ 105 h 2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8">
                                  <a:moveTo>
                                    <a:pt x="0" y="105"/>
                                  </a:moveTo>
                                  <a:lnTo>
                                    <a:pt x="20" y="166"/>
                                  </a:lnTo>
                                  <a:lnTo>
                                    <a:pt x="41" y="228"/>
                                  </a:lnTo>
                                  <a:lnTo>
                                    <a:pt x="356" y="122"/>
                                  </a:lnTo>
                                  <a:lnTo>
                                    <a:pt x="335" y="61"/>
                                  </a:lnTo>
                                  <a:lnTo>
                                    <a:pt x="315" y="0"/>
                                  </a:lnTo>
                                  <a:lnTo>
                                    <a:pt x="0" y="10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1" name="Freeform 1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0" y="3081"/>
                              <a:ext cx="6" cy="15"/>
                            </a:xfrm>
                            <a:custGeom>
                              <a:avLst/>
                              <a:gdLst>
                                <a:gd name="T0" fmla="*/ 0 w 24"/>
                                <a:gd name="T1" fmla="*/ 0 h 61"/>
                                <a:gd name="T2" fmla="*/ 21 w 24"/>
                                <a:gd name="T3" fmla="*/ 61 h 61"/>
                                <a:gd name="T4" fmla="*/ 24 w 24"/>
                                <a:gd name="T5" fmla="*/ 59 h 61"/>
                                <a:gd name="T6" fmla="*/ 0 w 24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1">
                                  <a:moveTo>
                                    <a:pt x="0" y="0"/>
                                  </a:moveTo>
                                  <a:lnTo>
                                    <a:pt x="21" y="61"/>
                                  </a:lnTo>
                                  <a:lnTo>
                                    <a:pt x="24" y="5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2" name="Line 17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925" y="309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3" name="Freeform 1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14" y="3034"/>
                              <a:ext cx="89" cy="61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27 h 245"/>
                                <a:gd name="T2" fmla="*/ 24 w 356"/>
                                <a:gd name="T3" fmla="*/ 186 h 245"/>
                                <a:gd name="T4" fmla="*/ 48 w 356"/>
                                <a:gd name="T5" fmla="*/ 245 h 245"/>
                                <a:gd name="T6" fmla="*/ 356 w 356"/>
                                <a:gd name="T7" fmla="*/ 118 h 245"/>
                                <a:gd name="T8" fmla="*/ 332 w 356"/>
                                <a:gd name="T9" fmla="*/ 59 h 245"/>
                                <a:gd name="T10" fmla="*/ 308 w 356"/>
                                <a:gd name="T11" fmla="*/ 0 h 245"/>
                                <a:gd name="T12" fmla="*/ 0 w 356"/>
                                <a:gd name="T13" fmla="*/ 127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0" y="127"/>
                                  </a:moveTo>
                                  <a:lnTo>
                                    <a:pt x="24" y="186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18"/>
                                  </a:lnTo>
                                  <a:lnTo>
                                    <a:pt x="332" y="59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4" name="Freeform 1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14" y="3034"/>
                              <a:ext cx="89" cy="61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27 h 245"/>
                                <a:gd name="T2" fmla="*/ 24 w 356"/>
                                <a:gd name="T3" fmla="*/ 186 h 245"/>
                                <a:gd name="T4" fmla="*/ 48 w 356"/>
                                <a:gd name="T5" fmla="*/ 245 h 245"/>
                                <a:gd name="T6" fmla="*/ 356 w 356"/>
                                <a:gd name="T7" fmla="*/ 118 h 245"/>
                                <a:gd name="T8" fmla="*/ 332 w 356"/>
                                <a:gd name="T9" fmla="*/ 59 h 245"/>
                                <a:gd name="T10" fmla="*/ 308 w 356"/>
                                <a:gd name="T11" fmla="*/ 0 h 245"/>
                                <a:gd name="T12" fmla="*/ 0 w 356"/>
                                <a:gd name="T13" fmla="*/ 127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0" y="127"/>
                                  </a:moveTo>
                                  <a:lnTo>
                                    <a:pt x="24" y="186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18"/>
                                  </a:lnTo>
                                  <a:lnTo>
                                    <a:pt x="332" y="59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5" name="Freeform 1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7" y="3049"/>
                              <a:ext cx="7" cy="14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0 h 59"/>
                                <a:gd name="T2" fmla="*/ 24 w 29"/>
                                <a:gd name="T3" fmla="*/ 59 h 59"/>
                                <a:gd name="T4" fmla="*/ 29 w 29"/>
                                <a:gd name="T5" fmla="*/ 58 h 59"/>
                                <a:gd name="T6" fmla="*/ 0 w 29"/>
                                <a:gd name="T7" fmla="*/ 0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0" y="0"/>
                                  </a:moveTo>
                                  <a:lnTo>
                                    <a:pt x="24" y="59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6" name="Line 17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03" y="306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7" name="Freeform 1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89" y="2998"/>
                              <a:ext cx="89" cy="65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47 h 262"/>
                                <a:gd name="T2" fmla="*/ 29 w 356"/>
                                <a:gd name="T3" fmla="*/ 204 h 262"/>
                                <a:gd name="T4" fmla="*/ 58 w 356"/>
                                <a:gd name="T5" fmla="*/ 262 h 262"/>
                                <a:gd name="T6" fmla="*/ 356 w 356"/>
                                <a:gd name="T7" fmla="*/ 115 h 262"/>
                                <a:gd name="T8" fmla="*/ 328 w 356"/>
                                <a:gd name="T9" fmla="*/ 58 h 262"/>
                                <a:gd name="T10" fmla="*/ 299 w 356"/>
                                <a:gd name="T11" fmla="*/ 0 h 262"/>
                                <a:gd name="T12" fmla="*/ 0 w 356"/>
                                <a:gd name="T13" fmla="*/ 14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0" y="147"/>
                                  </a:moveTo>
                                  <a:lnTo>
                                    <a:pt x="29" y="204"/>
                                  </a:lnTo>
                                  <a:lnTo>
                                    <a:pt x="58" y="262"/>
                                  </a:lnTo>
                                  <a:lnTo>
                                    <a:pt x="356" y="115"/>
                                  </a:lnTo>
                                  <a:lnTo>
                                    <a:pt x="328" y="58"/>
                                  </a:lnTo>
                                  <a:lnTo>
                                    <a:pt x="299" y="0"/>
                                  </a:lnTo>
                                  <a:lnTo>
                                    <a:pt x="0" y="14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8" name="Freeform 1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89" y="2998"/>
                              <a:ext cx="89" cy="65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47 h 262"/>
                                <a:gd name="T2" fmla="*/ 29 w 356"/>
                                <a:gd name="T3" fmla="*/ 204 h 262"/>
                                <a:gd name="T4" fmla="*/ 58 w 356"/>
                                <a:gd name="T5" fmla="*/ 262 h 262"/>
                                <a:gd name="T6" fmla="*/ 356 w 356"/>
                                <a:gd name="T7" fmla="*/ 115 h 262"/>
                                <a:gd name="T8" fmla="*/ 328 w 356"/>
                                <a:gd name="T9" fmla="*/ 58 h 262"/>
                                <a:gd name="T10" fmla="*/ 299 w 356"/>
                                <a:gd name="T11" fmla="*/ 0 h 262"/>
                                <a:gd name="T12" fmla="*/ 0 w 356"/>
                                <a:gd name="T13" fmla="*/ 14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0" y="147"/>
                                  </a:moveTo>
                                  <a:lnTo>
                                    <a:pt x="29" y="204"/>
                                  </a:lnTo>
                                  <a:lnTo>
                                    <a:pt x="58" y="262"/>
                                  </a:lnTo>
                                  <a:lnTo>
                                    <a:pt x="356" y="115"/>
                                  </a:lnTo>
                                  <a:lnTo>
                                    <a:pt x="328" y="58"/>
                                  </a:lnTo>
                                  <a:lnTo>
                                    <a:pt x="299" y="0"/>
                                  </a:lnTo>
                                  <a:lnTo>
                                    <a:pt x="0" y="14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9" name="Freeform 1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71" y="3012"/>
                              <a:ext cx="8" cy="15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0 h 57"/>
                                <a:gd name="T2" fmla="*/ 28 w 32"/>
                                <a:gd name="T3" fmla="*/ 57 h 57"/>
                                <a:gd name="T4" fmla="*/ 32 w 32"/>
                                <a:gd name="T5" fmla="*/ 55 h 57"/>
                                <a:gd name="T6" fmla="*/ 0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0" name="Line 16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78" y="30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1" name="Freeform 1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3" y="2957"/>
                              <a:ext cx="88" cy="69"/>
                            </a:xfrm>
                            <a:custGeom>
                              <a:avLst/>
                              <a:gdLst>
                                <a:gd name="T0" fmla="*/ 0 w 354"/>
                                <a:gd name="T1" fmla="*/ 167 h 277"/>
                                <a:gd name="T2" fmla="*/ 33 w 354"/>
                                <a:gd name="T3" fmla="*/ 222 h 277"/>
                                <a:gd name="T4" fmla="*/ 65 w 354"/>
                                <a:gd name="T5" fmla="*/ 277 h 277"/>
                                <a:gd name="T6" fmla="*/ 354 w 354"/>
                                <a:gd name="T7" fmla="*/ 111 h 277"/>
                                <a:gd name="T8" fmla="*/ 321 w 354"/>
                                <a:gd name="T9" fmla="*/ 55 h 277"/>
                                <a:gd name="T10" fmla="*/ 289 w 354"/>
                                <a:gd name="T11" fmla="*/ 0 h 277"/>
                                <a:gd name="T12" fmla="*/ 0 w 354"/>
                                <a:gd name="T13" fmla="*/ 167 h 27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7">
                                  <a:moveTo>
                                    <a:pt x="0" y="167"/>
                                  </a:moveTo>
                                  <a:lnTo>
                                    <a:pt x="33" y="222"/>
                                  </a:lnTo>
                                  <a:lnTo>
                                    <a:pt x="65" y="277"/>
                                  </a:lnTo>
                                  <a:lnTo>
                                    <a:pt x="354" y="111"/>
                                  </a:ln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2" name="Freeform 1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3" y="2957"/>
                              <a:ext cx="88" cy="69"/>
                            </a:xfrm>
                            <a:custGeom>
                              <a:avLst/>
                              <a:gdLst>
                                <a:gd name="T0" fmla="*/ 0 w 354"/>
                                <a:gd name="T1" fmla="*/ 167 h 277"/>
                                <a:gd name="T2" fmla="*/ 33 w 354"/>
                                <a:gd name="T3" fmla="*/ 222 h 277"/>
                                <a:gd name="T4" fmla="*/ 65 w 354"/>
                                <a:gd name="T5" fmla="*/ 277 h 277"/>
                                <a:gd name="T6" fmla="*/ 354 w 354"/>
                                <a:gd name="T7" fmla="*/ 111 h 277"/>
                                <a:gd name="T8" fmla="*/ 321 w 354"/>
                                <a:gd name="T9" fmla="*/ 55 h 277"/>
                                <a:gd name="T10" fmla="*/ 289 w 354"/>
                                <a:gd name="T11" fmla="*/ 0 h 277"/>
                                <a:gd name="T12" fmla="*/ 0 w 354"/>
                                <a:gd name="T13" fmla="*/ 167 h 27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7">
                                  <a:moveTo>
                                    <a:pt x="0" y="167"/>
                                  </a:moveTo>
                                  <a:lnTo>
                                    <a:pt x="33" y="222"/>
                                  </a:lnTo>
                                  <a:lnTo>
                                    <a:pt x="65" y="277"/>
                                  </a:lnTo>
                                  <a:lnTo>
                                    <a:pt x="354" y="111"/>
                                  </a:ln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3" name="Freeform 1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3" y="2971"/>
                              <a:ext cx="9" cy="13"/>
                            </a:xfrm>
                            <a:custGeom>
                              <a:avLst/>
                              <a:gdLst>
                                <a:gd name="T0" fmla="*/ 0 w 36"/>
                                <a:gd name="T1" fmla="*/ 0 h 56"/>
                                <a:gd name="T2" fmla="*/ 33 w 36"/>
                                <a:gd name="T3" fmla="*/ 56 h 56"/>
                                <a:gd name="T4" fmla="*/ 36 w 36"/>
                                <a:gd name="T5" fmla="*/ 54 h 56"/>
                                <a:gd name="T6" fmla="*/ 0 w 36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6">
                                  <a:moveTo>
                                    <a:pt x="0" y="0"/>
                                  </a:moveTo>
                                  <a:lnTo>
                                    <a:pt x="33" y="56"/>
                                  </a:lnTo>
                                  <a:lnTo>
                                    <a:pt x="36" y="5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4" name="Line 16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51" y="298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5" name="Freeform 1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34" y="2911"/>
                              <a:ext cx="88" cy="73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185 h 292"/>
                                <a:gd name="T2" fmla="*/ 36 w 349"/>
                                <a:gd name="T3" fmla="*/ 238 h 292"/>
                                <a:gd name="T4" fmla="*/ 72 w 349"/>
                                <a:gd name="T5" fmla="*/ 292 h 292"/>
                                <a:gd name="T6" fmla="*/ 349 w 349"/>
                                <a:gd name="T7" fmla="*/ 108 h 292"/>
                                <a:gd name="T8" fmla="*/ 313 w 349"/>
                                <a:gd name="T9" fmla="*/ 54 h 292"/>
                                <a:gd name="T10" fmla="*/ 277 w 349"/>
                                <a:gd name="T11" fmla="*/ 0 h 292"/>
                                <a:gd name="T12" fmla="*/ 0 w 349"/>
                                <a:gd name="T13" fmla="*/ 185 h 2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2">
                                  <a:moveTo>
                                    <a:pt x="0" y="185"/>
                                  </a:moveTo>
                                  <a:lnTo>
                                    <a:pt x="36" y="238"/>
                                  </a:lnTo>
                                  <a:lnTo>
                                    <a:pt x="72" y="292"/>
                                  </a:lnTo>
                                  <a:lnTo>
                                    <a:pt x="349" y="108"/>
                                  </a:lnTo>
                                  <a:lnTo>
                                    <a:pt x="313" y="54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6" name="Freeform 1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34" y="2911"/>
                              <a:ext cx="88" cy="73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185 h 292"/>
                                <a:gd name="T2" fmla="*/ 36 w 349"/>
                                <a:gd name="T3" fmla="*/ 238 h 292"/>
                                <a:gd name="T4" fmla="*/ 72 w 349"/>
                                <a:gd name="T5" fmla="*/ 292 h 292"/>
                                <a:gd name="T6" fmla="*/ 349 w 349"/>
                                <a:gd name="T7" fmla="*/ 108 h 292"/>
                                <a:gd name="T8" fmla="*/ 313 w 349"/>
                                <a:gd name="T9" fmla="*/ 54 h 292"/>
                                <a:gd name="T10" fmla="*/ 277 w 349"/>
                                <a:gd name="T11" fmla="*/ 0 h 292"/>
                                <a:gd name="T12" fmla="*/ 0 w 349"/>
                                <a:gd name="T13" fmla="*/ 185 h 2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2">
                                  <a:moveTo>
                                    <a:pt x="0" y="185"/>
                                  </a:moveTo>
                                  <a:lnTo>
                                    <a:pt x="36" y="238"/>
                                  </a:lnTo>
                                  <a:lnTo>
                                    <a:pt x="72" y="292"/>
                                  </a:lnTo>
                                  <a:lnTo>
                                    <a:pt x="349" y="108"/>
                                  </a:lnTo>
                                  <a:lnTo>
                                    <a:pt x="313" y="54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7" name="Freeform 1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13" y="2925"/>
                              <a:ext cx="9" cy="13"/>
                            </a:xfrm>
                            <a:custGeom>
                              <a:avLst/>
                              <a:gdLst>
                                <a:gd name="T0" fmla="*/ 0 w 39"/>
                                <a:gd name="T1" fmla="*/ 0 h 54"/>
                                <a:gd name="T2" fmla="*/ 36 w 39"/>
                                <a:gd name="T3" fmla="*/ 54 h 54"/>
                                <a:gd name="T4" fmla="*/ 39 w 39"/>
                                <a:gd name="T5" fmla="*/ 50 h 54"/>
                                <a:gd name="T6" fmla="*/ 0 w 39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4">
                                  <a:moveTo>
                                    <a:pt x="0" y="0"/>
                                  </a:moveTo>
                                  <a:lnTo>
                                    <a:pt x="36" y="54"/>
                                  </a:lnTo>
                                  <a:lnTo>
                                    <a:pt x="39" y="5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8" name="Line 16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22" y="29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9" name="Freeform 1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03" y="2861"/>
                              <a:ext cx="85" cy="76"/>
                            </a:xfrm>
                            <a:custGeom>
                              <a:avLst/>
                              <a:gdLst>
                                <a:gd name="T0" fmla="*/ 0 w 341"/>
                                <a:gd name="T1" fmla="*/ 203 h 303"/>
                                <a:gd name="T2" fmla="*/ 38 w 341"/>
                                <a:gd name="T3" fmla="*/ 253 h 303"/>
                                <a:gd name="T4" fmla="*/ 77 w 341"/>
                                <a:gd name="T5" fmla="*/ 303 h 303"/>
                                <a:gd name="T6" fmla="*/ 341 w 341"/>
                                <a:gd name="T7" fmla="*/ 101 h 303"/>
                                <a:gd name="T8" fmla="*/ 303 w 341"/>
                                <a:gd name="T9" fmla="*/ 51 h 303"/>
                                <a:gd name="T10" fmla="*/ 265 w 341"/>
                                <a:gd name="T11" fmla="*/ 0 h 303"/>
                                <a:gd name="T12" fmla="*/ 0 w 341"/>
                                <a:gd name="T13" fmla="*/ 203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1" h="303">
                                  <a:moveTo>
                                    <a:pt x="0" y="203"/>
                                  </a:moveTo>
                                  <a:lnTo>
                                    <a:pt x="38" y="253"/>
                                  </a:lnTo>
                                  <a:lnTo>
                                    <a:pt x="77" y="303"/>
                                  </a:lnTo>
                                  <a:lnTo>
                                    <a:pt x="341" y="101"/>
                                  </a:lnTo>
                                  <a:lnTo>
                                    <a:pt x="303" y="51"/>
                                  </a:lnTo>
                                  <a:lnTo>
                                    <a:pt x="265" y="0"/>
                                  </a:lnTo>
                                  <a:lnTo>
                                    <a:pt x="0" y="20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0" name="Freeform 1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03" y="2861"/>
                              <a:ext cx="85" cy="76"/>
                            </a:xfrm>
                            <a:custGeom>
                              <a:avLst/>
                              <a:gdLst>
                                <a:gd name="T0" fmla="*/ 0 w 341"/>
                                <a:gd name="T1" fmla="*/ 203 h 303"/>
                                <a:gd name="T2" fmla="*/ 38 w 341"/>
                                <a:gd name="T3" fmla="*/ 253 h 303"/>
                                <a:gd name="T4" fmla="*/ 77 w 341"/>
                                <a:gd name="T5" fmla="*/ 303 h 303"/>
                                <a:gd name="T6" fmla="*/ 341 w 341"/>
                                <a:gd name="T7" fmla="*/ 101 h 303"/>
                                <a:gd name="T8" fmla="*/ 303 w 341"/>
                                <a:gd name="T9" fmla="*/ 51 h 303"/>
                                <a:gd name="T10" fmla="*/ 265 w 341"/>
                                <a:gd name="T11" fmla="*/ 0 h 303"/>
                                <a:gd name="T12" fmla="*/ 0 w 341"/>
                                <a:gd name="T13" fmla="*/ 203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1" h="303">
                                  <a:moveTo>
                                    <a:pt x="0" y="203"/>
                                  </a:moveTo>
                                  <a:lnTo>
                                    <a:pt x="38" y="253"/>
                                  </a:lnTo>
                                  <a:lnTo>
                                    <a:pt x="77" y="303"/>
                                  </a:lnTo>
                                  <a:lnTo>
                                    <a:pt x="341" y="101"/>
                                  </a:lnTo>
                                  <a:lnTo>
                                    <a:pt x="303" y="51"/>
                                  </a:lnTo>
                                  <a:lnTo>
                                    <a:pt x="265" y="0"/>
                                  </a:lnTo>
                                  <a:lnTo>
                                    <a:pt x="0" y="20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1" name="Freeform 1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79" y="2874"/>
                              <a:ext cx="10" cy="12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0 h 50"/>
                                <a:gd name="T2" fmla="*/ 38 w 42"/>
                                <a:gd name="T3" fmla="*/ 50 h 50"/>
                                <a:gd name="T4" fmla="*/ 42 w 42"/>
                                <a:gd name="T5" fmla="*/ 48 h 50"/>
                                <a:gd name="T6" fmla="*/ 0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0" y="0"/>
                                  </a:moveTo>
                                  <a:lnTo>
                                    <a:pt x="38" y="5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2" name="Line 15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88" y="288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3" name="Freeform 1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8" y="2807"/>
                              <a:ext cx="84" cy="79"/>
                            </a:xfrm>
                            <a:custGeom>
                              <a:avLst/>
                              <a:gdLst>
                                <a:gd name="T0" fmla="*/ 0 w 333"/>
                                <a:gd name="T1" fmla="*/ 219 h 315"/>
                                <a:gd name="T2" fmla="*/ 42 w 333"/>
                                <a:gd name="T3" fmla="*/ 267 h 315"/>
                                <a:gd name="T4" fmla="*/ 84 w 333"/>
                                <a:gd name="T5" fmla="*/ 315 h 315"/>
                                <a:gd name="T6" fmla="*/ 333 w 333"/>
                                <a:gd name="T7" fmla="*/ 95 h 315"/>
                                <a:gd name="T8" fmla="*/ 291 w 333"/>
                                <a:gd name="T9" fmla="*/ 47 h 315"/>
                                <a:gd name="T10" fmla="*/ 249 w 333"/>
                                <a:gd name="T11" fmla="*/ 0 h 315"/>
                                <a:gd name="T12" fmla="*/ 0 w 333"/>
                                <a:gd name="T13" fmla="*/ 219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3" h="315">
                                  <a:moveTo>
                                    <a:pt x="0" y="219"/>
                                  </a:move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3" y="95"/>
                                  </a:lnTo>
                                  <a:lnTo>
                                    <a:pt x="291" y="47"/>
                                  </a:lnTo>
                                  <a:lnTo>
                                    <a:pt x="249" y="0"/>
                                  </a:lnTo>
                                  <a:lnTo>
                                    <a:pt x="0" y="2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4" name="Freeform 1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8" y="2807"/>
                              <a:ext cx="84" cy="79"/>
                            </a:xfrm>
                            <a:custGeom>
                              <a:avLst/>
                              <a:gdLst>
                                <a:gd name="T0" fmla="*/ 0 w 333"/>
                                <a:gd name="T1" fmla="*/ 219 h 315"/>
                                <a:gd name="T2" fmla="*/ 42 w 333"/>
                                <a:gd name="T3" fmla="*/ 267 h 315"/>
                                <a:gd name="T4" fmla="*/ 84 w 333"/>
                                <a:gd name="T5" fmla="*/ 315 h 315"/>
                                <a:gd name="T6" fmla="*/ 333 w 333"/>
                                <a:gd name="T7" fmla="*/ 95 h 315"/>
                                <a:gd name="T8" fmla="*/ 291 w 333"/>
                                <a:gd name="T9" fmla="*/ 47 h 315"/>
                                <a:gd name="T10" fmla="*/ 249 w 333"/>
                                <a:gd name="T11" fmla="*/ 0 h 315"/>
                                <a:gd name="T12" fmla="*/ 0 w 333"/>
                                <a:gd name="T13" fmla="*/ 219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3" h="315">
                                  <a:moveTo>
                                    <a:pt x="0" y="219"/>
                                  </a:move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3" y="95"/>
                                  </a:lnTo>
                                  <a:lnTo>
                                    <a:pt x="291" y="47"/>
                                  </a:lnTo>
                                  <a:lnTo>
                                    <a:pt x="249" y="0"/>
                                  </a:lnTo>
                                  <a:lnTo>
                                    <a:pt x="0" y="2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5" name="Freeform 1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41" y="2819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0 h 48"/>
                                <a:gd name="T2" fmla="*/ 42 w 46"/>
                                <a:gd name="T3" fmla="*/ 48 h 48"/>
                                <a:gd name="T4" fmla="*/ 46 w 46"/>
                                <a:gd name="T5" fmla="*/ 46 h 48"/>
                                <a:gd name="T6" fmla="*/ 0 w 46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46" y="4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6" name="Line 15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352" y="283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7" name="Freeform 1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0" y="2749"/>
                              <a:ext cx="81" cy="81"/>
                            </a:xfrm>
                            <a:custGeom>
                              <a:avLst/>
                              <a:gdLst>
                                <a:gd name="T0" fmla="*/ 0 w 326"/>
                                <a:gd name="T1" fmla="*/ 236 h 327"/>
                                <a:gd name="T2" fmla="*/ 45 w 326"/>
                                <a:gd name="T3" fmla="*/ 281 h 327"/>
                                <a:gd name="T4" fmla="*/ 91 w 326"/>
                                <a:gd name="T5" fmla="*/ 327 h 327"/>
                                <a:gd name="T6" fmla="*/ 326 w 326"/>
                                <a:gd name="T7" fmla="*/ 91 h 327"/>
                                <a:gd name="T8" fmla="*/ 280 w 326"/>
                                <a:gd name="T9" fmla="*/ 45 h 327"/>
                                <a:gd name="T10" fmla="*/ 235 w 326"/>
                                <a:gd name="T11" fmla="*/ 0 h 327"/>
                                <a:gd name="T12" fmla="*/ 0 w 326"/>
                                <a:gd name="T13" fmla="*/ 236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0" y="236"/>
                                  </a:moveTo>
                                  <a:lnTo>
                                    <a:pt x="45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lnTo>
                                    <a:pt x="280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8" name="Freeform 1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0" y="2749"/>
                              <a:ext cx="81" cy="81"/>
                            </a:xfrm>
                            <a:custGeom>
                              <a:avLst/>
                              <a:gdLst>
                                <a:gd name="T0" fmla="*/ 0 w 326"/>
                                <a:gd name="T1" fmla="*/ 236 h 327"/>
                                <a:gd name="T2" fmla="*/ 45 w 326"/>
                                <a:gd name="T3" fmla="*/ 281 h 327"/>
                                <a:gd name="T4" fmla="*/ 91 w 326"/>
                                <a:gd name="T5" fmla="*/ 327 h 327"/>
                                <a:gd name="T6" fmla="*/ 326 w 326"/>
                                <a:gd name="T7" fmla="*/ 91 h 327"/>
                                <a:gd name="T8" fmla="*/ 280 w 326"/>
                                <a:gd name="T9" fmla="*/ 45 h 327"/>
                                <a:gd name="T10" fmla="*/ 235 w 326"/>
                                <a:gd name="T11" fmla="*/ 0 h 327"/>
                                <a:gd name="T12" fmla="*/ 0 w 326"/>
                                <a:gd name="T13" fmla="*/ 236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0" y="236"/>
                                  </a:moveTo>
                                  <a:lnTo>
                                    <a:pt x="45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lnTo>
                                    <a:pt x="280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9" name="Freeform 1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0" y="2760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0 h 46"/>
                                <a:gd name="T2" fmla="*/ 46 w 48"/>
                                <a:gd name="T3" fmla="*/ 46 h 46"/>
                                <a:gd name="T4" fmla="*/ 48 w 48"/>
                                <a:gd name="T5" fmla="*/ 42 h 46"/>
                                <a:gd name="T6" fmla="*/ 0 w 48"/>
                                <a:gd name="T7" fmla="*/ 0 h 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6">
                                  <a:moveTo>
                                    <a:pt x="0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0" name="Line 14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11" y="27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1" name="Freeform 1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88" y="2687"/>
                              <a:ext cx="79" cy="84"/>
                            </a:xfrm>
                            <a:custGeom>
                              <a:avLst/>
                              <a:gdLst>
                                <a:gd name="T0" fmla="*/ 0 w 315"/>
                                <a:gd name="T1" fmla="*/ 252 h 335"/>
                                <a:gd name="T2" fmla="*/ 48 w 315"/>
                                <a:gd name="T3" fmla="*/ 293 h 335"/>
                                <a:gd name="T4" fmla="*/ 96 w 315"/>
                                <a:gd name="T5" fmla="*/ 335 h 335"/>
                                <a:gd name="T6" fmla="*/ 315 w 315"/>
                                <a:gd name="T7" fmla="*/ 84 h 335"/>
                                <a:gd name="T8" fmla="*/ 267 w 315"/>
                                <a:gd name="T9" fmla="*/ 42 h 335"/>
                                <a:gd name="T10" fmla="*/ 219 w 315"/>
                                <a:gd name="T11" fmla="*/ 0 h 335"/>
                                <a:gd name="T12" fmla="*/ 0 w 315"/>
                                <a:gd name="T13" fmla="*/ 252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5">
                                  <a:moveTo>
                                    <a:pt x="0" y="252"/>
                                  </a:moveTo>
                                  <a:lnTo>
                                    <a:pt x="48" y="293"/>
                                  </a:lnTo>
                                  <a:lnTo>
                                    <a:pt x="96" y="335"/>
                                  </a:lnTo>
                                  <a:lnTo>
                                    <a:pt x="315" y="84"/>
                                  </a:ln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2" name="Freeform 1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88" y="2687"/>
                              <a:ext cx="79" cy="84"/>
                            </a:xfrm>
                            <a:custGeom>
                              <a:avLst/>
                              <a:gdLst>
                                <a:gd name="T0" fmla="*/ 0 w 315"/>
                                <a:gd name="T1" fmla="*/ 252 h 335"/>
                                <a:gd name="T2" fmla="*/ 48 w 315"/>
                                <a:gd name="T3" fmla="*/ 293 h 335"/>
                                <a:gd name="T4" fmla="*/ 96 w 315"/>
                                <a:gd name="T5" fmla="*/ 335 h 335"/>
                                <a:gd name="T6" fmla="*/ 315 w 315"/>
                                <a:gd name="T7" fmla="*/ 84 h 335"/>
                                <a:gd name="T8" fmla="*/ 267 w 315"/>
                                <a:gd name="T9" fmla="*/ 42 h 335"/>
                                <a:gd name="T10" fmla="*/ 219 w 315"/>
                                <a:gd name="T11" fmla="*/ 0 h 335"/>
                                <a:gd name="T12" fmla="*/ 0 w 315"/>
                                <a:gd name="T13" fmla="*/ 252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5">
                                  <a:moveTo>
                                    <a:pt x="0" y="252"/>
                                  </a:moveTo>
                                  <a:lnTo>
                                    <a:pt x="48" y="293"/>
                                  </a:lnTo>
                                  <a:lnTo>
                                    <a:pt x="96" y="335"/>
                                  </a:lnTo>
                                  <a:lnTo>
                                    <a:pt x="315" y="84"/>
                                  </a:ln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3" name="Freeform 1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55" y="2697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51"/>
                                <a:gd name="T1" fmla="*/ 0 h 42"/>
                                <a:gd name="T2" fmla="*/ 48 w 51"/>
                                <a:gd name="T3" fmla="*/ 42 h 42"/>
                                <a:gd name="T4" fmla="*/ 51 w 51"/>
                                <a:gd name="T5" fmla="*/ 38 h 42"/>
                                <a:gd name="T6" fmla="*/ 0 w 51"/>
                                <a:gd name="T7" fmla="*/ 0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2">
                                  <a:moveTo>
                                    <a:pt x="0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51" y="3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4" name="Line 14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67" y="27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sp>
                        <p:nvSpPr>
                          <p:cNvPr id="133" name="Freeform 14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9" y="12709"/>
                            <a:ext cx="76" cy="86"/>
                          </a:xfrm>
                          <a:custGeom>
                            <a:avLst/>
                            <a:gdLst>
                              <a:gd name="T0" fmla="*/ 0 w 303"/>
                              <a:gd name="T1" fmla="*/ 265 h 341"/>
                              <a:gd name="T2" fmla="*/ 50 w 303"/>
                              <a:gd name="T3" fmla="*/ 303 h 341"/>
                              <a:gd name="T4" fmla="*/ 101 w 303"/>
                              <a:gd name="T5" fmla="*/ 341 h 341"/>
                              <a:gd name="T6" fmla="*/ 303 w 303"/>
                              <a:gd name="T7" fmla="*/ 77 h 341"/>
                              <a:gd name="T8" fmla="*/ 253 w 303"/>
                              <a:gd name="T9" fmla="*/ 38 h 341"/>
                              <a:gd name="T10" fmla="*/ 203 w 303"/>
                              <a:gd name="T11" fmla="*/ 0 h 341"/>
                              <a:gd name="T12" fmla="*/ 0 w 303"/>
                              <a:gd name="T13" fmla="*/ 265 h 3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3" h="341">
                                <a:moveTo>
                                  <a:pt x="0" y="265"/>
                                </a:moveTo>
                                <a:lnTo>
                                  <a:pt x="50" y="303"/>
                                </a:lnTo>
                                <a:lnTo>
                                  <a:pt x="101" y="341"/>
                                </a:lnTo>
                                <a:lnTo>
                                  <a:pt x="303" y="77"/>
                                </a:lnTo>
                                <a:lnTo>
                                  <a:pt x="253" y="38"/>
                                </a:lnTo>
                                <a:lnTo>
                                  <a:pt x="203" y="0"/>
                                </a:lnTo>
                                <a:lnTo>
                                  <a:pt x="0" y="26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4" name="Freeform 14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9" y="12709"/>
                            <a:ext cx="76" cy="86"/>
                          </a:xfrm>
                          <a:custGeom>
                            <a:avLst/>
                            <a:gdLst>
                              <a:gd name="T0" fmla="*/ 0 w 303"/>
                              <a:gd name="T1" fmla="*/ 265 h 341"/>
                              <a:gd name="T2" fmla="*/ 50 w 303"/>
                              <a:gd name="T3" fmla="*/ 303 h 341"/>
                              <a:gd name="T4" fmla="*/ 101 w 303"/>
                              <a:gd name="T5" fmla="*/ 341 h 341"/>
                              <a:gd name="T6" fmla="*/ 303 w 303"/>
                              <a:gd name="T7" fmla="*/ 77 h 341"/>
                              <a:gd name="T8" fmla="*/ 253 w 303"/>
                              <a:gd name="T9" fmla="*/ 38 h 341"/>
                              <a:gd name="T10" fmla="*/ 203 w 303"/>
                              <a:gd name="T11" fmla="*/ 0 h 341"/>
                              <a:gd name="T12" fmla="*/ 0 w 303"/>
                              <a:gd name="T13" fmla="*/ 265 h 3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3" h="341">
                                <a:moveTo>
                                  <a:pt x="0" y="265"/>
                                </a:moveTo>
                                <a:lnTo>
                                  <a:pt x="50" y="303"/>
                                </a:lnTo>
                                <a:lnTo>
                                  <a:pt x="101" y="341"/>
                                </a:lnTo>
                                <a:lnTo>
                                  <a:pt x="303" y="77"/>
                                </a:lnTo>
                                <a:lnTo>
                                  <a:pt x="253" y="38"/>
                                </a:lnTo>
                                <a:lnTo>
                                  <a:pt x="203" y="0"/>
                                </a:lnTo>
                                <a:lnTo>
                                  <a:pt x="0" y="26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5" name="Freeform 14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12" y="12719"/>
                            <a:ext cx="14" cy="10"/>
                          </a:xfrm>
                          <a:custGeom>
                            <a:avLst/>
                            <a:gdLst>
                              <a:gd name="T0" fmla="*/ 0 w 54"/>
                              <a:gd name="T1" fmla="*/ 0 h 39"/>
                              <a:gd name="T2" fmla="*/ 50 w 54"/>
                              <a:gd name="T3" fmla="*/ 39 h 39"/>
                              <a:gd name="T4" fmla="*/ 54 w 54"/>
                              <a:gd name="T5" fmla="*/ 36 h 39"/>
                              <a:gd name="T6" fmla="*/ 0 w 54"/>
                              <a:gd name="T7" fmla="*/ 0 h 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4" h="39">
                                <a:moveTo>
                                  <a:pt x="0" y="0"/>
                                </a:moveTo>
                                <a:lnTo>
                                  <a:pt x="50" y="39"/>
                                </a:lnTo>
                                <a:lnTo>
                                  <a:pt x="54" y="36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6" name="Line 13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3925" y="1272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7" name="Freeform 13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9" y="12641"/>
                            <a:ext cx="73" cy="87"/>
                          </a:xfrm>
                          <a:custGeom>
                            <a:avLst/>
                            <a:gdLst>
                              <a:gd name="T0" fmla="*/ 0 w 291"/>
                              <a:gd name="T1" fmla="*/ 276 h 348"/>
                              <a:gd name="T2" fmla="*/ 54 w 291"/>
                              <a:gd name="T3" fmla="*/ 312 h 348"/>
                              <a:gd name="T4" fmla="*/ 108 w 291"/>
                              <a:gd name="T5" fmla="*/ 348 h 348"/>
                              <a:gd name="T6" fmla="*/ 291 w 291"/>
                              <a:gd name="T7" fmla="*/ 72 h 348"/>
                              <a:gd name="T8" fmla="*/ 237 w 291"/>
                              <a:gd name="T9" fmla="*/ 36 h 348"/>
                              <a:gd name="T10" fmla="*/ 183 w 291"/>
                              <a:gd name="T11" fmla="*/ 0 h 348"/>
                              <a:gd name="T12" fmla="*/ 0 w 291"/>
                              <a:gd name="T13" fmla="*/ 276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1" h="348">
                                <a:moveTo>
                                  <a:pt x="0" y="276"/>
                                </a:moveTo>
                                <a:lnTo>
                                  <a:pt x="54" y="312"/>
                                </a:lnTo>
                                <a:lnTo>
                                  <a:pt x="108" y="348"/>
                                </a:lnTo>
                                <a:lnTo>
                                  <a:pt x="291" y="72"/>
                                </a:lnTo>
                                <a:lnTo>
                                  <a:pt x="237" y="36"/>
                                </a:lnTo>
                                <a:lnTo>
                                  <a:pt x="183" y="0"/>
                                </a:lnTo>
                                <a:lnTo>
                                  <a:pt x="0" y="27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8" name="Freeform 13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9" y="12641"/>
                            <a:ext cx="73" cy="87"/>
                          </a:xfrm>
                          <a:custGeom>
                            <a:avLst/>
                            <a:gdLst>
                              <a:gd name="T0" fmla="*/ 0 w 291"/>
                              <a:gd name="T1" fmla="*/ 276 h 348"/>
                              <a:gd name="T2" fmla="*/ 54 w 291"/>
                              <a:gd name="T3" fmla="*/ 312 h 348"/>
                              <a:gd name="T4" fmla="*/ 108 w 291"/>
                              <a:gd name="T5" fmla="*/ 348 h 348"/>
                              <a:gd name="T6" fmla="*/ 291 w 291"/>
                              <a:gd name="T7" fmla="*/ 72 h 348"/>
                              <a:gd name="T8" fmla="*/ 237 w 291"/>
                              <a:gd name="T9" fmla="*/ 36 h 348"/>
                              <a:gd name="T10" fmla="*/ 183 w 291"/>
                              <a:gd name="T11" fmla="*/ 0 h 348"/>
                              <a:gd name="T12" fmla="*/ 0 w 291"/>
                              <a:gd name="T13" fmla="*/ 276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1" h="348">
                                <a:moveTo>
                                  <a:pt x="0" y="276"/>
                                </a:moveTo>
                                <a:lnTo>
                                  <a:pt x="54" y="312"/>
                                </a:lnTo>
                                <a:lnTo>
                                  <a:pt x="108" y="348"/>
                                </a:lnTo>
                                <a:lnTo>
                                  <a:pt x="291" y="72"/>
                                </a:lnTo>
                                <a:lnTo>
                                  <a:pt x="237" y="36"/>
                                </a:lnTo>
                                <a:lnTo>
                                  <a:pt x="183" y="0"/>
                                </a:lnTo>
                                <a:lnTo>
                                  <a:pt x="0" y="276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9" name="Freeform 13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58" y="12650"/>
                            <a:ext cx="14" cy="9"/>
                          </a:xfrm>
                          <a:custGeom>
                            <a:avLst/>
                            <a:gdLst>
                              <a:gd name="T0" fmla="*/ 0 w 55"/>
                              <a:gd name="T1" fmla="*/ 0 h 36"/>
                              <a:gd name="T2" fmla="*/ 54 w 55"/>
                              <a:gd name="T3" fmla="*/ 36 h 36"/>
                              <a:gd name="T4" fmla="*/ 55 w 55"/>
                              <a:gd name="T5" fmla="*/ 32 h 36"/>
                              <a:gd name="T6" fmla="*/ 0 w 55"/>
                              <a:gd name="T7" fmla="*/ 0 h 3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5" h="36">
                                <a:moveTo>
                                  <a:pt x="0" y="0"/>
                                </a:moveTo>
                                <a:lnTo>
                                  <a:pt x="54" y="36"/>
                                </a:lnTo>
                                <a:lnTo>
                                  <a:pt x="55" y="32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0" name="Line 13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3972" y="1265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1" name="Freeform 13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4" y="12569"/>
                            <a:ext cx="69" cy="89"/>
                          </a:xfrm>
                          <a:custGeom>
                            <a:avLst/>
                            <a:gdLst>
                              <a:gd name="T0" fmla="*/ 0 w 276"/>
                              <a:gd name="T1" fmla="*/ 290 h 355"/>
                              <a:gd name="T2" fmla="*/ 55 w 276"/>
                              <a:gd name="T3" fmla="*/ 323 h 355"/>
                              <a:gd name="T4" fmla="*/ 110 w 276"/>
                              <a:gd name="T5" fmla="*/ 355 h 355"/>
                              <a:gd name="T6" fmla="*/ 276 w 276"/>
                              <a:gd name="T7" fmla="*/ 65 h 355"/>
                              <a:gd name="T8" fmla="*/ 221 w 276"/>
                              <a:gd name="T9" fmla="*/ 33 h 355"/>
                              <a:gd name="T10" fmla="*/ 165 w 276"/>
                              <a:gd name="T11" fmla="*/ 0 h 355"/>
                              <a:gd name="T12" fmla="*/ 0 w 276"/>
                              <a:gd name="T13" fmla="*/ 290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76" h="355">
                                <a:moveTo>
                                  <a:pt x="0" y="290"/>
                                </a:moveTo>
                                <a:lnTo>
                                  <a:pt x="55" y="323"/>
                                </a:lnTo>
                                <a:lnTo>
                                  <a:pt x="110" y="355"/>
                                </a:lnTo>
                                <a:lnTo>
                                  <a:pt x="276" y="65"/>
                                </a:lnTo>
                                <a:lnTo>
                                  <a:pt x="221" y="33"/>
                                </a:lnTo>
                                <a:lnTo>
                                  <a:pt x="165" y="0"/>
                                </a:lnTo>
                                <a:lnTo>
                                  <a:pt x="0" y="29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2" name="Freeform 1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4" y="12569"/>
                            <a:ext cx="69" cy="89"/>
                          </a:xfrm>
                          <a:custGeom>
                            <a:avLst/>
                            <a:gdLst>
                              <a:gd name="T0" fmla="*/ 0 w 276"/>
                              <a:gd name="T1" fmla="*/ 290 h 355"/>
                              <a:gd name="T2" fmla="*/ 55 w 276"/>
                              <a:gd name="T3" fmla="*/ 323 h 355"/>
                              <a:gd name="T4" fmla="*/ 110 w 276"/>
                              <a:gd name="T5" fmla="*/ 355 h 355"/>
                              <a:gd name="T6" fmla="*/ 276 w 276"/>
                              <a:gd name="T7" fmla="*/ 65 h 355"/>
                              <a:gd name="T8" fmla="*/ 221 w 276"/>
                              <a:gd name="T9" fmla="*/ 33 h 355"/>
                              <a:gd name="T10" fmla="*/ 165 w 276"/>
                              <a:gd name="T11" fmla="*/ 0 h 355"/>
                              <a:gd name="T12" fmla="*/ 0 w 276"/>
                              <a:gd name="T13" fmla="*/ 290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76" h="355">
                                <a:moveTo>
                                  <a:pt x="0" y="290"/>
                                </a:moveTo>
                                <a:lnTo>
                                  <a:pt x="55" y="323"/>
                                </a:lnTo>
                                <a:lnTo>
                                  <a:pt x="110" y="355"/>
                                </a:lnTo>
                                <a:lnTo>
                                  <a:pt x="276" y="65"/>
                                </a:lnTo>
                                <a:lnTo>
                                  <a:pt x="221" y="33"/>
                                </a:lnTo>
                                <a:lnTo>
                                  <a:pt x="165" y="0"/>
                                </a:lnTo>
                                <a:lnTo>
                                  <a:pt x="0" y="290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3" name="Freeform 13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99" y="12577"/>
                            <a:ext cx="15" cy="9"/>
                          </a:xfrm>
                          <a:custGeom>
                            <a:avLst/>
                            <a:gdLst>
                              <a:gd name="T0" fmla="*/ 0 w 57"/>
                              <a:gd name="T1" fmla="*/ 0 h 32"/>
                              <a:gd name="T2" fmla="*/ 55 w 57"/>
                              <a:gd name="T3" fmla="*/ 32 h 32"/>
                              <a:gd name="T4" fmla="*/ 57 w 57"/>
                              <a:gd name="T5" fmla="*/ 28 h 32"/>
                              <a:gd name="T6" fmla="*/ 0 w 57"/>
                              <a:gd name="T7" fmla="*/ 0 h 3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7" h="32">
                                <a:moveTo>
                                  <a:pt x="0" y="0"/>
                                </a:moveTo>
                                <a:lnTo>
                                  <a:pt x="55" y="32"/>
                                </a:lnTo>
                                <a:lnTo>
                                  <a:pt x="57" y="28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4" name="Line 13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13" y="12585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5" name="Freeform 13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5" y="12496"/>
                            <a:ext cx="65" cy="89"/>
                          </a:xfrm>
                          <a:custGeom>
                            <a:avLst/>
                            <a:gdLst>
                              <a:gd name="T0" fmla="*/ 0 w 261"/>
                              <a:gd name="T1" fmla="*/ 298 h 355"/>
                              <a:gd name="T2" fmla="*/ 58 w 261"/>
                              <a:gd name="T3" fmla="*/ 327 h 355"/>
                              <a:gd name="T4" fmla="*/ 115 w 261"/>
                              <a:gd name="T5" fmla="*/ 355 h 355"/>
                              <a:gd name="T6" fmla="*/ 261 w 261"/>
                              <a:gd name="T7" fmla="*/ 57 h 355"/>
                              <a:gd name="T8" fmla="*/ 204 w 261"/>
                              <a:gd name="T9" fmla="*/ 29 h 355"/>
                              <a:gd name="T10" fmla="*/ 146 w 261"/>
                              <a:gd name="T11" fmla="*/ 0 h 355"/>
                              <a:gd name="T12" fmla="*/ 0 w 261"/>
                              <a:gd name="T13" fmla="*/ 298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1" h="355">
                                <a:moveTo>
                                  <a:pt x="0" y="298"/>
                                </a:moveTo>
                                <a:lnTo>
                                  <a:pt x="58" y="327"/>
                                </a:lnTo>
                                <a:lnTo>
                                  <a:pt x="115" y="355"/>
                                </a:lnTo>
                                <a:lnTo>
                                  <a:pt x="261" y="57"/>
                                </a:lnTo>
                                <a:lnTo>
                                  <a:pt x="204" y="29"/>
                                </a:lnTo>
                                <a:lnTo>
                                  <a:pt x="146" y="0"/>
                                </a:lnTo>
                                <a:lnTo>
                                  <a:pt x="0" y="29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6" name="Freeform 1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5" y="12496"/>
                            <a:ext cx="65" cy="89"/>
                          </a:xfrm>
                          <a:custGeom>
                            <a:avLst/>
                            <a:gdLst>
                              <a:gd name="T0" fmla="*/ 0 w 261"/>
                              <a:gd name="T1" fmla="*/ 298 h 355"/>
                              <a:gd name="T2" fmla="*/ 58 w 261"/>
                              <a:gd name="T3" fmla="*/ 327 h 355"/>
                              <a:gd name="T4" fmla="*/ 115 w 261"/>
                              <a:gd name="T5" fmla="*/ 355 h 355"/>
                              <a:gd name="T6" fmla="*/ 261 w 261"/>
                              <a:gd name="T7" fmla="*/ 57 h 355"/>
                              <a:gd name="T8" fmla="*/ 204 w 261"/>
                              <a:gd name="T9" fmla="*/ 29 h 355"/>
                              <a:gd name="T10" fmla="*/ 146 w 261"/>
                              <a:gd name="T11" fmla="*/ 0 h 355"/>
                              <a:gd name="T12" fmla="*/ 0 w 261"/>
                              <a:gd name="T13" fmla="*/ 298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1" h="355">
                                <a:moveTo>
                                  <a:pt x="0" y="298"/>
                                </a:moveTo>
                                <a:lnTo>
                                  <a:pt x="58" y="327"/>
                                </a:lnTo>
                                <a:lnTo>
                                  <a:pt x="115" y="355"/>
                                </a:lnTo>
                                <a:lnTo>
                                  <a:pt x="261" y="57"/>
                                </a:lnTo>
                                <a:lnTo>
                                  <a:pt x="204" y="29"/>
                                </a:lnTo>
                                <a:lnTo>
                                  <a:pt x="146" y="0"/>
                                </a:lnTo>
                                <a:lnTo>
                                  <a:pt x="0" y="298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7" name="Freeform 12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36" y="12503"/>
                            <a:ext cx="15" cy="7"/>
                          </a:xfrm>
                          <a:custGeom>
                            <a:avLst/>
                            <a:gdLst>
                              <a:gd name="T0" fmla="*/ 0 w 60"/>
                              <a:gd name="T1" fmla="*/ 0 h 28"/>
                              <a:gd name="T2" fmla="*/ 57 w 60"/>
                              <a:gd name="T3" fmla="*/ 28 h 28"/>
                              <a:gd name="T4" fmla="*/ 60 w 60"/>
                              <a:gd name="T5" fmla="*/ 23 h 28"/>
                              <a:gd name="T6" fmla="*/ 0 w 60"/>
                              <a:gd name="T7" fmla="*/ 0 h 2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0" h="28">
                                <a:moveTo>
                                  <a:pt x="0" y="0"/>
                                </a:moveTo>
                                <a:lnTo>
                                  <a:pt x="57" y="28"/>
                                </a:lnTo>
                                <a:lnTo>
                                  <a:pt x="60" y="23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8" name="Line 12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50" y="1250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7" name="Freeform 12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1" y="12420"/>
                            <a:ext cx="61" cy="89"/>
                          </a:xfrm>
                          <a:custGeom>
                            <a:avLst/>
                            <a:gdLst>
                              <a:gd name="T0" fmla="*/ 0 w 244"/>
                              <a:gd name="T1" fmla="*/ 309 h 356"/>
                              <a:gd name="T2" fmla="*/ 60 w 244"/>
                              <a:gd name="T3" fmla="*/ 333 h 356"/>
                              <a:gd name="T4" fmla="*/ 120 w 244"/>
                              <a:gd name="T5" fmla="*/ 356 h 356"/>
                              <a:gd name="T6" fmla="*/ 244 w 244"/>
                              <a:gd name="T7" fmla="*/ 47 h 356"/>
                              <a:gd name="T8" fmla="*/ 184 w 244"/>
                              <a:gd name="T9" fmla="*/ 24 h 356"/>
                              <a:gd name="T10" fmla="*/ 124 w 244"/>
                              <a:gd name="T11" fmla="*/ 0 h 356"/>
                              <a:gd name="T12" fmla="*/ 0 w 244"/>
                              <a:gd name="T13" fmla="*/ 309 h 35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44" h="356">
                                <a:moveTo>
                                  <a:pt x="0" y="309"/>
                                </a:moveTo>
                                <a:lnTo>
                                  <a:pt x="60" y="333"/>
                                </a:lnTo>
                                <a:lnTo>
                                  <a:pt x="120" y="356"/>
                                </a:lnTo>
                                <a:lnTo>
                                  <a:pt x="244" y="47"/>
                                </a:lnTo>
                                <a:lnTo>
                                  <a:pt x="184" y="24"/>
                                </a:lnTo>
                                <a:lnTo>
                                  <a:pt x="124" y="0"/>
                                </a:lnTo>
                                <a:lnTo>
                                  <a:pt x="0" y="30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8" name="Freeform 12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1" y="12420"/>
                            <a:ext cx="61" cy="89"/>
                          </a:xfrm>
                          <a:custGeom>
                            <a:avLst/>
                            <a:gdLst>
                              <a:gd name="T0" fmla="*/ 0 w 244"/>
                              <a:gd name="T1" fmla="*/ 309 h 356"/>
                              <a:gd name="T2" fmla="*/ 60 w 244"/>
                              <a:gd name="T3" fmla="*/ 333 h 356"/>
                              <a:gd name="T4" fmla="*/ 120 w 244"/>
                              <a:gd name="T5" fmla="*/ 356 h 356"/>
                              <a:gd name="T6" fmla="*/ 244 w 244"/>
                              <a:gd name="T7" fmla="*/ 47 h 356"/>
                              <a:gd name="T8" fmla="*/ 184 w 244"/>
                              <a:gd name="T9" fmla="*/ 24 h 356"/>
                              <a:gd name="T10" fmla="*/ 124 w 244"/>
                              <a:gd name="T11" fmla="*/ 0 h 356"/>
                              <a:gd name="T12" fmla="*/ 0 w 244"/>
                              <a:gd name="T13" fmla="*/ 309 h 35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44" h="356">
                                <a:moveTo>
                                  <a:pt x="0" y="309"/>
                                </a:moveTo>
                                <a:lnTo>
                                  <a:pt x="60" y="333"/>
                                </a:lnTo>
                                <a:lnTo>
                                  <a:pt x="120" y="356"/>
                                </a:lnTo>
                                <a:lnTo>
                                  <a:pt x="244" y="47"/>
                                </a:lnTo>
                                <a:lnTo>
                                  <a:pt x="184" y="24"/>
                                </a:lnTo>
                                <a:lnTo>
                                  <a:pt x="124" y="0"/>
                                </a:lnTo>
                                <a:lnTo>
                                  <a:pt x="0" y="309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9" name="Freeform 12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67" y="12426"/>
                            <a:ext cx="15" cy="6"/>
                          </a:xfrm>
                          <a:custGeom>
                            <a:avLst/>
                            <a:gdLst>
                              <a:gd name="T0" fmla="*/ 0 w 62"/>
                              <a:gd name="T1" fmla="*/ 0 h 23"/>
                              <a:gd name="T2" fmla="*/ 60 w 62"/>
                              <a:gd name="T3" fmla="*/ 23 h 23"/>
                              <a:gd name="T4" fmla="*/ 62 w 62"/>
                              <a:gd name="T5" fmla="*/ 20 h 23"/>
                              <a:gd name="T6" fmla="*/ 0 w 62"/>
                              <a:gd name="T7" fmla="*/ 0 h 2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23">
                                <a:moveTo>
                                  <a:pt x="0" y="0"/>
                                </a:moveTo>
                                <a:lnTo>
                                  <a:pt x="60" y="23"/>
                                </a:lnTo>
                                <a:lnTo>
                                  <a:pt x="62" y="2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0" name="Line 12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82" y="1243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1" name="Freeform 12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2" y="12341"/>
                            <a:ext cx="57" cy="90"/>
                          </a:xfrm>
                          <a:custGeom>
                            <a:avLst/>
                            <a:gdLst>
                              <a:gd name="T0" fmla="*/ 0 w 228"/>
                              <a:gd name="T1" fmla="*/ 316 h 357"/>
                              <a:gd name="T2" fmla="*/ 61 w 228"/>
                              <a:gd name="T3" fmla="*/ 337 h 357"/>
                              <a:gd name="T4" fmla="*/ 123 w 228"/>
                              <a:gd name="T5" fmla="*/ 357 h 357"/>
                              <a:gd name="T6" fmla="*/ 228 w 228"/>
                              <a:gd name="T7" fmla="*/ 41 h 357"/>
                              <a:gd name="T8" fmla="*/ 167 w 228"/>
                              <a:gd name="T9" fmla="*/ 20 h 357"/>
                              <a:gd name="T10" fmla="*/ 106 w 228"/>
                              <a:gd name="T11" fmla="*/ 0 h 357"/>
                              <a:gd name="T12" fmla="*/ 0 w 228"/>
                              <a:gd name="T13" fmla="*/ 316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28" h="357">
                                <a:moveTo>
                                  <a:pt x="0" y="316"/>
                                </a:moveTo>
                                <a:lnTo>
                                  <a:pt x="61" y="337"/>
                                </a:lnTo>
                                <a:lnTo>
                                  <a:pt x="123" y="357"/>
                                </a:lnTo>
                                <a:lnTo>
                                  <a:pt x="228" y="41"/>
                                </a:lnTo>
                                <a:lnTo>
                                  <a:pt x="167" y="20"/>
                                </a:lnTo>
                                <a:lnTo>
                                  <a:pt x="106" y="0"/>
                                </a:lnTo>
                                <a:lnTo>
                                  <a:pt x="0" y="31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2" name="Freeform 12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2" y="12341"/>
                            <a:ext cx="57" cy="90"/>
                          </a:xfrm>
                          <a:custGeom>
                            <a:avLst/>
                            <a:gdLst>
                              <a:gd name="T0" fmla="*/ 0 w 228"/>
                              <a:gd name="T1" fmla="*/ 316 h 357"/>
                              <a:gd name="T2" fmla="*/ 61 w 228"/>
                              <a:gd name="T3" fmla="*/ 337 h 357"/>
                              <a:gd name="T4" fmla="*/ 123 w 228"/>
                              <a:gd name="T5" fmla="*/ 357 h 357"/>
                              <a:gd name="T6" fmla="*/ 228 w 228"/>
                              <a:gd name="T7" fmla="*/ 41 h 357"/>
                              <a:gd name="T8" fmla="*/ 167 w 228"/>
                              <a:gd name="T9" fmla="*/ 20 h 357"/>
                              <a:gd name="T10" fmla="*/ 106 w 228"/>
                              <a:gd name="T11" fmla="*/ 0 h 357"/>
                              <a:gd name="T12" fmla="*/ 0 w 228"/>
                              <a:gd name="T13" fmla="*/ 316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28" h="357">
                                <a:moveTo>
                                  <a:pt x="0" y="316"/>
                                </a:moveTo>
                                <a:lnTo>
                                  <a:pt x="61" y="337"/>
                                </a:lnTo>
                                <a:lnTo>
                                  <a:pt x="123" y="357"/>
                                </a:lnTo>
                                <a:lnTo>
                                  <a:pt x="228" y="41"/>
                                </a:lnTo>
                                <a:lnTo>
                                  <a:pt x="167" y="20"/>
                                </a:lnTo>
                                <a:lnTo>
                                  <a:pt x="106" y="0"/>
                                </a:lnTo>
                                <a:lnTo>
                                  <a:pt x="0" y="316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3" name="Freeform 12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2347"/>
                            <a:ext cx="16" cy="5"/>
                          </a:xfrm>
                          <a:custGeom>
                            <a:avLst/>
                            <a:gdLst>
                              <a:gd name="T0" fmla="*/ 0 w 62"/>
                              <a:gd name="T1" fmla="*/ 0 h 21"/>
                              <a:gd name="T2" fmla="*/ 61 w 62"/>
                              <a:gd name="T3" fmla="*/ 21 h 21"/>
                              <a:gd name="T4" fmla="*/ 62 w 62"/>
                              <a:gd name="T5" fmla="*/ 16 h 21"/>
                              <a:gd name="T6" fmla="*/ 0 w 62"/>
                              <a:gd name="T7" fmla="*/ 0 h 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21">
                                <a:moveTo>
                                  <a:pt x="0" y="0"/>
                                </a:moveTo>
                                <a:lnTo>
                                  <a:pt x="61" y="21"/>
                                </a:lnTo>
                                <a:lnTo>
                                  <a:pt x="62" y="16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4" name="Line 11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09" y="12350"/>
                            <a:ext cx="1" cy="2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5" name="Freeform 11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8" y="12262"/>
                            <a:ext cx="52" cy="88"/>
                          </a:xfrm>
                          <a:custGeom>
                            <a:avLst/>
                            <a:gdLst>
                              <a:gd name="T0" fmla="*/ 0 w 208"/>
                              <a:gd name="T1" fmla="*/ 322 h 353"/>
                              <a:gd name="T2" fmla="*/ 62 w 208"/>
                              <a:gd name="T3" fmla="*/ 337 h 353"/>
                              <a:gd name="T4" fmla="*/ 124 w 208"/>
                              <a:gd name="T5" fmla="*/ 353 h 353"/>
                              <a:gd name="T6" fmla="*/ 208 w 208"/>
                              <a:gd name="T7" fmla="*/ 31 h 353"/>
                              <a:gd name="T8" fmla="*/ 146 w 208"/>
                              <a:gd name="T9" fmla="*/ 15 h 353"/>
                              <a:gd name="T10" fmla="*/ 83 w 208"/>
                              <a:gd name="T11" fmla="*/ 0 h 353"/>
                              <a:gd name="T12" fmla="*/ 0 w 208"/>
                              <a:gd name="T13" fmla="*/ 322 h 35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08" h="353">
                                <a:moveTo>
                                  <a:pt x="0" y="322"/>
                                </a:moveTo>
                                <a:lnTo>
                                  <a:pt x="62" y="337"/>
                                </a:lnTo>
                                <a:lnTo>
                                  <a:pt x="124" y="353"/>
                                </a:lnTo>
                                <a:lnTo>
                                  <a:pt x="208" y="31"/>
                                </a:lnTo>
                                <a:lnTo>
                                  <a:pt x="146" y="15"/>
                                </a:lnTo>
                                <a:lnTo>
                                  <a:pt x="83" y="0"/>
                                </a:lnTo>
                                <a:lnTo>
                                  <a:pt x="0" y="3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6" name="Freeform 11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8" y="12262"/>
                            <a:ext cx="52" cy="88"/>
                          </a:xfrm>
                          <a:custGeom>
                            <a:avLst/>
                            <a:gdLst>
                              <a:gd name="T0" fmla="*/ 0 w 208"/>
                              <a:gd name="T1" fmla="*/ 322 h 353"/>
                              <a:gd name="T2" fmla="*/ 62 w 208"/>
                              <a:gd name="T3" fmla="*/ 337 h 353"/>
                              <a:gd name="T4" fmla="*/ 124 w 208"/>
                              <a:gd name="T5" fmla="*/ 353 h 353"/>
                              <a:gd name="T6" fmla="*/ 208 w 208"/>
                              <a:gd name="T7" fmla="*/ 31 h 353"/>
                              <a:gd name="T8" fmla="*/ 146 w 208"/>
                              <a:gd name="T9" fmla="*/ 15 h 353"/>
                              <a:gd name="T10" fmla="*/ 83 w 208"/>
                              <a:gd name="T11" fmla="*/ 0 h 353"/>
                              <a:gd name="T12" fmla="*/ 0 w 208"/>
                              <a:gd name="T13" fmla="*/ 322 h 35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08" h="353">
                                <a:moveTo>
                                  <a:pt x="0" y="322"/>
                                </a:moveTo>
                                <a:lnTo>
                                  <a:pt x="62" y="337"/>
                                </a:lnTo>
                                <a:lnTo>
                                  <a:pt x="124" y="353"/>
                                </a:lnTo>
                                <a:lnTo>
                                  <a:pt x="208" y="31"/>
                                </a:lnTo>
                                <a:lnTo>
                                  <a:pt x="146" y="15"/>
                                </a:lnTo>
                                <a:lnTo>
                                  <a:pt x="83" y="0"/>
                                </a:lnTo>
                                <a:lnTo>
                                  <a:pt x="0" y="32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7" name="Freeform 11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266"/>
                            <a:ext cx="16" cy="4"/>
                          </a:xfrm>
                          <a:custGeom>
                            <a:avLst/>
                            <a:gdLst>
                              <a:gd name="T0" fmla="*/ 0 w 63"/>
                              <a:gd name="T1" fmla="*/ 0 h 16"/>
                              <a:gd name="T2" fmla="*/ 62 w 63"/>
                              <a:gd name="T3" fmla="*/ 16 h 16"/>
                              <a:gd name="T4" fmla="*/ 63 w 63"/>
                              <a:gd name="T5" fmla="*/ 12 h 16"/>
                              <a:gd name="T6" fmla="*/ 0 w 63"/>
                              <a:gd name="T7" fmla="*/ 0 h 1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16">
                                <a:moveTo>
                                  <a:pt x="0" y="0"/>
                                </a:moveTo>
                                <a:lnTo>
                                  <a:pt x="62" y="16"/>
                                </a:lnTo>
                                <a:lnTo>
                                  <a:pt x="63" y="12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8" name="Line 11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30" y="1226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9" name="Freeform 11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9" y="12181"/>
                            <a:ext cx="47" cy="88"/>
                          </a:xfrm>
                          <a:custGeom>
                            <a:avLst/>
                            <a:gdLst>
                              <a:gd name="T0" fmla="*/ 0 w 190"/>
                              <a:gd name="T1" fmla="*/ 327 h 351"/>
                              <a:gd name="T2" fmla="*/ 64 w 190"/>
                              <a:gd name="T3" fmla="*/ 339 h 351"/>
                              <a:gd name="T4" fmla="*/ 127 w 190"/>
                              <a:gd name="T5" fmla="*/ 351 h 351"/>
                              <a:gd name="T6" fmla="*/ 190 w 190"/>
                              <a:gd name="T7" fmla="*/ 24 h 351"/>
                              <a:gd name="T8" fmla="*/ 126 w 190"/>
                              <a:gd name="T9" fmla="*/ 12 h 351"/>
                              <a:gd name="T10" fmla="*/ 63 w 190"/>
                              <a:gd name="T11" fmla="*/ 0 h 351"/>
                              <a:gd name="T12" fmla="*/ 0 w 190"/>
                              <a:gd name="T13" fmla="*/ 327 h 3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0" h="351">
                                <a:moveTo>
                                  <a:pt x="0" y="327"/>
                                </a:moveTo>
                                <a:lnTo>
                                  <a:pt x="64" y="339"/>
                                </a:lnTo>
                                <a:lnTo>
                                  <a:pt x="127" y="351"/>
                                </a:lnTo>
                                <a:lnTo>
                                  <a:pt x="190" y="24"/>
                                </a:lnTo>
                                <a:lnTo>
                                  <a:pt x="126" y="12"/>
                                </a:lnTo>
                                <a:lnTo>
                                  <a:pt x="63" y="0"/>
                                </a:lnTo>
                                <a:lnTo>
                                  <a:pt x="0" y="32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0" name="Freeform 11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9" y="12181"/>
                            <a:ext cx="47" cy="88"/>
                          </a:xfrm>
                          <a:custGeom>
                            <a:avLst/>
                            <a:gdLst>
                              <a:gd name="T0" fmla="*/ 0 w 190"/>
                              <a:gd name="T1" fmla="*/ 327 h 351"/>
                              <a:gd name="T2" fmla="*/ 64 w 190"/>
                              <a:gd name="T3" fmla="*/ 339 h 351"/>
                              <a:gd name="T4" fmla="*/ 127 w 190"/>
                              <a:gd name="T5" fmla="*/ 351 h 351"/>
                              <a:gd name="T6" fmla="*/ 190 w 190"/>
                              <a:gd name="T7" fmla="*/ 24 h 351"/>
                              <a:gd name="T8" fmla="*/ 126 w 190"/>
                              <a:gd name="T9" fmla="*/ 12 h 351"/>
                              <a:gd name="T10" fmla="*/ 63 w 190"/>
                              <a:gd name="T11" fmla="*/ 0 h 351"/>
                              <a:gd name="T12" fmla="*/ 0 w 190"/>
                              <a:gd name="T13" fmla="*/ 327 h 3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0" h="351">
                                <a:moveTo>
                                  <a:pt x="0" y="327"/>
                                </a:moveTo>
                                <a:lnTo>
                                  <a:pt x="64" y="339"/>
                                </a:lnTo>
                                <a:lnTo>
                                  <a:pt x="127" y="351"/>
                                </a:lnTo>
                                <a:lnTo>
                                  <a:pt x="190" y="24"/>
                                </a:lnTo>
                                <a:lnTo>
                                  <a:pt x="126" y="12"/>
                                </a:lnTo>
                                <a:lnTo>
                                  <a:pt x="63" y="0"/>
                                </a:lnTo>
                                <a:lnTo>
                                  <a:pt x="0" y="32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1" name="Freeform 11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30" y="12184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0 h 12"/>
                              <a:gd name="T2" fmla="*/ 64 w 64"/>
                              <a:gd name="T3" fmla="*/ 12 h 12"/>
                              <a:gd name="T4" fmla="*/ 64 w 64"/>
                              <a:gd name="T5" fmla="*/ 9 h 12"/>
                              <a:gd name="T6" fmla="*/ 0 w 64"/>
                              <a:gd name="T7" fmla="*/ 0 h 1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12">
                                <a:moveTo>
                                  <a:pt x="0" y="0"/>
                                </a:moveTo>
                                <a:lnTo>
                                  <a:pt x="64" y="12"/>
                                </a:lnTo>
                                <a:lnTo>
                                  <a:pt x="64" y="9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2" name="Line 11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46" y="12186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3" name="Freeform 11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100"/>
                            <a:ext cx="42" cy="86"/>
                          </a:xfrm>
                          <a:custGeom>
                            <a:avLst/>
                            <a:gdLst>
                              <a:gd name="T0" fmla="*/ 0 w 167"/>
                              <a:gd name="T1" fmla="*/ 331 h 348"/>
                              <a:gd name="T2" fmla="*/ 63 w 167"/>
                              <a:gd name="T3" fmla="*/ 339 h 348"/>
                              <a:gd name="T4" fmla="*/ 127 w 167"/>
                              <a:gd name="T5" fmla="*/ 348 h 348"/>
                              <a:gd name="T6" fmla="*/ 167 w 167"/>
                              <a:gd name="T7" fmla="*/ 17 h 348"/>
                              <a:gd name="T8" fmla="*/ 104 w 167"/>
                              <a:gd name="T9" fmla="*/ 9 h 348"/>
                              <a:gd name="T10" fmla="*/ 40 w 167"/>
                              <a:gd name="T11" fmla="*/ 0 h 348"/>
                              <a:gd name="T12" fmla="*/ 0 w 167"/>
                              <a:gd name="T13" fmla="*/ 331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67" h="348">
                                <a:moveTo>
                                  <a:pt x="0" y="331"/>
                                </a:moveTo>
                                <a:lnTo>
                                  <a:pt x="63" y="339"/>
                                </a:lnTo>
                                <a:lnTo>
                                  <a:pt x="127" y="348"/>
                                </a:lnTo>
                                <a:lnTo>
                                  <a:pt x="167" y="17"/>
                                </a:lnTo>
                                <a:lnTo>
                                  <a:pt x="104" y="9"/>
                                </a:lnTo>
                                <a:lnTo>
                                  <a:pt x="40" y="0"/>
                                </a:lnTo>
                                <a:lnTo>
                                  <a:pt x="0" y="33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4" name="Freeform 10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100"/>
                            <a:ext cx="42" cy="86"/>
                          </a:xfrm>
                          <a:custGeom>
                            <a:avLst/>
                            <a:gdLst>
                              <a:gd name="T0" fmla="*/ 0 w 167"/>
                              <a:gd name="T1" fmla="*/ 331 h 348"/>
                              <a:gd name="T2" fmla="*/ 63 w 167"/>
                              <a:gd name="T3" fmla="*/ 339 h 348"/>
                              <a:gd name="T4" fmla="*/ 127 w 167"/>
                              <a:gd name="T5" fmla="*/ 348 h 348"/>
                              <a:gd name="T6" fmla="*/ 167 w 167"/>
                              <a:gd name="T7" fmla="*/ 17 h 348"/>
                              <a:gd name="T8" fmla="*/ 104 w 167"/>
                              <a:gd name="T9" fmla="*/ 9 h 348"/>
                              <a:gd name="T10" fmla="*/ 40 w 167"/>
                              <a:gd name="T11" fmla="*/ 0 h 348"/>
                              <a:gd name="T12" fmla="*/ 0 w 167"/>
                              <a:gd name="T13" fmla="*/ 331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67" h="348">
                                <a:moveTo>
                                  <a:pt x="0" y="331"/>
                                </a:moveTo>
                                <a:lnTo>
                                  <a:pt x="63" y="339"/>
                                </a:lnTo>
                                <a:lnTo>
                                  <a:pt x="127" y="348"/>
                                </a:lnTo>
                                <a:lnTo>
                                  <a:pt x="167" y="17"/>
                                </a:lnTo>
                                <a:lnTo>
                                  <a:pt x="104" y="9"/>
                                </a:lnTo>
                                <a:lnTo>
                                  <a:pt x="40" y="0"/>
                                </a:lnTo>
                                <a:lnTo>
                                  <a:pt x="0" y="33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5" name="Freeform 10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0" y="12102"/>
                            <a:ext cx="16" cy="2"/>
                          </a:xfrm>
                          <a:custGeom>
                            <a:avLst/>
                            <a:gdLst>
                              <a:gd name="T0" fmla="*/ 0 w 63"/>
                              <a:gd name="T1" fmla="*/ 0 h 8"/>
                              <a:gd name="T2" fmla="*/ 63 w 63"/>
                              <a:gd name="T3" fmla="*/ 8 h 8"/>
                              <a:gd name="T4" fmla="*/ 63 w 63"/>
                              <a:gd name="T5" fmla="*/ 3 h 8"/>
                              <a:gd name="T6" fmla="*/ 0 w 63"/>
                              <a:gd name="T7" fmla="*/ 0 h 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8">
                                <a:moveTo>
                                  <a:pt x="0" y="0"/>
                                </a:moveTo>
                                <a:lnTo>
                                  <a:pt x="63" y="8"/>
                                </a:lnTo>
                                <a:lnTo>
                                  <a:pt x="63" y="3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6" name="Line 10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56" y="1210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7" name="Freeform 10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4" y="12018"/>
                            <a:ext cx="37" cy="85"/>
                          </a:xfrm>
                          <a:custGeom>
                            <a:avLst/>
                            <a:gdLst>
                              <a:gd name="T0" fmla="*/ 0 w 146"/>
                              <a:gd name="T1" fmla="*/ 332 h 339"/>
                              <a:gd name="T2" fmla="*/ 64 w 146"/>
                              <a:gd name="T3" fmla="*/ 336 h 339"/>
                              <a:gd name="T4" fmla="*/ 127 w 146"/>
                              <a:gd name="T5" fmla="*/ 339 h 339"/>
                              <a:gd name="T6" fmla="*/ 146 w 146"/>
                              <a:gd name="T7" fmla="*/ 7 h 339"/>
                              <a:gd name="T8" fmla="*/ 83 w 146"/>
                              <a:gd name="T9" fmla="*/ 4 h 339"/>
                              <a:gd name="T10" fmla="*/ 19 w 146"/>
                              <a:gd name="T11" fmla="*/ 0 h 339"/>
                              <a:gd name="T12" fmla="*/ 0 w 146"/>
                              <a:gd name="T13" fmla="*/ 332 h 3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46" h="339">
                                <a:moveTo>
                                  <a:pt x="0" y="332"/>
                                </a:moveTo>
                                <a:lnTo>
                                  <a:pt x="64" y="336"/>
                                </a:lnTo>
                                <a:lnTo>
                                  <a:pt x="127" y="339"/>
                                </a:lnTo>
                                <a:lnTo>
                                  <a:pt x="146" y="7"/>
                                </a:lnTo>
                                <a:lnTo>
                                  <a:pt x="83" y="4"/>
                                </a:lnTo>
                                <a:lnTo>
                                  <a:pt x="19" y="0"/>
                                </a:lnTo>
                                <a:lnTo>
                                  <a:pt x="0" y="33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8" name="Freeform 10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4" y="12018"/>
                            <a:ext cx="37" cy="85"/>
                          </a:xfrm>
                          <a:custGeom>
                            <a:avLst/>
                            <a:gdLst>
                              <a:gd name="T0" fmla="*/ 0 w 146"/>
                              <a:gd name="T1" fmla="*/ 332 h 339"/>
                              <a:gd name="T2" fmla="*/ 64 w 146"/>
                              <a:gd name="T3" fmla="*/ 336 h 339"/>
                              <a:gd name="T4" fmla="*/ 127 w 146"/>
                              <a:gd name="T5" fmla="*/ 339 h 339"/>
                              <a:gd name="T6" fmla="*/ 146 w 146"/>
                              <a:gd name="T7" fmla="*/ 7 h 339"/>
                              <a:gd name="T8" fmla="*/ 83 w 146"/>
                              <a:gd name="T9" fmla="*/ 4 h 339"/>
                              <a:gd name="T10" fmla="*/ 19 w 146"/>
                              <a:gd name="T11" fmla="*/ 0 h 339"/>
                              <a:gd name="T12" fmla="*/ 0 w 146"/>
                              <a:gd name="T13" fmla="*/ 332 h 3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46" h="339">
                                <a:moveTo>
                                  <a:pt x="0" y="332"/>
                                </a:moveTo>
                                <a:lnTo>
                                  <a:pt x="64" y="336"/>
                                </a:lnTo>
                                <a:lnTo>
                                  <a:pt x="127" y="339"/>
                                </a:lnTo>
                                <a:lnTo>
                                  <a:pt x="146" y="7"/>
                                </a:lnTo>
                                <a:lnTo>
                                  <a:pt x="83" y="4"/>
                                </a:lnTo>
                                <a:lnTo>
                                  <a:pt x="19" y="0"/>
                                </a:lnTo>
                                <a:lnTo>
                                  <a:pt x="0" y="33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9" name="Freeform 10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5" y="12018"/>
                            <a:ext cx="16" cy="2"/>
                          </a:xfrm>
                          <a:custGeom>
                            <a:avLst/>
                            <a:gdLst>
                              <a:gd name="T0" fmla="*/ 0 w 63"/>
                              <a:gd name="T1" fmla="*/ 1 h 4"/>
                              <a:gd name="T2" fmla="*/ 63 w 63"/>
                              <a:gd name="T3" fmla="*/ 4 h 4"/>
                              <a:gd name="T4" fmla="*/ 63 w 63"/>
                              <a:gd name="T5" fmla="*/ 0 h 4"/>
                              <a:gd name="T6" fmla="*/ 0 w 63"/>
                              <a:gd name="T7" fmla="*/ 1 h 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4">
                                <a:moveTo>
                                  <a:pt x="0" y="1"/>
                                </a:moveTo>
                                <a:lnTo>
                                  <a:pt x="63" y="4"/>
                                </a:lnTo>
                                <a:lnTo>
                                  <a:pt x="63" y="0"/>
                                </a:lnTo>
                                <a:lnTo>
                                  <a:pt x="0" y="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0" name="Line 10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61" y="12018"/>
                            <a:ext cx="1" cy="2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1" name="Freeform 10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8" y="11935"/>
                            <a:ext cx="33" cy="84"/>
                          </a:xfrm>
                          <a:custGeom>
                            <a:avLst/>
                            <a:gdLst>
                              <a:gd name="T0" fmla="*/ 3 w 130"/>
                              <a:gd name="T1" fmla="*/ 335 h 335"/>
                              <a:gd name="T2" fmla="*/ 67 w 130"/>
                              <a:gd name="T3" fmla="*/ 334 h 335"/>
                              <a:gd name="T4" fmla="*/ 130 w 130"/>
                              <a:gd name="T5" fmla="*/ 333 h 335"/>
                              <a:gd name="T6" fmla="*/ 127 w 130"/>
                              <a:gd name="T7" fmla="*/ 0 h 335"/>
                              <a:gd name="T8" fmla="*/ 63 w 130"/>
                              <a:gd name="T9" fmla="*/ 1 h 335"/>
                              <a:gd name="T10" fmla="*/ 0 w 130"/>
                              <a:gd name="T11" fmla="*/ 2 h 335"/>
                              <a:gd name="T12" fmla="*/ 3 w 130"/>
                              <a:gd name="T13" fmla="*/ 335 h 33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30" h="335">
                                <a:moveTo>
                                  <a:pt x="3" y="335"/>
                                </a:moveTo>
                                <a:lnTo>
                                  <a:pt x="67" y="334"/>
                                </a:lnTo>
                                <a:lnTo>
                                  <a:pt x="130" y="333"/>
                                </a:lnTo>
                                <a:lnTo>
                                  <a:pt x="127" y="0"/>
                                </a:lnTo>
                                <a:lnTo>
                                  <a:pt x="63" y="1"/>
                                </a:lnTo>
                                <a:lnTo>
                                  <a:pt x="0" y="2"/>
                                </a:lnTo>
                                <a:lnTo>
                                  <a:pt x="3" y="33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2" name="Freeform 10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8" y="11935"/>
                            <a:ext cx="33" cy="84"/>
                          </a:xfrm>
                          <a:custGeom>
                            <a:avLst/>
                            <a:gdLst>
                              <a:gd name="T0" fmla="*/ 3 w 130"/>
                              <a:gd name="T1" fmla="*/ 335 h 335"/>
                              <a:gd name="T2" fmla="*/ 67 w 130"/>
                              <a:gd name="T3" fmla="*/ 334 h 335"/>
                              <a:gd name="T4" fmla="*/ 130 w 130"/>
                              <a:gd name="T5" fmla="*/ 333 h 335"/>
                              <a:gd name="T6" fmla="*/ 127 w 130"/>
                              <a:gd name="T7" fmla="*/ 0 h 335"/>
                              <a:gd name="T8" fmla="*/ 63 w 130"/>
                              <a:gd name="T9" fmla="*/ 1 h 335"/>
                              <a:gd name="T10" fmla="*/ 0 w 130"/>
                              <a:gd name="T11" fmla="*/ 2 h 335"/>
                              <a:gd name="T12" fmla="*/ 3 w 130"/>
                              <a:gd name="T13" fmla="*/ 335 h 33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30" h="335">
                                <a:moveTo>
                                  <a:pt x="3" y="335"/>
                                </a:moveTo>
                                <a:lnTo>
                                  <a:pt x="67" y="334"/>
                                </a:lnTo>
                                <a:lnTo>
                                  <a:pt x="130" y="333"/>
                                </a:lnTo>
                                <a:lnTo>
                                  <a:pt x="127" y="0"/>
                                </a:lnTo>
                                <a:lnTo>
                                  <a:pt x="63" y="1"/>
                                </a:lnTo>
                                <a:lnTo>
                                  <a:pt x="0" y="2"/>
                                </a:lnTo>
                                <a:lnTo>
                                  <a:pt x="3" y="33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3" name="Freeform 10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4" y="11934"/>
                            <a:ext cx="16" cy="1"/>
                          </a:xfrm>
                          <a:custGeom>
                            <a:avLst/>
                            <a:gdLst>
                              <a:gd name="T0" fmla="*/ 0 w 64"/>
                              <a:gd name="T1" fmla="*/ 5 h 5"/>
                              <a:gd name="T2" fmla="*/ 64 w 64"/>
                              <a:gd name="T3" fmla="*/ 4 h 5"/>
                              <a:gd name="T4" fmla="*/ 64 w 64"/>
                              <a:gd name="T5" fmla="*/ 0 h 5"/>
                              <a:gd name="T6" fmla="*/ 0 w 64"/>
                              <a:gd name="T7" fmla="*/ 5 h 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5">
                                <a:moveTo>
                                  <a:pt x="0" y="5"/>
                                </a:moveTo>
                                <a:lnTo>
                                  <a:pt x="64" y="4"/>
                                </a:lnTo>
                                <a:lnTo>
                                  <a:pt x="64" y="0"/>
                                </a:lnTo>
                                <a:lnTo>
                                  <a:pt x="0" y="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4" name="Line 9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60" y="1193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5" name="Freeform 9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2" y="11851"/>
                            <a:ext cx="38" cy="86"/>
                          </a:xfrm>
                          <a:custGeom>
                            <a:avLst/>
                            <a:gdLst>
                              <a:gd name="T0" fmla="*/ 25 w 152"/>
                              <a:gd name="T1" fmla="*/ 342 h 342"/>
                              <a:gd name="T2" fmla="*/ 88 w 152"/>
                              <a:gd name="T3" fmla="*/ 337 h 342"/>
                              <a:gd name="T4" fmla="*/ 152 w 152"/>
                              <a:gd name="T5" fmla="*/ 332 h 342"/>
                              <a:gd name="T6" fmla="*/ 127 w 152"/>
                              <a:gd name="T7" fmla="*/ 0 h 342"/>
                              <a:gd name="T8" fmla="*/ 63 w 152"/>
                              <a:gd name="T9" fmla="*/ 5 h 342"/>
                              <a:gd name="T10" fmla="*/ 0 w 152"/>
                              <a:gd name="T11" fmla="*/ 10 h 342"/>
                              <a:gd name="T12" fmla="*/ 25 w 152"/>
                              <a:gd name="T13" fmla="*/ 342 h 34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52" h="342">
                                <a:moveTo>
                                  <a:pt x="25" y="342"/>
                                </a:moveTo>
                                <a:lnTo>
                                  <a:pt x="88" y="337"/>
                                </a:lnTo>
                                <a:lnTo>
                                  <a:pt x="152" y="332"/>
                                </a:lnTo>
                                <a:lnTo>
                                  <a:pt x="127" y="0"/>
                                </a:lnTo>
                                <a:lnTo>
                                  <a:pt x="63" y="5"/>
                                </a:lnTo>
                                <a:lnTo>
                                  <a:pt x="0" y="10"/>
                                </a:lnTo>
                                <a:lnTo>
                                  <a:pt x="25" y="34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6" name="Freeform 9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2" y="11851"/>
                            <a:ext cx="38" cy="86"/>
                          </a:xfrm>
                          <a:custGeom>
                            <a:avLst/>
                            <a:gdLst>
                              <a:gd name="T0" fmla="*/ 25 w 152"/>
                              <a:gd name="T1" fmla="*/ 342 h 342"/>
                              <a:gd name="T2" fmla="*/ 88 w 152"/>
                              <a:gd name="T3" fmla="*/ 337 h 342"/>
                              <a:gd name="T4" fmla="*/ 152 w 152"/>
                              <a:gd name="T5" fmla="*/ 332 h 342"/>
                              <a:gd name="T6" fmla="*/ 127 w 152"/>
                              <a:gd name="T7" fmla="*/ 0 h 342"/>
                              <a:gd name="T8" fmla="*/ 63 w 152"/>
                              <a:gd name="T9" fmla="*/ 5 h 342"/>
                              <a:gd name="T10" fmla="*/ 0 w 152"/>
                              <a:gd name="T11" fmla="*/ 10 h 342"/>
                              <a:gd name="T12" fmla="*/ 25 w 152"/>
                              <a:gd name="T13" fmla="*/ 342 h 34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52" h="342">
                                <a:moveTo>
                                  <a:pt x="25" y="342"/>
                                </a:moveTo>
                                <a:lnTo>
                                  <a:pt x="88" y="337"/>
                                </a:lnTo>
                                <a:lnTo>
                                  <a:pt x="152" y="332"/>
                                </a:lnTo>
                                <a:lnTo>
                                  <a:pt x="127" y="0"/>
                                </a:lnTo>
                                <a:lnTo>
                                  <a:pt x="63" y="5"/>
                                </a:lnTo>
                                <a:lnTo>
                                  <a:pt x="0" y="10"/>
                                </a:lnTo>
                                <a:lnTo>
                                  <a:pt x="25" y="34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7" name="Freeform 9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38" y="11850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9 h 9"/>
                              <a:gd name="T2" fmla="*/ 64 w 64"/>
                              <a:gd name="T3" fmla="*/ 4 h 9"/>
                              <a:gd name="T4" fmla="*/ 64 w 64"/>
                              <a:gd name="T5" fmla="*/ 0 h 9"/>
                              <a:gd name="T6" fmla="*/ 0 w 64"/>
                              <a:gd name="T7" fmla="*/ 9 h 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9">
                                <a:moveTo>
                                  <a:pt x="0" y="9"/>
                                </a:moveTo>
                                <a:lnTo>
                                  <a:pt x="64" y="4"/>
                                </a:lnTo>
                                <a:lnTo>
                                  <a:pt x="64" y="0"/>
                                </a:lnTo>
                                <a:lnTo>
                                  <a:pt x="0" y="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8" name="Line 9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54" y="11850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9" name="Freeform 9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0" y="11768"/>
                            <a:ext cx="44" cy="87"/>
                          </a:xfrm>
                          <a:custGeom>
                            <a:avLst/>
                            <a:gdLst>
                              <a:gd name="T0" fmla="*/ 47 w 174"/>
                              <a:gd name="T1" fmla="*/ 349 h 349"/>
                              <a:gd name="T2" fmla="*/ 110 w 174"/>
                              <a:gd name="T3" fmla="*/ 339 h 349"/>
                              <a:gd name="T4" fmla="*/ 174 w 174"/>
                              <a:gd name="T5" fmla="*/ 330 h 349"/>
                              <a:gd name="T6" fmla="*/ 127 w 174"/>
                              <a:gd name="T7" fmla="*/ 0 h 349"/>
                              <a:gd name="T8" fmla="*/ 63 w 174"/>
                              <a:gd name="T9" fmla="*/ 10 h 349"/>
                              <a:gd name="T10" fmla="*/ 0 w 174"/>
                              <a:gd name="T11" fmla="*/ 19 h 349"/>
                              <a:gd name="T12" fmla="*/ 47 w 174"/>
                              <a:gd name="T13" fmla="*/ 349 h 3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74" h="349">
                                <a:moveTo>
                                  <a:pt x="47" y="349"/>
                                </a:moveTo>
                                <a:lnTo>
                                  <a:pt x="110" y="339"/>
                                </a:lnTo>
                                <a:lnTo>
                                  <a:pt x="174" y="330"/>
                                </a:lnTo>
                                <a:lnTo>
                                  <a:pt x="127" y="0"/>
                                </a:lnTo>
                                <a:lnTo>
                                  <a:pt x="63" y="10"/>
                                </a:lnTo>
                                <a:lnTo>
                                  <a:pt x="0" y="19"/>
                                </a:lnTo>
                                <a:lnTo>
                                  <a:pt x="47" y="34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0" name="Freeform 9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0" y="11768"/>
                            <a:ext cx="44" cy="87"/>
                          </a:xfrm>
                          <a:custGeom>
                            <a:avLst/>
                            <a:gdLst>
                              <a:gd name="T0" fmla="*/ 47 w 174"/>
                              <a:gd name="T1" fmla="*/ 349 h 349"/>
                              <a:gd name="T2" fmla="*/ 110 w 174"/>
                              <a:gd name="T3" fmla="*/ 339 h 349"/>
                              <a:gd name="T4" fmla="*/ 174 w 174"/>
                              <a:gd name="T5" fmla="*/ 330 h 349"/>
                              <a:gd name="T6" fmla="*/ 127 w 174"/>
                              <a:gd name="T7" fmla="*/ 0 h 349"/>
                              <a:gd name="T8" fmla="*/ 63 w 174"/>
                              <a:gd name="T9" fmla="*/ 10 h 349"/>
                              <a:gd name="T10" fmla="*/ 0 w 174"/>
                              <a:gd name="T11" fmla="*/ 19 h 349"/>
                              <a:gd name="T12" fmla="*/ 47 w 174"/>
                              <a:gd name="T13" fmla="*/ 349 h 3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74" h="349">
                                <a:moveTo>
                                  <a:pt x="47" y="349"/>
                                </a:moveTo>
                                <a:lnTo>
                                  <a:pt x="110" y="339"/>
                                </a:lnTo>
                                <a:lnTo>
                                  <a:pt x="174" y="330"/>
                                </a:lnTo>
                                <a:lnTo>
                                  <a:pt x="127" y="0"/>
                                </a:lnTo>
                                <a:lnTo>
                                  <a:pt x="63" y="10"/>
                                </a:lnTo>
                                <a:lnTo>
                                  <a:pt x="0" y="19"/>
                                </a:lnTo>
                                <a:lnTo>
                                  <a:pt x="47" y="349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1" name="Freeform 9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6" y="11767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13 h 13"/>
                              <a:gd name="T2" fmla="*/ 64 w 64"/>
                              <a:gd name="T3" fmla="*/ 3 h 13"/>
                              <a:gd name="T4" fmla="*/ 63 w 64"/>
                              <a:gd name="T5" fmla="*/ 0 h 13"/>
                              <a:gd name="T6" fmla="*/ 0 w 64"/>
                              <a:gd name="T7" fmla="*/ 13 h 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13">
                                <a:moveTo>
                                  <a:pt x="0" y="13"/>
                                </a:moveTo>
                                <a:lnTo>
                                  <a:pt x="64" y="3"/>
                                </a:lnTo>
                                <a:lnTo>
                                  <a:pt x="63" y="0"/>
                                </a:lnTo>
                                <a:lnTo>
                                  <a:pt x="0" y="1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2" name="Line 9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42" y="1176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3" name="Freeform 9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1685"/>
                            <a:ext cx="49" cy="88"/>
                          </a:xfrm>
                          <a:custGeom>
                            <a:avLst/>
                            <a:gdLst>
                              <a:gd name="T0" fmla="*/ 68 w 193"/>
                              <a:gd name="T1" fmla="*/ 352 h 352"/>
                              <a:gd name="T2" fmla="*/ 130 w 193"/>
                              <a:gd name="T3" fmla="*/ 339 h 352"/>
                              <a:gd name="T4" fmla="*/ 193 w 193"/>
                              <a:gd name="T5" fmla="*/ 326 h 352"/>
                              <a:gd name="T6" fmla="*/ 124 w 193"/>
                              <a:gd name="T7" fmla="*/ 0 h 352"/>
                              <a:gd name="T8" fmla="*/ 62 w 193"/>
                              <a:gd name="T9" fmla="*/ 13 h 352"/>
                              <a:gd name="T10" fmla="*/ 0 w 193"/>
                              <a:gd name="T11" fmla="*/ 26 h 352"/>
                              <a:gd name="T12" fmla="*/ 68 w 193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3" h="352">
                                <a:moveTo>
                                  <a:pt x="68" y="352"/>
                                </a:moveTo>
                                <a:lnTo>
                                  <a:pt x="130" y="339"/>
                                </a:lnTo>
                                <a:lnTo>
                                  <a:pt x="193" y="326"/>
                                </a:lnTo>
                                <a:lnTo>
                                  <a:pt x="124" y="0"/>
                                </a:lnTo>
                                <a:lnTo>
                                  <a:pt x="62" y="13"/>
                                </a:lnTo>
                                <a:lnTo>
                                  <a:pt x="0" y="26"/>
                                </a:lnTo>
                                <a:lnTo>
                                  <a:pt x="68" y="35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4" name="Freeform 8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1685"/>
                            <a:ext cx="49" cy="88"/>
                          </a:xfrm>
                          <a:custGeom>
                            <a:avLst/>
                            <a:gdLst>
                              <a:gd name="T0" fmla="*/ 68 w 193"/>
                              <a:gd name="T1" fmla="*/ 352 h 352"/>
                              <a:gd name="T2" fmla="*/ 130 w 193"/>
                              <a:gd name="T3" fmla="*/ 339 h 352"/>
                              <a:gd name="T4" fmla="*/ 193 w 193"/>
                              <a:gd name="T5" fmla="*/ 326 h 352"/>
                              <a:gd name="T6" fmla="*/ 124 w 193"/>
                              <a:gd name="T7" fmla="*/ 0 h 352"/>
                              <a:gd name="T8" fmla="*/ 62 w 193"/>
                              <a:gd name="T9" fmla="*/ 13 h 352"/>
                              <a:gd name="T10" fmla="*/ 0 w 193"/>
                              <a:gd name="T11" fmla="*/ 26 h 352"/>
                              <a:gd name="T12" fmla="*/ 68 w 193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3" h="352">
                                <a:moveTo>
                                  <a:pt x="68" y="352"/>
                                </a:moveTo>
                                <a:lnTo>
                                  <a:pt x="130" y="339"/>
                                </a:lnTo>
                                <a:lnTo>
                                  <a:pt x="193" y="326"/>
                                </a:lnTo>
                                <a:lnTo>
                                  <a:pt x="124" y="0"/>
                                </a:lnTo>
                                <a:lnTo>
                                  <a:pt x="62" y="13"/>
                                </a:lnTo>
                                <a:lnTo>
                                  <a:pt x="0" y="26"/>
                                </a:lnTo>
                                <a:lnTo>
                                  <a:pt x="68" y="35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5" name="Freeform 8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09" y="11684"/>
                            <a:ext cx="16" cy="5"/>
                          </a:xfrm>
                          <a:custGeom>
                            <a:avLst/>
                            <a:gdLst>
                              <a:gd name="T0" fmla="*/ 0 w 62"/>
                              <a:gd name="T1" fmla="*/ 18 h 18"/>
                              <a:gd name="T2" fmla="*/ 62 w 62"/>
                              <a:gd name="T3" fmla="*/ 5 h 18"/>
                              <a:gd name="T4" fmla="*/ 61 w 62"/>
                              <a:gd name="T5" fmla="*/ 0 h 18"/>
                              <a:gd name="T6" fmla="*/ 0 w 62"/>
                              <a:gd name="T7" fmla="*/ 18 h 1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18">
                                <a:moveTo>
                                  <a:pt x="0" y="18"/>
                                </a:moveTo>
                                <a:lnTo>
                                  <a:pt x="62" y="5"/>
                                </a:lnTo>
                                <a:lnTo>
                                  <a:pt x="61" y="0"/>
                                </a:lnTo>
                                <a:lnTo>
                                  <a:pt x="0" y="1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6" name="Line 8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24" y="1168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7" name="Freeform 8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1" y="11604"/>
                            <a:ext cx="53" cy="89"/>
                          </a:xfrm>
                          <a:custGeom>
                            <a:avLst/>
                            <a:gdLst>
                              <a:gd name="T0" fmla="*/ 91 w 213"/>
                              <a:gd name="T1" fmla="*/ 357 h 357"/>
                              <a:gd name="T2" fmla="*/ 152 w 213"/>
                              <a:gd name="T3" fmla="*/ 339 h 357"/>
                              <a:gd name="T4" fmla="*/ 213 w 213"/>
                              <a:gd name="T5" fmla="*/ 321 h 357"/>
                              <a:gd name="T6" fmla="*/ 122 w 213"/>
                              <a:gd name="T7" fmla="*/ 0 h 357"/>
                              <a:gd name="T8" fmla="*/ 61 w 213"/>
                              <a:gd name="T9" fmla="*/ 18 h 357"/>
                              <a:gd name="T10" fmla="*/ 0 w 213"/>
                              <a:gd name="T11" fmla="*/ 36 h 357"/>
                              <a:gd name="T12" fmla="*/ 91 w 213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13" h="357">
                                <a:moveTo>
                                  <a:pt x="91" y="357"/>
                                </a:moveTo>
                                <a:lnTo>
                                  <a:pt x="152" y="339"/>
                                </a:lnTo>
                                <a:lnTo>
                                  <a:pt x="213" y="321"/>
                                </a:lnTo>
                                <a:lnTo>
                                  <a:pt x="122" y="0"/>
                                </a:lnTo>
                                <a:lnTo>
                                  <a:pt x="61" y="18"/>
                                </a:lnTo>
                                <a:lnTo>
                                  <a:pt x="0" y="36"/>
                                </a:lnTo>
                                <a:lnTo>
                                  <a:pt x="91" y="3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8" name="Freeform 8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1" y="11604"/>
                            <a:ext cx="53" cy="89"/>
                          </a:xfrm>
                          <a:custGeom>
                            <a:avLst/>
                            <a:gdLst>
                              <a:gd name="T0" fmla="*/ 91 w 213"/>
                              <a:gd name="T1" fmla="*/ 357 h 357"/>
                              <a:gd name="T2" fmla="*/ 152 w 213"/>
                              <a:gd name="T3" fmla="*/ 339 h 357"/>
                              <a:gd name="T4" fmla="*/ 213 w 213"/>
                              <a:gd name="T5" fmla="*/ 321 h 357"/>
                              <a:gd name="T6" fmla="*/ 122 w 213"/>
                              <a:gd name="T7" fmla="*/ 0 h 357"/>
                              <a:gd name="T8" fmla="*/ 61 w 213"/>
                              <a:gd name="T9" fmla="*/ 18 h 357"/>
                              <a:gd name="T10" fmla="*/ 0 w 213"/>
                              <a:gd name="T11" fmla="*/ 36 h 357"/>
                              <a:gd name="T12" fmla="*/ 91 w 213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13" h="357">
                                <a:moveTo>
                                  <a:pt x="91" y="357"/>
                                </a:moveTo>
                                <a:lnTo>
                                  <a:pt x="152" y="339"/>
                                </a:lnTo>
                                <a:lnTo>
                                  <a:pt x="213" y="321"/>
                                </a:lnTo>
                                <a:lnTo>
                                  <a:pt x="122" y="0"/>
                                </a:lnTo>
                                <a:lnTo>
                                  <a:pt x="61" y="18"/>
                                </a:lnTo>
                                <a:lnTo>
                                  <a:pt x="0" y="36"/>
                                </a:lnTo>
                                <a:lnTo>
                                  <a:pt x="91" y="35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9" name="Freeform 8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86" y="11603"/>
                            <a:ext cx="16" cy="5"/>
                          </a:xfrm>
                          <a:custGeom>
                            <a:avLst/>
                            <a:gdLst>
                              <a:gd name="T0" fmla="*/ 0 w 61"/>
                              <a:gd name="T1" fmla="*/ 22 h 22"/>
                              <a:gd name="T2" fmla="*/ 61 w 61"/>
                              <a:gd name="T3" fmla="*/ 4 h 22"/>
                              <a:gd name="T4" fmla="*/ 60 w 61"/>
                              <a:gd name="T5" fmla="*/ 0 h 22"/>
                              <a:gd name="T6" fmla="*/ 0 w 61"/>
                              <a:gd name="T7" fmla="*/ 22 h 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1" h="22">
                                <a:moveTo>
                                  <a:pt x="0" y="22"/>
                                </a:moveTo>
                                <a:lnTo>
                                  <a:pt x="61" y="4"/>
                                </a:lnTo>
                                <a:lnTo>
                                  <a:pt x="60" y="0"/>
                                </a:lnTo>
                                <a:lnTo>
                                  <a:pt x="0" y="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0" name="Line 8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01" y="1160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1" name="Freeform 8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44" y="11525"/>
                            <a:ext cx="57" cy="89"/>
                          </a:xfrm>
                          <a:custGeom>
                            <a:avLst/>
                            <a:gdLst>
                              <a:gd name="T0" fmla="*/ 110 w 230"/>
                              <a:gd name="T1" fmla="*/ 357 h 357"/>
                              <a:gd name="T2" fmla="*/ 170 w 230"/>
                              <a:gd name="T3" fmla="*/ 335 h 357"/>
                              <a:gd name="T4" fmla="*/ 230 w 230"/>
                              <a:gd name="T5" fmla="*/ 313 h 357"/>
                              <a:gd name="T6" fmla="*/ 120 w 230"/>
                              <a:gd name="T7" fmla="*/ 0 h 357"/>
                              <a:gd name="T8" fmla="*/ 60 w 230"/>
                              <a:gd name="T9" fmla="*/ 21 h 357"/>
                              <a:gd name="T10" fmla="*/ 0 w 230"/>
                              <a:gd name="T11" fmla="*/ 43 h 357"/>
                              <a:gd name="T12" fmla="*/ 110 w 230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30" h="357">
                                <a:moveTo>
                                  <a:pt x="110" y="357"/>
                                </a:moveTo>
                                <a:lnTo>
                                  <a:pt x="170" y="335"/>
                                </a:lnTo>
                                <a:lnTo>
                                  <a:pt x="230" y="313"/>
                                </a:lnTo>
                                <a:lnTo>
                                  <a:pt x="120" y="0"/>
                                </a:lnTo>
                                <a:lnTo>
                                  <a:pt x="60" y="21"/>
                                </a:lnTo>
                                <a:lnTo>
                                  <a:pt x="0" y="43"/>
                                </a:lnTo>
                                <a:lnTo>
                                  <a:pt x="110" y="3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2" name="Freeform 8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44" y="11525"/>
                            <a:ext cx="57" cy="89"/>
                          </a:xfrm>
                          <a:custGeom>
                            <a:avLst/>
                            <a:gdLst>
                              <a:gd name="T0" fmla="*/ 110 w 230"/>
                              <a:gd name="T1" fmla="*/ 357 h 357"/>
                              <a:gd name="T2" fmla="*/ 170 w 230"/>
                              <a:gd name="T3" fmla="*/ 335 h 357"/>
                              <a:gd name="T4" fmla="*/ 230 w 230"/>
                              <a:gd name="T5" fmla="*/ 313 h 357"/>
                              <a:gd name="T6" fmla="*/ 120 w 230"/>
                              <a:gd name="T7" fmla="*/ 0 h 357"/>
                              <a:gd name="T8" fmla="*/ 60 w 230"/>
                              <a:gd name="T9" fmla="*/ 21 h 357"/>
                              <a:gd name="T10" fmla="*/ 0 w 230"/>
                              <a:gd name="T11" fmla="*/ 43 h 357"/>
                              <a:gd name="T12" fmla="*/ 110 w 230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30" h="357">
                                <a:moveTo>
                                  <a:pt x="110" y="357"/>
                                </a:moveTo>
                                <a:lnTo>
                                  <a:pt x="170" y="335"/>
                                </a:lnTo>
                                <a:lnTo>
                                  <a:pt x="230" y="313"/>
                                </a:lnTo>
                                <a:lnTo>
                                  <a:pt x="120" y="0"/>
                                </a:lnTo>
                                <a:lnTo>
                                  <a:pt x="60" y="21"/>
                                </a:lnTo>
                                <a:lnTo>
                                  <a:pt x="0" y="43"/>
                                </a:lnTo>
                                <a:lnTo>
                                  <a:pt x="110" y="35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3" name="Freeform 8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9" y="11524"/>
                            <a:ext cx="15" cy="6"/>
                          </a:xfrm>
                          <a:custGeom>
                            <a:avLst/>
                            <a:gdLst>
                              <a:gd name="T0" fmla="*/ 0 w 60"/>
                              <a:gd name="T1" fmla="*/ 25 h 25"/>
                              <a:gd name="T2" fmla="*/ 60 w 60"/>
                              <a:gd name="T3" fmla="*/ 4 h 25"/>
                              <a:gd name="T4" fmla="*/ 59 w 60"/>
                              <a:gd name="T5" fmla="*/ 0 h 25"/>
                              <a:gd name="T6" fmla="*/ 0 w 60"/>
                              <a:gd name="T7" fmla="*/ 25 h 2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0" h="25">
                                <a:moveTo>
                                  <a:pt x="0" y="25"/>
                                </a:moveTo>
                                <a:lnTo>
                                  <a:pt x="60" y="4"/>
                                </a:lnTo>
                                <a:lnTo>
                                  <a:pt x="59" y="0"/>
                                </a:lnTo>
                                <a:lnTo>
                                  <a:pt x="0" y="2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4" name="Line 7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73" y="1152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5" name="Freeform 7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11" y="11447"/>
                            <a:ext cx="62" cy="89"/>
                          </a:xfrm>
                          <a:custGeom>
                            <a:avLst/>
                            <a:gdLst>
                              <a:gd name="T0" fmla="*/ 132 w 250"/>
                              <a:gd name="T1" fmla="*/ 355 h 355"/>
                              <a:gd name="T2" fmla="*/ 191 w 250"/>
                              <a:gd name="T3" fmla="*/ 330 h 355"/>
                              <a:gd name="T4" fmla="*/ 250 w 250"/>
                              <a:gd name="T5" fmla="*/ 305 h 355"/>
                              <a:gd name="T6" fmla="*/ 118 w 250"/>
                              <a:gd name="T7" fmla="*/ 0 h 355"/>
                              <a:gd name="T8" fmla="*/ 59 w 250"/>
                              <a:gd name="T9" fmla="*/ 25 h 355"/>
                              <a:gd name="T10" fmla="*/ 0 w 250"/>
                              <a:gd name="T11" fmla="*/ 50 h 355"/>
                              <a:gd name="T12" fmla="*/ 132 w 250"/>
                              <a:gd name="T13" fmla="*/ 355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50" h="355">
                                <a:moveTo>
                                  <a:pt x="132" y="355"/>
                                </a:moveTo>
                                <a:lnTo>
                                  <a:pt x="191" y="330"/>
                                </a:lnTo>
                                <a:lnTo>
                                  <a:pt x="250" y="305"/>
                                </a:lnTo>
                                <a:lnTo>
                                  <a:pt x="118" y="0"/>
                                </a:lnTo>
                                <a:lnTo>
                                  <a:pt x="59" y="25"/>
                                </a:lnTo>
                                <a:lnTo>
                                  <a:pt x="0" y="50"/>
                                </a:lnTo>
                                <a:lnTo>
                                  <a:pt x="132" y="35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6" name="Freeform 7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11" y="11447"/>
                            <a:ext cx="62" cy="89"/>
                          </a:xfrm>
                          <a:custGeom>
                            <a:avLst/>
                            <a:gdLst>
                              <a:gd name="T0" fmla="*/ 132 w 250"/>
                              <a:gd name="T1" fmla="*/ 355 h 355"/>
                              <a:gd name="T2" fmla="*/ 191 w 250"/>
                              <a:gd name="T3" fmla="*/ 330 h 355"/>
                              <a:gd name="T4" fmla="*/ 250 w 250"/>
                              <a:gd name="T5" fmla="*/ 305 h 355"/>
                              <a:gd name="T6" fmla="*/ 118 w 250"/>
                              <a:gd name="T7" fmla="*/ 0 h 355"/>
                              <a:gd name="T8" fmla="*/ 59 w 250"/>
                              <a:gd name="T9" fmla="*/ 25 h 355"/>
                              <a:gd name="T10" fmla="*/ 0 w 250"/>
                              <a:gd name="T11" fmla="*/ 50 h 355"/>
                              <a:gd name="T12" fmla="*/ 132 w 250"/>
                              <a:gd name="T13" fmla="*/ 355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50" h="355">
                                <a:moveTo>
                                  <a:pt x="132" y="355"/>
                                </a:moveTo>
                                <a:lnTo>
                                  <a:pt x="191" y="330"/>
                                </a:lnTo>
                                <a:lnTo>
                                  <a:pt x="250" y="305"/>
                                </a:lnTo>
                                <a:lnTo>
                                  <a:pt x="118" y="0"/>
                                </a:lnTo>
                                <a:lnTo>
                                  <a:pt x="59" y="25"/>
                                </a:lnTo>
                                <a:lnTo>
                                  <a:pt x="0" y="50"/>
                                </a:lnTo>
                                <a:lnTo>
                                  <a:pt x="132" y="35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7" name="Freeform 7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6" y="11447"/>
                            <a:ext cx="14" cy="7"/>
                          </a:xfrm>
                          <a:custGeom>
                            <a:avLst/>
                            <a:gdLst>
                              <a:gd name="T0" fmla="*/ 0 w 59"/>
                              <a:gd name="T1" fmla="*/ 29 h 29"/>
                              <a:gd name="T2" fmla="*/ 59 w 59"/>
                              <a:gd name="T3" fmla="*/ 4 h 29"/>
                              <a:gd name="T4" fmla="*/ 58 w 59"/>
                              <a:gd name="T5" fmla="*/ 0 h 29"/>
                              <a:gd name="T6" fmla="*/ 0 w 59"/>
                              <a:gd name="T7" fmla="*/ 29 h 2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9" h="29">
                                <a:moveTo>
                                  <a:pt x="0" y="29"/>
                                </a:moveTo>
                                <a:lnTo>
                                  <a:pt x="59" y="4"/>
                                </a:lnTo>
                                <a:lnTo>
                                  <a:pt x="58" y="0"/>
                                </a:lnTo>
                                <a:lnTo>
                                  <a:pt x="0" y="2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8" name="Line 7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40" y="1144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9" name="Freeform 7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74" y="11372"/>
                            <a:ext cx="66" cy="89"/>
                          </a:xfrm>
                          <a:custGeom>
                            <a:avLst/>
                            <a:gdLst>
                              <a:gd name="T0" fmla="*/ 151 w 266"/>
                              <a:gd name="T1" fmla="*/ 354 h 354"/>
                              <a:gd name="T2" fmla="*/ 208 w 266"/>
                              <a:gd name="T3" fmla="*/ 326 h 354"/>
                              <a:gd name="T4" fmla="*/ 266 w 266"/>
                              <a:gd name="T5" fmla="*/ 297 h 354"/>
                              <a:gd name="T6" fmla="*/ 115 w 266"/>
                              <a:gd name="T7" fmla="*/ 0 h 354"/>
                              <a:gd name="T8" fmla="*/ 57 w 266"/>
                              <a:gd name="T9" fmla="*/ 29 h 354"/>
                              <a:gd name="T10" fmla="*/ 0 w 266"/>
                              <a:gd name="T11" fmla="*/ 57 h 354"/>
                              <a:gd name="T12" fmla="*/ 151 w 266"/>
                              <a:gd name="T13" fmla="*/ 354 h 3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6" h="354">
                                <a:moveTo>
                                  <a:pt x="151" y="354"/>
                                </a:moveTo>
                                <a:lnTo>
                                  <a:pt x="208" y="326"/>
                                </a:lnTo>
                                <a:lnTo>
                                  <a:pt x="266" y="297"/>
                                </a:lnTo>
                                <a:lnTo>
                                  <a:pt x="115" y="0"/>
                                </a:lnTo>
                                <a:lnTo>
                                  <a:pt x="57" y="29"/>
                                </a:lnTo>
                                <a:lnTo>
                                  <a:pt x="0" y="57"/>
                                </a:lnTo>
                                <a:lnTo>
                                  <a:pt x="151" y="35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0" name="Freeform 7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74" y="11372"/>
                            <a:ext cx="66" cy="89"/>
                          </a:xfrm>
                          <a:custGeom>
                            <a:avLst/>
                            <a:gdLst>
                              <a:gd name="T0" fmla="*/ 151 w 266"/>
                              <a:gd name="T1" fmla="*/ 354 h 354"/>
                              <a:gd name="T2" fmla="*/ 208 w 266"/>
                              <a:gd name="T3" fmla="*/ 326 h 354"/>
                              <a:gd name="T4" fmla="*/ 266 w 266"/>
                              <a:gd name="T5" fmla="*/ 297 h 354"/>
                              <a:gd name="T6" fmla="*/ 115 w 266"/>
                              <a:gd name="T7" fmla="*/ 0 h 354"/>
                              <a:gd name="T8" fmla="*/ 57 w 266"/>
                              <a:gd name="T9" fmla="*/ 29 h 354"/>
                              <a:gd name="T10" fmla="*/ 0 w 266"/>
                              <a:gd name="T11" fmla="*/ 57 h 354"/>
                              <a:gd name="T12" fmla="*/ 151 w 266"/>
                              <a:gd name="T13" fmla="*/ 354 h 3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6" h="354">
                                <a:moveTo>
                                  <a:pt x="151" y="354"/>
                                </a:moveTo>
                                <a:lnTo>
                                  <a:pt x="208" y="326"/>
                                </a:lnTo>
                                <a:lnTo>
                                  <a:pt x="266" y="297"/>
                                </a:lnTo>
                                <a:lnTo>
                                  <a:pt x="115" y="0"/>
                                </a:lnTo>
                                <a:lnTo>
                                  <a:pt x="57" y="29"/>
                                </a:lnTo>
                                <a:lnTo>
                                  <a:pt x="0" y="57"/>
                                </a:lnTo>
                                <a:lnTo>
                                  <a:pt x="151" y="354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1" name="Freeform 7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8" y="11371"/>
                            <a:ext cx="14" cy="8"/>
                          </a:xfrm>
                          <a:custGeom>
                            <a:avLst/>
                            <a:gdLst>
                              <a:gd name="T0" fmla="*/ 0 w 58"/>
                              <a:gd name="T1" fmla="*/ 34 h 34"/>
                              <a:gd name="T2" fmla="*/ 58 w 58"/>
                              <a:gd name="T3" fmla="*/ 5 h 34"/>
                              <a:gd name="T4" fmla="*/ 55 w 58"/>
                              <a:gd name="T5" fmla="*/ 0 h 34"/>
                              <a:gd name="T6" fmla="*/ 0 w 58"/>
                              <a:gd name="T7" fmla="*/ 34 h 3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8" h="34">
                                <a:moveTo>
                                  <a:pt x="0" y="34"/>
                                </a:moveTo>
                                <a:lnTo>
                                  <a:pt x="58" y="5"/>
                                </a:lnTo>
                                <a:lnTo>
                                  <a:pt x="55" y="0"/>
                                </a:lnTo>
                                <a:lnTo>
                                  <a:pt x="0" y="3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2" name="Line 7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02" y="1137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3" name="Freeform 7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31" y="11300"/>
                            <a:ext cx="71" cy="88"/>
                          </a:xfrm>
                          <a:custGeom>
                            <a:avLst/>
                            <a:gdLst>
                              <a:gd name="T0" fmla="*/ 171 w 281"/>
                              <a:gd name="T1" fmla="*/ 352 h 352"/>
                              <a:gd name="T2" fmla="*/ 226 w 281"/>
                              <a:gd name="T3" fmla="*/ 319 h 352"/>
                              <a:gd name="T4" fmla="*/ 281 w 281"/>
                              <a:gd name="T5" fmla="*/ 285 h 352"/>
                              <a:gd name="T6" fmla="*/ 110 w 281"/>
                              <a:gd name="T7" fmla="*/ 0 h 352"/>
                              <a:gd name="T8" fmla="*/ 55 w 281"/>
                              <a:gd name="T9" fmla="*/ 34 h 352"/>
                              <a:gd name="T10" fmla="*/ 0 w 281"/>
                              <a:gd name="T11" fmla="*/ 67 h 352"/>
                              <a:gd name="T12" fmla="*/ 171 w 281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81" h="352">
                                <a:moveTo>
                                  <a:pt x="171" y="352"/>
                                </a:moveTo>
                                <a:lnTo>
                                  <a:pt x="226" y="319"/>
                                </a:lnTo>
                                <a:lnTo>
                                  <a:pt x="281" y="285"/>
                                </a:lnTo>
                                <a:lnTo>
                                  <a:pt x="110" y="0"/>
                                </a:lnTo>
                                <a:lnTo>
                                  <a:pt x="55" y="34"/>
                                </a:lnTo>
                                <a:lnTo>
                                  <a:pt x="0" y="67"/>
                                </a:lnTo>
                                <a:lnTo>
                                  <a:pt x="171" y="35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4" name="Freeform 6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31" y="11300"/>
                            <a:ext cx="71" cy="88"/>
                          </a:xfrm>
                          <a:custGeom>
                            <a:avLst/>
                            <a:gdLst>
                              <a:gd name="T0" fmla="*/ 171 w 281"/>
                              <a:gd name="T1" fmla="*/ 352 h 352"/>
                              <a:gd name="T2" fmla="*/ 226 w 281"/>
                              <a:gd name="T3" fmla="*/ 319 h 352"/>
                              <a:gd name="T4" fmla="*/ 281 w 281"/>
                              <a:gd name="T5" fmla="*/ 285 h 352"/>
                              <a:gd name="T6" fmla="*/ 110 w 281"/>
                              <a:gd name="T7" fmla="*/ 0 h 352"/>
                              <a:gd name="T8" fmla="*/ 55 w 281"/>
                              <a:gd name="T9" fmla="*/ 34 h 352"/>
                              <a:gd name="T10" fmla="*/ 0 w 281"/>
                              <a:gd name="T11" fmla="*/ 67 h 352"/>
                              <a:gd name="T12" fmla="*/ 171 w 281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81" h="352">
                                <a:moveTo>
                                  <a:pt x="171" y="352"/>
                                </a:moveTo>
                                <a:lnTo>
                                  <a:pt x="226" y="319"/>
                                </a:lnTo>
                                <a:lnTo>
                                  <a:pt x="281" y="285"/>
                                </a:lnTo>
                                <a:lnTo>
                                  <a:pt x="110" y="0"/>
                                </a:lnTo>
                                <a:lnTo>
                                  <a:pt x="55" y="34"/>
                                </a:lnTo>
                                <a:lnTo>
                                  <a:pt x="0" y="67"/>
                                </a:lnTo>
                                <a:lnTo>
                                  <a:pt x="171" y="35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5" name="Freeform 6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5" y="11299"/>
                            <a:ext cx="14" cy="9"/>
                          </a:xfrm>
                          <a:custGeom>
                            <a:avLst/>
                            <a:gdLst>
                              <a:gd name="T0" fmla="*/ 0 w 55"/>
                              <a:gd name="T1" fmla="*/ 36 h 36"/>
                              <a:gd name="T2" fmla="*/ 55 w 55"/>
                              <a:gd name="T3" fmla="*/ 2 h 36"/>
                              <a:gd name="T4" fmla="*/ 52 w 55"/>
                              <a:gd name="T5" fmla="*/ 0 h 36"/>
                              <a:gd name="T6" fmla="*/ 0 w 55"/>
                              <a:gd name="T7" fmla="*/ 36 h 3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5" h="36">
                                <a:moveTo>
                                  <a:pt x="0" y="36"/>
                                </a:moveTo>
                                <a:lnTo>
                                  <a:pt x="55" y="2"/>
                                </a:lnTo>
                                <a:lnTo>
                                  <a:pt x="52" y="0"/>
                                </a:lnTo>
                                <a:lnTo>
                                  <a:pt x="0" y="3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6" name="Line 6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958" y="1129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7" name="Freeform 6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85" y="11231"/>
                            <a:ext cx="73" cy="86"/>
                          </a:xfrm>
                          <a:custGeom>
                            <a:avLst/>
                            <a:gdLst>
                              <a:gd name="T0" fmla="*/ 189 w 294"/>
                              <a:gd name="T1" fmla="*/ 347 h 347"/>
                              <a:gd name="T2" fmla="*/ 242 w 294"/>
                              <a:gd name="T3" fmla="*/ 311 h 347"/>
                              <a:gd name="T4" fmla="*/ 294 w 294"/>
                              <a:gd name="T5" fmla="*/ 275 h 347"/>
                              <a:gd name="T6" fmla="*/ 105 w 294"/>
                              <a:gd name="T7" fmla="*/ 0 h 347"/>
                              <a:gd name="T8" fmla="*/ 52 w 294"/>
                              <a:gd name="T9" fmla="*/ 36 h 347"/>
                              <a:gd name="T10" fmla="*/ 0 w 294"/>
                              <a:gd name="T11" fmla="*/ 72 h 347"/>
                              <a:gd name="T12" fmla="*/ 189 w 294"/>
                              <a:gd name="T13" fmla="*/ 347 h 34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4" h="347">
                                <a:moveTo>
                                  <a:pt x="189" y="347"/>
                                </a:moveTo>
                                <a:lnTo>
                                  <a:pt x="242" y="311"/>
                                </a:lnTo>
                                <a:lnTo>
                                  <a:pt x="294" y="275"/>
                                </a:lnTo>
                                <a:lnTo>
                                  <a:pt x="105" y="0"/>
                                </a:lnTo>
                                <a:lnTo>
                                  <a:pt x="52" y="36"/>
                                </a:lnTo>
                                <a:lnTo>
                                  <a:pt x="0" y="72"/>
                                </a:lnTo>
                                <a:lnTo>
                                  <a:pt x="189" y="34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8" name="Freeform 6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85" y="11231"/>
                            <a:ext cx="73" cy="86"/>
                          </a:xfrm>
                          <a:custGeom>
                            <a:avLst/>
                            <a:gdLst>
                              <a:gd name="T0" fmla="*/ 189 w 294"/>
                              <a:gd name="T1" fmla="*/ 347 h 347"/>
                              <a:gd name="T2" fmla="*/ 242 w 294"/>
                              <a:gd name="T3" fmla="*/ 311 h 347"/>
                              <a:gd name="T4" fmla="*/ 294 w 294"/>
                              <a:gd name="T5" fmla="*/ 275 h 347"/>
                              <a:gd name="T6" fmla="*/ 105 w 294"/>
                              <a:gd name="T7" fmla="*/ 0 h 347"/>
                              <a:gd name="T8" fmla="*/ 52 w 294"/>
                              <a:gd name="T9" fmla="*/ 36 h 347"/>
                              <a:gd name="T10" fmla="*/ 0 w 294"/>
                              <a:gd name="T11" fmla="*/ 72 h 347"/>
                              <a:gd name="T12" fmla="*/ 189 w 294"/>
                              <a:gd name="T13" fmla="*/ 347 h 34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4" h="347">
                                <a:moveTo>
                                  <a:pt x="189" y="347"/>
                                </a:moveTo>
                                <a:lnTo>
                                  <a:pt x="242" y="311"/>
                                </a:lnTo>
                                <a:lnTo>
                                  <a:pt x="294" y="275"/>
                                </a:lnTo>
                                <a:lnTo>
                                  <a:pt x="105" y="0"/>
                                </a:lnTo>
                                <a:lnTo>
                                  <a:pt x="52" y="36"/>
                                </a:lnTo>
                                <a:lnTo>
                                  <a:pt x="0" y="72"/>
                                </a:lnTo>
                                <a:lnTo>
                                  <a:pt x="189" y="34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9" name="Freeform 6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8" y="11230"/>
                            <a:ext cx="13" cy="10"/>
                          </a:xfrm>
                          <a:custGeom>
                            <a:avLst/>
                            <a:gdLst>
                              <a:gd name="T0" fmla="*/ 0 w 53"/>
                              <a:gd name="T1" fmla="*/ 39 h 39"/>
                              <a:gd name="T2" fmla="*/ 53 w 53"/>
                              <a:gd name="T3" fmla="*/ 3 h 39"/>
                              <a:gd name="T4" fmla="*/ 51 w 53"/>
                              <a:gd name="T5" fmla="*/ 0 h 39"/>
                              <a:gd name="T6" fmla="*/ 0 w 53"/>
                              <a:gd name="T7" fmla="*/ 39 h 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3" h="39">
                                <a:moveTo>
                                  <a:pt x="0" y="39"/>
                                </a:moveTo>
                                <a:lnTo>
                                  <a:pt x="53" y="3"/>
                                </a:lnTo>
                                <a:lnTo>
                                  <a:pt x="51" y="0"/>
                                </a:lnTo>
                                <a:lnTo>
                                  <a:pt x="0" y="3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0" name="Line 6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910" y="11230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1" name="Freeform 6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33" y="11164"/>
                            <a:ext cx="77" cy="85"/>
                          </a:xfrm>
                          <a:custGeom>
                            <a:avLst/>
                            <a:gdLst>
                              <a:gd name="T0" fmla="*/ 207 w 308"/>
                              <a:gd name="T1" fmla="*/ 340 h 340"/>
                              <a:gd name="T2" fmla="*/ 257 w 308"/>
                              <a:gd name="T3" fmla="*/ 300 h 340"/>
                              <a:gd name="T4" fmla="*/ 308 w 308"/>
                              <a:gd name="T5" fmla="*/ 261 h 340"/>
                              <a:gd name="T6" fmla="*/ 100 w 308"/>
                              <a:gd name="T7" fmla="*/ 0 h 340"/>
                              <a:gd name="T8" fmla="*/ 50 w 308"/>
                              <a:gd name="T9" fmla="*/ 39 h 340"/>
                              <a:gd name="T10" fmla="*/ 0 w 308"/>
                              <a:gd name="T11" fmla="*/ 79 h 340"/>
                              <a:gd name="T12" fmla="*/ 207 w 308"/>
                              <a:gd name="T13" fmla="*/ 340 h 34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8" h="340">
                                <a:moveTo>
                                  <a:pt x="207" y="340"/>
                                </a:moveTo>
                                <a:lnTo>
                                  <a:pt x="257" y="300"/>
                                </a:lnTo>
                                <a:lnTo>
                                  <a:pt x="308" y="261"/>
                                </a:lnTo>
                                <a:lnTo>
                                  <a:pt x="100" y="0"/>
                                </a:lnTo>
                                <a:lnTo>
                                  <a:pt x="50" y="39"/>
                                </a:lnTo>
                                <a:lnTo>
                                  <a:pt x="0" y="79"/>
                                </a:lnTo>
                                <a:lnTo>
                                  <a:pt x="207" y="34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2" name="Freeform 6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33" y="11164"/>
                            <a:ext cx="77" cy="85"/>
                          </a:xfrm>
                          <a:custGeom>
                            <a:avLst/>
                            <a:gdLst>
                              <a:gd name="T0" fmla="*/ 207 w 308"/>
                              <a:gd name="T1" fmla="*/ 340 h 340"/>
                              <a:gd name="T2" fmla="*/ 257 w 308"/>
                              <a:gd name="T3" fmla="*/ 300 h 340"/>
                              <a:gd name="T4" fmla="*/ 308 w 308"/>
                              <a:gd name="T5" fmla="*/ 261 h 340"/>
                              <a:gd name="T6" fmla="*/ 100 w 308"/>
                              <a:gd name="T7" fmla="*/ 0 h 340"/>
                              <a:gd name="T8" fmla="*/ 50 w 308"/>
                              <a:gd name="T9" fmla="*/ 39 h 340"/>
                              <a:gd name="T10" fmla="*/ 0 w 308"/>
                              <a:gd name="T11" fmla="*/ 79 h 340"/>
                              <a:gd name="T12" fmla="*/ 207 w 308"/>
                              <a:gd name="T13" fmla="*/ 340 h 34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8" h="340">
                                <a:moveTo>
                                  <a:pt x="207" y="340"/>
                                </a:moveTo>
                                <a:lnTo>
                                  <a:pt x="257" y="300"/>
                                </a:lnTo>
                                <a:lnTo>
                                  <a:pt x="308" y="261"/>
                                </a:lnTo>
                                <a:lnTo>
                                  <a:pt x="100" y="0"/>
                                </a:lnTo>
                                <a:lnTo>
                                  <a:pt x="50" y="39"/>
                                </a:lnTo>
                                <a:lnTo>
                                  <a:pt x="0" y="79"/>
                                </a:lnTo>
                                <a:lnTo>
                                  <a:pt x="207" y="340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3" name="Freeform 6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6" y="11164"/>
                            <a:ext cx="13" cy="10"/>
                          </a:xfrm>
                          <a:custGeom>
                            <a:avLst/>
                            <a:gdLst>
                              <a:gd name="T0" fmla="*/ 0 w 50"/>
                              <a:gd name="T1" fmla="*/ 43 h 43"/>
                              <a:gd name="T2" fmla="*/ 50 w 50"/>
                              <a:gd name="T3" fmla="*/ 4 h 43"/>
                              <a:gd name="T4" fmla="*/ 48 w 50"/>
                              <a:gd name="T5" fmla="*/ 0 h 43"/>
                              <a:gd name="T6" fmla="*/ 0 w 50"/>
                              <a:gd name="T7" fmla="*/ 43 h 4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0" h="43">
                                <a:moveTo>
                                  <a:pt x="0" y="43"/>
                                </a:moveTo>
                                <a:lnTo>
                                  <a:pt x="50" y="4"/>
                                </a:lnTo>
                                <a:lnTo>
                                  <a:pt x="48" y="0"/>
                                </a:lnTo>
                                <a:lnTo>
                                  <a:pt x="0" y="4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4" name="Line 5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858" y="1116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5" name="Freeform 5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78" y="11102"/>
                            <a:ext cx="80" cy="83"/>
                          </a:xfrm>
                          <a:custGeom>
                            <a:avLst/>
                            <a:gdLst>
                              <a:gd name="T0" fmla="*/ 223 w 319"/>
                              <a:gd name="T1" fmla="*/ 333 h 333"/>
                              <a:gd name="T2" fmla="*/ 271 w 319"/>
                              <a:gd name="T3" fmla="*/ 290 h 333"/>
                              <a:gd name="T4" fmla="*/ 319 w 319"/>
                              <a:gd name="T5" fmla="*/ 247 h 333"/>
                              <a:gd name="T6" fmla="*/ 96 w 319"/>
                              <a:gd name="T7" fmla="*/ 0 h 333"/>
                              <a:gd name="T8" fmla="*/ 48 w 319"/>
                              <a:gd name="T9" fmla="*/ 44 h 333"/>
                              <a:gd name="T10" fmla="*/ 0 w 319"/>
                              <a:gd name="T11" fmla="*/ 87 h 333"/>
                              <a:gd name="T12" fmla="*/ 223 w 319"/>
                              <a:gd name="T13" fmla="*/ 333 h 33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19" h="333">
                                <a:moveTo>
                                  <a:pt x="223" y="333"/>
                                </a:moveTo>
                                <a:lnTo>
                                  <a:pt x="271" y="290"/>
                                </a:lnTo>
                                <a:lnTo>
                                  <a:pt x="319" y="247"/>
                                </a:lnTo>
                                <a:lnTo>
                                  <a:pt x="96" y="0"/>
                                </a:lnTo>
                                <a:lnTo>
                                  <a:pt x="48" y="44"/>
                                </a:lnTo>
                                <a:lnTo>
                                  <a:pt x="0" y="87"/>
                                </a:lnTo>
                                <a:lnTo>
                                  <a:pt x="223" y="33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6" name="Freeform 5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78" y="11102"/>
                            <a:ext cx="80" cy="83"/>
                          </a:xfrm>
                          <a:custGeom>
                            <a:avLst/>
                            <a:gdLst>
                              <a:gd name="T0" fmla="*/ 223 w 319"/>
                              <a:gd name="T1" fmla="*/ 333 h 333"/>
                              <a:gd name="T2" fmla="*/ 271 w 319"/>
                              <a:gd name="T3" fmla="*/ 290 h 333"/>
                              <a:gd name="T4" fmla="*/ 319 w 319"/>
                              <a:gd name="T5" fmla="*/ 247 h 333"/>
                              <a:gd name="T6" fmla="*/ 96 w 319"/>
                              <a:gd name="T7" fmla="*/ 0 h 333"/>
                              <a:gd name="T8" fmla="*/ 48 w 319"/>
                              <a:gd name="T9" fmla="*/ 44 h 333"/>
                              <a:gd name="T10" fmla="*/ 0 w 319"/>
                              <a:gd name="T11" fmla="*/ 87 h 333"/>
                              <a:gd name="T12" fmla="*/ 223 w 319"/>
                              <a:gd name="T13" fmla="*/ 333 h 33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19" h="333">
                                <a:moveTo>
                                  <a:pt x="223" y="333"/>
                                </a:moveTo>
                                <a:lnTo>
                                  <a:pt x="271" y="290"/>
                                </a:lnTo>
                                <a:lnTo>
                                  <a:pt x="319" y="247"/>
                                </a:lnTo>
                                <a:lnTo>
                                  <a:pt x="96" y="0"/>
                                </a:lnTo>
                                <a:lnTo>
                                  <a:pt x="48" y="44"/>
                                </a:lnTo>
                                <a:lnTo>
                                  <a:pt x="0" y="87"/>
                                </a:lnTo>
                                <a:lnTo>
                                  <a:pt x="223" y="33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7" name="Freeform 5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90" y="11101"/>
                            <a:ext cx="12" cy="12"/>
                          </a:xfrm>
                          <a:custGeom>
                            <a:avLst/>
                            <a:gdLst>
                              <a:gd name="T0" fmla="*/ 0 w 48"/>
                              <a:gd name="T1" fmla="*/ 46 h 46"/>
                              <a:gd name="T2" fmla="*/ 48 w 48"/>
                              <a:gd name="T3" fmla="*/ 2 h 46"/>
                              <a:gd name="T4" fmla="*/ 45 w 48"/>
                              <a:gd name="T5" fmla="*/ 0 h 46"/>
                              <a:gd name="T6" fmla="*/ 0 w 48"/>
                              <a:gd name="T7" fmla="*/ 46 h 4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8" h="46">
                                <a:moveTo>
                                  <a:pt x="0" y="46"/>
                                </a:moveTo>
                                <a:lnTo>
                                  <a:pt x="48" y="2"/>
                                </a:lnTo>
                                <a:lnTo>
                                  <a:pt x="45" y="0"/>
                                </a:lnTo>
                                <a:lnTo>
                                  <a:pt x="0" y="4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8" name="Line 5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801" y="1110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9" name="Freeform 5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19" y="11043"/>
                            <a:ext cx="82" cy="81"/>
                          </a:xfrm>
                          <a:custGeom>
                            <a:avLst/>
                            <a:gdLst>
                              <a:gd name="T0" fmla="*/ 240 w 329"/>
                              <a:gd name="T1" fmla="*/ 322 h 322"/>
                              <a:gd name="T2" fmla="*/ 284 w 329"/>
                              <a:gd name="T3" fmla="*/ 277 h 322"/>
                              <a:gd name="T4" fmla="*/ 329 w 329"/>
                              <a:gd name="T5" fmla="*/ 231 h 322"/>
                              <a:gd name="T6" fmla="*/ 89 w 329"/>
                              <a:gd name="T7" fmla="*/ 0 h 322"/>
                              <a:gd name="T8" fmla="*/ 45 w 329"/>
                              <a:gd name="T9" fmla="*/ 45 h 322"/>
                              <a:gd name="T10" fmla="*/ 0 w 329"/>
                              <a:gd name="T11" fmla="*/ 91 h 322"/>
                              <a:gd name="T12" fmla="*/ 240 w 329"/>
                              <a:gd name="T13" fmla="*/ 322 h 3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29" h="322">
                                <a:moveTo>
                                  <a:pt x="240" y="322"/>
                                </a:moveTo>
                                <a:lnTo>
                                  <a:pt x="284" y="277"/>
                                </a:lnTo>
                                <a:lnTo>
                                  <a:pt x="329" y="231"/>
                                </a:lnTo>
                                <a:lnTo>
                                  <a:pt x="89" y="0"/>
                                </a:lnTo>
                                <a:lnTo>
                                  <a:pt x="45" y="45"/>
                                </a:lnTo>
                                <a:lnTo>
                                  <a:pt x="0" y="91"/>
                                </a:lnTo>
                                <a:lnTo>
                                  <a:pt x="240" y="3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0" name="Freeform 5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19" y="11043"/>
                            <a:ext cx="82" cy="81"/>
                          </a:xfrm>
                          <a:custGeom>
                            <a:avLst/>
                            <a:gdLst>
                              <a:gd name="T0" fmla="*/ 240 w 329"/>
                              <a:gd name="T1" fmla="*/ 322 h 322"/>
                              <a:gd name="T2" fmla="*/ 284 w 329"/>
                              <a:gd name="T3" fmla="*/ 277 h 322"/>
                              <a:gd name="T4" fmla="*/ 329 w 329"/>
                              <a:gd name="T5" fmla="*/ 231 h 322"/>
                              <a:gd name="T6" fmla="*/ 89 w 329"/>
                              <a:gd name="T7" fmla="*/ 0 h 322"/>
                              <a:gd name="T8" fmla="*/ 45 w 329"/>
                              <a:gd name="T9" fmla="*/ 45 h 322"/>
                              <a:gd name="T10" fmla="*/ 0 w 329"/>
                              <a:gd name="T11" fmla="*/ 91 h 322"/>
                              <a:gd name="T12" fmla="*/ 240 w 329"/>
                              <a:gd name="T13" fmla="*/ 322 h 3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29" h="322">
                                <a:moveTo>
                                  <a:pt x="240" y="322"/>
                                </a:moveTo>
                                <a:lnTo>
                                  <a:pt x="284" y="277"/>
                                </a:lnTo>
                                <a:lnTo>
                                  <a:pt x="329" y="231"/>
                                </a:lnTo>
                                <a:lnTo>
                                  <a:pt x="89" y="0"/>
                                </a:lnTo>
                                <a:lnTo>
                                  <a:pt x="45" y="45"/>
                                </a:lnTo>
                                <a:lnTo>
                                  <a:pt x="0" y="91"/>
                                </a:lnTo>
                                <a:lnTo>
                                  <a:pt x="240" y="32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1" name="Freeform 5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30" y="11043"/>
                            <a:ext cx="11" cy="12"/>
                          </a:xfrm>
                          <a:custGeom>
                            <a:avLst/>
                            <a:gdLst>
                              <a:gd name="T0" fmla="*/ 0 w 44"/>
                              <a:gd name="T1" fmla="*/ 49 h 49"/>
                              <a:gd name="T2" fmla="*/ 44 w 44"/>
                              <a:gd name="T3" fmla="*/ 4 h 49"/>
                              <a:gd name="T4" fmla="*/ 41 w 44"/>
                              <a:gd name="T5" fmla="*/ 0 h 49"/>
                              <a:gd name="T6" fmla="*/ 0 w 44"/>
                              <a:gd name="T7" fmla="*/ 49 h 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4" h="49">
                                <a:moveTo>
                                  <a:pt x="0" y="49"/>
                                </a:moveTo>
                                <a:lnTo>
                                  <a:pt x="44" y="4"/>
                                </a:lnTo>
                                <a:lnTo>
                                  <a:pt x="41" y="0"/>
                                </a:lnTo>
                                <a:lnTo>
                                  <a:pt x="0" y="4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2" name="Line 5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741" y="1104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3" name="Freeform 5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56" y="10989"/>
                            <a:ext cx="85" cy="78"/>
                          </a:xfrm>
                          <a:custGeom>
                            <a:avLst/>
                            <a:gdLst>
                              <a:gd name="T0" fmla="*/ 254 w 337"/>
                              <a:gd name="T1" fmla="*/ 313 h 313"/>
                              <a:gd name="T2" fmla="*/ 296 w 337"/>
                              <a:gd name="T3" fmla="*/ 263 h 313"/>
                              <a:gd name="T4" fmla="*/ 337 w 337"/>
                              <a:gd name="T5" fmla="*/ 214 h 313"/>
                              <a:gd name="T6" fmla="*/ 83 w 337"/>
                              <a:gd name="T7" fmla="*/ 0 h 313"/>
                              <a:gd name="T8" fmla="*/ 42 w 337"/>
                              <a:gd name="T9" fmla="*/ 49 h 313"/>
                              <a:gd name="T10" fmla="*/ 0 w 337"/>
                              <a:gd name="T11" fmla="*/ 98 h 313"/>
                              <a:gd name="T12" fmla="*/ 254 w 337"/>
                              <a:gd name="T13" fmla="*/ 313 h 3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37" h="313">
                                <a:moveTo>
                                  <a:pt x="254" y="313"/>
                                </a:moveTo>
                                <a:lnTo>
                                  <a:pt x="296" y="263"/>
                                </a:lnTo>
                                <a:lnTo>
                                  <a:pt x="337" y="214"/>
                                </a:lnTo>
                                <a:lnTo>
                                  <a:pt x="83" y="0"/>
                                </a:lnTo>
                                <a:lnTo>
                                  <a:pt x="42" y="49"/>
                                </a:lnTo>
                                <a:lnTo>
                                  <a:pt x="0" y="98"/>
                                </a:lnTo>
                                <a:lnTo>
                                  <a:pt x="254" y="31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4" name="Freeform 4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56" y="10989"/>
                            <a:ext cx="85" cy="78"/>
                          </a:xfrm>
                          <a:custGeom>
                            <a:avLst/>
                            <a:gdLst>
                              <a:gd name="T0" fmla="*/ 254 w 337"/>
                              <a:gd name="T1" fmla="*/ 313 h 313"/>
                              <a:gd name="T2" fmla="*/ 296 w 337"/>
                              <a:gd name="T3" fmla="*/ 263 h 313"/>
                              <a:gd name="T4" fmla="*/ 337 w 337"/>
                              <a:gd name="T5" fmla="*/ 214 h 313"/>
                              <a:gd name="T6" fmla="*/ 83 w 337"/>
                              <a:gd name="T7" fmla="*/ 0 h 313"/>
                              <a:gd name="T8" fmla="*/ 42 w 337"/>
                              <a:gd name="T9" fmla="*/ 49 h 313"/>
                              <a:gd name="T10" fmla="*/ 0 w 337"/>
                              <a:gd name="T11" fmla="*/ 98 h 313"/>
                              <a:gd name="T12" fmla="*/ 254 w 337"/>
                              <a:gd name="T13" fmla="*/ 313 h 3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37" h="313">
                                <a:moveTo>
                                  <a:pt x="254" y="313"/>
                                </a:moveTo>
                                <a:lnTo>
                                  <a:pt x="296" y="263"/>
                                </a:lnTo>
                                <a:lnTo>
                                  <a:pt x="337" y="214"/>
                                </a:lnTo>
                                <a:lnTo>
                                  <a:pt x="83" y="0"/>
                                </a:lnTo>
                                <a:lnTo>
                                  <a:pt x="42" y="49"/>
                                </a:lnTo>
                                <a:lnTo>
                                  <a:pt x="0" y="98"/>
                                </a:lnTo>
                                <a:lnTo>
                                  <a:pt x="254" y="31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5" name="Freeform 4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67" y="10988"/>
                            <a:ext cx="10" cy="13"/>
                          </a:xfrm>
                          <a:custGeom>
                            <a:avLst/>
                            <a:gdLst>
                              <a:gd name="T0" fmla="*/ 0 w 41"/>
                              <a:gd name="T1" fmla="*/ 51 h 51"/>
                              <a:gd name="T2" fmla="*/ 41 w 41"/>
                              <a:gd name="T3" fmla="*/ 2 h 51"/>
                              <a:gd name="T4" fmla="*/ 38 w 41"/>
                              <a:gd name="T5" fmla="*/ 0 h 51"/>
                              <a:gd name="T6" fmla="*/ 0 w 41"/>
                              <a:gd name="T7" fmla="*/ 51 h 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1" h="51">
                                <a:moveTo>
                                  <a:pt x="0" y="51"/>
                                </a:moveTo>
                                <a:lnTo>
                                  <a:pt x="41" y="2"/>
                                </a:lnTo>
                                <a:lnTo>
                                  <a:pt x="38" y="0"/>
                                </a:lnTo>
                                <a:lnTo>
                                  <a:pt x="0" y="5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6" name="Line 4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676" y="1098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7" name="Freeform 4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90" y="10939"/>
                            <a:ext cx="86" cy="75"/>
                          </a:xfrm>
                          <a:custGeom>
                            <a:avLst/>
                            <a:gdLst>
                              <a:gd name="T0" fmla="*/ 268 w 345"/>
                              <a:gd name="T1" fmla="*/ 301 h 301"/>
                              <a:gd name="T2" fmla="*/ 307 w 345"/>
                              <a:gd name="T3" fmla="*/ 249 h 301"/>
                              <a:gd name="T4" fmla="*/ 345 w 345"/>
                              <a:gd name="T5" fmla="*/ 198 h 301"/>
                              <a:gd name="T6" fmla="*/ 76 w 345"/>
                              <a:gd name="T7" fmla="*/ 0 h 301"/>
                              <a:gd name="T8" fmla="*/ 38 w 345"/>
                              <a:gd name="T9" fmla="*/ 51 h 301"/>
                              <a:gd name="T10" fmla="*/ 0 w 345"/>
                              <a:gd name="T11" fmla="*/ 103 h 301"/>
                              <a:gd name="T12" fmla="*/ 268 w 345"/>
                              <a:gd name="T13" fmla="*/ 301 h 30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45" h="301">
                                <a:moveTo>
                                  <a:pt x="268" y="301"/>
                                </a:moveTo>
                                <a:lnTo>
                                  <a:pt x="307" y="249"/>
                                </a:lnTo>
                                <a:lnTo>
                                  <a:pt x="345" y="198"/>
                                </a:lnTo>
                                <a:lnTo>
                                  <a:pt x="76" y="0"/>
                                </a:lnTo>
                                <a:lnTo>
                                  <a:pt x="38" y="51"/>
                                </a:lnTo>
                                <a:lnTo>
                                  <a:pt x="0" y="103"/>
                                </a:lnTo>
                                <a:lnTo>
                                  <a:pt x="268" y="30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8" name="Freeform 4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90" y="10939"/>
                            <a:ext cx="86" cy="75"/>
                          </a:xfrm>
                          <a:custGeom>
                            <a:avLst/>
                            <a:gdLst>
                              <a:gd name="T0" fmla="*/ 268 w 345"/>
                              <a:gd name="T1" fmla="*/ 301 h 301"/>
                              <a:gd name="T2" fmla="*/ 307 w 345"/>
                              <a:gd name="T3" fmla="*/ 249 h 301"/>
                              <a:gd name="T4" fmla="*/ 345 w 345"/>
                              <a:gd name="T5" fmla="*/ 198 h 301"/>
                              <a:gd name="T6" fmla="*/ 76 w 345"/>
                              <a:gd name="T7" fmla="*/ 0 h 301"/>
                              <a:gd name="T8" fmla="*/ 38 w 345"/>
                              <a:gd name="T9" fmla="*/ 51 h 301"/>
                              <a:gd name="T10" fmla="*/ 0 w 345"/>
                              <a:gd name="T11" fmla="*/ 103 h 301"/>
                              <a:gd name="T12" fmla="*/ 268 w 345"/>
                              <a:gd name="T13" fmla="*/ 301 h 30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45" h="301">
                                <a:moveTo>
                                  <a:pt x="268" y="301"/>
                                </a:moveTo>
                                <a:lnTo>
                                  <a:pt x="307" y="249"/>
                                </a:lnTo>
                                <a:lnTo>
                                  <a:pt x="345" y="198"/>
                                </a:lnTo>
                                <a:lnTo>
                                  <a:pt x="76" y="0"/>
                                </a:lnTo>
                                <a:lnTo>
                                  <a:pt x="38" y="51"/>
                                </a:lnTo>
                                <a:lnTo>
                                  <a:pt x="0" y="103"/>
                                </a:lnTo>
                                <a:lnTo>
                                  <a:pt x="268" y="30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9" name="Freeform 4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00" y="10938"/>
                            <a:ext cx="9" cy="14"/>
                          </a:xfrm>
                          <a:custGeom>
                            <a:avLst/>
                            <a:gdLst>
                              <a:gd name="T0" fmla="*/ 0 w 38"/>
                              <a:gd name="T1" fmla="*/ 54 h 54"/>
                              <a:gd name="T2" fmla="*/ 38 w 38"/>
                              <a:gd name="T3" fmla="*/ 3 h 54"/>
                              <a:gd name="T4" fmla="*/ 35 w 38"/>
                              <a:gd name="T5" fmla="*/ 0 h 54"/>
                              <a:gd name="T6" fmla="*/ 0 w 38"/>
                              <a:gd name="T7" fmla="*/ 54 h 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8" h="54">
                                <a:moveTo>
                                  <a:pt x="0" y="54"/>
                                </a:moveTo>
                                <a:lnTo>
                                  <a:pt x="38" y="3"/>
                                </a:lnTo>
                                <a:lnTo>
                                  <a:pt x="35" y="0"/>
                                </a:lnTo>
                                <a:lnTo>
                                  <a:pt x="0" y="5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0" name="Line 4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608" y="1093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1" name="Freeform 4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21" y="10893"/>
                            <a:ext cx="87" cy="72"/>
                          </a:xfrm>
                          <a:custGeom>
                            <a:avLst/>
                            <a:gdLst>
                              <a:gd name="T0" fmla="*/ 280 w 350"/>
                              <a:gd name="T1" fmla="*/ 287 h 287"/>
                              <a:gd name="T2" fmla="*/ 315 w 350"/>
                              <a:gd name="T3" fmla="*/ 233 h 287"/>
                              <a:gd name="T4" fmla="*/ 350 w 350"/>
                              <a:gd name="T5" fmla="*/ 179 h 287"/>
                              <a:gd name="T6" fmla="*/ 69 w 350"/>
                              <a:gd name="T7" fmla="*/ 0 h 287"/>
                              <a:gd name="T8" fmla="*/ 35 w 350"/>
                              <a:gd name="T9" fmla="*/ 54 h 287"/>
                              <a:gd name="T10" fmla="*/ 0 w 350"/>
                              <a:gd name="T11" fmla="*/ 108 h 287"/>
                              <a:gd name="T12" fmla="*/ 280 w 350"/>
                              <a:gd name="T13" fmla="*/ 287 h 28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0" h="287">
                                <a:moveTo>
                                  <a:pt x="280" y="287"/>
                                </a:moveTo>
                                <a:lnTo>
                                  <a:pt x="315" y="233"/>
                                </a:lnTo>
                                <a:lnTo>
                                  <a:pt x="350" y="179"/>
                                </a:lnTo>
                                <a:lnTo>
                                  <a:pt x="69" y="0"/>
                                </a:lnTo>
                                <a:lnTo>
                                  <a:pt x="35" y="54"/>
                                </a:lnTo>
                                <a:lnTo>
                                  <a:pt x="0" y="108"/>
                                </a:lnTo>
                                <a:lnTo>
                                  <a:pt x="280" y="28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2" name="Freeform 4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21" y="10893"/>
                            <a:ext cx="87" cy="72"/>
                          </a:xfrm>
                          <a:custGeom>
                            <a:avLst/>
                            <a:gdLst>
                              <a:gd name="T0" fmla="*/ 280 w 350"/>
                              <a:gd name="T1" fmla="*/ 287 h 287"/>
                              <a:gd name="T2" fmla="*/ 315 w 350"/>
                              <a:gd name="T3" fmla="*/ 233 h 287"/>
                              <a:gd name="T4" fmla="*/ 350 w 350"/>
                              <a:gd name="T5" fmla="*/ 179 h 287"/>
                              <a:gd name="T6" fmla="*/ 69 w 350"/>
                              <a:gd name="T7" fmla="*/ 0 h 287"/>
                              <a:gd name="T8" fmla="*/ 35 w 350"/>
                              <a:gd name="T9" fmla="*/ 54 h 287"/>
                              <a:gd name="T10" fmla="*/ 0 w 350"/>
                              <a:gd name="T11" fmla="*/ 108 h 287"/>
                              <a:gd name="T12" fmla="*/ 280 w 350"/>
                              <a:gd name="T13" fmla="*/ 287 h 28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0" h="287">
                                <a:moveTo>
                                  <a:pt x="280" y="287"/>
                                </a:moveTo>
                                <a:lnTo>
                                  <a:pt x="315" y="233"/>
                                </a:lnTo>
                                <a:lnTo>
                                  <a:pt x="350" y="179"/>
                                </a:lnTo>
                                <a:lnTo>
                                  <a:pt x="69" y="0"/>
                                </a:lnTo>
                                <a:lnTo>
                                  <a:pt x="35" y="54"/>
                                </a:lnTo>
                                <a:lnTo>
                                  <a:pt x="0" y="108"/>
                                </a:lnTo>
                                <a:lnTo>
                                  <a:pt x="280" y="28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3" name="Freeform 4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30" y="10893"/>
                            <a:ext cx="8" cy="14"/>
                          </a:xfrm>
                          <a:custGeom>
                            <a:avLst/>
                            <a:gdLst>
                              <a:gd name="T0" fmla="*/ 0 w 34"/>
                              <a:gd name="T1" fmla="*/ 57 h 57"/>
                              <a:gd name="T2" fmla="*/ 34 w 34"/>
                              <a:gd name="T3" fmla="*/ 3 h 57"/>
                              <a:gd name="T4" fmla="*/ 31 w 34"/>
                              <a:gd name="T5" fmla="*/ 0 h 57"/>
                              <a:gd name="T6" fmla="*/ 0 w 34"/>
                              <a:gd name="T7" fmla="*/ 57 h 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4" h="57">
                                <a:moveTo>
                                  <a:pt x="0" y="57"/>
                                </a:moveTo>
                                <a:lnTo>
                                  <a:pt x="34" y="3"/>
                                </a:lnTo>
                                <a:lnTo>
                                  <a:pt x="31" y="0"/>
                                </a:lnTo>
                                <a:lnTo>
                                  <a:pt x="0" y="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4" name="Line 3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537" y="1089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5" name="Freeform 3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49" y="10853"/>
                            <a:ext cx="88" cy="68"/>
                          </a:xfrm>
                          <a:custGeom>
                            <a:avLst/>
                            <a:gdLst>
                              <a:gd name="T0" fmla="*/ 292 w 354"/>
                              <a:gd name="T1" fmla="*/ 273 h 273"/>
                              <a:gd name="T2" fmla="*/ 323 w 354"/>
                              <a:gd name="T3" fmla="*/ 217 h 273"/>
                              <a:gd name="T4" fmla="*/ 354 w 354"/>
                              <a:gd name="T5" fmla="*/ 160 h 273"/>
                              <a:gd name="T6" fmla="*/ 63 w 354"/>
                              <a:gd name="T7" fmla="*/ 0 h 273"/>
                              <a:gd name="T8" fmla="*/ 32 w 354"/>
                              <a:gd name="T9" fmla="*/ 56 h 273"/>
                              <a:gd name="T10" fmla="*/ 0 w 354"/>
                              <a:gd name="T11" fmla="*/ 113 h 273"/>
                              <a:gd name="T12" fmla="*/ 292 w 354"/>
                              <a:gd name="T13" fmla="*/ 273 h 27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4" h="273">
                                <a:moveTo>
                                  <a:pt x="292" y="273"/>
                                </a:moveTo>
                                <a:lnTo>
                                  <a:pt x="323" y="217"/>
                                </a:lnTo>
                                <a:lnTo>
                                  <a:pt x="354" y="160"/>
                                </a:lnTo>
                                <a:lnTo>
                                  <a:pt x="63" y="0"/>
                                </a:lnTo>
                                <a:lnTo>
                                  <a:pt x="32" y="56"/>
                                </a:lnTo>
                                <a:lnTo>
                                  <a:pt x="0" y="113"/>
                                </a:lnTo>
                                <a:lnTo>
                                  <a:pt x="292" y="27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6" name="Freeform 3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49" y="10853"/>
                            <a:ext cx="88" cy="68"/>
                          </a:xfrm>
                          <a:custGeom>
                            <a:avLst/>
                            <a:gdLst>
                              <a:gd name="T0" fmla="*/ 292 w 354"/>
                              <a:gd name="T1" fmla="*/ 273 h 273"/>
                              <a:gd name="T2" fmla="*/ 323 w 354"/>
                              <a:gd name="T3" fmla="*/ 217 h 273"/>
                              <a:gd name="T4" fmla="*/ 354 w 354"/>
                              <a:gd name="T5" fmla="*/ 160 h 273"/>
                              <a:gd name="T6" fmla="*/ 63 w 354"/>
                              <a:gd name="T7" fmla="*/ 0 h 273"/>
                              <a:gd name="T8" fmla="*/ 32 w 354"/>
                              <a:gd name="T9" fmla="*/ 56 h 273"/>
                              <a:gd name="T10" fmla="*/ 0 w 354"/>
                              <a:gd name="T11" fmla="*/ 113 h 273"/>
                              <a:gd name="T12" fmla="*/ 292 w 354"/>
                              <a:gd name="T13" fmla="*/ 273 h 27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4" h="273">
                                <a:moveTo>
                                  <a:pt x="292" y="273"/>
                                </a:moveTo>
                                <a:lnTo>
                                  <a:pt x="323" y="217"/>
                                </a:lnTo>
                                <a:lnTo>
                                  <a:pt x="354" y="160"/>
                                </a:lnTo>
                                <a:lnTo>
                                  <a:pt x="63" y="0"/>
                                </a:lnTo>
                                <a:lnTo>
                                  <a:pt x="32" y="56"/>
                                </a:lnTo>
                                <a:lnTo>
                                  <a:pt x="0" y="113"/>
                                </a:lnTo>
                                <a:lnTo>
                                  <a:pt x="292" y="27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7" name="Freeform 3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57" y="10852"/>
                            <a:ext cx="8" cy="15"/>
                          </a:xfrm>
                          <a:custGeom>
                            <a:avLst/>
                            <a:gdLst>
                              <a:gd name="T0" fmla="*/ 0 w 31"/>
                              <a:gd name="T1" fmla="*/ 58 h 58"/>
                              <a:gd name="T2" fmla="*/ 31 w 31"/>
                              <a:gd name="T3" fmla="*/ 2 h 58"/>
                              <a:gd name="T4" fmla="*/ 27 w 31"/>
                              <a:gd name="T5" fmla="*/ 0 h 58"/>
                              <a:gd name="T6" fmla="*/ 0 w 31"/>
                              <a:gd name="T7" fmla="*/ 58 h 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1" h="58">
                                <a:moveTo>
                                  <a:pt x="0" y="58"/>
                                </a:moveTo>
                                <a:lnTo>
                                  <a:pt x="31" y="2"/>
                                </a:lnTo>
                                <a:lnTo>
                                  <a:pt x="27" y="0"/>
                                </a:lnTo>
                                <a:lnTo>
                                  <a:pt x="0" y="5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8" name="Line 3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464" y="10852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9" name="Freeform 3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75" y="10817"/>
                            <a:ext cx="89" cy="64"/>
                          </a:xfrm>
                          <a:custGeom>
                            <a:avLst/>
                            <a:gdLst>
                              <a:gd name="T0" fmla="*/ 302 w 357"/>
                              <a:gd name="T1" fmla="*/ 258 h 258"/>
                              <a:gd name="T2" fmla="*/ 330 w 357"/>
                              <a:gd name="T3" fmla="*/ 199 h 258"/>
                              <a:gd name="T4" fmla="*/ 357 w 357"/>
                              <a:gd name="T5" fmla="*/ 141 h 258"/>
                              <a:gd name="T6" fmla="*/ 55 w 357"/>
                              <a:gd name="T7" fmla="*/ 0 h 258"/>
                              <a:gd name="T8" fmla="*/ 28 w 357"/>
                              <a:gd name="T9" fmla="*/ 59 h 258"/>
                              <a:gd name="T10" fmla="*/ 0 w 357"/>
                              <a:gd name="T11" fmla="*/ 118 h 258"/>
                              <a:gd name="T12" fmla="*/ 302 w 357"/>
                              <a:gd name="T13" fmla="*/ 258 h 2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7" h="258">
                                <a:moveTo>
                                  <a:pt x="302" y="258"/>
                                </a:moveTo>
                                <a:lnTo>
                                  <a:pt x="330" y="199"/>
                                </a:lnTo>
                                <a:lnTo>
                                  <a:pt x="357" y="141"/>
                                </a:lnTo>
                                <a:lnTo>
                                  <a:pt x="55" y="0"/>
                                </a:lnTo>
                                <a:lnTo>
                                  <a:pt x="28" y="59"/>
                                </a:lnTo>
                                <a:lnTo>
                                  <a:pt x="0" y="118"/>
                                </a:lnTo>
                                <a:lnTo>
                                  <a:pt x="302" y="25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0" name="Freeform 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75" y="10817"/>
                            <a:ext cx="89" cy="64"/>
                          </a:xfrm>
                          <a:custGeom>
                            <a:avLst/>
                            <a:gdLst>
                              <a:gd name="T0" fmla="*/ 302 w 357"/>
                              <a:gd name="T1" fmla="*/ 258 h 258"/>
                              <a:gd name="T2" fmla="*/ 330 w 357"/>
                              <a:gd name="T3" fmla="*/ 199 h 258"/>
                              <a:gd name="T4" fmla="*/ 357 w 357"/>
                              <a:gd name="T5" fmla="*/ 141 h 258"/>
                              <a:gd name="T6" fmla="*/ 55 w 357"/>
                              <a:gd name="T7" fmla="*/ 0 h 258"/>
                              <a:gd name="T8" fmla="*/ 28 w 357"/>
                              <a:gd name="T9" fmla="*/ 59 h 258"/>
                              <a:gd name="T10" fmla="*/ 0 w 357"/>
                              <a:gd name="T11" fmla="*/ 118 h 258"/>
                              <a:gd name="T12" fmla="*/ 302 w 357"/>
                              <a:gd name="T13" fmla="*/ 258 h 2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7" h="258">
                                <a:moveTo>
                                  <a:pt x="302" y="258"/>
                                </a:moveTo>
                                <a:lnTo>
                                  <a:pt x="330" y="199"/>
                                </a:lnTo>
                                <a:lnTo>
                                  <a:pt x="357" y="141"/>
                                </a:lnTo>
                                <a:lnTo>
                                  <a:pt x="55" y="0"/>
                                </a:lnTo>
                                <a:lnTo>
                                  <a:pt x="28" y="59"/>
                                </a:lnTo>
                                <a:lnTo>
                                  <a:pt x="0" y="118"/>
                                </a:lnTo>
                                <a:lnTo>
                                  <a:pt x="302" y="258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1" name="Freeform 3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81" y="10817"/>
                            <a:ext cx="7" cy="15"/>
                          </a:xfrm>
                          <a:custGeom>
                            <a:avLst/>
                            <a:gdLst>
                              <a:gd name="T0" fmla="*/ 0 w 27"/>
                              <a:gd name="T1" fmla="*/ 60 h 60"/>
                              <a:gd name="T2" fmla="*/ 27 w 27"/>
                              <a:gd name="T3" fmla="*/ 1 h 60"/>
                              <a:gd name="T4" fmla="*/ 22 w 27"/>
                              <a:gd name="T5" fmla="*/ 0 h 60"/>
                              <a:gd name="T6" fmla="*/ 0 w 27"/>
                              <a:gd name="T7" fmla="*/ 60 h 6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27" h="60">
                                <a:moveTo>
                                  <a:pt x="0" y="60"/>
                                </a:moveTo>
                                <a:lnTo>
                                  <a:pt x="27" y="1"/>
                                </a:lnTo>
                                <a:lnTo>
                                  <a:pt x="22" y="0"/>
                                </a:lnTo>
                                <a:lnTo>
                                  <a:pt x="0" y="6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2" name="Line 3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387" y="1081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3" name="Freeform 3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98" y="10787"/>
                            <a:ext cx="89" cy="60"/>
                          </a:xfrm>
                          <a:custGeom>
                            <a:avLst/>
                            <a:gdLst>
                              <a:gd name="T0" fmla="*/ 311 w 356"/>
                              <a:gd name="T1" fmla="*/ 241 h 241"/>
                              <a:gd name="T2" fmla="*/ 334 w 356"/>
                              <a:gd name="T3" fmla="*/ 181 h 241"/>
                              <a:gd name="T4" fmla="*/ 356 w 356"/>
                              <a:gd name="T5" fmla="*/ 121 h 241"/>
                              <a:gd name="T6" fmla="*/ 46 w 356"/>
                              <a:gd name="T7" fmla="*/ 0 h 241"/>
                              <a:gd name="T8" fmla="*/ 23 w 356"/>
                              <a:gd name="T9" fmla="*/ 60 h 241"/>
                              <a:gd name="T10" fmla="*/ 0 w 356"/>
                              <a:gd name="T11" fmla="*/ 120 h 241"/>
                              <a:gd name="T12" fmla="*/ 311 w 356"/>
                              <a:gd name="T13" fmla="*/ 241 h 2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6" h="241">
                                <a:moveTo>
                                  <a:pt x="311" y="241"/>
                                </a:moveTo>
                                <a:lnTo>
                                  <a:pt x="334" y="181"/>
                                </a:lnTo>
                                <a:lnTo>
                                  <a:pt x="356" y="121"/>
                                </a:lnTo>
                                <a:lnTo>
                                  <a:pt x="46" y="0"/>
                                </a:lnTo>
                                <a:lnTo>
                                  <a:pt x="23" y="60"/>
                                </a:lnTo>
                                <a:lnTo>
                                  <a:pt x="0" y="120"/>
                                </a:lnTo>
                                <a:lnTo>
                                  <a:pt x="311" y="24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4" name="Freeform 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98" y="10787"/>
                            <a:ext cx="89" cy="60"/>
                          </a:xfrm>
                          <a:custGeom>
                            <a:avLst/>
                            <a:gdLst>
                              <a:gd name="T0" fmla="*/ 311 w 356"/>
                              <a:gd name="T1" fmla="*/ 241 h 241"/>
                              <a:gd name="T2" fmla="*/ 334 w 356"/>
                              <a:gd name="T3" fmla="*/ 181 h 241"/>
                              <a:gd name="T4" fmla="*/ 356 w 356"/>
                              <a:gd name="T5" fmla="*/ 121 h 241"/>
                              <a:gd name="T6" fmla="*/ 46 w 356"/>
                              <a:gd name="T7" fmla="*/ 0 h 241"/>
                              <a:gd name="T8" fmla="*/ 23 w 356"/>
                              <a:gd name="T9" fmla="*/ 60 h 241"/>
                              <a:gd name="T10" fmla="*/ 0 w 356"/>
                              <a:gd name="T11" fmla="*/ 120 h 241"/>
                              <a:gd name="T12" fmla="*/ 311 w 356"/>
                              <a:gd name="T13" fmla="*/ 241 h 2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6" h="241">
                                <a:moveTo>
                                  <a:pt x="311" y="241"/>
                                </a:moveTo>
                                <a:lnTo>
                                  <a:pt x="334" y="181"/>
                                </a:lnTo>
                                <a:lnTo>
                                  <a:pt x="356" y="121"/>
                                </a:lnTo>
                                <a:lnTo>
                                  <a:pt x="46" y="0"/>
                                </a:lnTo>
                                <a:lnTo>
                                  <a:pt x="23" y="60"/>
                                </a:lnTo>
                                <a:lnTo>
                                  <a:pt x="0" y="120"/>
                                </a:lnTo>
                                <a:lnTo>
                                  <a:pt x="311" y="24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5" name="Freeform 2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04" y="10786"/>
                            <a:ext cx="5" cy="16"/>
                          </a:xfrm>
                          <a:custGeom>
                            <a:avLst/>
                            <a:gdLst>
                              <a:gd name="T0" fmla="*/ 0 w 23"/>
                              <a:gd name="T1" fmla="*/ 61 h 61"/>
                              <a:gd name="T2" fmla="*/ 23 w 23"/>
                              <a:gd name="T3" fmla="*/ 1 h 61"/>
                              <a:gd name="T4" fmla="*/ 19 w 23"/>
                              <a:gd name="T5" fmla="*/ 0 h 61"/>
                              <a:gd name="T6" fmla="*/ 0 w 23"/>
                              <a:gd name="T7" fmla="*/ 61 h 6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23" h="61">
                                <a:moveTo>
                                  <a:pt x="0" y="61"/>
                                </a:moveTo>
                                <a:lnTo>
                                  <a:pt x="23" y="1"/>
                                </a:lnTo>
                                <a:lnTo>
                                  <a:pt x="19" y="0"/>
                                </a:lnTo>
                                <a:lnTo>
                                  <a:pt x="0" y="6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6" name="Line 2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309" y="10786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7" name="Freeform 2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0" y="10761"/>
                            <a:ext cx="89" cy="56"/>
                          </a:xfrm>
                          <a:custGeom>
                            <a:avLst/>
                            <a:gdLst>
                              <a:gd name="T0" fmla="*/ 317 w 355"/>
                              <a:gd name="T1" fmla="*/ 221 h 221"/>
                              <a:gd name="T2" fmla="*/ 336 w 355"/>
                              <a:gd name="T3" fmla="*/ 160 h 221"/>
                              <a:gd name="T4" fmla="*/ 355 w 355"/>
                              <a:gd name="T5" fmla="*/ 99 h 221"/>
                              <a:gd name="T6" fmla="*/ 38 w 355"/>
                              <a:gd name="T7" fmla="*/ 0 h 221"/>
                              <a:gd name="T8" fmla="*/ 19 w 355"/>
                              <a:gd name="T9" fmla="*/ 61 h 221"/>
                              <a:gd name="T10" fmla="*/ 0 w 355"/>
                              <a:gd name="T11" fmla="*/ 122 h 221"/>
                              <a:gd name="T12" fmla="*/ 317 w 355"/>
                              <a:gd name="T13" fmla="*/ 221 h 2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5" h="221">
                                <a:moveTo>
                                  <a:pt x="317" y="221"/>
                                </a:moveTo>
                                <a:lnTo>
                                  <a:pt x="336" y="160"/>
                                </a:lnTo>
                                <a:lnTo>
                                  <a:pt x="355" y="99"/>
                                </a:lnTo>
                                <a:lnTo>
                                  <a:pt x="38" y="0"/>
                                </a:lnTo>
                                <a:lnTo>
                                  <a:pt x="19" y="61"/>
                                </a:lnTo>
                                <a:lnTo>
                                  <a:pt x="0" y="122"/>
                                </a:lnTo>
                                <a:lnTo>
                                  <a:pt x="317" y="22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8" name="Freeform 2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0" y="10761"/>
                            <a:ext cx="89" cy="56"/>
                          </a:xfrm>
                          <a:custGeom>
                            <a:avLst/>
                            <a:gdLst>
                              <a:gd name="T0" fmla="*/ 317 w 355"/>
                              <a:gd name="T1" fmla="*/ 221 h 221"/>
                              <a:gd name="T2" fmla="*/ 336 w 355"/>
                              <a:gd name="T3" fmla="*/ 160 h 221"/>
                              <a:gd name="T4" fmla="*/ 355 w 355"/>
                              <a:gd name="T5" fmla="*/ 99 h 221"/>
                              <a:gd name="T6" fmla="*/ 38 w 355"/>
                              <a:gd name="T7" fmla="*/ 0 h 221"/>
                              <a:gd name="T8" fmla="*/ 19 w 355"/>
                              <a:gd name="T9" fmla="*/ 61 h 221"/>
                              <a:gd name="T10" fmla="*/ 0 w 355"/>
                              <a:gd name="T11" fmla="*/ 122 h 221"/>
                              <a:gd name="T12" fmla="*/ 317 w 355"/>
                              <a:gd name="T13" fmla="*/ 221 h 2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5" h="221">
                                <a:moveTo>
                                  <a:pt x="317" y="221"/>
                                </a:moveTo>
                                <a:lnTo>
                                  <a:pt x="336" y="160"/>
                                </a:lnTo>
                                <a:lnTo>
                                  <a:pt x="355" y="99"/>
                                </a:lnTo>
                                <a:lnTo>
                                  <a:pt x="38" y="0"/>
                                </a:lnTo>
                                <a:lnTo>
                                  <a:pt x="19" y="61"/>
                                </a:lnTo>
                                <a:lnTo>
                                  <a:pt x="0" y="122"/>
                                </a:lnTo>
                                <a:lnTo>
                                  <a:pt x="317" y="22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9" name="Freeform 2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4" y="10761"/>
                            <a:ext cx="5" cy="16"/>
                          </a:xfrm>
                          <a:custGeom>
                            <a:avLst/>
                            <a:gdLst>
                              <a:gd name="T0" fmla="*/ 0 w 19"/>
                              <a:gd name="T1" fmla="*/ 63 h 63"/>
                              <a:gd name="T2" fmla="*/ 19 w 19"/>
                              <a:gd name="T3" fmla="*/ 2 h 63"/>
                              <a:gd name="T4" fmla="*/ 15 w 19"/>
                              <a:gd name="T5" fmla="*/ 0 h 63"/>
                              <a:gd name="T6" fmla="*/ 0 w 19"/>
                              <a:gd name="T7" fmla="*/ 63 h 6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19" h="63">
                                <a:moveTo>
                                  <a:pt x="0" y="63"/>
                                </a:moveTo>
                                <a:lnTo>
                                  <a:pt x="19" y="2"/>
                                </a:lnTo>
                                <a:lnTo>
                                  <a:pt x="15" y="0"/>
                                </a:lnTo>
                                <a:lnTo>
                                  <a:pt x="0" y="6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0" name="Line 2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228" y="1076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1" name="Freeform 2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40" y="10741"/>
                            <a:ext cx="88" cy="51"/>
                          </a:xfrm>
                          <a:custGeom>
                            <a:avLst/>
                            <a:gdLst>
                              <a:gd name="T0" fmla="*/ 322 w 353"/>
                              <a:gd name="T1" fmla="*/ 204 h 204"/>
                              <a:gd name="T2" fmla="*/ 338 w 353"/>
                              <a:gd name="T3" fmla="*/ 142 h 204"/>
                              <a:gd name="T4" fmla="*/ 353 w 353"/>
                              <a:gd name="T5" fmla="*/ 79 h 204"/>
                              <a:gd name="T6" fmla="*/ 31 w 353"/>
                              <a:gd name="T7" fmla="*/ 0 h 204"/>
                              <a:gd name="T8" fmla="*/ 15 w 353"/>
                              <a:gd name="T9" fmla="*/ 63 h 204"/>
                              <a:gd name="T10" fmla="*/ 0 w 353"/>
                              <a:gd name="T11" fmla="*/ 125 h 204"/>
                              <a:gd name="T12" fmla="*/ 322 w 353"/>
                              <a:gd name="T13" fmla="*/ 204 h 20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3" h="204">
                                <a:moveTo>
                                  <a:pt x="322" y="204"/>
                                </a:moveTo>
                                <a:lnTo>
                                  <a:pt x="338" y="142"/>
                                </a:lnTo>
                                <a:lnTo>
                                  <a:pt x="353" y="79"/>
                                </a:lnTo>
                                <a:lnTo>
                                  <a:pt x="31" y="0"/>
                                </a:lnTo>
                                <a:lnTo>
                                  <a:pt x="15" y="63"/>
                                </a:lnTo>
                                <a:lnTo>
                                  <a:pt x="0" y="125"/>
                                </a:lnTo>
                                <a:lnTo>
                                  <a:pt x="322" y="20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2" name="Freeform 2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40" y="10741"/>
                            <a:ext cx="88" cy="51"/>
                          </a:xfrm>
                          <a:custGeom>
                            <a:avLst/>
                            <a:gdLst>
                              <a:gd name="T0" fmla="*/ 322 w 353"/>
                              <a:gd name="T1" fmla="*/ 204 h 204"/>
                              <a:gd name="T2" fmla="*/ 338 w 353"/>
                              <a:gd name="T3" fmla="*/ 142 h 204"/>
                              <a:gd name="T4" fmla="*/ 353 w 353"/>
                              <a:gd name="T5" fmla="*/ 79 h 204"/>
                              <a:gd name="T6" fmla="*/ 31 w 353"/>
                              <a:gd name="T7" fmla="*/ 0 h 204"/>
                              <a:gd name="T8" fmla="*/ 15 w 353"/>
                              <a:gd name="T9" fmla="*/ 63 h 204"/>
                              <a:gd name="T10" fmla="*/ 0 w 353"/>
                              <a:gd name="T11" fmla="*/ 125 h 204"/>
                              <a:gd name="T12" fmla="*/ 322 w 353"/>
                              <a:gd name="T13" fmla="*/ 204 h 20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3" h="204">
                                <a:moveTo>
                                  <a:pt x="322" y="204"/>
                                </a:moveTo>
                                <a:lnTo>
                                  <a:pt x="338" y="142"/>
                                </a:lnTo>
                                <a:lnTo>
                                  <a:pt x="353" y="79"/>
                                </a:lnTo>
                                <a:lnTo>
                                  <a:pt x="31" y="0"/>
                                </a:lnTo>
                                <a:lnTo>
                                  <a:pt x="15" y="63"/>
                                </a:lnTo>
                                <a:lnTo>
                                  <a:pt x="0" y="125"/>
                                </a:lnTo>
                                <a:lnTo>
                                  <a:pt x="322" y="204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3" name="Freeform 2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28" y="10741"/>
                            <a:ext cx="20" cy="31"/>
                          </a:xfrm>
                          <a:custGeom>
                            <a:avLst/>
                            <a:gdLst>
                              <a:gd name="T0" fmla="*/ 63 w 79"/>
                              <a:gd name="T1" fmla="*/ 64 h 126"/>
                              <a:gd name="T2" fmla="*/ 48 w 79"/>
                              <a:gd name="T3" fmla="*/ 126 h 126"/>
                              <a:gd name="T4" fmla="*/ 36 w 79"/>
                              <a:gd name="T5" fmla="*/ 121 h 126"/>
                              <a:gd name="T6" fmla="*/ 24 w 79"/>
                              <a:gd name="T7" fmla="*/ 114 h 126"/>
                              <a:gd name="T8" fmla="*/ 14 w 79"/>
                              <a:gd name="T9" fmla="*/ 106 h 126"/>
                              <a:gd name="T10" fmla="*/ 7 w 79"/>
                              <a:gd name="T11" fmla="*/ 94 h 126"/>
                              <a:gd name="T12" fmla="*/ 2 w 79"/>
                              <a:gd name="T13" fmla="*/ 82 h 126"/>
                              <a:gd name="T14" fmla="*/ 0 w 79"/>
                              <a:gd name="T15" fmla="*/ 68 h 126"/>
                              <a:gd name="T16" fmla="*/ 0 w 79"/>
                              <a:gd name="T17" fmla="*/ 55 h 126"/>
                              <a:gd name="T18" fmla="*/ 3 w 79"/>
                              <a:gd name="T19" fmla="*/ 42 h 126"/>
                              <a:gd name="T20" fmla="*/ 9 w 79"/>
                              <a:gd name="T21" fmla="*/ 30 h 126"/>
                              <a:gd name="T22" fmla="*/ 17 w 79"/>
                              <a:gd name="T23" fmla="*/ 19 h 126"/>
                              <a:gd name="T24" fmla="*/ 27 w 79"/>
                              <a:gd name="T25" fmla="*/ 11 h 126"/>
                              <a:gd name="T26" fmla="*/ 39 w 79"/>
                              <a:gd name="T27" fmla="*/ 4 h 126"/>
                              <a:gd name="T28" fmla="*/ 53 w 79"/>
                              <a:gd name="T29" fmla="*/ 0 h 126"/>
                              <a:gd name="T30" fmla="*/ 66 w 79"/>
                              <a:gd name="T31" fmla="*/ 0 h 126"/>
                              <a:gd name="T32" fmla="*/ 79 w 79"/>
                              <a:gd name="T33" fmla="*/ 1 h 126"/>
                              <a:gd name="T34" fmla="*/ 63 w 79"/>
                              <a:gd name="T35" fmla="*/ 64 h 12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  <a:cxn ang="0">
                                <a:pos x="T14" y="T15"/>
                              </a:cxn>
                              <a:cxn ang="0">
                                <a:pos x="T16" y="T17"/>
                              </a:cxn>
                              <a:cxn ang="0">
                                <a:pos x="T18" y="T19"/>
                              </a:cxn>
                              <a:cxn ang="0">
                                <a:pos x="T20" y="T21"/>
                              </a:cxn>
                              <a:cxn ang="0">
                                <a:pos x="T22" y="T23"/>
                              </a:cxn>
                              <a:cxn ang="0">
                                <a:pos x="T24" y="T25"/>
                              </a:cxn>
                              <a:cxn ang="0">
                                <a:pos x="T26" y="T27"/>
                              </a:cxn>
                              <a:cxn ang="0">
                                <a:pos x="T28" y="T29"/>
                              </a:cxn>
                              <a:cxn ang="0">
                                <a:pos x="T30" y="T31"/>
                              </a:cxn>
                              <a:cxn ang="0">
                                <a:pos x="T32" y="T33"/>
                              </a:cxn>
                              <a:cxn ang="0">
                                <a:pos x="T34" y="T35"/>
                              </a:cxn>
                            </a:cxnLst>
                            <a:rect l="0" t="0" r="r" b="b"/>
                            <a:pathLst>
                              <a:path w="79" h="126">
                                <a:moveTo>
                                  <a:pt x="63" y="64"/>
                                </a:moveTo>
                                <a:lnTo>
                                  <a:pt x="48" y="126"/>
                                </a:lnTo>
                                <a:lnTo>
                                  <a:pt x="36" y="121"/>
                                </a:lnTo>
                                <a:lnTo>
                                  <a:pt x="24" y="114"/>
                                </a:lnTo>
                                <a:lnTo>
                                  <a:pt x="14" y="106"/>
                                </a:lnTo>
                                <a:lnTo>
                                  <a:pt x="7" y="94"/>
                                </a:lnTo>
                                <a:lnTo>
                                  <a:pt x="2" y="82"/>
                                </a:lnTo>
                                <a:lnTo>
                                  <a:pt x="0" y="68"/>
                                </a:lnTo>
                                <a:lnTo>
                                  <a:pt x="0" y="55"/>
                                </a:lnTo>
                                <a:lnTo>
                                  <a:pt x="3" y="42"/>
                                </a:lnTo>
                                <a:lnTo>
                                  <a:pt x="9" y="30"/>
                                </a:lnTo>
                                <a:lnTo>
                                  <a:pt x="17" y="19"/>
                                </a:lnTo>
                                <a:lnTo>
                                  <a:pt x="27" y="11"/>
                                </a:lnTo>
                                <a:lnTo>
                                  <a:pt x="39" y="4"/>
                                </a:lnTo>
                                <a:lnTo>
                                  <a:pt x="53" y="0"/>
                                </a:lnTo>
                                <a:lnTo>
                                  <a:pt x="66" y="0"/>
                                </a:lnTo>
                                <a:lnTo>
                                  <a:pt x="79" y="1"/>
                                </a:lnTo>
                                <a:lnTo>
                                  <a:pt x="63" y="6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4" name="Freeform 1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28" y="10741"/>
                            <a:ext cx="20" cy="31"/>
                          </a:xfrm>
                          <a:custGeom>
                            <a:avLst/>
                            <a:gdLst>
                              <a:gd name="T0" fmla="*/ 48 w 79"/>
                              <a:gd name="T1" fmla="*/ 126 h 126"/>
                              <a:gd name="T2" fmla="*/ 36 w 79"/>
                              <a:gd name="T3" fmla="*/ 121 h 126"/>
                              <a:gd name="T4" fmla="*/ 24 w 79"/>
                              <a:gd name="T5" fmla="*/ 114 h 126"/>
                              <a:gd name="T6" fmla="*/ 14 w 79"/>
                              <a:gd name="T7" fmla="*/ 106 h 126"/>
                              <a:gd name="T8" fmla="*/ 7 w 79"/>
                              <a:gd name="T9" fmla="*/ 94 h 126"/>
                              <a:gd name="T10" fmla="*/ 2 w 79"/>
                              <a:gd name="T11" fmla="*/ 82 h 126"/>
                              <a:gd name="T12" fmla="*/ 0 w 79"/>
                              <a:gd name="T13" fmla="*/ 68 h 126"/>
                              <a:gd name="T14" fmla="*/ 0 w 79"/>
                              <a:gd name="T15" fmla="*/ 55 h 126"/>
                              <a:gd name="T16" fmla="*/ 3 w 79"/>
                              <a:gd name="T17" fmla="*/ 42 h 126"/>
                              <a:gd name="T18" fmla="*/ 9 w 79"/>
                              <a:gd name="T19" fmla="*/ 30 h 126"/>
                              <a:gd name="T20" fmla="*/ 17 w 79"/>
                              <a:gd name="T21" fmla="*/ 19 h 126"/>
                              <a:gd name="T22" fmla="*/ 27 w 79"/>
                              <a:gd name="T23" fmla="*/ 11 h 126"/>
                              <a:gd name="T24" fmla="*/ 39 w 79"/>
                              <a:gd name="T25" fmla="*/ 4 h 126"/>
                              <a:gd name="T26" fmla="*/ 53 w 79"/>
                              <a:gd name="T27" fmla="*/ 0 h 126"/>
                              <a:gd name="T28" fmla="*/ 66 w 79"/>
                              <a:gd name="T29" fmla="*/ 0 h 126"/>
                              <a:gd name="T30" fmla="*/ 79 w 79"/>
                              <a:gd name="T31" fmla="*/ 1 h 12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  <a:cxn ang="0">
                                <a:pos x="T14" y="T15"/>
                              </a:cxn>
                              <a:cxn ang="0">
                                <a:pos x="T16" y="T17"/>
                              </a:cxn>
                              <a:cxn ang="0">
                                <a:pos x="T18" y="T19"/>
                              </a:cxn>
                              <a:cxn ang="0">
                                <a:pos x="T20" y="T21"/>
                              </a:cxn>
                              <a:cxn ang="0">
                                <a:pos x="T22" y="T23"/>
                              </a:cxn>
                              <a:cxn ang="0">
                                <a:pos x="T24" y="T25"/>
                              </a:cxn>
                              <a:cxn ang="0">
                                <a:pos x="T26" y="T27"/>
                              </a:cxn>
                              <a:cxn ang="0">
                                <a:pos x="T28" y="T29"/>
                              </a:cxn>
                              <a:cxn ang="0">
                                <a:pos x="T30" y="T31"/>
                              </a:cxn>
                            </a:cxnLst>
                            <a:rect l="0" t="0" r="r" b="b"/>
                            <a:pathLst>
                              <a:path w="79" h="126">
                                <a:moveTo>
                                  <a:pt x="48" y="126"/>
                                </a:moveTo>
                                <a:lnTo>
                                  <a:pt x="36" y="121"/>
                                </a:lnTo>
                                <a:lnTo>
                                  <a:pt x="24" y="114"/>
                                </a:lnTo>
                                <a:lnTo>
                                  <a:pt x="14" y="106"/>
                                </a:lnTo>
                                <a:lnTo>
                                  <a:pt x="7" y="94"/>
                                </a:lnTo>
                                <a:lnTo>
                                  <a:pt x="2" y="82"/>
                                </a:lnTo>
                                <a:lnTo>
                                  <a:pt x="0" y="68"/>
                                </a:lnTo>
                                <a:lnTo>
                                  <a:pt x="0" y="55"/>
                                </a:lnTo>
                                <a:lnTo>
                                  <a:pt x="3" y="42"/>
                                </a:lnTo>
                                <a:lnTo>
                                  <a:pt x="9" y="30"/>
                                </a:lnTo>
                                <a:lnTo>
                                  <a:pt x="17" y="19"/>
                                </a:lnTo>
                                <a:lnTo>
                                  <a:pt x="27" y="11"/>
                                </a:lnTo>
                                <a:lnTo>
                                  <a:pt x="39" y="4"/>
                                </a:lnTo>
                                <a:lnTo>
                                  <a:pt x="53" y="0"/>
                                </a:lnTo>
                                <a:lnTo>
                                  <a:pt x="66" y="0"/>
                                </a:lnTo>
                                <a:lnTo>
                                  <a:pt x="79" y="1"/>
                                </a:lnTo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  <p:sp>
                      <p:nvSpPr>
                        <p:cNvPr id="29" name="Line 1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739" y="8020"/>
                          <a:ext cx="723" cy="0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0" name="Line 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8700" y="8020"/>
                          <a:ext cx="723" cy="0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1" name="Line 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593" y="8145"/>
                          <a:ext cx="0" cy="773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21" name="Line 1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599" y="7119"/>
                        <a:ext cx="0" cy="773"/>
                      </a:xfrm>
                      <a:prstGeom prst="line">
                        <a:avLst/>
                      </a:prstGeom>
                      <a:noFill/>
                      <a:ln w="6350">
                        <a:solidFill>
                          <a:srgbClr val="FF00FF"/>
                        </a:solidFill>
                        <a:prstDash val="lgDashDot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22" name="Group 1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385" y="7145"/>
                        <a:ext cx="1106" cy="1119"/>
                        <a:chOff x="9368" y="7145"/>
                        <a:chExt cx="1078" cy="1119"/>
                      </a:xfrm>
                    </p:grpSpPr>
                    <p:sp>
                      <p:nvSpPr>
                        <p:cNvPr id="26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rot="20937914" flipV="1">
                          <a:off x="9368" y="7180"/>
                          <a:ext cx="997" cy="43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7" name="Line 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rot="20937914" flipV="1">
                          <a:off x="9628" y="7145"/>
                          <a:ext cx="818" cy="111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 type="none" w="sm" len="sm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23" name="Freeform 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849" y="7174"/>
                        <a:ext cx="738" cy="502"/>
                      </a:xfrm>
                      <a:custGeom>
                        <a:avLst/>
                        <a:gdLst>
                          <a:gd name="T0" fmla="*/ 420 w 420"/>
                          <a:gd name="T1" fmla="*/ 0 h 459"/>
                          <a:gd name="T2" fmla="*/ 279 w 420"/>
                          <a:gd name="T3" fmla="*/ 24 h 459"/>
                          <a:gd name="T4" fmla="*/ 123 w 420"/>
                          <a:gd name="T5" fmla="*/ 132 h 459"/>
                          <a:gd name="T6" fmla="*/ 33 w 420"/>
                          <a:gd name="T7" fmla="*/ 300 h 459"/>
                          <a:gd name="T8" fmla="*/ 0 w 420"/>
                          <a:gd name="T9" fmla="*/ 459 h 4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420" h="459">
                            <a:moveTo>
                              <a:pt x="420" y="0"/>
                            </a:moveTo>
                            <a:cubicBezTo>
                              <a:pt x="374" y="1"/>
                              <a:pt x="328" y="2"/>
                              <a:pt x="279" y="24"/>
                            </a:cubicBezTo>
                            <a:cubicBezTo>
                              <a:pt x="230" y="46"/>
                              <a:pt x="164" y="86"/>
                              <a:pt x="123" y="132"/>
                            </a:cubicBezTo>
                            <a:cubicBezTo>
                              <a:pt x="82" y="178"/>
                              <a:pt x="53" y="246"/>
                              <a:pt x="33" y="300"/>
                            </a:cubicBezTo>
                            <a:cubicBezTo>
                              <a:pt x="13" y="354"/>
                              <a:pt x="6" y="432"/>
                              <a:pt x="0" y="459"/>
                            </a:cubicBezTo>
                          </a:path>
                        </a:pathLst>
                      </a:custGeom>
                      <a:noFill/>
                      <a:ln w="6350">
                        <a:solidFill>
                          <a:srgbClr val="000000"/>
                        </a:solidFill>
                        <a:round/>
                        <a:headEnd type="triangle" w="sm" len="sm"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4" name="Line 8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8895" y="7114"/>
                        <a:ext cx="242" cy="15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5" name="Line 7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8775" y="7643"/>
                        <a:ext cx="653" cy="322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</p:grpSp>
            </p:grpSp>
          </p:grpSp>
        </p:grpSp>
      </p:grpSp>
      <p:sp>
        <p:nvSpPr>
          <p:cNvPr id="2543" name="Rectangle 2450"/>
          <p:cNvSpPr>
            <a:spLocks noChangeArrowheads="1"/>
          </p:cNvSpPr>
          <p:nvPr/>
        </p:nvSpPr>
        <p:spPr bwMode="auto">
          <a:xfrm>
            <a:off x="366248" y="1234094"/>
            <a:ext cx="8399543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3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cụ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gọi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Theo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được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44" name="Flowchart: Alternate Process 2543"/>
          <p:cNvSpPr/>
          <p:nvPr/>
        </p:nvSpPr>
        <p:spPr>
          <a:xfrm>
            <a:off x="168042" y="925673"/>
            <a:ext cx="4230889" cy="34566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5.2.1 CÁC LOẠI MŨI KHOAN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18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3" grpId="0"/>
      <p:bldP spid="25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grpSp>
        <p:nvGrpSpPr>
          <p:cNvPr id="16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7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9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2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3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4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1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8501" y="952753"/>
            <a:ext cx="2188420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sâu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xoắn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2705228" y="3581400"/>
            <a:ext cx="3905602" cy="2877949"/>
            <a:chOff x="3526" y="6297"/>
            <a:chExt cx="5794" cy="4437"/>
          </a:xfrm>
        </p:grpSpPr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2">
              <a:lum bright="-48000" contrast="6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6" y="6297"/>
              <a:ext cx="5794" cy="4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4822" y="9974"/>
              <a:ext cx="3900" cy="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Hình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5-3. Dao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tô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̉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hợp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khoan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khoét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04800" y="2209800"/>
            <a:ext cx="868679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chuyên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làm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định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vị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trục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rgbClr val="CC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kết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cấu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đơn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giản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nhất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thường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vật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liệu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sức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bền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thấp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màu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nhựa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tổng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v.v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…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tạo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rẻ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Nhược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điểm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của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nhanh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thoát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phoi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tuổi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ngắn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năng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suất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thấp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chính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không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cao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CC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85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304800" y="974726"/>
            <a:ext cx="4668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008000"/>
                </a:solidFill>
              </a:rPr>
              <a:t>5</a:t>
            </a:r>
            <a:r>
              <a:rPr lang="en-US" sz="2400" dirty="0">
                <a:solidFill>
                  <a:srgbClr val="008000"/>
                </a:solidFill>
              </a:rPr>
              <a:t>.2.2. </a:t>
            </a:r>
            <a:r>
              <a:rPr lang="en-US" sz="2400" dirty="0" err="1">
                <a:solidFill>
                  <a:srgbClr val="008000"/>
                </a:solidFill>
              </a:rPr>
              <a:t>Cấu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tạo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mũi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khoan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ruột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gà</a:t>
            </a:r>
            <a:endParaRPr lang="en-US" sz="2400" dirty="0">
              <a:solidFill>
                <a:srgbClr val="008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752600"/>
            <a:ext cx="4641163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2617625"/>
            <a:ext cx="37035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Mũi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ruột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ga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gồm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có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làm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việc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cô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̉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va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đuôi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.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Đầu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làm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việc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có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bô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́ trí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hai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lưỡi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được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gọi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là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gọt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tx2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526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38200" y="1828800"/>
            <a:ext cx="762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Trên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phần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việc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nối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với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nhau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bằng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ngang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Mặt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ngoài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mài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gơ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hẹp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(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me)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tác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dụng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dẫn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hướng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Giữa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các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Một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trong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tạo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mặt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trước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việc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,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phoi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thoát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khỏi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lô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̃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theo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này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đồng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thời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dung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dịch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nguội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cũng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theo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này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nguội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4668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</a:rPr>
              <a:t>5</a:t>
            </a:r>
            <a:r>
              <a:rPr lang="en-US" sz="2400" dirty="0">
                <a:solidFill>
                  <a:srgbClr val="FF0000"/>
                </a:solidFill>
              </a:rPr>
              <a:t>.2.2. </a:t>
            </a:r>
            <a:r>
              <a:rPr lang="en-US" sz="2400" dirty="0" err="1">
                <a:solidFill>
                  <a:srgbClr val="FF0000"/>
                </a:solidFill>
              </a:rPr>
              <a:t>Cấu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tạo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mũi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khoan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ruột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gà</a:t>
            </a:r>
            <a:endParaRPr lang="en-US" sz="2400" dirty="0">
              <a:solidFill>
                <a:srgbClr val="FF0000"/>
              </a:solidFill>
            </a:endParaRPr>
          </a:p>
        </p:txBody>
      </p:sp>
      <p:grpSp>
        <p:nvGrpSpPr>
          <p:cNvPr id="26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29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30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33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4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5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1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32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425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54232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</a:rPr>
              <a:t>5</a:t>
            </a:r>
            <a:r>
              <a:rPr lang="en-US" sz="2800" dirty="0">
                <a:solidFill>
                  <a:srgbClr val="FF0000"/>
                </a:solidFill>
              </a:rPr>
              <a:t>.2.2.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mũi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khoan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ruột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gà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802" y="1705450"/>
            <a:ext cx="86868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Times New Roman"/>
                <a:ea typeface="Times New Roman"/>
              </a:rPr>
              <a:t>Đầu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lưỡi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xoắn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nhô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ra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phần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được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gọi</a:t>
            </a:r>
            <a:r>
              <a:rPr lang="en-US" sz="2800" dirty="0">
                <a:latin typeface="Times New Roman"/>
                <a:ea typeface="Times New Roman"/>
              </a:rPr>
              <a:t> là </a:t>
            </a:r>
            <a:r>
              <a:rPr lang="en-US" sz="2800" dirty="0" err="1">
                <a:latin typeface="Times New Roman"/>
                <a:ea typeface="Times New Roman"/>
              </a:rPr>
              <a:t>mặt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hớt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lưng</a:t>
            </a:r>
            <a:r>
              <a:rPr lang="en-US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Giao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tuyến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giữa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hai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mặt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hớt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tạo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thành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lưỡi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ngang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1200" dirty="0">
              <a:latin typeface="Times New Roman"/>
              <a:ea typeface="Times New Roman"/>
            </a:endParaRP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Times New Roman"/>
                <a:ea typeface="Times New Roman"/>
              </a:rPr>
              <a:t>- </a:t>
            </a:r>
            <a:r>
              <a:rPr lang="en-US" sz="2800" dirty="0" err="1">
                <a:latin typeface="Times New Roman"/>
                <a:ea typeface="Times New Roman"/>
              </a:rPr>
              <a:t>Phần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(</a:t>
            </a:r>
            <a:r>
              <a:rPr lang="en-US" sz="2800" dirty="0" err="1">
                <a:latin typeface="Times New Roman"/>
                <a:ea typeface="Times New Roman"/>
              </a:rPr>
              <a:t>đuôi</a:t>
            </a:r>
            <a:r>
              <a:rPr lang="en-US" sz="2800" dirty="0">
                <a:latin typeface="Times New Roman"/>
                <a:ea typeface="Times New Roman"/>
              </a:rPr>
              <a:t>)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dùng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đê</a:t>
            </a:r>
            <a:r>
              <a:rPr lang="en-US" sz="2800" dirty="0">
                <a:latin typeface="Times New Roman"/>
                <a:ea typeface="Times New Roman"/>
              </a:rPr>
              <a:t>̉ </a:t>
            </a:r>
            <a:r>
              <a:rPr lang="en-US" sz="2800" dirty="0" err="1">
                <a:latin typeface="Times New Roman"/>
                <a:ea typeface="Times New Roman"/>
              </a:rPr>
              <a:t>ga</a:t>
            </a:r>
            <a:r>
              <a:rPr lang="en-US" sz="2800" dirty="0">
                <a:latin typeface="Times New Roman"/>
                <a:ea typeface="Times New Roman"/>
              </a:rPr>
              <a:t>́ </a:t>
            </a:r>
            <a:r>
              <a:rPr lang="en-US" sz="2800" dirty="0" err="1">
                <a:latin typeface="Times New Roman"/>
                <a:ea typeface="Times New Roman"/>
              </a:rPr>
              <a:t>kẹp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trên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máy</a:t>
            </a:r>
            <a:r>
              <a:rPr lang="en-US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tru</a:t>
            </a:r>
            <a:r>
              <a:rPr lang="en-US" sz="2800" dirty="0">
                <a:latin typeface="Times New Roman"/>
                <a:ea typeface="Times New Roman"/>
              </a:rPr>
              <a:t>̣ </a:t>
            </a:r>
            <a:r>
              <a:rPr lang="en-US" sz="2800" dirty="0" err="1">
                <a:latin typeface="Times New Roman"/>
                <a:ea typeface="Times New Roman"/>
              </a:rPr>
              <a:t>hoặc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1200" dirty="0">
              <a:latin typeface="Times New Roman"/>
              <a:ea typeface="Times New Roman"/>
            </a:endParaRP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được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chê</a:t>
            </a:r>
            <a:r>
              <a:rPr lang="en-US" sz="2800" dirty="0">
                <a:latin typeface="Times New Roman"/>
                <a:ea typeface="Times New Roman"/>
              </a:rPr>
              <a:t>́ </a:t>
            </a:r>
            <a:r>
              <a:rPr lang="en-US" sz="2800" dirty="0" err="1">
                <a:latin typeface="Times New Roman"/>
                <a:ea typeface="Times New Roman"/>
              </a:rPr>
              <a:t>tạo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theo</a:t>
            </a:r>
            <a:r>
              <a:rPr lang="en-US" sz="2800" dirty="0">
                <a:latin typeface="Times New Roman"/>
                <a:ea typeface="Times New Roman"/>
              </a:rPr>
              <a:t>  </a:t>
            </a:r>
            <a:r>
              <a:rPr lang="en-US" sz="2800" dirty="0" err="1">
                <a:latin typeface="Times New Roman"/>
                <a:ea typeface="Times New Roman"/>
              </a:rPr>
              <a:t>tiêu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chuẩn</a:t>
            </a:r>
            <a:r>
              <a:rPr lang="en-US" sz="2800" dirty="0">
                <a:latin typeface="Times New Roman"/>
                <a:ea typeface="Times New Roman"/>
              </a:rPr>
              <a:t> (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morse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sô</a:t>
            </a:r>
            <a:r>
              <a:rPr lang="en-US" sz="2800" dirty="0">
                <a:latin typeface="Times New Roman"/>
                <a:ea typeface="Times New Roman"/>
              </a:rPr>
              <a:t>́ 1, 2, 3, 4, 5).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tác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dụng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định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tâm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nhanh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chóng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va</a:t>
            </a:r>
            <a:r>
              <a:rPr lang="en-US" sz="2800" dirty="0">
                <a:latin typeface="Times New Roman"/>
                <a:ea typeface="Times New Roman"/>
              </a:rPr>
              <a:t>̀ </a:t>
            </a:r>
            <a:r>
              <a:rPr lang="en-US" sz="2800" dirty="0" err="1">
                <a:latin typeface="Times New Roman"/>
                <a:ea typeface="Times New Roman"/>
              </a:rPr>
              <a:t>giư</a:t>
            </a:r>
            <a:r>
              <a:rPr lang="en-US" sz="2800" dirty="0">
                <a:latin typeface="Times New Roman"/>
                <a:ea typeface="Times New Roman"/>
              </a:rPr>
              <a:t>̃ </a:t>
            </a:r>
            <a:r>
              <a:rPr lang="en-US" sz="2800" dirty="0" err="1">
                <a:latin typeface="Times New Roman"/>
                <a:ea typeface="Times New Roman"/>
              </a:rPr>
              <a:t>cho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không</a:t>
            </a:r>
            <a:r>
              <a:rPr lang="en-US" sz="2800" dirty="0">
                <a:latin typeface="Times New Roman"/>
                <a:ea typeface="Times New Roman"/>
              </a:rPr>
              <a:t> bị </a:t>
            </a:r>
            <a:r>
              <a:rPr lang="en-US" sz="2800" dirty="0" err="1">
                <a:latin typeface="Times New Roman"/>
                <a:ea typeface="Times New Roman"/>
              </a:rPr>
              <a:t>xoay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trong</a:t>
            </a:r>
            <a:r>
              <a:rPr lang="en-US" sz="2800" dirty="0">
                <a:latin typeface="Times New Roman"/>
                <a:ea typeface="Times New Roman"/>
              </a:rPr>
              <a:t> quá </a:t>
            </a:r>
            <a:r>
              <a:rPr lang="en-US" sz="2800" dirty="0" err="1">
                <a:latin typeface="Times New Roman"/>
                <a:ea typeface="Times New Roman"/>
              </a:rPr>
              <a:t>trình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gọt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6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408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191000" y="4553257"/>
            <a:ext cx="2286000" cy="244475"/>
          </a:xfrm>
        </p:spPr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54232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</a:rPr>
              <a:t>5</a:t>
            </a:r>
            <a:r>
              <a:rPr lang="en-US" sz="2800" dirty="0">
                <a:solidFill>
                  <a:srgbClr val="FF0000"/>
                </a:solidFill>
              </a:rPr>
              <a:t>.2.2.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mũi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khoan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ruột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gà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7802" y="1981200"/>
            <a:ext cx="6781800" cy="30469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có </a:t>
            </a:r>
            <a:r>
              <a:rPr lang="en-US" sz="3200" dirty="0" err="1">
                <a:latin typeface="Times New Roman"/>
                <a:ea typeface="Times New Roman"/>
              </a:rPr>
              <a:t>chuôi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được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chê</a:t>
            </a:r>
            <a:r>
              <a:rPr lang="en-US" sz="3200" dirty="0">
                <a:latin typeface="Times New Roman"/>
                <a:ea typeface="Times New Roman"/>
              </a:rPr>
              <a:t>́ </a:t>
            </a:r>
            <a:r>
              <a:rPr lang="en-US" sz="3200" dirty="0" err="1">
                <a:latin typeface="Times New Roman"/>
                <a:ea typeface="Times New Roman"/>
              </a:rPr>
              <a:t>tạo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theo</a:t>
            </a:r>
            <a:r>
              <a:rPr lang="en-US" sz="3200" dirty="0">
                <a:latin typeface="Times New Roman"/>
                <a:ea typeface="Times New Roman"/>
              </a:rPr>
              <a:t>  </a:t>
            </a:r>
            <a:r>
              <a:rPr lang="en-US" sz="3200" dirty="0" err="1">
                <a:latin typeface="Times New Roman"/>
                <a:ea typeface="Times New Roman"/>
              </a:rPr>
              <a:t>tiêu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chuẩn</a:t>
            </a:r>
            <a:r>
              <a:rPr lang="en-US" sz="3200" dirty="0">
                <a:latin typeface="Times New Roman"/>
                <a:ea typeface="Times New Roman"/>
              </a:rPr>
              <a:t> (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morse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sô</a:t>
            </a:r>
            <a:r>
              <a:rPr lang="en-US" sz="3200" dirty="0">
                <a:latin typeface="Times New Roman"/>
                <a:ea typeface="Times New Roman"/>
              </a:rPr>
              <a:t>́ 1, 2, 3, 4, 5). </a:t>
            </a:r>
            <a:r>
              <a:rPr lang="en-US" sz="3200" dirty="0" err="1">
                <a:latin typeface="Times New Roman"/>
                <a:ea typeface="Times New Roman"/>
              </a:rPr>
              <a:t>Chuôi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có </a:t>
            </a:r>
            <a:r>
              <a:rPr lang="en-US" sz="3200" dirty="0" err="1">
                <a:latin typeface="Times New Roman"/>
                <a:ea typeface="Times New Roman"/>
              </a:rPr>
              <a:t>tác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dụng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định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tâm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nhanh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chóng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va</a:t>
            </a:r>
            <a:r>
              <a:rPr lang="en-US" sz="3200" dirty="0">
                <a:latin typeface="Times New Roman"/>
                <a:ea typeface="Times New Roman"/>
              </a:rPr>
              <a:t>̀ </a:t>
            </a:r>
            <a:r>
              <a:rPr lang="en-US" sz="3200" dirty="0" err="1">
                <a:latin typeface="Times New Roman"/>
                <a:ea typeface="Times New Roman"/>
              </a:rPr>
              <a:t>giư</a:t>
            </a:r>
            <a:r>
              <a:rPr lang="en-US" sz="3200" dirty="0">
                <a:latin typeface="Times New Roman"/>
                <a:ea typeface="Times New Roman"/>
              </a:rPr>
              <a:t>̃ </a:t>
            </a:r>
            <a:r>
              <a:rPr lang="en-US" sz="3200" dirty="0" err="1">
                <a:latin typeface="Times New Roman"/>
                <a:ea typeface="Times New Roman"/>
              </a:rPr>
              <a:t>cho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không</a:t>
            </a:r>
            <a:r>
              <a:rPr lang="en-US" sz="3200" dirty="0">
                <a:latin typeface="Times New Roman"/>
                <a:ea typeface="Times New Roman"/>
              </a:rPr>
              <a:t> bị </a:t>
            </a:r>
            <a:r>
              <a:rPr lang="en-US" sz="3200" dirty="0" err="1">
                <a:latin typeface="Times New Roman"/>
                <a:ea typeface="Times New Roman"/>
              </a:rPr>
              <a:t>xoay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trong</a:t>
            </a:r>
            <a:r>
              <a:rPr lang="en-US" sz="3200" dirty="0">
                <a:latin typeface="Times New Roman"/>
                <a:ea typeface="Times New Roman"/>
              </a:rPr>
              <a:t> quá </a:t>
            </a:r>
            <a:r>
              <a:rPr lang="en-US" sz="3200" dirty="0" err="1">
                <a:latin typeface="Times New Roman"/>
                <a:ea typeface="Times New Roman"/>
              </a:rPr>
              <a:t>trình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cắt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gọt</a:t>
            </a:r>
            <a:endParaRPr lang="en-US" sz="3200" dirty="0"/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6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7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718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5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6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381000" y="751337"/>
            <a:ext cx="845440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lắp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vào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Nếu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(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)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khác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với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ở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lắp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phải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dùng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bạc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lót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 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tru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ga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vào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nhơ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̀ có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bầu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cặp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+ 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làm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việc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chê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tạo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thép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dụng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cụ,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còn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cô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̉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̀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làm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thép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kết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cấu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Hai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này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hành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lại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với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/>
                <a:ea typeface="Times New Roman"/>
              </a:rPr>
              <a:t>nhau</a:t>
            </a:r>
            <a:r>
              <a:rPr lang="en-US" sz="2400" dirty="0" smtClean="0">
                <a:solidFill>
                  <a:srgbClr val="C0000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nho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̉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thường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chê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tạo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cùng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một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loại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vật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liệu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Đối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vật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liệu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nên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lô</a:t>
            </a:r>
            <a:r>
              <a:rPr lang="en-US" sz="2400" dirty="0">
                <a:latin typeface="Times New Roman"/>
                <a:ea typeface="Times New Roman"/>
              </a:rPr>
              <a:t>̃ </a:t>
            </a:r>
            <a:r>
              <a:rPr lang="en-US" sz="2400" dirty="0" err="1">
                <a:latin typeface="Times New Roman"/>
                <a:ea typeface="Times New Roman"/>
              </a:rPr>
              <a:t>bằng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mũi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latin typeface="Times New Roman"/>
                <a:ea typeface="Times New Roman"/>
              </a:rPr>
              <a:t>đầu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gắn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mẩu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Mũi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kính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không</a:t>
            </a:r>
            <a:r>
              <a:rPr lang="en-US" sz="2400" dirty="0">
                <a:latin typeface="Times New Roman"/>
                <a:ea typeface="Times New Roman"/>
              </a:rPr>
              <a:t> quá 8mm có </a:t>
            </a:r>
            <a:r>
              <a:rPr lang="en-US" sz="2400" dirty="0" err="1">
                <a:latin typeface="Times New Roman"/>
                <a:ea typeface="Times New Roman"/>
              </a:rPr>
              <a:t>phần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làm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việc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chê</a:t>
            </a:r>
            <a:r>
              <a:rPr lang="en-US" sz="2400" dirty="0">
                <a:latin typeface="Times New Roman"/>
                <a:ea typeface="Times New Roman"/>
              </a:rPr>
              <a:t>́ </a:t>
            </a:r>
            <a:r>
              <a:rPr lang="en-US" sz="2400" dirty="0" err="1">
                <a:latin typeface="Times New Roman"/>
                <a:ea typeface="Times New Roman"/>
              </a:rPr>
              <a:t>tạo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bằng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va</a:t>
            </a:r>
            <a:r>
              <a:rPr lang="en-US" sz="2400" dirty="0">
                <a:latin typeface="Times New Roman"/>
                <a:ea typeface="Times New Roman"/>
              </a:rPr>
              <a:t>̀ </a:t>
            </a:r>
            <a:r>
              <a:rPr lang="en-US" sz="2400" dirty="0" err="1">
                <a:latin typeface="Times New Roman"/>
                <a:ea typeface="Times New Roman"/>
              </a:rPr>
              <a:t>hàn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chuôi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thép</a:t>
            </a:r>
            <a:r>
              <a:rPr lang="en-US" sz="24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756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9507" y="926104"/>
            <a:ext cx="6951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5.2.3 </a:t>
            </a:r>
            <a:r>
              <a:rPr lang="en-US" sz="2400" dirty="0" err="1" smtClean="0">
                <a:solidFill>
                  <a:srgbClr val="00B050"/>
                </a:solidFill>
              </a:rPr>
              <a:t>Các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yếu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tố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của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chế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độ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cắt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khi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khoan</a:t>
            </a:r>
            <a:endParaRPr lang="en-US" sz="2400" dirty="0">
              <a:solidFill>
                <a:srgbClr val="00B05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670100"/>
              </p:ext>
            </p:extLst>
          </p:nvPr>
        </p:nvGraphicFramePr>
        <p:xfrm>
          <a:off x="928377" y="2702423"/>
          <a:ext cx="1550274" cy="836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3" name="Equation" r:id="rId4" imgW="723586" imgH="393529" progId="Equation.3">
                  <p:embed/>
                </p:oleObj>
              </mc:Choice>
              <mc:Fallback>
                <p:oleObj name="Equation" r:id="rId4" imgW="723586" imgH="393529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377" y="2702423"/>
                        <a:ext cx="1550274" cy="8363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8891980"/>
              </p:ext>
            </p:extLst>
          </p:nvPr>
        </p:nvGraphicFramePr>
        <p:xfrm>
          <a:off x="6291190" y="2744351"/>
          <a:ext cx="1853662" cy="752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4" name="Equation" r:id="rId6" imgW="965200" imgH="393700" progId="Equation.3">
                  <p:embed/>
                </p:oleObj>
              </mc:Choice>
              <mc:Fallback>
                <p:oleObj name="Equation" r:id="rId6" imgW="965200" imgH="3937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1190" y="2744351"/>
                        <a:ext cx="1853662" cy="752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2073917" y="3642375"/>
            <a:ext cx="5493510" cy="3032945"/>
            <a:chOff x="1418" y="1074"/>
            <a:chExt cx="7821" cy="4257"/>
          </a:xfrm>
        </p:grpSpPr>
        <p:sp>
          <p:nvSpPr>
            <p:cNvPr id="7" name="Text Box 17"/>
            <p:cNvSpPr txBox="1">
              <a:spLocks noChangeArrowheads="1"/>
            </p:cNvSpPr>
            <p:nvPr/>
          </p:nvSpPr>
          <p:spPr bwMode="auto">
            <a:xfrm>
              <a:off x="2507" y="4506"/>
              <a:ext cx="5907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Hình 5-5. Các yếu tố của chế độ cắt khi khoan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6400" name="Picture 1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8" y="1074"/>
              <a:ext cx="7672" cy="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3350" y="2325"/>
              <a:ext cx="539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3667" y="3096"/>
              <a:ext cx="627" cy="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3780" y="2884"/>
              <a:ext cx="70" cy="6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3353" y="2580"/>
              <a:ext cx="497" cy="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.VnAvant" charset="0"/>
                </a:rPr>
                <a:t>a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709" y="3160"/>
              <a:ext cx="497" cy="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384" name="Oval 10"/>
            <p:cNvSpPr>
              <a:spLocks noChangeArrowheads="1"/>
            </p:cNvSpPr>
            <p:nvPr/>
          </p:nvSpPr>
          <p:spPr bwMode="auto">
            <a:xfrm>
              <a:off x="3194" y="3262"/>
              <a:ext cx="70" cy="68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85" name="Oval 9"/>
            <p:cNvSpPr>
              <a:spLocks noChangeArrowheads="1"/>
            </p:cNvSpPr>
            <p:nvPr/>
          </p:nvSpPr>
          <p:spPr bwMode="auto">
            <a:xfrm>
              <a:off x="3031" y="3262"/>
              <a:ext cx="70" cy="68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87" name="Text Box 8"/>
            <p:cNvSpPr txBox="1">
              <a:spLocks noChangeArrowheads="1"/>
            </p:cNvSpPr>
            <p:nvPr/>
          </p:nvSpPr>
          <p:spPr bwMode="auto">
            <a:xfrm>
              <a:off x="3780" y="2617"/>
              <a:ext cx="756" cy="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S/2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388" name="Text Box 7"/>
            <p:cNvSpPr txBox="1">
              <a:spLocks noChangeArrowheads="1"/>
            </p:cNvSpPr>
            <p:nvPr/>
          </p:nvSpPr>
          <p:spPr bwMode="auto">
            <a:xfrm>
              <a:off x="2736" y="3806"/>
              <a:ext cx="460" cy="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Arial" pitchFamily="34" charset="0"/>
                  <a:sym typeface="Symbol" pitchFamily="18" charset="2"/>
                </a:rPr>
                <a:t></a:t>
              </a:r>
            </a:p>
          </p:txBody>
        </p:sp>
        <p:grpSp>
          <p:nvGrpSpPr>
            <p:cNvPr id="16389" name="Group 4"/>
            <p:cNvGrpSpPr>
              <a:grpSpLocks/>
            </p:cNvGrpSpPr>
            <p:nvPr/>
          </p:nvGrpSpPr>
          <p:grpSpPr bwMode="auto">
            <a:xfrm>
              <a:off x="7104" y="2362"/>
              <a:ext cx="2135" cy="928"/>
              <a:chOff x="6135" y="1500"/>
              <a:chExt cx="2160" cy="960"/>
            </a:xfrm>
          </p:grpSpPr>
          <p:sp>
            <p:nvSpPr>
              <p:cNvPr id="16390" name="Text Box 6"/>
              <p:cNvSpPr txBox="1">
                <a:spLocks noChangeArrowheads="1"/>
              </p:cNvSpPr>
              <p:nvPr/>
            </p:nvSpPr>
            <p:spPr bwMode="auto">
              <a:xfrm>
                <a:off x="7530" y="1500"/>
                <a:ext cx="765" cy="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S/2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391" name="Text Box 5"/>
              <p:cNvSpPr txBox="1">
                <a:spLocks noChangeArrowheads="1"/>
              </p:cNvSpPr>
              <p:nvPr/>
            </p:nvSpPr>
            <p:spPr bwMode="auto">
              <a:xfrm>
                <a:off x="6135" y="1920"/>
                <a:ext cx="420" cy="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.VnAvant" charset="0"/>
                  </a:rPr>
                  <a:t>a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khoan lỗ từ phôi đặc: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1998" y="1432345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- </a:t>
            </a:r>
            <a:r>
              <a:rPr lang="en-US" sz="2400" dirty="0" err="1" smtClean="0">
                <a:solidFill>
                  <a:schemeClr val="tx2"/>
                </a:solidFill>
              </a:rPr>
              <a:t>Chiều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sâu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cắt</a:t>
            </a:r>
            <a:r>
              <a:rPr lang="en-US" sz="2400" dirty="0" smtClean="0">
                <a:solidFill>
                  <a:schemeClr val="tx2"/>
                </a:solidFill>
              </a:rPr>
              <a:t> t (mm)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58873" y="2152650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accent1"/>
                </a:solidFill>
              </a:rPr>
              <a:t>Khi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khoan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lỗ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từ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phôi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đặc</a:t>
            </a:r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79187" y="2133493"/>
            <a:ext cx="3167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3399"/>
                </a:solidFill>
              </a:rPr>
              <a:t>Khi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khoan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rộng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lỗ</a:t>
            </a:r>
            <a:endParaRPr lang="en-US" sz="2400" dirty="0">
              <a:solidFill>
                <a:srgbClr val="FF3399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797273" y="3138008"/>
            <a:ext cx="3984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 </a:t>
            </a:r>
            <a:r>
              <a:rPr lang="en-US" sz="2000" dirty="0" err="1" smtClean="0"/>
              <a:t>là</a:t>
            </a:r>
            <a:r>
              <a:rPr lang="en-US" sz="2000" dirty="0" smtClean="0"/>
              <a:t> </a:t>
            </a:r>
            <a:r>
              <a:rPr lang="en-US" sz="2000" dirty="0" err="1" smtClean="0"/>
              <a:t>đường</a:t>
            </a:r>
            <a:r>
              <a:rPr lang="en-US" sz="2000" dirty="0" smtClean="0"/>
              <a:t> </a:t>
            </a:r>
            <a:r>
              <a:rPr lang="en-US" sz="2000" dirty="0" err="1" smtClean="0"/>
              <a:t>kính</a:t>
            </a:r>
            <a:r>
              <a:rPr lang="en-US" sz="2000" dirty="0" smtClean="0"/>
              <a:t> </a:t>
            </a:r>
            <a:r>
              <a:rPr lang="en-US" sz="2000" dirty="0" err="1" smtClean="0"/>
              <a:t>mũi</a:t>
            </a:r>
            <a:r>
              <a:rPr lang="en-US" sz="2000" dirty="0" smtClean="0"/>
              <a:t> </a:t>
            </a:r>
            <a:r>
              <a:rPr lang="en-US" sz="2000" dirty="0" err="1" smtClean="0"/>
              <a:t>khoan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4669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" grpId="0"/>
      <p:bldP spid="47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9507" y="925434"/>
            <a:ext cx="6951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5.2.3 </a:t>
            </a:r>
            <a:r>
              <a:rPr lang="en-US" sz="2400" dirty="0" err="1" smtClean="0">
                <a:solidFill>
                  <a:srgbClr val="00B050"/>
                </a:solidFill>
              </a:rPr>
              <a:t>Các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yếu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tố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của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chế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độ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cắt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khi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khoan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khoan lỗ từ phôi đặc: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3074" y="1468041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- </a:t>
            </a:r>
            <a:r>
              <a:rPr lang="en-US" sz="2400" dirty="0" err="1" smtClean="0">
                <a:solidFill>
                  <a:schemeClr val="tx2"/>
                </a:solidFill>
              </a:rPr>
              <a:t>Lượng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chạy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dao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927020"/>
            <a:ext cx="89154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270510" algn="l"/>
              </a:tabLst>
            </a:pP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- 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s</a:t>
            </a:r>
            <a:r>
              <a:rPr lang="en-US" sz="2400" baseline="-25000" dirty="0">
                <a:solidFill>
                  <a:srgbClr val="FF3399"/>
                </a:solidFill>
                <a:latin typeface="Times New Roman"/>
                <a:ea typeface="Times New Roman"/>
              </a:rPr>
              <a:t>0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[mm/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]: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khoảng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dịch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chuyển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chiều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trục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quay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một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.</a:t>
            </a:r>
            <a:endParaRPr lang="en-US" sz="2000" dirty="0">
              <a:solidFill>
                <a:srgbClr val="FF3399"/>
              </a:solidFill>
              <a:latin typeface="Times New Roman"/>
              <a:ea typeface="Times New Roman"/>
            </a:endParaRPr>
          </a:p>
          <a:p>
            <a:pPr marL="457200" indent="45720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Vì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hai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chính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nên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do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một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thực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hiện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một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quay:</a:t>
            </a:r>
            <a:endParaRPr lang="en-US" sz="2000" dirty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7381305"/>
              </p:ext>
            </p:extLst>
          </p:nvPr>
        </p:nvGraphicFramePr>
        <p:xfrm>
          <a:off x="2705228" y="3650569"/>
          <a:ext cx="1143031" cy="893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1" name="Equation" r:id="rId4" imgW="520474" imgH="406224" progId="Equation.3">
                  <p:embed/>
                </p:oleObj>
              </mc:Choice>
              <mc:Fallback>
                <p:oleObj name="Equation" r:id="rId4" imgW="520474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5228" y="3650569"/>
                        <a:ext cx="1143031" cy="8936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114800" y="3898916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[mm/</a:t>
            </a:r>
            <a:r>
              <a:rPr lang="en-US" dirty="0" err="1" smtClean="0"/>
              <a:t>răng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25902" y="4524317"/>
            <a:ext cx="67694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>
              <a:spcBef>
                <a:spcPts val="600"/>
              </a:spcBef>
              <a:spcAft>
                <a:spcPts val="600"/>
              </a:spcAft>
              <a:tabLst>
                <a:tab pos="467995" algn="l"/>
                <a:tab pos="2102485" algn="l"/>
                <a:tab pos="2766060" algn="l"/>
              </a:tabLst>
            </a:pP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tính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thức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:</a:t>
            </a:r>
            <a:endParaRPr lang="en-US" sz="20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37472" y="518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/>
                <a:ea typeface="Times New Roman"/>
              </a:rPr>
              <a:t>s</a:t>
            </a:r>
            <a:r>
              <a:rPr lang="en-US" sz="2400" baseline="-25000" dirty="0" err="1">
                <a:latin typeface="Times New Roman"/>
                <a:ea typeface="Times New Roman"/>
              </a:rPr>
              <a:t>phút</a:t>
            </a:r>
            <a:r>
              <a:rPr lang="en-US" sz="2400" dirty="0">
                <a:latin typeface="Times New Roman"/>
                <a:ea typeface="Times New Roman"/>
              </a:rPr>
              <a:t> = n.s</a:t>
            </a:r>
            <a:r>
              <a:rPr lang="en-US" sz="2400" baseline="-25000" dirty="0">
                <a:latin typeface="Times New Roman"/>
                <a:ea typeface="Times New Roman"/>
              </a:rPr>
              <a:t>0</a:t>
            </a:r>
            <a:r>
              <a:rPr lang="en-US" sz="2400" dirty="0">
                <a:latin typeface="Times New Roman"/>
                <a:ea typeface="Times New Roman"/>
              </a:rPr>
              <a:t> [ mm/</a:t>
            </a:r>
            <a:r>
              <a:rPr lang="en-US" sz="2400" dirty="0" err="1">
                <a:latin typeface="Times New Roman"/>
                <a:ea typeface="Times New Roman"/>
              </a:rPr>
              <a:t>phút</a:t>
            </a:r>
            <a:r>
              <a:rPr lang="en-US" sz="2400" dirty="0">
                <a:latin typeface="Times New Roman"/>
                <a:ea typeface="Times New Roman"/>
              </a:rPr>
              <a:t>]</a:t>
            </a:r>
            <a:r>
              <a:rPr lang="en-US" sz="2400" b="1" i="1" dirty="0">
                <a:latin typeface="Times New Roman"/>
                <a:ea typeface="Times New Roman"/>
              </a:rPr>
              <a:t>	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2291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" grpId="0"/>
      <p:bldP spid="3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588987" y="1595735"/>
            <a:ext cx="65022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phôi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đặc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7137" y="1003944"/>
            <a:ext cx="3810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195" indent="414020">
              <a:spcAft>
                <a:spcPts val="0"/>
              </a:spcAft>
            </a:pPr>
            <a:r>
              <a:rPr lang="en-US" sz="2800" b="1" i="1" dirty="0" err="1">
                <a:latin typeface="Times New Roman"/>
                <a:ea typeface="Times New Roman"/>
              </a:rPr>
              <a:t>Tốc</a:t>
            </a:r>
            <a:r>
              <a:rPr lang="en-US" sz="2800" b="1" i="1" dirty="0">
                <a:latin typeface="Times New Roman"/>
                <a:ea typeface="Times New Roman"/>
              </a:rPr>
              <a:t> </a:t>
            </a:r>
            <a:r>
              <a:rPr lang="en-US" sz="2800" b="1" i="1" dirty="0" err="1">
                <a:latin typeface="Times New Roman"/>
                <a:ea typeface="Times New Roman"/>
              </a:rPr>
              <a:t>đô</a:t>
            </a:r>
            <a:r>
              <a:rPr lang="en-US" sz="2800" b="1" i="1" dirty="0">
                <a:latin typeface="Times New Roman"/>
                <a:ea typeface="Times New Roman"/>
              </a:rPr>
              <a:t>̣ </a:t>
            </a:r>
            <a:r>
              <a:rPr lang="en-US" sz="2800" b="1" i="1" dirty="0" err="1">
                <a:latin typeface="Times New Roman"/>
                <a:ea typeface="Times New Roman"/>
              </a:rPr>
              <a:t>cắt</a:t>
            </a:r>
            <a:r>
              <a:rPr lang="en-US" sz="2800" b="1" i="1" dirty="0">
                <a:latin typeface="Times New Roman"/>
                <a:ea typeface="Times New Roman"/>
              </a:rPr>
              <a:t> v [m/</a:t>
            </a:r>
            <a:r>
              <a:rPr lang="en-US" sz="2800" b="1" i="1" dirty="0" err="1">
                <a:latin typeface="Times New Roman"/>
                <a:ea typeface="Times New Roman"/>
              </a:rPr>
              <a:t>phút</a:t>
            </a:r>
            <a:r>
              <a:rPr lang="en-US" sz="2800" b="1" i="1" dirty="0">
                <a:latin typeface="Times New Roman"/>
                <a:ea typeface="Times New Roman"/>
              </a:rPr>
              <a:t>]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881483"/>
              </p:ext>
            </p:extLst>
          </p:nvPr>
        </p:nvGraphicFramePr>
        <p:xfrm>
          <a:off x="1726214" y="2106990"/>
          <a:ext cx="1438239" cy="867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" name="Equation" r:id="rId4" imgW="647419" imgH="393529" progId="Equation.3">
                  <p:embed/>
                </p:oleObj>
              </mc:Choice>
              <mc:Fallback>
                <p:oleObj name="Equation" r:id="rId4" imgW="647419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6214" y="2106990"/>
                        <a:ext cx="1438239" cy="8671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661902" y="2307045"/>
            <a:ext cx="8803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  <a:tabLst>
                <a:tab pos="457200" algn="l"/>
                <a:tab pos="685800" algn="l"/>
                <a:tab pos="914400" algn="l"/>
              </a:tabLst>
            </a:pPr>
            <a:r>
              <a:rPr lang="en-US" sz="2000" dirty="0">
                <a:latin typeface="Times New Roman"/>
                <a:ea typeface="Times New Roman"/>
              </a:rPr>
              <a:t>[m/</a:t>
            </a:r>
            <a:r>
              <a:rPr lang="en-US" sz="2000" dirty="0" err="1">
                <a:latin typeface="Times New Roman"/>
                <a:ea typeface="Times New Roman"/>
              </a:rPr>
              <a:t>ph</a:t>
            </a:r>
            <a:r>
              <a:rPr lang="en-US" sz="2000" dirty="0">
                <a:latin typeface="Times New Roman"/>
                <a:ea typeface="Times New Roman"/>
              </a:rPr>
              <a:t>]</a:t>
            </a:r>
            <a:endParaRPr lang="en-US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0908" y="3120589"/>
            <a:ext cx="904242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Trong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đo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́: 	</a:t>
            </a:r>
            <a:endParaRPr lang="en-US" sz="20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	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ea typeface="Times New Roman"/>
              </a:rPr>
              <a:t>D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: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đường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kính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[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ea typeface="Times New Roman"/>
              </a:rPr>
              <a:t>mm]</a:t>
            </a:r>
            <a:endParaRPr lang="en-US" sz="2000" dirty="0" smtClean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	</a:t>
            </a:r>
            <a:r>
              <a:rPr lang="en-US" sz="2000" dirty="0" smtClean="0">
                <a:solidFill>
                  <a:schemeClr val="tx2"/>
                </a:solidFill>
                <a:latin typeface="Times New Roman"/>
                <a:ea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ea typeface="Times New Roman"/>
              </a:rPr>
              <a:t>n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: 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quay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trong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1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 [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/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chemeClr val="tx2"/>
                </a:solidFill>
                <a:latin typeface="Times New Roman"/>
                <a:ea typeface="Times New Roman"/>
              </a:rPr>
              <a:t>]</a:t>
            </a:r>
            <a:endParaRPr lang="en-US" sz="2000" dirty="0">
              <a:solidFill>
                <a:schemeClr val="tx2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904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4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04800" y="974726"/>
            <a:ext cx="2621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/>
                <a:ea typeface="Times New Roman"/>
              </a:rPr>
              <a:t>-   </a:t>
            </a:r>
            <a:r>
              <a:rPr lang="en-US" sz="2400" b="1" i="1" dirty="0" err="1">
                <a:latin typeface="Times New Roman"/>
                <a:ea typeface="Times New Roman"/>
              </a:rPr>
              <a:t>Diện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tích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lớp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cắt</a:t>
            </a:r>
            <a:endParaRPr lang="en-US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4800" y="1463397"/>
            <a:ext cx="8686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260475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Nếu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xét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răng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hình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dáng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lớp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tương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thức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tính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260475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Chiều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rộng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b: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3213755"/>
              </p:ext>
            </p:extLst>
          </p:nvPr>
        </p:nvGraphicFramePr>
        <p:xfrm>
          <a:off x="2912792" y="2013635"/>
          <a:ext cx="2561523" cy="724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8" name="Equation" r:id="rId4" imgW="1219200" imgH="419100" progId="Equation.3">
                  <p:embed/>
                </p:oleObj>
              </mc:Choice>
              <mc:Fallback>
                <p:oleObj name="Equation" r:id="rId4" imgW="1219200" imgH="419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2792" y="2013635"/>
                        <a:ext cx="2561523" cy="7249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349" y="3022664"/>
            <a:ext cx="1058227" cy="63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886200" y="2803033"/>
            <a:ext cx="3594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514350" algn="l"/>
              </a:tabLst>
            </a:pP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 </a:t>
            </a:r>
            <a:endParaRPr lang="en-US" sz="16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514350" algn="l"/>
              </a:tabLst>
            </a:pP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		 </a:t>
            </a:r>
            <a:r>
              <a:rPr lang="en-US" dirty="0" smtClean="0">
                <a:solidFill>
                  <a:schemeClr val="tx2"/>
                </a:solidFill>
                <a:latin typeface="Times New Roman"/>
                <a:ea typeface="Times New Roman"/>
              </a:rPr>
              <a:t>[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mm] (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khi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rộng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lô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̃).</a:t>
            </a:r>
            <a:endParaRPr lang="en-US" sz="1600" dirty="0">
              <a:solidFill>
                <a:schemeClr val="tx2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6468" y="3631147"/>
            <a:ext cx="2172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dirty="0" smtClean="0">
                <a:solidFill>
                  <a:srgbClr val="D60093"/>
                </a:solidFill>
                <a:latin typeface="Times New Roman"/>
                <a:ea typeface="Times New Roman"/>
              </a:rPr>
              <a:t>- </a:t>
            </a:r>
            <a:r>
              <a:rPr lang="en-US" dirty="0" err="1" smtClean="0">
                <a:solidFill>
                  <a:srgbClr val="D60093"/>
                </a:solidFill>
                <a:latin typeface="Times New Roman"/>
                <a:ea typeface="Times New Roman"/>
              </a:rPr>
              <a:t>Chiều</a:t>
            </a:r>
            <a:r>
              <a:rPr lang="en-US" dirty="0" smtClean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dày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lớp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cắt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a:</a:t>
            </a:r>
            <a:endParaRPr lang="en-US" sz="1600" dirty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491832"/>
              </p:ext>
            </p:extLst>
          </p:nvPr>
        </p:nvGraphicFramePr>
        <p:xfrm>
          <a:off x="2852706" y="4026931"/>
          <a:ext cx="2139154" cy="6389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9" name="Equation" r:id="rId7" imgW="1333500" imgH="393700" progId="Equation.3">
                  <p:embed/>
                </p:oleObj>
              </mc:Choice>
              <mc:Fallback>
                <p:oleObj name="Equation" r:id="rId7" imgW="13335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2706" y="4026931"/>
                        <a:ext cx="2139154" cy="6389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712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2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3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75" y="1847414"/>
            <a:ext cx="7568249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37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7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8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6786" y="882164"/>
            <a:ext cx="4918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5.2.4 </a:t>
            </a:r>
            <a:r>
              <a:rPr lang="en-US" sz="2400" dirty="0" err="1" smtClean="0"/>
              <a:t>Lực</a:t>
            </a:r>
            <a:r>
              <a:rPr lang="en-US" sz="2400" dirty="0" smtClean="0"/>
              <a:t> </a:t>
            </a:r>
            <a:r>
              <a:rPr lang="en-US" sz="2400" dirty="0" err="1" smtClean="0"/>
              <a:t>cắt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mô</a:t>
            </a:r>
            <a:r>
              <a:rPr lang="en-US" sz="2400" dirty="0" smtClean="0"/>
              <a:t> men </a:t>
            </a:r>
            <a:r>
              <a:rPr lang="en-US" sz="2400" dirty="0" err="1" smtClean="0"/>
              <a:t>xoắn</a:t>
            </a:r>
            <a:endParaRPr lang="en-US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73925" y="1600200"/>
            <a:ext cx="511830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80975" algn="just"/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Trong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quá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trình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gọt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phát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cản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suốt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chiều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dài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lưỡi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chính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nghiên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cứu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xem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của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các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tập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trung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tại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cách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một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đoan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bằng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D/4.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tổng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đo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tích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thành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3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thành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phần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x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lang="en-US" sz="2000" baseline="-30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lang="en-US" sz="20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9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 rot="10800000" flipV="1">
            <a:off x="544923" y="4112580"/>
            <a:ext cx="5211104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-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hướng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kính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=0 (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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0): Vì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hai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lưỡi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cắt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chính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đối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xứng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qua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đường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tâm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mà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hai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lực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có trị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sô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́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bằng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nhau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nhưng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ngược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chiều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nên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chúng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triệt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tiêu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nhau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049" y="870189"/>
            <a:ext cx="3463551" cy="545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5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1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2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6786" y="953535"/>
            <a:ext cx="4918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</a:rPr>
              <a:t>5.2.4 </a:t>
            </a:r>
            <a:r>
              <a:rPr lang="en-US" sz="2400" dirty="0" err="1" smtClean="0">
                <a:solidFill>
                  <a:srgbClr val="C00000"/>
                </a:solidFill>
              </a:rPr>
              <a:t>Lực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cắt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mô</a:t>
            </a:r>
            <a:r>
              <a:rPr lang="en-US" sz="2400" dirty="0" smtClean="0">
                <a:solidFill>
                  <a:srgbClr val="C00000"/>
                </a:solidFill>
              </a:rPr>
              <a:t> men </a:t>
            </a:r>
            <a:r>
              <a:rPr lang="en-US" sz="2400" dirty="0" err="1" smtClean="0">
                <a:solidFill>
                  <a:srgbClr val="C00000"/>
                </a:solidFill>
              </a:rPr>
              <a:t>xoắn</a:t>
            </a:r>
            <a:endParaRPr lang="en-US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73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049" y="870189"/>
            <a:ext cx="3463551" cy="545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40945" y="1440813"/>
            <a:ext cx="596450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179705" algn="just">
              <a:spcAft>
                <a:spcPts val="0"/>
              </a:spcAft>
            </a:pP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Thực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tê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́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P</a:t>
            </a:r>
            <a:r>
              <a:rPr lang="en-US" sz="2000" baseline="-25000" dirty="0" err="1">
                <a:solidFill>
                  <a:schemeClr val="accent1"/>
                </a:solidFill>
                <a:latin typeface="Times New Roman"/>
                <a:ea typeface="Times New Roman"/>
              </a:rPr>
              <a:t>y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  <a:sym typeface="Symbol"/>
              </a:rPr>
              <a:t>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0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chính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mài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đều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nhau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hoặc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dư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gia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đều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v.v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…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đo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́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lô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̃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sau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thường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bị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rộng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hoặc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méo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accent1"/>
              </a:solidFill>
              <a:latin typeface="Times New Roman"/>
              <a:ea typeface="Times New Roman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Times New Roman"/>
              <a:buChar char="-"/>
              <a:tabLst>
                <a:tab pos="630555" algn="l"/>
              </a:tabLst>
            </a:pP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hướng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trục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P</a:t>
            </a:r>
            <a:r>
              <a:rPr lang="en-US" sz="2000" baseline="-25000" dirty="0">
                <a:solidFill>
                  <a:schemeClr val="accent1"/>
                </a:solidFill>
                <a:latin typeface="Times New Roman"/>
                <a:ea typeface="Times New Roman"/>
              </a:rPr>
              <a:t>0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cản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lại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chuyển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động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tiến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accent1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68" y="3810000"/>
            <a:ext cx="6175163" cy="1581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81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1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2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3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7792098" cy="277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12246" y="3886200"/>
            <a:ext cx="81317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: có </a:t>
            </a:r>
            <a:r>
              <a:rPr lang="en-US" sz="2000" dirty="0" err="1">
                <a:solidFill>
                  <a:srgbClr val="0070C0"/>
                </a:solidFill>
              </a:rPr>
              <a:t>chiều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ngược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với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chuyển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động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chính</a:t>
            </a:r>
            <a:r>
              <a:rPr lang="en-US" sz="2000" dirty="0">
                <a:solidFill>
                  <a:srgbClr val="0070C0"/>
                </a:solidFill>
              </a:rPr>
              <a:t>. </a:t>
            </a:r>
            <a:r>
              <a:rPr lang="en-US" sz="2000" dirty="0" err="1">
                <a:solidFill>
                  <a:srgbClr val="0070C0"/>
                </a:solidFill>
              </a:rPr>
              <a:t>Các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nhân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tô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ảnh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hưởng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đến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là:</a:t>
            </a:r>
          </a:p>
          <a:p>
            <a:r>
              <a:rPr lang="en-US" sz="2000" dirty="0">
                <a:solidFill>
                  <a:srgbClr val="0070C0"/>
                </a:solidFill>
              </a:rPr>
              <a:t>+ </a:t>
            </a:r>
            <a:r>
              <a:rPr lang="en-US" sz="2000" dirty="0" err="1">
                <a:solidFill>
                  <a:srgbClr val="0070C0"/>
                </a:solidFill>
              </a:rPr>
              <a:t>Vật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liệu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công</a:t>
            </a:r>
            <a:r>
              <a:rPr lang="en-US" sz="2000" dirty="0">
                <a:solidFill>
                  <a:srgbClr val="0070C0"/>
                </a:solidFill>
              </a:rPr>
              <a:t>: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vật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liệu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công</a:t>
            </a:r>
            <a:r>
              <a:rPr lang="en-US" sz="2000" dirty="0">
                <a:solidFill>
                  <a:srgbClr val="0070C0"/>
                </a:solidFill>
              </a:rPr>
              <a:t> có 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</a:t>
            </a:r>
            <a:r>
              <a:rPr lang="en-US" sz="2000" baseline="-25000" dirty="0">
                <a:solidFill>
                  <a:srgbClr val="0070C0"/>
                </a:solidFill>
              </a:rPr>
              <a:t>b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lớn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hoặc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đô</a:t>
            </a:r>
            <a:r>
              <a:rPr lang="en-US" sz="2000" dirty="0">
                <a:solidFill>
                  <a:srgbClr val="0070C0"/>
                </a:solidFill>
              </a:rPr>
              <a:t>̣ </a:t>
            </a:r>
            <a:r>
              <a:rPr lang="en-US" sz="2000" dirty="0" err="1">
                <a:solidFill>
                  <a:srgbClr val="0070C0"/>
                </a:solidFill>
              </a:rPr>
              <a:t>cứng</a:t>
            </a:r>
            <a:r>
              <a:rPr lang="en-US" sz="2000" dirty="0">
                <a:solidFill>
                  <a:srgbClr val="0070C0"/>
                </a:solidFill>
              </a:rPr>
              <a:t> (HB) </a:t>
            </a:r>
            <a:r>
              <a:rPr lang="en-US" sz="2000" dirty="0" err="1">
                <a:solidFill>
                  <a:srgbClr val="0070C0"/>
                </a:solidFill>
              </a:rPr>
              <a:t>lớn</a:t>
            </a:r>
            <a:r>
              <a:rPr lang="en-US" sz="2000" dirty="0">
                <a:solidFill>
                  <a:srgbClr val="0070C0"/>
                </a:solidFill>
              </a:rPr>
              <a:t>, quá </a:t>
            </a:r>
            <a:r>
              <a:rPr lang="en-US" sz="2000" dirty="0" err="1">
                <a:solidFill>
                  <a:srgbClr val="0070C0"/>
                </a:solidFill>
              </a:rPr>
              <a:t>trình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cắt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khăn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sz="2000" dirty="0">
                <a:solidFill>
                  <a:srgbClr val="0070C0"/>
                </a:solidFill>
              </a:rPr>
              <a:t>+ </a:t>
            </a:r>
            <a:r>
              <a:rPr lang="en-US" sz="2000" dirty="0" err="1">
                <a:solidFill>
                  <a:srgbClr val="0070C0"/>
                </a:solidFill>
              </a:rPr>
              <a:t>Góc</a:t>
            </a:r>
            <a:r>
              <a:rPr lang="en-US" sz="2000" dirty="0">
                <a:solidFill>
                  <a:srgbClr val="0070C0"/>
                </a:solidFill>
              </a:rPr>
              <a:t> 2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: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>
                <a:solidFill>
                  <a:srgbClr val="0070C0"/>
                </a:solidFill>
              </a:rPr>
              <a:t> 2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mũi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tiến</a:t>
            </a:r>
            <a:r>
              <a:rPr lang="en-US" sz="2000" dirty="0">
                <a:solidFill>
                  <a:srgbClr val="0070C0"/>
                </a:solidFill>
              </a:rPr>
              <a:t> do </a:t>
            </a:r>
            <a:r>
              <a:rPr lang="en-US" sz="2000" dirty="0" err="1">
                <a:solidFill>
                  <a:srgbClr val="0070C0"/>
                </a:solidFill>
              </a:rPr>
              <a:t>đo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cắt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nhưng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tiếp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tuyến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</a:t>
            </a:r>
            <a:r>
              <a:rPr lang="en-US" sz="2000" baseline="-25000" dirty="0" err="1">
                <a:solidFill>
                  <a:srgbClr val="0070C0"/>
                </a:solidFill>
              </a:rPr>
              <a:t>z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giảm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làm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giảm</a:t>
            </a:r>
            <a:r>
              <a:rPr lang="en-US" sz="2000" dirty="0">
                <a:solidFill>
                  <a:srgbClr val="0070C0"/>
                </a:solidFill>
              </a:rPr>
              <a:t>. </a:t>
            </a:r>
            <a:r>
              <a:rPr lang="en-US" sz="2000" dirty="0" err="1">
                <a:solidFill>
                  <a:srgbClr val="0070C0"/>
                </a:solidFill>
              </a:rPr>
              <a:t>Ảnh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hưởng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của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gang </a:t>
            </a:r>
            <a:r>
              <a:rPr lang="en-US" sz="2000" dirty="0" err="1">
                <a:solidFill>
                  <a:srgbClr val="0070C0"/>
                </a:solidFill>
              </a:rPr>
              <a:t>nhiều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hơn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thép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2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:a16="http://schemas.microsoft.com/office/drawing/2014/main" xmlns="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3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4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5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95" name="Picture 2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4" y="2031877"/>
            <a:ext cx="8860246" cy="275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06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4953000" y="4967287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 smtClean="0">
                <a:latin typeface="Verdana" pitchFamily="34" charset="0"/>
              </a:rPr>
              <a:t>Khoa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Cơ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Khí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88069" name="WordArt 5"/>
          <p:cNvSpPr>
            <a:spLocks noChangeArrowheads="1" noChangeShapeType="1" noTextEdit="1"/>
          </p:cNvSpPr>
          <p:nvPr/>
        </p:nvSpPr>
        <p:spPr bwMode="gray">
          <a:xfrm rot="20176500">
            <a:off x="345965" y="1953382"/>
            <a:ext cx="8310638" cy="113819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CÁM ƠN SỰ CHÚ Ý LẮNG NGHE!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theme/theme1.xml><?xml version="1.0" encoding="utf-8"?>
<a:theme xmlns:a="http://schemas.openxmlformats.org/drawingml/2006/main" name="cdb2004218l">
  <a:themeElements>
    <a:clrScheme name="sample 3">
      <a:dk1>
        <a:srgbClr val="000000"/>
      </a:dk1>
      <a:lt1>
        <a:srgbClr val="FFFFFF"/>
      </a:lt1>
      <a:dk2>
        <a:srgbClr val="0B3191"/>
      </a:dk2>
      <a:lt2>
        <a:srgbClr val="C0C0C0"/>
      </a:lt2>
      <a:accent1>
        <a:srgbClr val="3195D9"/>
      </a:accent1>
      <a:accent2>
        <a:srgbClr val="63C2F7"/>
      </a:accent2>
      <a:accent3>
        <a:srgbClr val="FFFFFF"/>
      </a:accent3>
      <a:accent4>
        <a:srgbClr val="000000"/>
      </a:accent4>
      <a:accent5>
        <a:srgbClr val="ADC8E9"/>
      </a:accent5>
      <a:accent6>
        <a:srgbClr val="59B0E0"/>
      </a:accent6>
      <a:hlink>
        <a:srgbClr val="4173F1"/>
      </a:hlink>
      <a:folHlink>
        <a:srgbClr val="3B97A9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66"/>
        </a:dk1>
        <a:lt1>
          <a:srgbClr val="FFFFFF"/>
        </a:lt1>
        <a:dk2>
          <a:srgbClr val="175B5B"/>
        </a:dk2>
        <a:lt2>
          <a:srgbClr val="C0C0C0"/>
        </a:lt2>
        <a:accent1>
          <a:srgbClr val="7DB038"/>
        </a:accent1>
        <a:accent2>
          <a:srgbClr val="6CA5D8"/>
        </a:accent2>
        <a:accent3>
          <a:srgbClr val="FFFFFF"/>
        </a:accent3>
        <a:accent4>
          <a:srgbClr val="000056"/>
        </a:accent4>
        <a:accent5>
          <a:srgbClr val="BFD4AE"/>
        </a:accent5>
        <a:accent6>
          <a:srgbClr val="6195C4"/>
        </a:accent6>
        <a:hlink>
          <a:srgbClr val="5D4BC7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500E86"/>
        </a:dk2>
        <a:lt2>
          <a:srgbClr val="B2B2B2"/>
        </a:lt2>
        <a:accent1>
          <a:srgbClr val="3C96C8"/>
        </a:accent1>
        <a:accent2>
          <a:srgbClr val="E2AF52"/>
        </a:accent2>
        <a:accent3>
          <a:srgbClr val="FFFFFF"/>
        </a:accent3>
        <a:accent4>
          <a:srgbClr val="000000"/>
        </a:accent4>
        <a:accent5>
          <a:srgbClr val="AFC9E0"/>
        </a:accent5>
        <a:accent6>
          <a:srgbClr val="CD9E49"/>
        </a:accent6>
        <a:hlink>
          <a:srgbClr val="576CD5"/>
        </a:hlink>
        <a:folHlink>
          <a:srgbClr val="6EBCB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0B3191"/>
        </a:dk2>
        <a:lt2>
          <a:srgbClr val="C0C0C0"/>
        </a:lt2>
        <a:accent1>
          <a:srgbClr val="3195D9"/>
        </a:accent1>
        <a:accent2>
          <a:srgbClr val="63C2F7"/>
        </a:accent2>
        <a:accent3>
          <a:srgbClr val="FFFFFF"/>
        </a:accent3>
        <a:accent4>
          <a:srgbClr val="000000"/>
        </a:accent4>
        <a:accent5>
          <a:srgbClr val="ADC8E9"/>
        </a:accent5>
        <a:accent6>
          <a:srgbClr val="59B0E0"/>
        </a:accent6>
        <a:hlink>
          <a:srgbClr val="4173F1"/>
        </a:hlink>
        <a:folHlink>
          <a:srgbClr val="3B97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cdb2004218l</Template>
  <TotalTime>1021</TotalTime>
  <Words>1510</Words>
  <Application>Microsoft Office PowerPoint</Application>
  <PresentationFormat>On-screen Show (4:3)</PresentationFormat>
  <Paragraphs>160</Paragraphs>
  <Slides>20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cdb2004218l</vt:lpstr>
      <vt:lpstr>Microsoft Equation 3.0</vt:lpstr>
      <vt:lpstr>Chương 4:  GIA CÔNG KHOAN - KHOÉT - DOA  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97</cp:revision>
  <dcterms:created xsi:type="dcterms:W3CDTF">2019-12-26T08:27:35Z</dcterms:created>
  <dcterms:modified xsi:type="dcterms:W3CDTF">2021-06-28T17:54:00Z</dcterms:modified>
</cp:coreProperties>
</file>