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054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54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4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456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7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975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176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453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47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896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21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FED4D-0E3A-45C5-A8E1-3CA60A04D62A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4E1B5-B47A-4957-94E8-021235D49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49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19200"/>
            <a:ext cx="9144000" cy="2308225"/>
          </a:xfrm>
        </p:spPr>
        <p:txBody>
          <a:bodyPr>
            <a:normAutofit/>
          </a:bodyPr>
          <a:lstStyle/>
          <a:p>
            <a:r>
              <a:rPr lang="en-US" sz="10000" b="1" dirty="0" smtClean="0">
                <a:solidFill>
                  <a:srgbClr val="FF0000"/>
                </a:solidFill>
              </a:rPr>
              <a:t>REVISION</a:t>
            </a:r>
            <a:endParaRPr lang="en-US" sz="10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16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4636" y="0"/>
            <a:ext cx="9144000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800" dirty="0" smtClean="0"/>
              <a:t>   </a:t>
            </a:r>
            <a:r>
              <a:rPr lang="en-US" sz="3800" b="1" dirty="0" smtClean="0"/>
              <a:t>1. </a:t>
            </a:r>
            <a:r>
              <a:rPr lang="en-US" sz="4000" b="1" dirty="0"/>
              <a:t>Do you easily get </a:t>
            </a:r>
            <a:r>
              <a:rPr lang="en-US" sz="4000" b="1" u="sng" dirty="0"/>
              <a:t>embarrassing</a:t>
            </a:r>
            <a:r>
              <a:rPr lang="en-US" sz="4000" b="1" u="sng" dirty="0" smtClean="0"/>
              <a:t>/   embarrassed</a:t>
            </a:r>
            <a:r>
              <a:rPr lang="en-US" sz="4000" b="1" dirty="0" smtClean="0"/>
              <a:t>?</a:t>
            </a:r>
            <a:endParaRPr lang="en-US" sz="3800" b="1" dirty="0" smtClean="0"/>
          </a:p>
          <a:p>
            <a:r>
              <a:rPr lang="en-US" sz="3800" b="1" dirty="0" smtClean="0"/>
              <a:t>    2. </a:t>
            </a:r>
            <a:r>
              <a:rPr lang="en-US" sz="3800" b="1" dirty="0"/>
              <a:t>I think Egypt is a </a:t>
            </a:r>
            <a:r>
              <a:rPr lang="en-US" sz="3800" b="1" u="sng" dirty="0" smtClean="0"/>
              <a:t>fascinated/fascinating</a:t>
            </a:r>
            <a:r>
              <a:rPr lang="en-US" sz="3800" b="1" dirty="0" smtClean="0"/>
              <a:t> </a:t>
            </a:r>
            <a:r>
              <a:rPr lang="en-US" sz="3800" b="1" dirty="0"/>
              <a:t>country. </a:t>
            </a:r>
          </a:p>
          <a:p>
            <a:r>
              <a:rPr lang="en-US" sz="3800" b="1" dirty="0" smtClean="0"/>
              <a:t>    3. </a:t>
            </a:r>
            <a:r>
              <a:rPr lang="en-US" sz="3800" b="1" dirty="0"/>
              <a:t>I’m very </a:t>
            </a:r>
            <a:r>
              <a:rPr lang="en-US" sz="3800" b="1" u="sng" dirty="0"/>
              <a:t>confused/confusing</a:t>
            </a:r>
            <a:r>
              <a:rPr lang="en-US" sz="3800" b="1" dirty="0"/>
              <a:t> about what </a:t>
            </a:r>
            <a:endParaRPr lang="en-US" sz="3800" b="1" dirty="0" smtClean="0"/>
          </a:p>
          <a:p>
            <a:r>
              <a:rPr lang="en-US" sz="3800" b="1" dirty="0" smtClean="0"/>
              <a:t>to do. </a:t>
            </a:r>
          </a:p>
          <a:p>
            <a:r>
              <a:rPr lang="en-US" sz="3800" b="1" dirty="0" smtClean="0"/>
              <a:t>    4. </a:t>
            </a:r>
            <a:r>
              <a:rPr lang="en-US" sz="3800" b="1" dirty="0"/>
              <a:t>The football match was quite </a:t>
            </a:r>
            <a:r>
              <a:rPr lang="en-US" sz="3800" b="1" u="sng" dirty="0"/>
              <a:t>exciting/excited</a:t>
            </a:r>
            <a:r>
              <a:rPr lang="en-US" sz="3800" b="1" dirty="0"/>
              <a:t>. I enjoyed it.</a:t>
            </a:r>
          </a:p>
          <a:p>
            <a:r>
              <a:rPr lang="en-US" sz="3800" b="1" dirty="0" smtClean="0"/>
              <a:t>    5. </a:t>
            </a:r>
            <a:r>
              <a:rPr lang="en-US" sz="3800" b="1" dirty="0"/>
              <a:t>This weather makes me so </a:t>
            </a:r>
            <a:r>
              <a:rPr lang="en-US" sz="3800" b="1" u="sng" dirty="0"/>
              <a:t>depressing/depressed</a:t>
            </a:r>
            <a:r>
              <a:rPr lang="en-US" sz="3800" b="1" u="sng" dirty="0" smtClean="0"/>
              <a:t>.</a:t>
            </a:r>
            <a:endParaRPr lang="en-US" sz="3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239000" y="712113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1. 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39000" y="1828800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2</a:t>
            </a:r>
            <a:r>
              <a:rPr lang="en-US" sz="5000" b="1" dirty="0" smtClean="0">
                <a:solidFill>
                  <a:srgbClr val="FF0000"/>
                </a:solidFill>
              </a:rPr>
              <a:t>. 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42908" y="3048000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3.  </a:t>
            </a:r>
            <a:r>
              <a:rPr lang="en-US" sz="5000" b="1" dirty="0" smtClean="0">
                <a:solidFill>
                  <a:srgbClr val="FF0000"/>
                </a:solidFill>
              </a:rPr>
              <a:t>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08272" y="4196531"/>
            <a:ext cx="16625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4</a:t>
            </a:r>
            <a:r>
              <a:rPr lang="en-US" sz="5000" b="1" dirty="0" smtClean="0">
                <a:solidFill>
                  <a:srgbClr val="FF0000"/>
                </a:solidFill>
              </a:rPr>
              <a:t>.  </a:t>
            </a:r>
            <a:r>
              <a:rPr lang="en-US" sz="5000" b="1" dirty="0" smtClean="0">
                <a:solidFill>
                  <a:srgbClr val="FF0000"/>
                </a:solidFill>
              </a:rPr>
              <a:t>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80563" y="5268765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5. 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36087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971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b="1" dirty="0" smtClean="0"/>
              <a:t> 6. I’ve </a:t>
            </a:r>
            <a:r>
              <a:rPr lang="en-US" sz="3500" b="1" dirty="0"/>
              <a:t>worked here for </a:t>
            </a:r>
            <a:r>
              <a:rPr lang="en-US" sz="3500" b="1" u="sng" dirty="0"/>
              <a:t>near/nearly</a:t>
            </a:r>
            <a:r>
              <a:rPr lang="en-US" sz="3500" b="1" dirty="0"/>
              <a:t> two years</a:t>
            </a:r>
            <a:r>
              <a:rPr lang="en-US" sz="3500" b="1" dirty="0" smtClean="0"/>
              <a:t>.</a:t>
            </a:r>
          </a:p>
          <a:p>
            <a:r>
              <a:rPr lang="en-US" sz="3500" b="1" dirty="0" smtClean="0"/>
              <a:t> 7. </a:t>
            </a:r>
            <a:r>
              <a:rPr lang="en-US" sz="3500" b="1" dirty="0"/>
              <a:t>A bomb exploded somewhere </a:t>
            </a:r>
            <a:r>
              <a:rPr lang="en-US" sz="3500" b="1" u="sng" dirty="0"/>
              <a:t>near/nearly</a:t>
            </a:r>
            <a:r>
              <a:rPr lang="en-US" sz="3500" b="1" dirty="0"/>
              <a:t>.</a:t>
            </a:r>
          </a:p>
          <a:p>
            <a:r>
              <a:rPr lang="en-US" sz="3500" b="1" dirty="0" smtClean="0"/>
              <a:t> 8. </a:t>
            </a:r>
            <a:r>
              <a:rPr lang="en-US" sz="3500" b="1" dirty="0"/>
              <a:t>She never got very </a:t>
            </a:r>
            <a:r>
              <a:rPr lang="en-US" sz="3500" b="1" u="sng" dirty="0"/>
              <a:t>high/highly</a:t>
            </a:r>
            <a:r>
              <a:rPr lang="en-US" sz="3500" b="1" dirty="0"/>
              <a:t> in the company</a:t>
            </a:r>
            <a:r>
              <a:rPr lang="en-US" sz="3500" b="1" dirty="0" smtClean="0"/>
              <a:t>.</a:t>
            </a:r>
          </a:p>
          <a:p>
            <a:r>
              <a:rPr lang="en-US" sz="3500" b="1" dirty="0" smtClean="0"/>
              <a:t> 9.She </a:t>
            </a:r>
            <a:r>
              <a:rPr lang="en-US" sz="3500" b="1" dirty="0"/>
              <a:t>is a </a:t>
            </a:r>
            <a:r>
              <a:rPr lang="en-US" sz="3500" b="1" u="sng" dirty="0"/>
              <a:t>hard/hardly</a:t>
            </a:r>
            <a:r>
              <a:rPr lang="en-US" sz="3500" b="1" dirty="0"/>
              <a:t> worker.</a:t>
            </a:r>
          </a:p>
          <a:p>
            <a:r>
              <a:rPr lang="en-US" sz="3500" b="1" dirty="0" smtClean="0"/>
              <a:t> 10</a:t>
            </a:r>
            <a:r>
              <a:rPr lang="en-US" sz="3500" b="1" dirty="0"/>
              <a:t>. It was a </a:t>
            </a:r>
            <a:r>
              <a:rPr lang="en-US" sz="3500" b="1" u="sng" dirty="0"/>
              <a:t>hard/hardly</a:t>
            </a:r>
            <a:r>
              <a:rPr lang="en-US" sz="3500" b="1" dirty="0"/>
              <a:t> test.</a:t>
            </a:r>
          </a:p>
          <a:p>
            <a:r>
              <a:rPr lang="en-US" sz="3500" b="1" dirty="0" smtClean="0"/>
              <a:t> 11</a:t>
            </a:r>
            <a:r>
              <a:rPr lang="en-US" sz="3500" b="1" dirty="0"/>
              <a:t>. The teacher spoke so quietly I could </a:t>
            </a:r>
            <a:r>
              <a:rPr lang="en-US" sz="3500" b="1" u="sng" dirty="0"/>
              <a:t>hard/hardly</a:t>
            </a:r>
            <a:r>
              <a:rPr lang="en-US" sz="3500" b="1" dirty="0"/>
              <a:t> hear her.</a:t>
            </a:r>
          </a:p>
          <a:p>
            <a:r>
              <a:rPr lang="en-US" sz="3500" b="1" dirty="0" smtClean="0"/>
              <a:t> 12.The </a:t>
            </a:r>
            <a:r>
              <a:rPr lang="en-US" sz="3500" b="1" dirty="0"/>
              <a:t>bus was </a:t>
            </a:r>
            <a:r>
              <a:rPr lang="en-US" sz="3500" b="1" u="sng" dirty="0"/>
              <a:t>late/lately</a:t>
            </a:r>
            <a:r>
              <a:rPr lang="en-US" sz="3500" b="1" dirty="0"/>
              <a:t> so we arrived home </a:t>
            </a:r>
            <a:r>
              <a:rPr lang="en-US" sz="3500" b="1" u="sng" dirty="0"/>
              <a:t>late/lately.</a:t>
            </a:r>
            <a:endParaRPr lang="en-US" sz="3500" b="1" dirty="0"/>
          </a:p>
          <a:p>
            <a:r>
              <a:rPr lang="en-US" sz="3500" b="1" dirty="0" smtClean="0"/>
              <a:t> 13. </a:t>
            </a:r>
            <a:r>
              <a:rPr lang="en-US" sz="3500" b="1" dirty="0"/>
              <a:t>I haven't seen her </a:t>
            </a:r>
            <a:r>
              <a:rPr lang="en-US" sz="3500" b="1" u="sng" dirty="0"/>
              <a:t>late/lately</a:t>
            </a:r>
            <a:r>
              <a:rPr lang="en-US" sz="3500" b="1" dirty="0"/>
              <a:t>.</a:t>
            </a:r>
          </a:p>
          <a:p>
            <a:endParaRPr lang="en-US" sz="3200" dirty="0"/>
          </a:p>
          <a:p>
            <a:endParaRPr lang="en-US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7419108" y="1066800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</a:rPr>
              <a:t>.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19108" y="1903657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7</a:t>
            </a:r>
            <a:r>
              <a:rPr lang="en-US" sz="5000" b="1" dirty="0" smtClean="0">
                <a:solidFill>
                  <a:srgbClr val="FF0000"/>
                </a:solidFill>
              </a:rPr>
              <a:t>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19108" y="2735037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8</a:t>
            </a:r>
            <a:r>
              <a:rPr lang="en-US" sz="5000" b="1" dirty="0" smtClean="0">
                <a:solidFill>
                  <a:srgbClr val="FF0000"/>
                </a:solidFill>
              </a:rPr>
              <a:t>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91399" y="3733800"/>
            <a:ext cx="152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9</a:t>
            </a:r>
            <a:r>
              <a:rPr lang="en-US" sz="5000" b="1" dirty="0" smtClean="0">
                <a:solidFill>
                  <a:srgbClr val="FF0000"/>
                </a:solidFill>
              </a:rPr>
              <a:t>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42908" y="4800600"/>
            <a:ext cx="18010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10.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42908" y="5662374"/>
            <a:ext cx="18010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11. </a:t>
            </a:r>
            <a:r>
              <a:rPr lang="en-US" sz="50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81600" y="4724400"/>
            <a:ext cx="178723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12.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81600" y="5867400"/>
            <a:ext cx="20296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13. 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80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97346"/>
            <a:ext cx="9144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 1. </a:t>
            </a:r>
            <a:r>
              <a:rPr lang="en-US" sz="3000" dirty="0"/>
              <a:t>January is </a:t>
            </a:r>
            <a:r>
              <a:rPr lang="en-US" sz="3000" dirty="0" smtClean="0"/>
              <a:t>__________ </a:t>
            </a:r>
            <a:r>
              <a:rPr lang="en-US" sz="3000" dirty="0"/>
              <a:t>as February.</a:t>
            </a:r>
          </a:p>
          <a:p>
            <a:r>
              <a:rPr lang="en-US" sz="3000" dirty="0" smtClean="0"/>
              <a:t>   A</a:t>
            </a:r>
            <a:r>
              <a:rPr lang="en-US" sz="3000" dirty="0"/>
              <a:t>. cold 	</a:t>
            </a:r>
            <a:r>
              <a:rPr lang="en-US" sz="3000" dirty="0" smtClean="0"/>
              <a:t>  B</a:t>
            </a:r>
            <a:r>
              <a:rPr lang="en-US" sz="3000" dirty="0"/>
              <a:t>. coldly              </a:t>
            </a:r>
            <a:r>
              <a:rPr lang="en-US" sz="3000" dirty="0" smtClean="0"/>
              <a:t>C</a:t>
            </a:r>
            <a:r>
              <a:rPr lang="en-US" sz="3000" dirty="0"/>
              <a:t>. as cold            </a:t>
            </a:r>
            <a:r>
              <a:rPr lang="en-US" sz="3000" dirty="0" smtClean="0"/>
              <a:t>D</a:t>
            </a:r>
            <a:r>
              <a:rPr lang="en-US" sz="3000" dirty="0"/>
              <a:t>. more cold</a:t>
            </a:r>
          </a:p>
          <a:p>
            <a:r>
              <a:rPr lang="en-US" sz="3000" dirty="0" smtClean="0"/>
              <a:t> 2. </a:t>
            </a:r>
            <a:r>
              <a:rPr lang="en-US" sz="3000" dirty="0"/>
              <a:t>During the cold winter months, the three little pigs lived extremely ___________ </a:t>
            </a:r>
            <a:r>
              <a:rPr lang="en-US" sz="3000" dirty="0" smtClean="0"/>
              <a:t>in </a:t>
            </a:r>
            <a:r>
              <a:rPr lang="en-US" sz="3000" dirty="0"/>
              <a:t>their houses.</a:t>
            </a:r>
          </a:p>
          <a:p>
            <a:r>
              <a:rPr lang="en-US" sz="3000" dirty="0" smtClean="0"/>
              <a:t>   A</a:t>
            </a:r>
            <a:r>
              <a:rPr lang="en-US" sz="3000" dirty="0"/>
              <a:t>. more good	</a:t>
            </a:r>
            <a:r>
              <a:rPr lang="en-US" sz="3000" dirty="0" smtClean="0"/>
              <a:t>   B</a:t>
            </a:r>
            <a:r>
              <a:rPr lang="en-US" sz="3000" dirty="0"/>
              <a:t>. good	</a:t>
            </a:r>
            <a:r>
              <a:rPr lang="en-US" sz="3000" dirty="0" smtClean="0"/>
              <a:t>      C</a:t>
            </a:r>
            <a:r>
              <a:rPr lang="en-US" sz="3000" dirty="0"/>
              <a:t>. goodly	 </a:t>
            </a:r>
            <a:r>
              <a:rPr lang="en-US" sz="3000" dirty="0" smtClean="0"/>
              <a:t>D</a:t>
            </a:r>
            <a:r>
              <a:rPr lang="en-US" sz="3000" dirty="0"/>
              <a:t>. better</a:t>
            </a:r>
          </a:p>
          <a:p>
            <a:r>
              <a:rPr lang="en-US" sz="3000" dirty="0" smtClean="0"/>
              <a:t> 3. French </a:t>
            </a:r>
            <a:r>
              <a:rPr lang="en-US" sz="3000" dirty="0"/>
              <a:t>is </a:t>
            </a:r>
            <a:r>
              <a:rPr lang="en-US" sz="3000" dirty="0" smtClean="0"/>
              <a:t>__________ </a:t>
            </a:r>
            <a:r>
              <a:rPr lang="en-US" sz="3000" dirty="0"/>
              <a:t>than English, but Chinese is the ___________ language.</a:t>
            </a:r>
          </a:p>
          <a:p>
            <a:pPr marL="514350" indent="-514350">
              <a:buAutoNum type="alphaUcPeriod"/>
            </a:pPr>
            <a:r>
              <a:rPr lang="en-US" sz="3000" dirty="0" smtClean="0"/>
              <a:t>difficult</a:t>
            </a:r>
            <a:r>
              <a:rPr lang="en-US" sz="3000" dirty="0"/>
              <a:t>, the difficult       </a:t>
            </a:r>
            <a:r>
              <a:rPr lang="en-US" sz="3000" dirty="0" smtClean="0"/>
              <a:t>B</a:t>
            </a:r>
            <a:r>
              <a:rPr lang="en-US" sz="3000" dirty="0"/>
              <a:t>. more difficult, most </a:t>
            </a:r>
            <a:r>
              <a:rPr lang="en-US" sz="3000" dirty="0" smtClean="0"/>
              <a:t>difficult</a:t>
            </a:r>
          </a:p>
          <a:p>
            <a:r>
              <a:rPr lang="en-US" sz="3000" dirty="0" smtClean="0"/>
              <a:t>C</a:t>
            </a:r>
            <a:r>
              <a:rPr lang="en-US" sz="3000" dirty="0"/>
              <a:t>. difficult, most </a:t>
            </a:r>
            <a:r>
              <a:rPr lang="en-US" sz="3000" dirty="0" smtClean="0"/>
              <a:t>difficult     D</a:t>
            </a:r>
            <a:r>
              <a:rPr lang="en-US" sz="3000" dirty="0"/>
              <a:t>. more difficult, difficult</a:t>
            </a:r>
          </a:p>
          <a:p>
            <a:r>
              <a:rPr lang="en-US" sz="3000" dirty="0" smtClean="0"/>
              <a:t> 4. </a:t>
            </a:r>
            <a:r>
              <a:rPr lang="en-US" sz="3000" dirty="0"/>
              <a:t>Michael Jackson sings </a:t>
            </a:r>
            <a:r>
              <a:rPr lang="en-US" sz="3000" dirty="0" smtClean="0"/>
              <a:t>____________ </a:t>
            </a:r>
            <a:r>
              <a:rPr lang="en-US" sz="3000" dirty="0"/>
              <a:t>than this </a:t>
            </a:r>
            <a:r>
              <a:rPr lang="en-US" sz="3000" dirty="0" smtClean="0"/>
              <a:t>singer.</a:t>
            </a:r>
          </a:p>
          <a:p>
            <a:r>
              <a:rPr lang="en-US" sz="3000" dirty="0"/>
              <a:t> </a:t>
            </a:r>
            <a:r>
              <a:rPr lang="en-US" sz="3000" dirty="0" smtClean="0"/>
              <a:t>       A</a:t>
            </a:r>
            <a:r>
              <a:rPr lang="en-US" sz="3000" dirty="0"/>
              <a:t>. better	</a:t>
            </a:r>
            <a:r>
              <a:rPr lang="en-US" sz="3000" dirty="0" smtClean="0"/>
              <a:t>B</a:t>
            </a:r>
            <a:r>
              <a:rPr lang="en-US" sz="3000" dirty="0"/>
              <a:t>. well 	    </a:t>
            </a:r>
            <a:r>
              <a:rPr lang="en-US" sz="3000" dirty="0" smtClean="0"/>
              <a:t>C</a:t>
            </a:r>
            <a:r>
              <a:rPr lang="en-US" sz="3000" dirty="0"/>
              <a:t>. </a:t>
            </a:r>
            <a:r>
              <a:rPr lang="en-US" sz="3000" dirty="0" err="1"/>
              <a:t>gooder</a:t>
            </a:r>
            <a:r>
              <a:rPr lang="en-US" sz="3000" dirty="0"/>
              <a:t>	</a:t>
            </a:r>
            <a:r>
              <a:rPr lang="en-US" sz="3000" dirty="0" smtClean="0"/>
              <a:t>D</a:t>
            </a:r>
            <a:r>
              <a:rPr lang="en-US" sz="3000" dirty="0"/>
              <a:t>. </a:t>
            </a:r>
            <a:r>
              <a:rPr lang="en-US" sz="3000" dirty="0" err="1"/>
              <a:t>weller</a:t>
            </a:r>
            <a:endParaRPr lang="en-US" sz="3000" dirty="0"/>
          </a:p>
          <a:p>
            <a:r>
              <a:rPr lang="en-US" sz="3000" dirty="0" smtClean="0"/>
              <a:t> 5. </a:t>
            </a:r>
            <a:r>
              <a:rPr lang="en-US" sz="3000" dirty="0"/>
              <a:t>This is ____________ man of all I’ve known.</a:t>
            </a:r>
          </a:p>
          <a:p>
            <a:r>
              <a:rPr lang="en-US" sz="3000" dirty="0" smtClean="0"/>
              <a:t>        A</a:t>
            </a:r>
            <a:r>
              <a:rPr lang="en-US" sz="3000" dirty="0"/>
              <a:t>. best	   </a:t>
            </a:r>
            <a:r>
              <a:rPr lang="en-US" sz="3000" dirty="0" smtClean="0"/>
              <a:t>        B</a:t>
            </a:r>
            <a:r>
              <a:rPr lang="en-US" sz="3000" dirty="0"/>
              <a:t>. better	     </a:t>
            </a:r>
            <a:r>
              <a:rPr lang="en-US" sz="3000" dirty="0" smtClean="0"/>
              <a:t>C</a:t>
            </a:r>
            <a:r>
              <a:rPr lang="en-US" sz="3000" dirty="0"/>
              <a:t>. good	</a:t>
            </a:r>
            <a:r>
              <a:rPr lang="en-US" sz="3000" dirty="0" smtClean="0"/>
              <a:t>          D</a:t>
            </a:r>
            <a:r>
              <a:rPr lang="en-US" sz="3000" dirty="0"/>
              <a:t>. the best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19400" y="17237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9727" y="13716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79963" y="2343789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8981" y="41148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6563" y="4976574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D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17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 6. </a:t>
            </a:r>
            <a:r>
              <a:rPr lang="en-US" sz="3000" dirty="0"/>
              <a:t>The deep oceans contain some of the .................. of all living creatures.</a:t>
            </a:r>
          </a:p>
          <a:p>
            <a:r>
              <a:rPr lang="en-US" sz="3000" dirty="0" smtClean="0"/>
              <a:t>  a</a:t>
            </a:r>
            <a:r>
              <a:rPr lang="en-US" sz="3000" dirty="0"/>
              <a:t>. strangest </a:t>
            </a:r>
            <a:r>
              <a:rPr lang="en-US" sz="3000" dirty="0" smtClean="0"/>
              <a:t>    b</a:t>
            </a:r>
            <a:r>
              <a:rPr lang="en-US" sz="3000" dirty="0"/>
              <a:t>. </a:t>
            </a:r>
            <a:r>
              <a:rPr lang="en-US" sz="3000" dirty="0" smtClean="0"/>
              <a:t>strange      c</a:t>
            </a:r>
            <a:r>
              <a:rPr lang="en-US" sz="3000" dirty="0"/>
              <a:t>. as strange </a:t>
            </a:r>
            <a:r>
              <a:rPr lang="en-US" sz="3000" dirty="0" smtClean="0"/>
              <a:t>as      d</a:t>
            </a:r>
            <a:r>
              <a:rPr lang="en-US" sz="3000" dirty="0"/>
              <a:t>. stranger</a:t>
            </a:r>
          </a:p>
          <a:p>
            <a:r>
              <a:rPr lang="en-US" sz="3000" dirty="0" smtClean="0"/>
              <a:t> 7. </a:t>
            </a:r>
            <a:r>
              <a:rPr lang="en-US" sz="3000" dirty="0"/>
              <a:t>Jane is not ……………...her brother.</a:t>
            </a:r>
          </a:p>
          <a:p>
            <a:r>
              <a:rPr lang="en-US" sz="3000" dirty="0"/>
              <a:t>	a. more intelligent as		b. intelligent as</a:t>
            </a:r>
          </a:p>
          <a:p>
            <a:r>
              <a:rPr lang="en-US" sz="3000" dirty="0"/>
              <a:t>	c. so intelligent as		</a:t>
            </a:r>
            <a:r>
              <a:rPr lang="en-US" sz="3000" dirty="0" smtClean="0"/>
              <a:t>           d</a:t>
            </a:r>
            <a:r>
              <a:rPr lang="en-US" sz="3000" dirty="0"/>
              <a:t>. so intelligent that</a:t>
            </a:r>
            <a:r>
              <a:rPr lang="en-US" sz="3000" dirty="0" smtClean="0"/>
              <a:t>.</a:t>
            </a:r>
          </a:p>
          <a:p>
            <a:r>
              <a:rPr lang="en-US" sz="3000" dirty="0" smtClean="0"/>
              <a:t> 8. </a:t>
            </a:r>
            <a:r>
              <a:rPr lang="en-US" sz="3000" dirty="0"/>
              <a:t>He drives as ………………..his father does.</a:t>
            </a:r>
          </a:p>
          <a:p>
            <a:r>
              <a:rPr lang="en-US" sz="3000" dirty="0"/>
              <a:t>	a. careful as 		 </a:t>
            </a:r>
            <a:r>
              <a:rPr lang="en-US" sz="3000" dirty="0" smtClean="0"/>
              <a:t>          b</a:t>
            </a:r>
            <a:r>
              <a:rPr lang="en-US" sz="3000" dirty="0"/>
              <a:t>. more carefully	</a:t>
            </a:r>
            <a:endParaRPr lang="en-US" sz="3000" dirty="0" smtClean="0"/>
          </a:p>
          <a:p>
            <a:r>
              <a:rPr lang="en-US" sz="3000" dirty="0"/>
              <a:t> </a:t>
            </a:r>
            <a:r>
              <a:rPr lang="en-US" sz="3000" dirty="0" smtClean="0"/>
              <a:t>          c</a:t>
            </a:r>
            <a:r>
              <a:rPr lang="en-US" sz="3000" dirty="0"/>
              <a:t>. the most careful	       </a:t>
            </a:r>
            <a:r>
              <a:rPr lang="en-US" sz="3000" dirty="0" smtClean="0"/>
              <a:t>    d</a:t>
            </a:r>
            <a:r>
              <a:rPr lang="en-US" sz="3000" dirty="0"/>
              <a:t>. carefully as</a:t>
            </a:r>
          </a:p>
          <a:p>
            <a:r>
              <a:rPr lang="en-US" sz="3000" dirty="0" smtClean="0"/>
              <a:t> 9. </a:t>
            </a:r>
            <a:r>
              <a:rPr lang="en-US" sz="3000" dirty="0"/>
              <a:t>What’s the …………...film you’ve ever seen?</a:t>
            </a:r>
          </a:p>
          <a:p>
            <a:r>
              <a:rPr lang="en-US" sz="3000" dirty="0" smtClean="0"/>
              <a:t>       a</a:t>
            </a:r>
            <a:r>
              <a:rPr lang="en-US" sz="3000" dirty="0"/>
              <a:t>. good		b. best	</a:t>
            </a:r>
            <a:r>
              <a:rPr lang="en-US" sz="3000" dirty="0" smtClean="0"/>
              <a:t>   c</a:t>
            </a:r>
            <a:r>
              <a:rPr lang="en-US" sz="3000" dirty="0"/>
              <a:t>. better	</a:t>
            </a:r>
            <a:r>
              <a:rPr lang="en-US" sz="3000" dirty="0" smtClean="0"/>
              <a:t>       d</a:t>
            </a:r>
            <a:r>
              <a:rPr lang="en-US" sz="3000" dirty="0"/>
              <a:t>. the best</a:t>
            </a:r>
          </a:p>
          <a:p>
            <a:r>
              <a:rPr lang="en-US" sz="3000" dirty="0" smtClean="0"/>
              <a:t> 10. </a:t>
            </a:r>
            <a:r>
              <a:rPr lang="en-US" sz="3000" dirty="0"/>
              <a:t>Tom is ____________ than his friend.</a:t>
            </a:r>
          </a:p>
          <a:p>
            <a:r>
              <a:rPr lang="en-US" sz="3000" dirty="0"/>
              <a:t>	</a:t>
            </a:r>
            <a:r>
              <a:rPr lang="en-US" sz="3000" dirty="0" smtClean="0"/>
              <a:t>a. </a:t>
            </a:r>
            <a:r>
              <a:rPr lang="en-US" sz="3000" dirty="0"/>
              <a:t>more diligent	         </a:t>
            </a:r>
            <a:r>
              <a:rPr lang="en-US" sz="3000" dirty="0" smtClean="0"/>
              <a:t>             b. diligently</a:t>
            </a:r>
          </a:p>
          <a:p>
            <a:r>
              <a:rPr lang="en-US" sz="3000" dirty="0"/>
              <a:t> </a:t>
            </a:r>
            <a:r>
              <a:rPr lang="en-US" sz="3000" dirty="0" smtClean="0"/>
              <a:t>          c.</a:t>
            </a:r>
            <a:r>
              <a:rPr lang="en-US" sz="3000" dirty="0"/>
              <a:t> more diligently           </a:t>
            </a:r>
            <a:r>
              <a:rPr lang="en-US" sz="3000" dirty="0" smtClean="0"/>
              <a:t>           d. </a:t>
            </a:r>
            <a:r>
              <a:rPr lang="en-US" sz="3000" dirty="0"/>
              <a:t>as diligent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29400" y="-24833"/>
            <a:ext cx="1066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  </a:t>
            </a:r>
            <a:r>
              <a:rPr lang="en-US" sz="4500" b="1" dirty="0" smtClean="0">
                <a:solidFill>
                  <a:srgbClr val="FF0000"/>
                </a:solidFill>
              </a:rPr>
              <a:t>A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67000" y="26670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0800" y="1295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8400" y="3962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33600" y="4976574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98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 11. </a:t>
            </a:r>
            <a:r>
              <a:rPr lang="en-US" sz="3000" dirty="0" err="1"/>
              <a:t>Lan</a:t>
            </a:r>
            <a:r>
              <a:rPr lang="en-US" sz="3000" dirty="0"/>
              <a:t> is the most ................ student in my class.</a:t>
            </a:r>
          </a:p>
          <a:p>
            <a:r>
              <a:rPr lang="en-US" sz="3000" dirty="0"/>
              <a:t>	a. hard-work 	</a:t>
            </a:r>
            <a:r>
              <a:rPr lang="en-US" sz="3000" dirty="0" smtClean="0"/>
              <a:t>	b</a:t>
            </a:r>
            <a:r>
              <a:rPr lang="en-US" sz="3000" dirty="0"/>
              <a:t>. hard-working	</a:t>
            </a:r>
            <a:endParaRPr lang="en-US" sz="3000" dirty="0" smtClean="0"/>
          </a:p>
          <a:p>
            <a:r>
              <a:rPr lang="en-US" sz="3000" dirty="0"/>
              <a:t>	</a:t>
            </a:r>
            <a:r>
              <a:rPr lang="en-US" sz="3000" dirty="0" smtClean="0"/>
              <a:t>c</a:t>
            </a:r>
            <a:r>
              <a:rPr lang="en-US" sz="3000" dirty="0"/>
              <a:t>. good		</a:t>
            </a:r>
            <a:r>
              <a:rPr lang="en-US" sz="3000" dirty="0" smtClean="0"/>
              <a:t>	d</a:t>
            </a:r>
            <a:r>
              <a:rPr lang="en-US" sz="3000" dirty="0"/>
              <a:t>. best</a:t>
            </a:r>
          </a:p>
          <a:p>
            <a:r>
              <a:rPr lang="en-US" sz="3000" dirty="0" smtClean="0"/>
              <a:t> 12. </a:t>
            </a:r>
            <a:r>
              <a:rPr lang="en-US" sz="3000" dirty="0"/>
              <a:t>Mai dances as ................. as </a:t>
            </a:r>
            <a:r>
              <a:rPr lang="en-US" sz="3000" dirty="0" err="1"/>
              <a:t>Lan</a:t>
            </a:r>
            <a:r>
              <a:rPr lang="en-US" sz="3000" dirty="0"/>
              <a:t>.</a:t>
            </a:r>
          </a:p>
          <a:p>
            <a:r>
              <a:rPr lang="en-US" sz="3000" dirty="0"/>
              <a:t>	a. gracefully	</a:t>
            </a:r>
            <a:r>
              <a:rPr lang="en-US" sz="3000" dirty="0" smtClean="0"/>
              <a:t>	b</a:t>
            </a:r>
            <a:r>
              <a:rPr lang="en-US" sz="3000" dirty="0"/>
              <a:t>. </a:t>
            </a:r>
            <a:r>
              <a:rPr lang="en-US" sz="3000" dirty="0" err="1"/>
              <a:t>gracefuly</a:t>
            </a:r>
            <a:r>
              <a:rPr lang="en-US" sz="3000" dirty="0"/>
              <a:t>	</a:t>
            </a:r>
            <a:endParaRPr lang="en-US" sz="3000" dirty="0" smtClean="0"/>
          </a:p>
          <a:p>
            <a:r>
              <a:rPr lang="en-US" sz="3000" dirty="0"/>
              <a:t> </a:t>
            </a:r>
            <a:r>
              <a:rPr lang="en-US" sz="3000" dirty="0" smtClean="0"/>
              <a:t>          c</a:t>
            </a:r>
            <a:r>
              <a:rPr lang="en-US" sz="3000" dirty="0"/>
              <a:t>. graceful	</a:t>
            </a:r>
            <a:r>
              <a:rPr lang="en-US" sz="3000" dirty="0" smtClean="0"/>
              <a:t>		d</a:t>
            </a:r>
            <a:r>
              <a:rPr lang="en-US" sz="3000" dirty="0"/>
              <a:t>. graceless</a:t>
            </a:r>
          </a:p>
          <a:p>
            <a:r>
              <a:rPr lang="en-US" sz="3000" dirty="0" smtClean="0"/>
              <a:t> 13. </a:t>
            </a:r>
            <a:r>
              <a:rPr lang="en-US" sz="3000" dirty="0"/>
              <a:t>This book is  the ..................... of all</a:t>
            </a:r>
          </a:p>
          <a:p>
            <a:r>
              <a:rPr lang="en-US" sz="3000" dirty="0" smtClean="0"/>
              <a:t>       	a</a:t>
            </a:r>
            <a:r>
              <a:rPr lang="en-US" sz="3000" dirty="0"/>
              <a:t>. </a:t>
            </a:r>
            <a:r>
              <a:rPr lang="en-US" sz="3000" dirty="0" smtClean="0"/>
              <a:t>bored   			b</a:t>
            </a:r>
            <a:r>
              <a:rPr lang="en-US" sz="3000" dirty="0"/>
              <a:t>. boring	</a:t>
            </a:r>
            <a:endParaRPr lang="en-US" sz="3000" dirty="0" smtClean="0"/>
          </a:p>
          <a:p>
            <a:r>
              <a:rPr lang="en-US" sz="3000" dirty="0" smtClean="0"/>
              <a:t>	c</a:t>
            </a:r>
            <a:r>
              <a:rPr lang="en-US" sz="3000" dirty="0"/>
              <a:t>. more boring	</a:t>
            </a:r>
            <a:r>
              <a:rPr lang="en-US" sz="3000" dirty="0" smtClean="0"/>
              <a:t>	d</a:t>
            </a:r>
            <a:r>
              <a:rPr lang="en-US" sz="3000" dirty="0"/>
              <a:t>. most boring</a:t>
            </a:r>
          </a:p>
          <a:p>
            <a:r>
              <a:rPr lang="en-US" sz="3000" dirty="0" smtClean="0"/>
              <a:t> 14. </a:t>
            </a:r>
            <a:r>
              <a:rPr lang="en-US" sz="3000" dirty="0"/>
              <a:t>Tom runs faster than John and David runs the ............ in the group.</a:t>
            </a:r>
          </a:p>
          <a:p>
            <a:r>
              <a:rPr lang="en-US" sz="3000" dirty="0" smtClean="0"/>
              <a:t>      a</a:t>
            </a:r>
            <a:r>
              <a:rPr lang="en-US" sz="3000" dirty="0"/>
              <a:t>. fast 	</a:t>
            </a:r>
            <a:r>
              <a:rPr lang="en-US" sz="3000" dirty="0" smtClean="0"/>
              <a:t>  b</a:t>
            </a:r>
            <a:r>
              <a:rPr lang="en-US" sz="3000" dirty="0"/>
              <a:t>. most fast	</a:t>
            </a:r>
            <a:r>
              <a:rPr lang="en-US" sz="3000" dirty="0" smtClean="0"/>
              <a:t>c</a:t>
            </a:r>
            <a:r>
              <a:rPr lang="en-US" sz="3000" dirty="0"/>
              <a:t>. fastest	</a:t>
            </a:r>
            <a:r>
              <a:rPr lang="en-US" sz="3000" dirty="0" smtClean="0"/>
              <a:t> d</a:t>
            </a:r>
            <a:r>
              <a:rPr lang="en-US" sz="3000" dirty="0"/>
              <a:t>. most </a:t>
            </a:r>
            <a:r>
              <a:rPr lang="en-US" sz="3000" dirty="0" err="1"/>
              <a:t>fastly</a:t>
            </a:r>
            <a:endParaRPr lang="en-US" sz="3000" dirty="0"/>
          </a:p>
          <a:p>
            <a:r>
              <a:rPr lang="en-US" sz="3000" dirty="0" smtClean="0"/>
              <a:t> 15. </a:t>
            </a:r>
            <a:r>
              <a:rPr lang="en-US" sz="3000" dirty="0"/>
              <a:t>She has ........... books than I do. </a:t>
            </a:r>
          </a:p>
          <a:p>
            <a:r>
              <a:rPr lang="en-US" sz="3000" dirty="0" smtClean="0"/>
              <a:t>      a</a:t>
            </a:r>
            <a:r>
              <a:rPr lang="en-US" sz="3000" dirty="0"/>
              <a:t>. least		b. fewer 	</a:t>
            </a:r>
            <a:r>
              <a:rPr lang="en-US" sz="3000" dirty="0" smtClean="0"/>
              <a:t>   c</a:t>
            </a:r>
            <a:r>
              <a:rPr lang="en-US" sz="3000" dirty="0"/>
              <a:t>. more few	d. fewest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05200" y="-22178"/>
            <a:ext cx="1066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B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1182" y="1295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3800" y="2568446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72400" y="3962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8909" y="53340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</a:t>
            </a:r>
            <a:r>
              <a:rPr lang="en-US" sz="4500" b="1" dirty="0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98510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601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dirty="0" smtClean="0"/>
              <a:t> 1. Mr</a:t>
            </a:r>
            <a:r>
              <a:rPr lang="en-US" sz="3500" dirty="0"/>
              <a:t>. Pike lived with his three </a:t>
            </a:r>
            <a:r>
              <a:rPr lang="en-US" sz="3500" dirty="0" smtClean="0"/>
              <a:t>___________ </a:t>
            </a:r>
            <a:r>
              <a:rPr lang="en-US" sz="3500" dirty="0"/>
              <a:t>in the countryside.</a:t>
            </a:r>
          </a:p>
          <a:p>
            <a:r>
              <a:rPr lang="en-US" sz="3500" dirty="0" smtClean="0"/>
              <a:t>    A</a:t>
            </a:r>
            <a:r>
              <a:rPr lang="en-US" sz="3500" dirty="0"/>
              <a:t>. child	</a:t>
            </a:r>
            <a:r>
              <a:rPr lang="en-US" sz="3500" dirty="0" smtClean="0"/>
              <a:t>   B</a:t>
            </a:r>
            <a:r>
              <a:rPr lang="en-US" sz="3500" dirty="0"/>
              <a:t>. </a:t>
            </a:r>
            <a:r>
              <a:rPr lang="en-US" sz="3500" dirty="0" err="1"/>
              <a:t>childs</a:t>
            </a:r>
            <a:r>
              <a:rPr lang="en-US" sz="3500" dirty="0"/>
              <a:t>	</a:t>
            </a:r>
            <a:r>
              <a:rPr lang="en-US" sz="3500" dirty="0" smtClean="0"/>
              <a:t>      C</a:t>
            </a:r>
            <a:r>
              <a:rPr lang="en-US" sz="3500" dirty="0"/>
              <a:t>. children	</a:t>
            </a:r>
            <a:r>
              <a:rPr lang="en-US" sz="3500" dirty="0" smtClean="0"/>
              <a:t>  D</a:t>
            </a:r>
            <a:r>
              <a:rPr lang="en-US" sz="3500" dirty="0"/>
              <a:t>. </a:t>
            </a:r>
            <a:r>
              <a:rPr lang="en-US" sz="3500" dirty="0" err="1"/>
              <a:t>childrens</a:t>
            </a:r>
            <a:endParaRPr lang="en-US" sz="3500" dirty="0"/>
          </a:p>
          <a:p>
            <a:r>
              <a:rPr lang="en-US" sz="3500" dirty="0" smtClean="0"/>
              <a:t> 2</a:t>
            </a:r>
            <a:r>
              <a:rPr lang="en-US" sz="3500" dirty="0"/>
              <a:t>. I would like to buy _____________.</a:t>
            </a:r>
          </a:p>
          <a:p>
            <a:r>
              <a:rPr lang="en-US" sz="3500" dirty="0" smtClean="0"/>
              <a:t>      A. shoes</a:t>
            </a:r>
            <a:r>
              <a:rPr lang="en-US" sz="3500" dirty="0"/>
              <a:t>	</a:t>
            </a:r>
            <a:r>
              <a:rPr lang="en-US" sz="3500" dirty="0" smtClean="0"/>
              <a:t>                            B</a:t>
            </a:r>
            <a:r>
              <a:rPr lang="en-US" sz="3500" dirty="0"/>
              <a:t>. a pair of </a:t>
            </a:r>
            <a:r>
              <a:rPr lang="en-US" sz="3500" dirty="0" smtClean="0"/>
              <a:t>shoes</a:t>
            </a:r>
          </a:p>
          <a:p>
            <a:r>
              <a:rPr lang="en-US" sz="3500" dirty="0" smtClean="0"/>
              <a:t>      C</a:t>
            </a:r>
            <a:r>
              <a:rPr lang="en-US" sz="3500" dirty="0"/>
              <a:t>. </a:t>
            </a:r>
            <a:r>
              <a:rPr lang="en-US" sz="3500" dirty="0" smtClean="0"/>
              <a:t> </a:t>
            </a:r>
            <a:r>
              <a:rPr lang="en-US" sz="3500" dirty="0"/>
              <a:t>t</a:t>
            </a:r>
            <a:r>
              <a:rPr lang="en-US" sz="3500" dirty="0" smtClean="0"/>
              <a:t>he shoe			 </a:t>
            </a:r>
            <a:r>
              <a:rPr lang="en-US" sz="3500" dirty="0"/>
              <a:t>	</a:t>
            </a:r>
            <a:r>
              <a:rPr lang="en-US" sz="3500" dirty="0" smtClean="0"/>
              <a:t> D</a:t>
            </a:r>
            <a:r>
              <a:rPr lang="en-US" sz="3500" dirty="0"/>
              <a:t>. a little shoes</a:t>
            </a:r>
          </a:p>
          <a:p>
            <a:r>
              <a:rPr lang="en-US" sz="3500" dirty="0" smtClean="0"/>
              <a:t> 3</a:t>
            </a:r>
            <a:r>
              <a:rPr lang="en-US" sz="3500" dirty="0"/>
              <a:t>. Look! There are </a:t>
            </a:r>
            <a:r>
              <a:rPr lang="en-US" sz="3500" dirty="0" smtClean="0"/>
              <a:t>___________ </a:t>
            </a:r>
            <a:r>
              <a:rPr lang="en-US" sz="3500" dirty="0"/>
              <a:t>left over there.</a:t>
            </a:r>
          </a:p>
          <a:p>
            <a:r>
              <a:rPr lang="en-US" sz="3500" dirty="0" smtClean="0"/>
              <a:t>      A. a </a:t>
            </a:r>
            <a:r>
              <a:rPr lang="en-US" sz="3500" dirty="0"/>
              <a:t>little	</a:t>
            </a:r>
            <a:r>
              <a:rPr lang="en-US" sz="3500" dirty="0" smtClean="0"/>
              <a:t>                            B</a:t>
            </a:r>
            <a:r>
              <a:rPr lang="en-US" sz="3500" dirty="0"/>
              <a:t>. much seats	</a:t>
            </a:r>
            <a:endParaRPr lang="en-US" sz="3500" dirty="0" smtClean="0"/>
          </a:p>
          <a:p>
            <a:r>
              <a:rPr lang="en-US" sz="3500" dirty="0" smtClean="0"/>
              <a:t>      C</a:t>
            </a:r>
            <a:r>
              <a:rPr lang="en-US" sz="3500" dirty="0"/>
              <a:t>. many seat	</a:t>
            </a:r>
            <a:r>
              <a:rPr lang="en-US" sz="3500" dirty="0" smtClean="0"/>
              <a:t>                   D</a:t>
            </a:r>
            <a:r>
              <a:rPr lang="en-US" sz="3500" dirty="0"/>
              <a:t>. a few </a:t>
            </a:r>
            <a:r>
              <a:rPr lang="en-US" sz="3500" dirty="0" smtClean="0"/>
              <a:t>seats</a:t>
            </a:r>
          </a:p>
          <a:p>
            <a:r>
              <a:rPr lang="en-US" sz="3600" dirty="0" smtClean="0"/>
              <a:t> 4. We </a:t>
            </a:r>
            <a:r>
              <a:rPr lang="en-US" sz="3600" dirty="0"/>
              <a:t>had ___________ after dinner.</a:t>
            </a:r>
          </a:p>
          <a:p>
            <a:r>
              <a:rPr lang="en-US" sz="3600" dirty="0" smtClean="0"/>
              <a:t>      A. few apples                        B</a:t>
            </a:r>
            <a:r>
              <a:rPr lang="en-US" sz="3600" dirty="0"/>
              <a:t>. a few </a:t>
            </a:r>
            <a:r>
              <a:rPr lang="en-US" sz="3600" dirty="0" smtClean="0"/>
              <a:t>apple</a:t>
            </a:r>
            <a:endParaRPr lang="en-US" sz="3600" dirty="0" smtClean="0"/>
          </a:p>
          <a:p>
            <a:r>
              <a:rPr lang="en-US" sz="3600" dirty="0" smtClean="0"/>
              <a:t>      C</a:t>
            </a:r>
            <a:r>
              <a:rPr lang="en-US" sz="3600" dirty="0"/>
              <a:t>. a little </a:t>
            </a:r>
            <a:r>
              <a:rPr lang="en-US" sz="3600" dirty="0" smtClean="0"/>
              <a:t>apple </a:t>
            </a:r>
            <a:r>
              <a:rPr lang="en-US" sz="3600" dirty="0"/>
              <a:t>	</a:t>
            </a:r>
            <a:r>
              <a:rPr lang="en-US" sz="3600" dirty="0" smtClean="0"/>
              <a:t>                  D</a:t>
            </a:r>
            <a:r>
              <a:rPr lang="en-US" sz="3600" dirty="0"/>
              <a:t>. little </a:t>
            </a:r>
            <a:r>
              <a:rPr lang="en-US" sz="3600" dirty="0" smtClean="0"/>
              <a:t>apple</a:t>
            </a:r>
            <a:endParaRPr lang="en-US" sz="3500" dirty="0"/>
          </a:p>
        </p:txBody>
      </p:sp>
      <p:sp>
        <p:nvSpPr>
          <p:cNvPr id="4" name="TextBox 3"/>
          <p:cNvSpPr txBox="1"/>
          <p:nvPr/>
        </p:nvSpPr>
        <p:spPr>
          <a:xfrm>
            <a:off x="6172200" y="-152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</a:t>
            </a:r>
            <a:r>
              <a:rPr lang="en-US" sz="40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00600" y="14478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38600" y="3019939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4724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64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82" y="22860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 5</a:t>
            </a:r>
            <a:r>
              <a:rPr lang="en-US" sz="3000" dirty="0" smtClean="0"/>
              <a:t>. _____________ necessary.</a:t>
            </a:r>
          </a:p>
          <a:p>
            <a:r>
              <a:rPr lang="en-US" sz="3000" dirty="0" smtClean="0"/>
              <a:t>A. A lot of information are	B. some information are</a:t>
            </a:r>
          </a:p>
          <a:p>
            <a:r>
              <a:rPr lang="en-US" sz="3000" dirty="0" smtClean="0"/>
              <a:t>C. All the information is		D. many of </a:t>
            </a:r>
            <a:r>
              <a:rPr lang="en-US" sz="3000" dirty="0" err="1" smtClean="0"/>
              <a:t>informations</a:t>
            </a:r>
            <a:r>
              <a:rPr lang="en-US" sz="3000" dirty="0" smtClean="0"/>
              <a:t> are</a:t>
            </a:r>
          </a:p>
          <a:p>
            <a:r>
              <a:rPr lang="en-US" sz="3000" dirty="0" smtClean="0"/>
              <a:t> 6. There </a:t>
            </a:r>
            <a:r>
              <a:rPr lang="en-US" sz="3000" dirty="0"/>
              <a:t>are __________ on the shelf.</a:t>
            </a:r>
          </a:p>
          <a:p>
            <a:r>
              <a:rPr lang="en-US" sz="3000" dirty="0"/>
              <a:t>A. several bottles of wine            </a:t>
            </a:r>
            <a:r>
              <a:rPr lang="en-US" sz="3000" dirty="0" smtClean="0"/>
              <a:t>B</a:t>
            </a:r>
            <a:r>
              <a:rPr lang="en-US" sz="3000" dirty="0"/>
              <a:t>. several bottles of wines</a:t>
            </a:r>
          </a:p>
          <a:p>
            <a:r>
              <a:rPr lang="en-US" sz="3000" dirty="0"/>
              <a:t>C. several bottle of wine              </a:t>
            </a:r>
            <a:r>
              <a:rPr lang="en-US" sz="3000" dirty="0" smtClean="0"/>
              <a:t>D. </a:t>
            </a:r>
            <a:r>
              <a:rPr lang="en-US" sz="3000" dirty="0"/>
              <a:t>several bottle of wines</a:t>
            </a:r>
          </a:p>
          <a:p>
            <a:r>
              <a:rPr lang="en-US" sz="3000" dirty="0" smtClean="0"/>
              <a:t> 7. </a:t>
            </a:r>
            <a:r>
              <a:rPr lang="en-US" sz="3000" dirty="0"/>
              <a:t>It is important to brush your </a:t>
            </a:r>
            <a:r>
              <a:rPr lang="en-US" sz="3000" dirty="0" smtClean="0"/>
              <a:t>______</a:t>
            </a:r>
            <a:r>
              <a:rPr lang="en-US" sz="3000" dirty="0" smtClean="0"/>
              <a:t>__</a:t>
            </a:r>
            <a:r>
              <a:rPr lang="en-US" sz="3000" dirty="0" smtClean="0"/>
              <a:t>_____ </a:t>
            </a:r>
            <a:r>
              <a:rPr lang="en-US" sz="3000" dirty="0"/>
              <a:t>at least twice a day.</a:t>
            </a:r>
          </a:p>
          <a:p>
            <a:r>
              <a:rPr lang="en-US" sz="3000" dirty="0" smtClean="0"/>
              <a:t>        A</a:t>
            </a:r>
            <a:r>
              <a:rPr lang="en-US" sz="3000" dirty="0"/>
              <a:t>. teeth	B. </a:t>
            </a:r>
            <a:r>
              <a:rPr lang="en-US" sz="3000" dirty="0" err="1"/>
              <a:t>teeths</a:t>
            </a:r>
            <a:r>
              <a:rPr lang="en-US" sz="3000" dirty="0"/>
              <a:t>	</a:t>
            </a:r>
            <a:r>
              <a:rPr lang="en-US" sz="3000" dirty="0" smtClean="0"/>
              <a:t>    C</a:t>
            </a:r>
            <a:r>
              <a:rPr lang="en-US" sz="3000" dirty="0"/>
              <a:t>. tooth	</a:t>
            </a:r>
            <a:r>
              <a:rPr lang="en-US" sz="3000" dirty="0" smtClean="0"/>
              <a:t>      D</a:t>
            </a:r>
            <a:r>
              <a:rPr lang="en-US" sz="3000" dirty="0"/>
              <a:t>. </a:t>
            </a:r>
            <a:r>
              <a:rPr lang="en-US" sz="3000" dirty="0" err="1"/>
              <a:t>tooths</a:t>
            </a:r>
            <a:endParaRPr lang="en-US" sz="3000" dirty="0"/>
          </a:p>
          <a:p>
            <a:r>
              <a:rPr lang="en-US" sz="3000" dirty="0" smtClean="0"/>
              <a:t> 8. </a:t>
            </a:r>
            <a:r>
              <a:rPr lang="en-US" sz="3000" dirty="0"/>
              <a:t>Not</a:t>
            </a:r>
            <a:r>
              <a:rPr lang="en-US" sz="3000" dirty="0" smtClean="0"/>
              <a:t>__________ </a:t>
            </a:r>
            <a:r>
              <a:rPr lang="en-US" sz="3000" dirty="0"/>
              <a:t>teenagers spend </a:t>
            </a:r>
            <a:r>
              <a:rPr lang="en-US" sz="3000" dirty="0" smtClean="0"/>
              <a:t>____________ </a:t>
            </a:r>
            <a:r>
              <a:rPr lang="en-US" sz="3000" dirty="0"/>
              <a:t>time on reading books.</a:t>
            </a:r>
          </a:p>
          <a:p>
            <a:r>
              <a:rPr lang="en-US" sz="3000" dirty="0" smtClean="0"/>
              <a:t>       A. much</a:t>
            </a:r>
            <a:r>
              <a:rPr lang="en-US" sz="3000" dirty="0"/>
              <a:t>/ many	</a:t>
            </a:r>
            <a:r>
              <a:rPr lang="en-US" sz="3000" dirty="0" smtClean="0"/>
              <a:t>		B</a:t>
            </a:r>
            <a:r>
              <a:rPr lang="en-US" sz="3000" dirty="0"/>
              <a:t>. many/ much	</a:t>
            </a:r>
            <a:endParaRPr lang="en-US" sz="3000" dirty="0" smtClean="0"/>
          </a:p>
          <a:p>
            <a:r>
              <a:rPr lang="en-US" sz="3000" dirty="0" smtClean="0"/>
              <a:t>       C</a:t>
            </a:r>
            <a:r>
              <a:rPr lang="en-US" sz="3000" dirty="0"/>
              <a:t>. much/ much	</a:t>
            </a:r>
            <a:r>
              <a:rPr lang="en-US" sz="3000" dirty="0" smtClean="0"/>
              <a:t>		D</a:t>
            </a:r>
            <a:r>
              <a:rPr lang="en-US" sz="3000" dirty="0"/>
              <a:t>. many/ many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9200" y="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600" y="14478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38800" y="28194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2436" y="411480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234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91440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 9</a:t>
            </a:r>
            <a:r>
              <a:rPr lang="en-US" sz="4000" dirty="0" smtClean="0"/>
              <a:t>. John wanted to buy ____________</a:t>
            </a:r>
          </a:p>
          <a:p>
            <a:r>
              <a:rPr lang="en-US" sz="4000" dirty="0" smtClean="0"/>
              <a:t>   A. a </a:t>
            </a:r>
            <a:r>
              <a:rPr lang="en-US" sz="4000" dirty="0" err="1" smtClean="0"/>
              <a:t>teethbrush</a:t>
            </a:r>
            <a:r>
              <a:rPr lang="en-US" sz="4000" dirty="0" smtClean="0"/>
              <a:t>	      B. some </a:t>
            </a:r>
            <a:r>
              <a:rPr lang="en-US" sz="4000" dirty="0" err="1" smtClean="0"/>
              <a:t>teethbrushes</a:t>
            </a:r>
            <a:endParaRPr lang="en-US" sz="4000" dirty="0" smtClean="0"/>
          </a:p>
          <a:p>
            <a:r>
              <a:rPr lang="en-US" sz="4000" dirty="0" smtClean="0"/>
              <a:t>   C. a toothbrushes   D. some toothbrushes</a:t>
            </a:r>
          </a:p>
          <a:p>
            <a:r>
              <a:rPr lang="en-US" sz="4000" dirty="0" smtClean="0"/>
              <a:t> 10. Mr</a:t>
            </a:r>
            <a:r>
              <a:rPr lang="en-US" sz="4000" dirty="0"/>
              <a:t>. Pike has just bought three </a:t>
            </a:r>
            <a:r>
              <a:rPr lang="en-US" sz="4000" dirty="0" smtClean="0"/>
              <a:t>_______</a:t>
            </a:r>
            <a:endParaRPr lang="en-US" sz="4000" dirty="0"/>
          </a:p>
          <a:p>
            <a:r>
              <a:rPr lang="en-US" sz="4000" dirty="0" smtClean="0"/>
              <a:t>    A</a:t>
            </a:r>
            <a:r>
              <a:rPr lang="en-US" sz="4000" dirty="0"/>
              <a:t>. ox	</a:t>
            </a:r>
            <a:r>
              <a:rPr lang="en-US" sz="4000" dirty="0" smtClean="0"/>
              <a:t>     B</a:t>
            </a:r>
            <a:r>
              <a:rPr lang="en-US" sz="4000" dirty="0"/>
              <a:t>. </a:t>
            </a:r>
            <a:r>
              <a:rPr lang="en-US" sz="4000" dirty="0" err="1"/>
              <a:t>oxes</a:t>
            </a:r>
            <a:r>
              <a:rPr lang="en-US" sz="4000" dirty="0"/>
              <a:t>	C. oxen	</a:t>
            </a:r>
            <a:r>
              <a:rPr lang="en-US" sz="4000" dirty="0" smtClean="0"/>
              <a:t>  D</a:t>
            </a:r>
            <a:r>
              <a:rPr lang="en-US" sz="4000" dirty="0"/>
              <a:t>. </a:t>
            </a:r>
            <a:r>
              <a:rPr lang="en-US" sz="4000" dirty="0" err="1"/>
              <a:t>oxens</a:t>
            </a:r>
            <a:endParaRPr lang="en-US" sz="4000" dirty="0"/>
          </a:p>
          <a:p>
            <a:r>
              <a:rPr lang="en-US" sz="4000" dirty="0" smtClean="0"/>
              <a:t> 12</a:t>
            </a:r>
            <a:r>
              <a:rPr lang="en-US" sz="4000" dirty="0"/>
              <a:t>. I often enjoy __________ after lunch.</a:t>
            </a:r>
          </a:p>
          <a:p>
            <a:r>
              <a:rPr lang="en-US" sz="4000" dirty="0" smtClean="0"/>
              <a:t>    	A. chocolates</a:t>
            </a:r>
            <a:r>
              <a:rPr lang="en-US" sz="4000" dirty="0"/>
              <a:t>		</a:t>
            </a:r>
            <a:r>
              <a:rPr lang="en-US" sz="4000" dirty="0" smtClean="0"/>
              <a:t>    </a:t>
            </a:r>
          </a:p>
          <a:p>
            <a:r>
              <a:rPr lang="en-US" sz="4000" dirty="0" smtClean="0"/>
              <a:t>	B</a:t>
            </a:r>
            <a:r>
              <a:rPr lang="en-US" sz="4000" dirty="0"/>
              <a:t>. any chocolate	</a:t>
            </a:r>
          </a:p>
          <a:p>
            <a:r>
              <a:rPr lang="en-US" sz="4000" dirty="0" smtClean="0"/>
              <a:t>	C</a:t>
            </a:r>
            <a:r>
              <a:rPr lang="en-US" sz="4000" dirty="0"/>
              <a:t>. a sheet of chocolate		</a:t>
            </a:r>
            <a:endParaRPr lang="en-US" sz="4000" dirty="0" smtClean="0"/>
          </a:p>
          <a:p>
            <a:r>
              <a:rPr lang="en-US" sz="4000" dirty="0" smtClean="0"/>
              <a:t>	D</a:t>
            </a:r>
            <a:r>
              <a:rPr lang="en-US" sz="4000" dirty="0"/>
              <a:t>. a bar of chocolate</a:t>
            </a:r>
          </a:p>
          <a:p>
            <a:pPr marL="342900" indent="-342900">
              <a:buAutoNum type="alphaUcPeriod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638800" y="27709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67600" y="1871760"/>
            <a:ext cx="1066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16091" y="1590111"/>
            <a:ext cx="1066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</a:t>
            </a:r>
            <a:r>
              <a:rPr lang="en-US" sz="7000" b="1" dirty="0" smtClean="0">
                <a:solidFill>
                  <a:srgbClr val="FF0000"/>
                </a:solidFill>
              </a:rPr>
              <a:t>c</a:t>
            </a:r>
            <a:endParaRPr lang="en-US" sz="7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0" y="31242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D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17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04800"/>
            <a:ext cx="9144000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 1. There </a:t>
            </a:r>
            <a:r>
              <a:rPr lang="en-US" sz="3000" dirty="0"/>
              <a:t>is _______water in the bottle.</a:t>
            </a:r>
          </a:p>
          <a:p>
            <a:r>
              <a:rPr lang="en-US" sz="3000" dirty="0" smtClean="0"/>
              <a:t>         A</a:t>
            </a:r>
            <a:r>
              <a:rPr lang="en-US" sz="3000" dirty="0"/>
              <a:t>. little	</a:t>
            </a:r>
            <a:r>
              <a:rPr lang="en-US" sz="3000" dirty="0" smtClean="0"/>
              <a:t>B</a:t>
            </a:r>
            <a:r>
              <a:rPr lang="en-US" sz="3000" dirty="0"/>
              <a:t>. a few 	</a:t>
            </a:r>
            <a:r>
              <a:rPr lang="en-US" sz="3000" dirty="0" smtClean="0"/>
              <a:t>      C</a:t>
            </a:r>
            <a:r>
              <a:rPr lang="en-US" sz="3000" dirty="0"/>
              <a:t>.  any		</a:t>
            </a:r>
            <a:r>
              <a:rPr lang="en-US" sz="3000" dirty="0" smtClean="0"/>
              <a:t>D</a:t>
            </a:r>
            <a:r>
              <a:rPr lang="en-US" sz="3000" dirty="0"/>
              <a:t>. many</a:t>
            </a:r>
          </a:p>
          <a:p>
            <a:r>
              <a:rPr lang="en-US" sz="3000" dirty="0" smtClean="0"/>
              <a:t> 2</a:t>
            </a:r>
            <a:r>
              <a:rPr lang="en-US" sz="3000" dirty="0"/>
              <a:t>. I have ______money, not enough to buy groceries.</a:t>
            </a:r>
          </a:p>
          <a:p>
            <a:r>
              <a:rPr lang="en-US" sz="3000" dirty="0" smtClean="0"/>
              <a:t>     A</a:t>
            </a:r>
            <a:r>
              <a:rPr lang="en-US" sz="3000" dirty="0"/>
              <a:t>. a lot of	</a:t>
            </a:r>
            <a:r>
              <a:rPr lang="en-US" sz="3000" dirty="0" smtClean="0"/>
              <a:t>B</a:t>
            </a:r>
            <a:r>
              <a:rPr lang="en-US" sz="3000" dirty="0"/>
              <a:t>. little	</a:t>
            </a:r>
            <a:r>
              <a:rPr lang="en-US" sz="3000" dirty="0" smtClean="0"/>
              <a:t>      C</a:t>
            </a:r>
            <a:r>
              <a:rPr lang="en-US" sz="3000" dirty="0"/>
              <a:t>.  any		</a:t>
            </a:r>
            <a:r>
              <a:rPr lang="en-US" sz="3000" dirty="0" smtClean="0"/>
              <a:t>D</a:t>
            </a:r>
            <a:r>
              <a:rPr lang="en-US" sz="3000" dirty="0"/>
              <a:t>. many</a:t>
            </a:r>
          </a:p>
          <a:p>
            <a:r>
              <a:rPr lang="en-US" sz="3000" dirty="0" smtClean="0"/>
              <a:t> 3</a:t>
            </a:r>
            <a:r>
              <a:rPr lang="en-US" sz="3000" dirty="0"/>
              <a:t>. I have ________money, enough to buy a ticket.</a:t>
            </a:r>
          </a:p>
          <a:p>
            <a:r>
              <a:rPr lang="en-US" sz="3000" dirty="0" smtClean="0"/>
              <a:t>     A</a:t>
            </a:r>
            <a:r>
              <a:rPr lang="en-US" sz="3000" dirty="0"/>
              <a:t>. a lot of	</a:t>
            </a:r>
            <a:r>
              <a:rPr lang="en-US" sz="3000" dirty="0" smtClean="0"/>
              <a:t>B. </a:t>
            </a:r>
            <a:r>
              <a:rPr lang="en-US" sz="3000" dirty="0"/>
              <a:t>little	</a:t>
            </a:r>
            <a:r>
              <a:rPr lang="en-US" sz="3000" dirty="0" smtClean="0"/>
              <a:t>    C</a:t>
            </a:r>
            <a:r>
              <a:rPr lang="en-US" sz="3000" dirty="0"/>
              <a:t>.  many		D. a little</a:t>
            </a:r>
          </a:p>
          <a:p>
            <a:r>
              <a:rPr lang="en-US" sz="3000" dirty="0" smtClean="0"/>
              <a:t> 4. </a:t>
            </a:r>
            <a:r>
              <a:rPr lang="en-US" sz="3200" dirty="0" smtClean="0"/>
              <a:t>There </a:t>
            </a:r>
            <a:r>
              <a:rPr lang="en-US" sz="3200" dirty="0"/>
              <a:t>_______ traffic on the street at rush hours.</a:t>
            </a:r>
          </a:p>
          <a:p>
            <a:r>
              <a:rPr lang="en-US" sz="3200" dirty="0" smtClean="0"/>
              <a:t>	A. are </a:t>
            </a:r>
            <a:r>
              <a:rPr lang="en-US" sz="3200" dirty="0"/>
              <a:t>too many	</a:t>
            </a:r>
            <a:r>
              <a:rPr lang="en-US" sz="3200" dirty="0" smtClean="0"/>
              <a:t>		B. is </a:t>
            </a:r>
            <a:r>
              <a:rPr lang="en-US" sz="3200" dirty="0"/>
              <a:t>too much	</a:t>
            </a:r>
            <a:endParaRPr lang="en-US" sz="3200" dirty="0" smtClean="0"/>
          </a:p>
          <a:p>
            <a:r>
              <a:rPr lang="en-US" sz="3200" dirty="0" smtClean="0"/>
              <a:t>	C</a:t>
            </a:r>
            <a:r>
              <a:rPr lang="en-US" sz="3200" dirty="0"/>
              <a:t>.  are too a lot	</a:t>
            </a:r>
            <a:r>
              <a:rPr lang="en-US" sz="3200" dirty="0" smtClean="0"/>
              <a:t>		D</a:t>
            </a:r>
            <a:r>
              <a:rPr lang="en-US" sz="3200" dirty="0"/>
              <a:t>. are too </a:t>
            </a:r>
            <a:r>
              <a:rPr lang="en-US" sz="3200" dirty="0" smtClean="0"/>
              <a:t>little</a:t>
            </a:r>
          </a:p>
          <a:p>
            <a:r>
              <a:rPr lang="en-US" sz="3200" dirty="0" smtClean="0"/>
              <a:t> 5. We </a:t>
            </a:r>
            <a:r>
              <a:rPr lang="en-US" sz="3200" dirty="0"/>
              <a:t>must be quick. There is ________time left.</a:t>
            </a:r>
          </a:p>
          <a:p>
            <a:r>
              <a:rPr lang="en-US" sz="3200" dirty="0"/>
              <a:t> </a:t>
            </a:r>
            <a:r>
              <a:rPr lang="en-US" sz="3200" dirty="0" smtClean="0"/>
              <a:t>      A. much      B</a:t>
            </a:r>
            <a:r>
              <a:rPr lang="en-US" sz="3200" dirty="0"/>
              <a:t>. many	</a:t>
            </a:r>
            <a:r>
              <a:rPr lang="en-US" sz="3200" dirty="0" smtClean="0"/>
              <a:t>C. a </a:t>
            </a:r>
            <a:r>
              <a:rPr lang="en-US" sz="3200" dirty="0"/>
              <a:t>lot of	</a:t>
            </a:r>
            <a:r>
              <a:rPr lang="en-US" sz="3200" dirty="0" smtClean="0"/>
              <a:t>       D</a:t>
            </a:r>
            <a:r>
              <a:rPr lang="en-US" sz="3200" dirty="0"/>
              <a:t>. </a:t>
            </a:r>
            <a:r>
              <a:rPr lang="en-US" sz="3200" dirty="0" smtClean="0"/>
              <a:t>little</a:t>
            </a:r>
          </a:p>
          <a:p>
            <a:r>
              <a:rPr lang="en-US" sz="3200" dirty="0" smtClean="0"/>
              <a:t> 6. You </a:t>
            </a:r>
            <a:r>
              <a:rPr lang="en-US" sz="3200" dirty="0"/>
              <a:t>should read _______sentence carefully.</a:t>
            </a:r>
          </a:p>
          <a:p>
            <a:r>
              <a:rPr lang="en-US" sz="3200" dirty="0" smtClean="0"/>
              <a:t>      A</a:t>
            </a:r>
            <a:r>
              <a:rPr lang="en-US" sz="3200" dirty="0"/>
              <a:t>. </a:t>
            </a:r>
            <a:r>
              <a:rPr lang="en-US" sz="3200" dirty="0" smtClean="0"/>
              <a:t>every       B</a:t>
            </a:r>
            <a:r>
              <a:rPr lang="en-US" sz="3200" dirty="0"/>
              <a:t>. some	</a:t>
            </a:r>
            <a:r>
              <a:rPr lang="en-US" sz="3200" dirty="0" smtClean="0"/>
              <a:t>  C. many</a:t>
            </a:r>
            <a:r>
              <a:rPr lang="en-US" sz="3200" dirty="0"/>
              <a:t>	</a:t>
            </a:r>
            <a:r>
              <a:rPr lang="en-US" sz="3200" dirty="0" smtClean="0"/>
              <a:t>     D</a:t>
            </a:r>
            <a:r>
              <a:rPr lang="en-US" sz="3200" dirty="0"/>
              <a:t>. a lot of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1801091" y="96982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2772" y="105853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1764" y="1970244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69673" y="5253665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05400" y="43434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01091" y="2832018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53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7709" y="381000"/>
            <a:ext cx="9144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  7. He </a:t>
            </a:r>
            <a:r>
              <a:rPr lang="en-US" sz="3000" dirty="0"/>
              <a:t>bought _______furniture for her new apartment </a:t>
            </a:r>
            <a:r>
              <a:rPr lang="en-US" sz="3000" dirty="0" smtClean="0"/>
              <a:t> which </a:t>
            </a:r>
            <a:r>
              <a:rPr lang="en-US" sz="3000" dirty="0"/>
              <a:t>she has bought recently.</a:t>
            </a:r>
          </a:p>
          <a:p>
            <a:r>
              <a:rPr lang="en-US" sz="3000" dirty="0" smtClean="0"/>
              <a:t>         A</a:t>
            </a:r>
            <a:r>
              <a:rPr lang="en-US" sz="3000" dirty="0"/>
              <a:t>. </a:t>
            </a:r>
            <a:r>
              <a:rPr lang="en-US" sz="3000" dirty="0" smtClean="0"/>
              <a:t>many          B</a:t>
            </a:r>
            <a:r>
              <a:rPr lang="en-US" sz="3000" dirty="0"/>
              <a:t>. few 	</a:t>
            </a:r>
            <a:r>
              <a:rPr lang="en-US" sz="3000" dirty="0" smtClean="0"/>
              <a:t>     C</a:t>
            </a:r>
            <a:r>
              <a:rPr lang="en-US" sz="3000" dirty="0"/>
              <a:t>. much	</a:t>
            </a:r>
            <a:r>
              <a:rPr lang="en-US" sz="3000" dirty="0" smtClean="0"/>
              <a:t>      D</a:t>
            </a:r>
            <a:r>
              <a:rPr lang="en-US" sz="3000" dirty="0"/>
              <a:t>. a few</a:t>
            </a:r>
          </a:p>
          <a:p>
            <a:r>
              <a:rPr lang="en-US" sz="3000" dirty="0" smtClean="0"/>
              <a:t>  8. </a:t>
            </a:r>
            <a:r>
              <a:rPr lang="en-US" sz="3000" dirty="0"/>
              <a:t>We didn’t spend __________money</a:t>
            </a:r>
          </a:p>
          <a:p>
            <a:r>
              <a:rPr lang="en-US" sz="3000" dirty="0" smtClean="0"/>
              <a:t>         A</a:t>
            </a:r>
            <a:r>
              <a:rPr lang="en-US" sz="3000" dirty="0"/>
              <a:t>. many	</a:t>
            </a:r>
            <a:r>
              <a:rPr lang="en-US" sz="3000" dirty="0" smtClean="0"/>
              <a:t>  B</a:t>
            </a:r>
            <a:r>
              <a:rPr lang="en-US" sz="3000" dirty="0"/>
              <a:t>. some	</a:t>
            </a:r>
            <a:r>
              <a:rPr lang="en-US" sz="3000" dirty="0" smtClean="0"/>
              <a:t>     C</a:t>
            </a:r>
            <a:r>
              <a:rPr lang="en-US" sz="3000" dirty="0"/>
              <a:t>. much	</a:t>
            </a:r>
            <a:r>
              <a:rPr lang="en-US" sz="3000" dirty="0" smtClean="0"/>
              <a:t>      D</a:t>
            </a:r>
            <a:r>
              <a:rPr lang="en-US" sz="3000" dirty="0"/>
              <a:t>. a few</a:t>
            </a:r>
          </a:p>
          <a:p>
            <a:r>
              <a:rPr lang="en-US" sz="3000" dirty="0" smtClean="0"/>
              <a:t> 9. </a:t>
            </a:r>
            <a:r>
              <a:rPr lang="en-US" sz="3000" dirty="0"/>
              <a:t>There are _________people there.</a:t>
            </a:r>
          </a:p>
          <a:p>
            <a:r>
              <a:rPr lang="en-US" sz="3000" dirty="0" smtClean="0"/>
              <a:t>	A. too </a:t>
            </a:r>
            <a:r>
              <a:rPr lang="en-US" sz="3000" dirty="0"/>
              <a:t>many		</a:t>
            </a:r>
            <a:r>
              <a:rPr lang="en-US" sz="3000" dirty="0" smtClean="0"/>
              <a:t>	B</a:t>
            </a:r>
            <a:r>
              <a:rPr lang="en-US" sz="3000" dirty="0"/>
              <a:t>. too a little	</a:t>
            </a:r>
            <a:endParaRPr lang="en-US" sz="3000" dirty="0" smtClean="0"/>
          </a:p>
          <a:p>
            <a:r>
              <a:rPr lang="en-US" sz="3000" dirty="0" smtClean="0"/>
              <a:t>	C</a:t>
            </a:r>
            <a:r>
              <a:rPr lang="en-US" sz="3000" dirty="0"/>
              <a:t>. too much		</a:t>
            </a:r>
            <a:r>
              <a:rPr lang="en-US" sz="3000" dirty="0" smtClean="0"/>
              <a:t>	D. too </a:t>
            </a:r>
            <a:r>
              <a:rPr lang="en-US" sz="3000" dirty="0"/>
              <a:t>little</a:t>
            </a:r>
          </a:p>
          <a:p>
            <a:r>
              <a:rPr lang="en-US" sz="3000" dirty="0" smtClean="0"/>
              <a:t> 10. </a:t>
            </a:r>
            <a:r>
              <a:rPr lang="en-US" sz="3000" dirty="0"/>
              <a:t>Do you know ________people in this </a:t>
            </a:r>
            <a:r>
              <a:rPr lang="en-US" sz="3000" dirty="0" smtClean="0"/>
              <a:t>neighborhood</a:t>
            </a:r>
            <a:r>
              <a:rPr lang="en-US" sz="3000" dirty="0"/>
              <a:t>.</a:t>
            </a:r>
          </a:p>
          <a:p>
            <a:r>
              <a:rPr lang="en-US" sz="3000" dirty="0" smtClean="0"/>
              <a:t>        A</a:t>
            </a:r>
            <a:r>
              <a:rPr lang="en-US" sz="3000" dirty="0"/>
              <a:t>. much	</a:t>
            </a:r>
            <a:r>
              <a:rPr lang="en-US" sz="3000" dirty="0" smtClean="0"/>
              <a:t>    B</a:t>
            </a:r>
            <a:r>
              <a:rPr lang="en-US" sz="3000" dirty="0"/>
              <a:t>. a little		C. many	</a:t>
            </a:r>
            <a:r>
              <a:rPr lang="en-US" sz="3000" dirty="0" smtClean="0"/>
              <a:t>D. little</a:t>
            </a:r>
            <a:endParaRPr lang="en-US" sz="3000" dirty="0"/>
          </a:p>
          <a:p>
            <a:r>
              <a:rPr lang="en-US" sz="3000" dirty="0" smtClean="0"/>
              <a:t> 11. </a:t>
            </a:r>
            <a:r>
              <a:rPr lang="en-US" sz="3000" dirty="0"/>
              <a:t>Would you like _________to </a:t>
            </a:r>
            <a:r>
              <a:rPr lang="en-US" sz="3000" dirty="0" smtClean="0"/>
              <a:t>eat ?</a:t>
            </a:r>
            <a:endParaRPr lang="en-US" sz="3000" dirty="0"/>
          </a:p>
          <a:p>
            <a:r>
              <a:rPr lang="en-US" sz="3000" dirty="0" smtClean="0"/>
              <a:t>	A. something</a:t>
            </a:r>
            <a:r>
              <a:rPr lang="en-US" sz="3000" dirty="0"/>
              <a:t>		</a:t>
            </a:r>
            <a:r>
              <a:rPr lang="en-US" sz="3000" dirty="0" smtClean="0"/>
              <a:t>	B</a:t>
            </a:r>
            <a:r>
              <a:rPr lang="en-US" sz="3000" dirty="0"/>
              <a:t>. anything		</a:t>
            </a:r>
            <a:endParaRPr lang="en-US" sz="3000" dirty="0" smtClean="0"/>
          </a:p>
          <a:p>
            <a:r>
              <a:rPr lang="en-US" sz="3000" dirty="0" smtClean="0"/>
              <a:t>	C. everything</a:t>
            </a:r>
            <a:r>
              <a:rPr lang="en-US" sz="3000" dirty="0"/>
              <a:t>		</a:t>
            </a:r>
            <a:r>
              <a:rPr lang="en-US" sz="3000" dirty="0" smtClean="0"/>
              <a:t>	D. nothing</a:t>
            </a:r>
            <a:endParaRPr lang="en-US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2057400" y="2286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16002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7400" y="2449622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23309" y="3581400"/>
            <a:ext cx="1600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</a:t>
            </a:r>
            <a:r>
              <a:rPr lang="en-US" sz="7000" b="1" dirty="0" smtClean="0">
                <a:solidFill>
                  <a:srgbClr val="FF0000"/>
                </a:solidFill>
              </a:rPr>
              <a:t>c</a:t>
            </a:r>
            <a:endParaRPr lang="en-US" sz="7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76600" y="4763569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21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62000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 smtClean="0"/>
              <a:t>  1. ______________ </a:t>
            </a:r>
            <a:r>
              <a:rPr lang="en-US" sz="3000" dirty="0"/>
              <a:t>it stopped raining yet ?</a:t>
            </a:r>
          </a:p>
          <a:p>
            <a:pPr lvl="0"/>
            <a:r>
              <a:rPr lang="en-US" sz="3000" dirty="0" smtClean="0"/>
              <a:t>       A. Hasn’t        B</a:t>
            </a:r>
            <a:r>
              <a:rPr lang="en-US" sz="3000" dirty="0"/>
              <a:t>. Haven’t	</a:t>
            </a:r>
            <a:r>
              <a:rPr lang="en-US" sz="3000" dirty="0" smtClean="0"/>
              <a:t>     C</a:t>
            </a:r>
            <a:r>
              <a:rPr lang="en-US" sz="3000" dirty="0"/>
              <a:t>. Don’t	</a:t>
            </a:r>
            <a:r>
              <a:rPr lang="en-US" sz="3000" dirty="0" smtClean="0"/>
              <a:t>         D</a:t>
            </a:r>
            <a:r>
              <a:rPr lang="en-US" sz="3000" dirty="0"/>
              <a:t>. Didn’t</a:t>
            </a:r>
          </a:p>
          <a:p>
            <a:pPr lvl="0"/>
            <a:r>
              <a:rPr lang="en-US" sz="3000" dirty="0" smtClean="0"/>
              <a:t>  2. __________ </a:t>
            </a:r>
            <a:r>
              <a:rPr lang="en-US" sz="3000" dirty="0"/>
              <a:t>you think we should take a short break ?</a:t>
            </a:r>
          </a:p>
          <a:p>
            <a:pPr lvl="0"/>
            <a:r>
              <a:rPr lang="en-US" sz="3000" dirty="0" smtClean="0"/>
              <a:t>       A. Hasn’t </a:t>
            </a:r>
            <a:r>
              <a:rPr lang="en-US" sz="3000" dirty="0"/>
              <a:t>	B. Don’t	</a:t>
            </a:r>
            <a:r>
              <a:rPr lang="en-US" sz="3000" dirty="0" smtClean="0"/>
              <a:t>      C</a:t>
            </a:r>
            <a:r>
              <a:rPr lang="en-US" sz="3000" dirty="0"/>
              <a:t>. </a:t>
            </a:r>
            <a:r>
              <a:rPr lang="en-US" sz="3000" dirty="0" smtClean="0"/>
              <a:t>Doesn’t         D</a:t>
            </a:r>
            <a:r>
              <a:rPr lang="en-US" sz="3000" dirty="0"/>
              <a:t>. Isn’t</a:t>
            </a:r>
          </a:p>
          <a:p>
            <a:pPr lvl="0"/>
            <a:r>
              <a:rPr lang="en-US" sz="3000" dirty="0" smtClean="0"/>
              <a:t>  3. Sophia </a:t>
            </a:r>
            <a:r>
              <a:rPr lang="en-US" sz="3000" dirty="0"/>
              <a:t>needs to send her invoice, </a:t>
            </a:r>
            <a:r>
              <a:rPr lang="en-US" sz="3000" dirty="0" smtClean="0"/>
              <a:t>___________ </a:t>
            </a:r>
            <a:r>
              <a:rPr lang="en-US" sz="3000" dirty="0"/>
              <a:t>she?</a:t>
            </a:r>
          </a:p>
          <a:p>
            <a:pPr lvl="0"/>
            <a:r>
              <a:rPr lang="en-US" sz="3000" dirty="0" smtClean="0"/>
              <a:t>      A. doesn’t</a:t>
            </a:r>
            <a:r>
              <a:rPr lang="en-US" sz="3000" dirty="0"/>
              <a:t>	B. isn’t 	</a:t>
            </a:r>
            <a:r>
              <a:rPr lang="en-US" sz="3000" dirty="0" smtClean="0"/>
              <a:t>      C</a:t>
            </a:r>
            <a:r>
              <a:rPr lang="en-US" sz="3000" dirty="0"/>
              <a:t>. didn’t	</a:t>
            </a:r>
            <a:r>
              <a:rPr lang="en-US" sz="3000" dirty="0" smtClean="0"/>
              <a:t>         D</a:t>
            </a:r>
            <a:r>
              <a:rPr lang="en-US" sz="3000" dirty="0"/>
              <a:t>. don’t</a:t>
            </a:r>
          </a:p>
          <a:p>
            <a:pPr lvl="0"/>
            <a:r>
              <a:rPr lang="en-US" sz="3000" dirty="0" smtClean="0"/>
              <a:t>  4. </a:t>
            </a:r>
            <a:r>
              <a:rPr lang="en-US" sz="3200" dirty="0" smtClean="0"/>
              <a:t>______________ you repaired the car yet? </a:t>
            </a:r>
          </a:p>
          <a:p>
            <a:r>
              <a:rPr lang="en-US" sz="3200" dirty="0" smtClean="0"/>
              <a:t>     A. Haven’t       B. Didn’t 	    C. Wasn’t</a:t>
            </a:r>
            <a:r>
              <a:rPr lang="en-US" sz="3200" dirty="0"/>
              <a:t> </a:t>
            </a:r>
            <a:r>
              <a:rPr lang="en-US" sz="3200" dirty="0" smtClean="0"/>
              <a:t>    </a:t>
            </a:r>
            <a:r>
              <a:rPr lang="en-US" sz="3200" dirty="0" smtClean="0"/>
              <a:t>D. Weren’t</a:t>
            </a:r>
            <a:endParaRPr lang="en-US" sz="3000" dirty="0" smtClean="0"/>
          </a:p>
          <a:p>
            <a:pPr lvl="0"/>
            <a:r>
              <a:rPr lang="en-US" sz="3000" dirty="0" smtClean="0"/>
              <a:t>  5. ______________ she live in the dormitory?</a:t>
            </a:r>
          </a:p>
          <a:p>
            <a:pPr lvl="0"/>
            <a:r>
              <a:rPr lang="en-US" sz="3000" dirty="0" smtClean="0"/>
              <a:t>      A. Isn’t</a:t>
            </a:r>
            <a:r>
              <a:rPr lang="en-US" sz="3000" dirty="0"/>
              <a:t>	</a:t>
            </a:r>
            <a:r>
              <a:rPr lang="en-US" sz="3000" dirty="0" smtClean="0"/>
              <a:t>       B</a:t>
            </a:r>
            <a:r>
              <a:rPr lang="en-US" sz="3000" dirty="0"/>
              <a:t>. Aren’t	</a:t>
            </a:r>
            <a:r>
              <a:rPr lang="en-US" sz="3000" dirty="0" smtClean="0"/>
              <a:t>    C</a:t>
            </a:r>
            <a:r>
              <a:rPr lang="en-US" sz="3000" dirty="0"/>
              <a:t>. Didn’t	</a:t>
            </a:r>
            <a:r>
              <a:rPr lang="en-US" sz="3000" dirty="0" smtClean="0"/>
              <a:t>       D</a:t>
            </a:r>
            <a:r>
              <a:rPr lang="en-US" sz="3000" dirty="0"/>
              <a:t>. </a:t>
            </a:r>
            <a:r>
              <a:rPr lang="en-US" sz="3000" dirty="0" smtClean="0"/>
              <a:t>Don't</a:t>
            </a:r>
          </a:p>
          <a:p>
            <a:pPr lvl="0"/>
            <a:r>
              <a:rPr lang="en-US" sz="3200" dirty="0" smtClean="0"/>
              <a:t>   </a:t>
            </a:r>
            <a:endParaRPr lang="en-US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1257300" y="5334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4400" y="15240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0" y="2385774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29591" y="3386479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5736" y="4249131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29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563" y="583287"/>
            <a:ext cx="9081655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300" dirty="0" smtClean="0"/>
              <a:t> 6. What's </a:t>
            </a:r>
            <a:r>
              <a:rPr lang="en-US" sz="3300" dirty="0"/>
              <a:t>happened? ______________ you study?"</a:t>
            </a:r>
          </a:p>
          <a:p>
            <a:pPr lvl="0"/>
            <a:r>
              <a:rPr lang="en-US" sz="3300" dirty="0" smtClean="0"/>
              <a:t>      A. Isn’t       B</a:t>
            </a:r>
            <a:r>
              <a:rPr lang="en-US" sz="3300" dirty="0"/>
              <a:t>. Aren’t	</a:t>
            </a:r>
            <a:r>
              <a:rPr lang="en-US" sz="3300" dirty="0" smtClean="0"/>
              <a:t> C</a:t>
            </a:r>
            <a:r>
              <a:rPr lang="en-US" sz="3300" dirty="0"/>
              <a:t>. </a:t>
            </a:r>
            <a:r>
              <a:rPr lang="en-US" sz="3300" dirty="0" smtClean="0"/>
              <a:t>Weren’t    D</a:t>
            </a:r>
            <a:r>
              <a:rPr lang="en-US" sz="3300" dirty="0"/>
              <a:t>. Didn't</a:t>
            </a:r>
          </a:p>
          <a:p>
            <a:pPr lvl="0"/>
            <a:r>
              <a:rPr lang="en-US" sz="3300" dirty="0" smtClean="0"/>
              <a:t> 7. ____________ </a:t>
            </a:r>
            <a:r>
              <a:rPr lang="en-US" sz="3300" dirty="0"/>
              <a:t>you </a:t>
            </a:r>
            <a:r>
              <a:rPr lang="en-US" sz="3300" dirty="0" smtClean="0"/>
              <a:t>crazy ? </a:t>
            </a:r>
            <a:r>
              <a:rPr lang="en-US" sz="3300" dirty="0"/>
              <a:t>Why do you do </a:t>
            </a:r>
            <a:r>
              <a:rPr lang="en-US" sz="3300" dirty="0" smtClean="0"/>
              <a:t>that ?</a:t>
            </a:r>
            <a:endParaRPr lang="en-US" sz="3300" dirty="0"/>
          </a:p>
          <a:p>
            <a:pPr lvl="0"/>
            <a:r>
              <a:rPr lang="en-US" sz="3300" dirty="0" smtClean="0"/>
              <a:t>     A. Isn't      B</a:t>
            </a:r>
            <a:r>
              <a:rPr lang="en-US" sz="3300" dirty="0"/>
              <a:t>. Wasn’t	</a:t>
            </a:r>
            <a:r>
              <a:rPr lang="en-US" sz="3300" dirty="0" smtClean="0"/>
              <a:t> C</a:t>
            </a:r>
            <a:r>
              <a:rPr lang="en-US" sz="3300" dirty="0"/>
              <a:t>. </a:t>
            </a:r>
            <a:r>
              <a:rPr lang="en-US" sz="3300" dirty="0" smtClean="0"/>
              <a:t>Weren’t     D</a:t>
            </a:r>
            <a:r>
              <a:rPr lang="en-US" sz="3300" dirty="0"/>
              <a:t>. Didn’t</a:t>
            </a:r>
          </a:p>
          <a:p>
            <a:pPr lvl="0"/>
            <a:r>
              <a:rPr lang="en-US" sz="3300" dirty="0" smtClean="0"/>
              <a:t> 8. ______________ </a:t>
            </a:r>
            <a:r>
              <a:rPr lang="en-US" sz="3300" dirty="0"/>
              <a:t>that dress look nice!</a:t>
            </a:r>
          </a:p>
          <a:p>
            <a:pPr lvl="0"/>
            <a:r>
              <a:rPr lang="en-US" sz="3300" dirty="0" smtClean="0"/>
              <a:t>     A. Isn’t</a:t>
            </a:r>
            <a:r>
              <a:rPr lang="en-US" sz="3300" dirty="0"/>
              <a:t>	</a:t>
            </a:r>
            <a:r>
              <a:rPr lang="en-US" sz="3300" dirty="0" smtClean="0"/>
              <a:t>     B</a:t>
            </a:r>
            <a:r>
              <a:rPr lang="en-US" sz="3300" dirty="0"/>
              <a:t>. Aren’t	</a:t>
            </a:r>
            <a:r>
              <a:rPr lang="en-US" sz="3300" dirty="0" smtClean="0"/>
              <a:t>C</a:t>
            </a:r>
            <a:r>
              <a:rPr lang="en-US" sz="3300" dirty="0"/>
              <a:t>. Don’t	</a:t>
            </a:r>
            <a:r>
              <a:rPr lang="en-US" sz="3300" dirty="0" smtClean="0"/>
              <a:t>   D</a:t>
            </a:r>
            <a:r>
              <a:rPr lang="en-US" sz="3300" dirty="0"/>
              <a:t>.  Doesn't</a:t>
            </a:r>
          </a:p>
          <a:p>
            <a:pPr lvl="0"/>
            <a:r>
              <a:rPr lang="en-US" sz="3300" dirty="0" smtClean="0"/>
              <a:t> 9.____________ </a:t>
            </a:r>
            <a:r>
              <a:rPr lang="en-US" sz="3300" dirty="0"/>
              <a:t>the children want the ice-cream? </a:t>
            </a:r>
          </a:p>
          <a:p>
            <a:pPr lvl="0"/>
            <a:r>
              <a:rPr lang="en-US" sz="3300" dirty="0" smtClean="0"/>
              <a:t>     A. Doesn’t      B</a:t>
            </a:r>
            <a:r>
              <a:rPr lang="en-US" sz="3300" dirty="0"/>
              <a:t>. Didn’t 	C. Wasn’t	</a:t>
            </a:r>
            <a:r>
              <a:rPr lang="en-US" sz="3300" dirty="0" smtClean="0"/>
              <a:t>   D</a:t>
            </a:r>
            <a:r>
              <a:rPr lang="en-US" sz="3300" dirty="0"/>
              <a:t>. </a:t>
            </a:r>
            <a:r>
              <a:rPr lang="en-US" sz="3300" dirty="0" smtClean="0"/>
              <a:t>Weren’t</a:t>
            </a:r>
          </a:p>
          <a:p>
            <a:pPr lvl="0"/>
            <a:r>
              <a:rPr lang="en-US" sz="3300" dirty="0" smtClean="0"/>
              <a:t>10. </a:t>
            </a:r>
            <a:r>
              <a:rPr lang="en-US" sz="3300" dirty="0" smtClean="0"/>
              <a:t>____________ you go to bed early ?</a:t>
            </a:r>
          </a:p>
          <a:p>
            <a:pPr lvl="0"/>
            <a:r>
              <a:rPr lang="en-US" sz="3300" dirty="0" smtClean="0"/>
              <a:t>   A. Don’t      B. Didn’t 	C. Wasn’t	   D. Weren’t</a:t>
            </a:r>
            <a:endParaRPr lang="en-US" sz="3300" dirty="0"/>
          </a:p>
          <a:p>
            <a:pPr lvl="0"/>
            <a:r>
              <a:rPr lang="en-US" sz="3300" dirty="0" smtClean="0"/>
              <a:t> </a:t>
            </a:r>
            <a:endParaRPr lang="en-US" sz="3300" dirty="0"/>
          </a:p>
        </p:txBody>
      </p:sp>
      <p:sp>
        <p:nvSpPr>
          <p:cNvPr id="3" name="TextBox 2"/>
          <p:cNvSpPr txBox="1"/>
          <p:nvPr/>
        </p:nvSpPr>
        <p:spPr>
          <a:xfrm>
            <a:off x="4724400" y="3810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6800" y="1447800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26573" y="2549345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66900" y="5121504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4282" y="3422526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4282" y="4531041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 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97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456</Words>
  <Application>Microsoft Office PowerPoint</Application>
  <PresentationFormat>On-screen Show (4:3)</PresentationFormat>
  <Paragraphs>194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</dc:title>
  <dc:creator>damin</dc:creator>
  <cp:lastModifiedBy>damin</cp:lastModifiedBy>
  <cp:revision>22</cp:revision>
  <dcterms:created xsi:type="dcterms:W3CDTF">2021-06-04T09:42:01Z</dcterms:created>
  <dcterms:modified xsi:type="dcterms:W3CDTF">2021-06-04T14:38:43Z</dcterms:modified>
</cp:coreProperties>
</file>