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072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207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997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9134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997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84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885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138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1635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726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058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D97E0-28EB-4235-B313-7AE0C7A4E866}" type="datetimeFigureOut">
              <a:rPr lang="en-US" smtClean="0"/>
              <a:t>5/14/2021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6BE36-4F1B-4EB5-A75F-C1198DD14B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51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76200"/>
            <a:ext cx="9144000" cy="1981200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FF0000"/>
                </a:solidFill>
              </a:rPr>
              <a:t>REVISION</a:t>
            </a:r>
            <a:endParaRPr lang="en-US" sz="60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057400"/>
            <a:ext cx="9144000" cy="2362200"/>
          </a:xfrm>
        </p:spPr>
        <p:txBody>
          <a:bodyPr>
            <a:normAutofit/>
          </a:bodyPr>
          <a:lstStyle/>
          <a:p>
            <a:r>
              <a:rPr lang="en-US" sz="6000" b="1" dirty="0" smtClean="0">
                <a:solidFill>
                  <a:srgbClr val="0000CC"/>
                </a:solidFill>
              </a:rPr>
              <a:t>UNIT 9</a:t>
            </a:r>
            <a:endParaRPr lang="en-US" sz="60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50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28600" y="15240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 - FROM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28600" y="3657600"/>
            <a:ext cx="2750128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 - OFFICIAL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8600" y="5943600"/>
            <a:ext cx="319001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 - PRODUCTS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4397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2400" y="13716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 - MORE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2400" y="2743200"/>
            <a:ext cx="23622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- TAKE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1000" y="6310929"/>
            <a:ext cx="62484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 –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&amp; B    ARE CORRECT  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9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7709" y="1828800"/>
            <a:ext cx="2563091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 – SOLAR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6927" y="3581400"/>
            <a:ext cx="3969327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C- ENVIRONMENT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27" y="6304002"/>
            <a:ext cx="3172691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 – DESERTS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174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343799"/>
            <a:ext cx="3969327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C - CONTINUE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968960"/>
            <a:ext cx="3969327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D – COME IN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863129"/>
            <a:ext cx="3969327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A - MATERIALS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745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33400"/>
            <a:ext cx="3969327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A - PUBLIC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114800"/>
            <a:ext cx="3969327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D - GOODS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" y="5943600"/>
            <a:ext cx="3969327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C - BEAUTIFUL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20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" y="914400"/>
            <a:ext cx="3969327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B - DRIVE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783" y="3982998"/>
            <a:ext cx="3969327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D - TABLETS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867400"/>
            <a:ext cx="3969327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C - TELEVISION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52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857" y="1828800"/>
            <a:ext cx="2424544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D - WAS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857" y="4044977"/>
            <a:ext cx="2653143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D - HOLDS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5887998"/>
            <a:ext cx="22860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C - AS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771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838200"/>
            <a:ext cx="360911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B - DRIVERLESS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782" y="4038600"/>
            <a:ext cx="45720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D - STORES - ONLINE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418" y="5791200"/>
            <a:ext cx="67818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 – EXPLORATION/ AFFORDABLE</a:t>
            </a:r>
            <a:endParaRPr lang="en-US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436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447800"/>
            <a:ext cx="2971799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C - RECYCLE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6927" y="2743200"/>
            <a:ext cx="22860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A - IN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6304002"/>
            <a:ext cx="22860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D - MORE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652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2"/>
          <p:cNvSpPr txBox="1">
            <a:spLocks/>
          </p:cNvSpPr>
          <p:nvPr/>
        </p:nvSpPr>
        <p:spPr>
          <a:xfrm>
            <a:off x="0" y="1295400"/>
            <a:ext cx="9144000" cy="236220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8000" b="1" dirty="0" smtClean="0">
                <a:solidFill>
                  <a:srgbClr val="FF0000"/>
                </a:solidFill>
              </a:rPr>
              <a:t>UNIT 10</a:t>
            </a:r>
            <a:endParaRPr lang="en-US" sz="8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65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01782" y="470871"/>
            <a:ext cx="4932218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       short, spiky hair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1782" y="2667000"/>
            <a:ext cx="3332018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         </a:t>
            </a:r>
            <a:r>
              <a:rPr lang="en-US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lenght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1782" y="5410200"/>
            <a:ext cx="51054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wears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876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6200" y="845127"/>
            <a:ext cx="3692236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has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6982" y="2667000"/>
            <a:ext cx="3692236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     hazel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636" y="5029200"/>
            <a:ext cx="3692236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    like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90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0782" y="838200"/>
            <a:ext cx="3692236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     a blonde hair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667000"/>
            <a:ext cx="28194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a      funny</a:t>
            </a:r>
            <a:endParaRPr lang="en-US" sz="3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6304002"/>
            <a:ext cx="26670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      friendly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80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20782" y="1828800"/>
            <a:ext cx="28194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    shy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743200"/>
            <a:ext cx="72390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She is slim with curly short black hair.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410200"/>
            <a:ext cx="28194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is – like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7084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13855" y="457200"/>
            <a:ext cx="28194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        Don’t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743200"/>
            <a:ext cx="2819400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        tall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3855" y="6318095"/>
            <a:ext cx="5119255" cy="55399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          A &amp; C are correct.</a:t>
            </a:r>
            <a:endParaRPr lang="en-US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563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734199"/>
            <a:ext cx="3581399" cy="677108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    popular</a:t>
            </a:r>
            <a:endParaRPr lang="en-US" sz="3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5486400"/>
            <a:ext cx="5638799" cy="63094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3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in touch with</a:t>
            </a:r>
            <a:endParaRPr lang="en-US" sz="35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3686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186</Words>
  <Application>Microsoft Office PowerPoint</Application>
  <PresentationFormat>On-screen Show (4:3)</PresentationFormat>
  <Paragraphs>47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REVISION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</dc:title>
  <dc:creator>damin</dc:creator>
  <cp:lastModifiedBy>damin</cp:lastModifiedBy>
  <cp:revision>13</cp:revision>
  <dcterms:created xsi:type="dcterms:W3CDTF">2021-05-14T09:34:02Z</dcterms:created>
  <dcterms:modified xsi:type="dcterms:W3CDTF">2021-05-14T14:15:26Z</dcterms:modified>
</cp:coreProperties>
</file>