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957" r:id="rId3"/>
    <p:sldMasterId id="2147484441" r:id="rId4"/>
    <p:sldMasterId id="2147484465" r:id="rId5"/>
    <p:sldMasterId id="2147484477" r:id="rId6"/>
  </p:sldMasterIdLst>
  <p:notesMasterIdLst>
    <p:notesMasterId r:id="rId38"/>
  </p:notesMasterIdLst>
  <p:sldIdLst>
    <p:sldId id="379" r:id="rId7"/>
    <p:sldId id="743" r:id="rId8"/>
    <p:sldId id="990" r:id="rId9"/>
    <p:sldId id="1014" r:id="rId10"/>
    <p:sldId id="1015" r:id="rId11"/>
    <p:sldId id="1016" r:id="rId12"/>
    <p:sldId id="1017" r:id="rId13"/>
    <p:sldId id="1033" r:id="rId14"/>
    <p:sldId id="1032" r:id="rId15"/>
    <p:sldId id="1034" r:id="rId16"/>
    <p:sldId id="1035" r:id="rId17"/>
    <p:sldId id="1037" r:id="rId18"/>
    <p:sldId id="1038" r:id="rId19"/>
    <p:sldId id="1039" r:id="rId20"/>
    <p:sldId id="1040" r:id="rId21"/>
    <p:sldId id="1041" r:id="rId22"/>
    <p:sldId id="1042" r:id="rId23"/>
    <p:sldId id="1043" r:id="rId24"/>
    <p:sldId id="1044" r:id="rId25"/>
    <p:sldId id="1045" r:id="rId26"/>
    <p:sldId id="1046" r:id="rId27"/>
    <p:sldId id="1047" r:id="rId28"/>
    <p:sldId id="1048" r:id="rId29"/>
    <p:sldId id="1049" r:id="rId30"/>
    <p:sldId id="1051" r:id="rId31"/>
    <p:sldId id="1052" r:id="rId32"/>
    <p:sldId id="1053" r:id="rId33"/>
    <p:sldId id="1054" r:id="rId34"/>
    <p:sldId id="1055" r:id="rId35"/>
    <p:sldId id="1056" r:id="rId36"/>
    <p:sldId id="1057" r:id="rId37"/>
  </p:sldIdLst>
  <p:sldSz cx="9144000" cy="6858000" type="screen4x3"/>
  <p:notesSz cx="6858000" cy="9144000"/>
  <p:embeddedFontLst>
    <p:embeddedFont>
      <p:font typeface="Verdana" panose="020B0604030504040204" pitchFamily="34" charset="0"/>
      <p:regular r:id="rId39"/>
      <p:bold r:id="rId40"/>
      <p:italic r:id="rId41"/>
      <p:boldItalic r:id="rId42"/>
    </p:embeddedFont>
    <p:embeddedFont>
      <p:font typeface="Tahoma" panose="020B0604030504040204" pitchFamily="34" charset="0"/>
      <p:regular r:id="rId43"/>
      <p:bold r:id="rId44"/>
    </p:embeddedFont>
    <p:embeddedFont>
      <p:font typeface="VNI-Avo" pitchFamily="2" charset="0"/>
      <p:regular r:id="rId45"/>
      <p:bold r:id="rId46"/>
      <p:italic r:id="rId47"/>
      <p:boldItalic r:id="rId48"/>
    </p:embeddedFont>
    <p:embeddedFont>
      <p:font typeface="VNI-Times" pitchFamily="2" charset="0"/>
      <p:regular r:id="rId49"/>
      <p:bold r:id="rId50"/>
      <p:italic r:id="rId51"/>
      <p:boldItalic r:id="rId52"/>
    </p:embeddedFont>
    <p:embeddedFont>
      <p:font typeface="SimSun" panose="02010600030101010101" pitchFamily="2" charset="-122"/>
      <p:regular r:id="rId53"/>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6CB4A6"/>
    <a:srgbClr val="BD95D3"/>
    <a:srgbClr val="00FFFF"/>
    <a:srgbClr val="CC6600"/>
    <a:srgbClr val="EE3C12"/>
    <a:srgbClr val="66FFCC"/>
    <a:srgbClr val="0000FF"/>
    <a:srgbClr val="6600CC"/>
    <a:srgbClr val="F9FD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96906" autoAdjust="0"/>
  </p:normalViewPr>
  <p:slideViewPr>
    <p:cSldViewPr>
      <p:cViewPr varScale="1">
        <p:scale>
          <a:sx n="63" d="100"/>
          <a:sy n="63" d="100"/>
        </p:scale>
        <p:origin x="79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font" Target="fonts/font1.fntdata"/><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font" Target="fonts/font15.fntdata"/><Relationship Id="rId5" Type="http://schemas.openxmlformats.org/officeDocument/2006/relationships/slideMaster" Target="slideMasters/slideMaster5.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font" Target="fonts/font5.fntdata"/><Relationship Id="rId48" Type="http://schemas.openxmlformats.org/officeDocument/2006/relationships/font" Target="fonts/font10.fntdata"/><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font" Target="fonts/font13.fntdata"/><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notesMaster" Target="notesMasters/notesMaster1.xml"/><Relationship Id="rId46" Type="http://schemas.openxmlformats.org/officeDocument/2006/relationships/font" Target="fonts/font8.fntdata"/><Relationship Id="rId20" Type="http://schemas.openxmlformats.org/officeDocument/2006/relationships/slide" Target="slides/slide14.xml"/><Relationship Id="rId41" Type="http://schemas.openxmlformats.org/officeDocument/2006/relationships/font" Target="fonts/font3.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11.fntdata"/><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font" Target="fonts/font6.fntdata"/><Relationship Id="rId52" Type="http://schemas.openxmlformats.org/officeDocument/2006/relationships/font" Target="fonts/font14.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vi-VN" sz="2400" smtClean="0"/>
            <a:t>Giữ tư thế lưng thẳng, gật đầu chào</a:t>
          </a:r>
          <a:r>
            <a:rPr lang="en-US" sz="2400" smtClean="0"/>
            <a:t>.</a:t>
          </a:r>
          <a:endParaRPr lang="en-US" sz="2400"/>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FFC000"/>
        </a:solidFill>
        <a:ln>
          <a:noFill/>
        </a:ln>
      </dgm:spPr>
      <dgm:t>
        <a:bodyPr/>
        <a:lstStyle/>
        <a:p>
          <a:r>
            <a:rPr lang="vi-VN" sz="2400" smtClean="0"/>
            <a:t>Khi người được chào đang bận giao tiếp với người khác, có thể chỉ cần cười </a:t>
          </a:r>
          <a:r>
            <a:rPr lang="en-US" sz="2400" smtClean="0"/>
            <a:t>và</a:t>
          </a:r>
          <a:r>
            <a:rPr lang="vi-VN" sz="2400" smtClean="0"/>
            <a:t> gật đầu thể hiện sự nhận biết đối tượng</a:t>
          </a:r>
          <a:r>
            <a:rPr lang="en-US" sz="2400" smtClean="0"/>
            <a:t>.</a:t>
          </a:r>
          <a:endParaRPr lang="en-US" sz="2400"/>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92D050"/>
        </a:solidFill>
        <a:ln>
          <a:noFill/>
        </a:ln>
      </dgm:spPr>
      <dgm:t>
        <a:bodyPr/>
        <a:lstStyle/>
        <a:p>
          <a:r>
            <a:rPr lang="vi-VN" sz="2400" smtClean="0"/>
            <a:t>Mỉm cười thể hiện sự thân thiện</a:t>
          </a:r>
          <a:r>
            <a:rPr lang="en-US" sz="2400" smtClean="0"/>
            <a:t>.</a:t>
          </a:r>
          <a:endParaRPr lang="en-US" sz="2400"/>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FFC000"/>
        </a:solidFill>
        <a:ln>
          <a:noFill/>
        </a:ln>
      </dgm:spPr>
      <dgm:t>
        <a:bodyPr/>
        <a:lstStyle/>
        <a:p>
          <a:r>
            <a:rPr lang="vi-VN" sz="2400" smtClean="0"/>
            <a:t>Đứng với tư thế đĩnh đạc, hướng mắt nhìn người đối diện thể hiện sự tôn trọng</a:t>
          </a:r>
          <a:r>
            <a:rPr lang="en-US" sz="2400" smtClean="0"/>
            <a:t>.</a:t>
          </a:r>
          <a:endParaRPr lang="en-US" sz="2400"/>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92D050"/>
        </a:solidFill>
        <a:ln>
          <a:noFill/>
        </a:ln>
      </dgm:spPr>
      <dgm:t>
        <a:bodyPr/>
        <a:lstStyle/>
        <a:p>
          <a:r>
            <a:rPr lang="vi-VN" sz="2400" smtClean="0"/>
            <a:t>Ánh mắt cười thân thiện bày tỏ thiện chí sau khi chào hỏi</a:t>
          </a:r>
          <a:r>
            <a:rPr lang="en-US" sz="2400" smtClean="0"/>
            <a:t>.</a:t>
          </a:r>
          <a:endParaRPr lang="en-US" sz="2400"/>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92D050"/>
        </a:solidFill>
      </dgm:spPr>
      <dgm:t>
        <a:bodyPr/>
        <a:lstStyle/>
        <a:p>
          <a:endParaRPr lang="en-US"/>
        </a:p>
      </dgm:t>
    </dgm:pt>
    <dgm:pt modelId="{FC17301F-65ED-48B5-ADB3-E7C53E5E2D71}" type="pres">
      <dgm:prSet presAssocID="{C706F11F-6035-47FF-9995-9F9454D2E636}" presName="text_2" presStyleLbl="node1" presStyleIdx="1" presStyleCnt="5">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5"/>
      <dgm:spPr>
        <a:solidFill>
          <a:srgbClr val="FFC000"/>
        </a:solidFill>
      </dgm:spPr>
    </dgm:pt>
    <dgm:pt modelId="{8471E97E-9928-4F7C-9EB1-A0B044A043C7}" type="pres">
      <dgm:prSet presAssocID="{45993EB3-59A3-4B33-A145-B47E49091A1E}" presName="text_3" presStyleLbl="node1" presStyleIdx="2" presStyleCnt="5">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5"/>
      <dgm:spPr>
        <a:solidFill>
          <a:srgbClr val="92D050"/>
        </a:solidFill>
      </dgm:spPr>
      <dgm:t>
        <a:bodyPr/>
        <a:lstStyle/>
        <a:p>
          <a:endParaRPr lang="en-US"/>
        </a:p>
      </dgm:t>
    </dgm:pt>
    <dgm:pt modelId="{50784C02-FA6D-4036-AF38-BC8344E3E045}" type="pres">
      <dgm:prSet presAssocID="{6F30364A-EE01-46A5-9304-0AE938B11CEE}" presName="text_4" presStyleLbl="node1" presStyleIdx="3" presStyleCnt="5">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5"/>
      <dgm:spPr>
        <a:solidFill>
          <a:srgbClr val="FFC000"/>
        </a:solidFill>
      </dgm:spPr>
    </dgm:pt>
    <dgm:pt modelId="{DD70286A-88AB-4BF7-BBC6-522207A183B1}" type="pres">
      <dgm:prSet presAssocID="{F7C15B5E-C61A-4C75-A38E-CB32B8706709}" presName="text_5" presStyleLbl="node1" presStyleIdx="4" presStyleCnt="5" custScaleY="136798">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5"/>
      <dgm:spPr>
        <a:solidFill>
          <a:srgbClr val="92D05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7EA64D-EA2F-447E-BCFE-A8ECF529A2B6}"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4CAFE447-5A85-4306-8A8C-9C8F4C02B5A6}">
      <dgm:prSet phldrT="[Text]"/>
      <dgm:spPr>
        <a:solidFill>
          <a:srgbClr val="6666FF"/>
        </a:solidFill>
      </dgm:spPr>
      <dgm:t>
        <a:bodyPr/>
        <a:lstStyle/>
        <a:p>
          <a:r>
            <a:rPr lang="en-US" smtClean="0"/>
            <a:t>Ăn mặc trang nghiêm, phù hợp</a:t>
          </a:r>
          <a:endParaRPr lang="en-US"/>
        </a:p>
      </dgm:t>
    </dgm:pt>
    <dgm:pt modelId="{EBC47E78-AFAC-439D-97EE-149DBDB86E06}" type="parTrans" cxnId="{6EAC0E47-3667-4D8F-B9CE-3EFF5A268E94}">
      <dgm:prSet/>
      <dgm:spPr/>
      <dgm:t>
        <a:bodyPr/>
        <a:lstStyle/>
        <a:p>
          <a:endParaRPr lang="en-US"/>
        </a:p>
      </dgm:t>
    </dgm:pt>
    <dgm:pt modelId="{2CEBD907-D363-4167-BB43-0725C66486A0}" type="sibTrans" cxnId="{6EAC0E47-3667-4D8F-B9CE-3EFF5A268E94}">
      <dgm:prSet/>
      <dgm:spPr>
        <a:solidFill>
          <a:srgbClr val="BD95D3"/>
        </a:solidFill>
      </dgm:spPr>
      <dgm:t>
        <a:bodyPr/>
        <a:lstStyle/>
        <a:p>
          <a:endParaRPr lang="en-US"/>
        </a:p>
      </dgm:t>
    </dgm:pt>
    <dgm:pt modelId="{B927B9C8-FB75-46A6-B0DD-9EB03C99E064}">
      <dgm:prSet phldrT="[Text]"/>
      <dgm:spPr>
        <a:solidFill>
          <a:srgbClr val="00B0F0"/>
        </a:solidFill>
      </dgm:spPr>
      <dgm:t>
        <a:bodyPr/>
        <a:lstStyle/>
        <a:p>
          <a:r>
            <a:rPr lang="en-US" smtClean="0"/>
            <a:t>Đến đúng giờ</a:t>
          </a:r>
          <a:endParaRPr lang="en-US"/>
        </a:p>
      </dgm:t>
    </dgm:pt>
    <dgm:pt modelId="{7A27E264-B2C9-467C-B35A-379F7BC18FD3}" type="parTrans" cxnId="{7FDD66F8-DBEC-4A86-B03A-AFFDF7A8E02A}">
      <dgm:prSet/>
      <dgm:spPr/>
      <dgm:t>
        <a:bodyPr/>
        <a:lstStyle/>
        <a:p>
          <a:endParaRPr lang="en-US"/>
        </a:p>
      </dgm:t>
    </dgm:pt>
    <dgm:pt modelId="{EB7B1B02-2D67-465A-85EC-79425FF502BB}" type="sibTrans" cxnId="{7FDD66F8-DBEC-4A86-B03A-AFFDF7A8E02A}">
      <dgm:prSet/>
      <dgm:spPr/>
      <dgm:t>
        <a:bodyPr/>
        <a:lstStyle/>
        <a:p>
          <a:endParaRPr lang="en-US"/>
        </a:p>
      </dgm:t>
    </dgm:pt>
    <dgm:pt modelId="{341475BB-119A-4E46-9A1C-7AA492B81C6F}">
      <dgm:prSet phldrT="[Text]"/>
      <dgm:spPr>
        <a:solidFill>
          <a:srgbClr val="0070C0"/>
        </a:solidFill>
      </dgm:spPr>
      <dgm:t>
        <a:bodyPr/>
        <a:lstStyle/>
        <a:p>
          <a:r>
            <a:rPr lang="en-US" smtClean="0"/>
            <a:t>Bắt tay siết nhẹ</a:t>
          </a:r>
          <a:endParaRPr lang="en-US"/>
        </a:p>
      </dgm:t>
    </dgm:pt>
    <dgm:pt modelId="{0930EE39-1C3D-4AB5-9219-1C03082A5E57}" type="parTrans" cxnId="{C3181291-EF1C-4D88-A66B-C47E058E26DD}">
      <dgm:prSet/>
      <dgm:spPr/>
      <dgm:t>
        <a:bodyPr/>
        <a:lstStyle/>
        <a:p>
          <a:endParaRPr lang="en-US"/>
        </a:p>
      </dgm:t>
    </dgm:pt>
    <dgm:pt modelId="{1583CA24-0966-45F3-AA51-4C35CB57AED6}" type="sibTrans" cxnId="{C3181291-EF1C-4D88-A66B-C47E058E26DD}">
      <dgm:prSet/>
      <dgm:spPr/>
      <dgm:t>
        <a:bodyPr/>
        <a:lstStyle/>
        <a:p>
          <a:endParaRPr lang="en-US"/>
        </a:p>
      </dgm:t>
    </dgm:pt>
    <dgm:pt modelId="{6661C711-6A03-41F5-96E6-B9B498133BD7}">
      <dgm:prSet phldrT="[Text]"/>
      <dgm:spPr>
        <a:solidFill>
          <a:srgbClr val="00B050"/>
        </a:solidFill>
      </dgm:spPr>
      <dgm:t>
        <a:bodyPr/>
        <a:lstStyle/>
        <a:p>
          <a:r>
            <a:rPr lang="en-US" smtClean="0"/>
            <a:t>Nở nụ cười, giọng nói thật nồng nhiệt</a:t>
          </a:r>
          <a:endParaRPr lang="en-US"/>
        </a:p>
      </dgm:t>
    </dgm:pt>
    <dgm:pt modelId="{0CCD95EF-A8DD-405B-B736-731D0390ADA3}" type="parTrans" cxnId="{10A1C44E-BD46-4E3F-85C2-D2BB917B386C}">
      <dgm:prSet/>
      <dgm:spPr/>
      <dgm:t>
        <a:bodyPr/>
        <a:lstStyle/>
        <a:p>
          <a:endParaRPr lang="en-US"/>
        </a:p>
      </dgm:t>
    </dgm:pt>
    <dgm:pt modelId="{0782CDA0-D013-4FCD-8037-A89C4D2A7192}" type="sibTrans" cxnId="{10A1C44E-BD46-4E3F-85C2-D2BB917B386C}">
      <dgm:prSet/>
      <dgm:spPr/>
      <dgm:t>
        <a:bodyPr/>
        <a:lstStyle/>
        <a:p>
          <a:endParaRPr lang="en-US"/>
        </a:p>
      </dgm:t>
    </dgm:pt>
    <dgm:pt modelId="{ED96A114-26F8-4F66-BB59-F41FEC834BEF}">
      <dgm:prSet phldrT="[Text]"/>
      <dgm:spPr>
        <a:solidFill>
          <a:srgbClr val="92D050"/>
        </a:solidFill>
      </dgm:spPr>
      <dgm:t>
        <a:bodyPr/>
        <a:lstStyle/>
        <a:p>
          <a:r>
            <a:rPr lang="en-US" smtClean="0"/>
            <a:t>Không tự ngồi trước khi chủ nhân cho phép</a:t>
          </a:r>
          <a:endParaRPr lang="en-US"/>
        </a:p>
      </dgm:t>
    </dgm:pt>
    <dgm:pt modelId="{507E9387-0E50-4BC8-85FE-70D6A9652A83}" type="parTrans" cxnId="{69BB2ED2-33F1-41BA-877E-7FD518CFFE3E}">
      <dgm:prSet/>
      <dgm:spPr/>
      <dgm:t>
        <a:bodyPr/>
        <a:lstStyle/>
        <a:p>
          <a:endParaRPr lang="en-US"/>
        </a:p>
      </dgm:t>
    </dgm:pt>
    <dgm:pt modelId="{719D11CA-D490-4B8D-A1F4-7A439DAA60FE}" type="sibTrans" cxnId="{69BB2ED2-33F1-41BA-877E-7FD518CFFE3E}">
      <dgm:prSet/>
      <dgm:spPr/>
      <dgm:t>
        <a:bodyPr/>
        <a:lstStyle/>
        <a:p>
          <a:endParaRPr lang="en-US"/>
        </a:p>
      </dgm:t>
    </dgm:pt>
    <dgm:pt modelId="{77AE3381-C696-4A9F-A81C-D7D8B8FE9018}">
      <dgm:prSet phldrT="[Text]"/>
      <dgm:spPr>
        <a:solidFill>
          <a:srgbClr val="6CB4A6"/>
        </a:solidFill>
      </dgm:spPr>
      <dgm:t>
        <a:bodyPr/>
        <a:lstStyle/>
        <a:p>
          <a:r>
            <a:rPr lang="en-US" smtClean="0"/>
            <a:t>Lịch sự, hòa nhã trong giao tiếp</a:t>
          </a:r>
          <a:endParaRPr lang="en-US"/>
        </a:p>
      </dgm:t>
    </dgm:pt>
    <dgm:pt modelId="{31993648-8FF9-46E2-9158-BF124A2D2CDE}" type="parTrans" cxnId="{E03068D1-77AF-4DE4-8C91-C62FA1982BA2}">
      <dgm:prSet/>
      <dgm:spPr/>
      <dgm:t>
        <a:bodyPr/>
        <a:lstStyle/>
        <a:p>
          <a:endParaRPr lang="en-US"/>
        </a:p>
      </dgm:t>
    </dgm:pt>
    <dgm:pt modelId="{FEDE087E-6A08-4C96-8103-DA55E2F901B7}" type="sibTrans" cxnId="{E03068D1-77AF-4DE4-8C91-C62FA1982BA2}">
      <dgm:prSet/>
      <dgm:spPr/>
      <dgm:t>
        <a:bodyPr/>
        <a:lstStyle/>
        <a:p>
          <a:endParaRPr lang="en-US"/>
        </a:p>
      </dgm:t>
    </dgm:pt>
    <dgm:pt modelId="{7739E39A-CD56-4762-971B-1392B2991344}" type="pres">
      <dgm:prSet presAssocID="{237EA64D-EA2F-447E-BCFE-A8ECF529A2B6}" presName="Name0" presStyleCnt="0">
        <dgm:presLayoutVars>
          <dgm:dir/>
          <dgm:resizeHandles val="exact"/>
        </dgm:presLayoutVars>
      </dgm:prSet>
      <dgm:spPr/>
      <dgm:t>
        <a:bodyPr/>
        <a:lstStyle/>
        <a:p>
          <a:endParaRPr lang="en-US"/>
        </a:p>
      </dgm:t>
    </dgm:pt>
    <dgm:pt modelId="{364343A0-DA41-443A-80F5-E93D1EB76E38}" type="pres">
      <dgm:prSet presAssocID="{237EA64D-EA2F-447E-BCFE-A8ECF529A2B6}" presName="cycle" presStyleCnt="0"/>
      <dgm:spPr/>
    </dgm:pt>
    <dgm:pt modelId="{E51A6C87-D768-42E8-9187-B1D0A02A5F6B}" type="pres">
      <dgm:prSet presAssocID="{4CAFE447-5A85-4306-8A8C-9C8F4C02B5A6}" presName="nodeFirstNode" presStyleLbl="node1" presStyleIdx="0" presStyleCnt="6">
        <dgm:presLayoutVars>
          <dgm:bulletEnabled val="1"/>
        </dgm:presLayoutVars>
      </dgm:prSet>
      <dgm:spPr/>
      <dgm:t>
        <a:bodyPr/>
        <a:lstStyle/>
        <a:p>
          <a:endParaRPr lang="en-US"/>
        </a:p>
      </dgm:t>
    </dgm:pt>
    <dgm:pt modelId="{3960D275-2633-419F-BDF0-8EA2108B8EC7}" type="pres">
      <dgm:prSet presAssocID="{2CEBD907-D363-4167-BB43-0725C66486A0}" presName="sibTransFirstNode" presStyleLbl="bgShp" presStyleIdx="0" presStyleCnt="1"/>
      <dgm:spPr/>
      <dgm:t>
        <a:bodyPr/>
        <a:lstStyle/>
        <a:p>
          <a:endParaRPr lang="en-US"/>
        </a:p>
      </dgm:t>
    </dgm:pt>
    <dgm:pt modelId="{CD480B25-83F4-4DF0-8C2A-0A4389A97604}" type="pres">
      <dgm:prSet presAssocID="{B927B9C8-FB75-46A6-B0DD-9EB03C99E064}" presName="nodeFollowingNodes" presStyleLbl="node1" presStyleIdx="1" presStyleCnt="6">
        <dgm:presLayoutVars>
          <dgm:bulletEnabled val="1"/>
        </dgm:presLayoutVars>
      </dgm:prSet>
      <dgm:spPr/>
      <dgm:t>
        <a:bodyPr/>
        <a:lstStyle/>
        <a:p>
          <a:endParaRPr lang="en-US"/>
        </a:p>
      </dgm:t>
    </dgm:pt>
    <dgm:pt modelId="{EF945B49-C343-48B7-A789-BC90F62E91D7}" type="pres">
      <dgm:prSet presAssocID="{341475BB-119A-4E46-9A1C-7AA492B81C6F}" presName="nodeFollowingNodes" presStyleLbl="node1" presStyleIdx="2" presStyleCnt="6">
        <dgm:presLayoutVars>
          <dgm:bulletEnabled val="1"/>
        </dgm:presLayoutVars>
      </dgm:prSet>
      <dgm:spPr/>
      <dgm:t>
        <a:bodyPr/>
        <a:lstStyle/>
        <a:p>
          <a:endParaRPr lang="en-US"/>
        </a:p>
      </dgm:t>
    </dgm:pt>
    <dgm:pt modelId="{C674516B-BE43-45C0-B187-5AAB5198AC33}" type="pres">
      <dgm:prSet presAssocID="{6661C711-6A03-41F5-96E6-B9B498133BD7}" presName="nodeFollowingNodes" presStyleLbl="node1" presStyleIdx="3" presStyleCnt="6">
        <dgm:presLayoutVars>
          <dgm:bulletEnabled val="1"/>
        </dgm:presLayoutVars>
      </dgm:prSet>
      <dgm:spPr/>
      <dgm:t>
        <a:bodyPr/>
        <a:lstStyle/>
        <a:p>
          <a:endParaRPr lang="en-US"/>
        </a:p>
      </dgm:t>
    </dgm:pt>
    <dgm:pt modelId="{018D806F-0C7B-42EF-8483-CED71460AC2D}" type="pres">
      <dgm:prSet presAssocID="{ED96A114-26F8-4F66-BB59-F41FEC834BEF}" presName="nodeFollowingNodes" presStyleLbl="node1" presStyleIdx="4" presStyleCnt="6">
        <dgm:presLayoutVars>
          <dgm:bulletEnabled val="1"/>
        </dgm:presLayoutVars>
      </dgm:prSet>
      <dgm:spPr/>
      <dgm:t>
        <a:bodyPr/>
        <a:lstStyle/>
        <a:p>
          <a:endParaRPr lang="en-US"/>
        </a:p>
      </dgm:t>
    </dgm:pt>
    <dgm:pt modelId="{6E6569C5-17F5-4EBD-AEAB-7DA59CF5BDBD}" type="pres">
      <dgm:prSet presAssocID="{77AE3381-C696-4A9F-A81C-D7D8B8FE9018}" presName="nodeFollowingNodes" presStyleLbl="node1" presStyleIdx="5" presStyleCnt="6">
        <dgm:presLayoutVars>
          <dgm:bulletEnabled val="1"/>
        </dgm:presLayoutVars>
      </dgm:prSet>
      <dgm:spPr/>
      <dgm:t>
        <a:bodyPr/>
        <a:lstStyle/>
        <a:p>
          <a:endParaRPr lang="en-US"/>
        </a:p>
      </dgm:t>
    </dgm:pt>
  </dgm:ptLst>
  <dgm:cxnLst>
    <dgm:cxn modelId="{7FDD66F8-DBEC-4A86-B03A-AFFDF7A8E02A}" srcId="{237EA64D-EA2F-447E-BCFE-A8ECF529A2B6}" destId="{B927B9C8-FB75-46A6-B0DD-9EB03C99E064}" srcOrd="1" destOrd="0" parTransId="{7A27E264-B2C9-467C-B35A-379F7BC18FD3}" sibTransId="{EB7B1B02-2D67-465A-85EC-79425FF502BB}"/>
    <dgm:cxn modelId="{C3181291-EF1C-4D88-A66B-C47E058E26DD}" srcId="{237EA64D-EA2F-447E-BCFE-A8ECF529A2B6}" destId="{341475BB-119A-4E46-9A1C-7AA492B81C6F}" srcOrd="2" destOrd="0" parTransId="{0930EE39-1C3D-4AB5-9219-1C03082A5E57}" sibTransId="{1583CA24-0966-45F3-AA51-4C35CB57AED6}"/>
    <dgm:cxn modelId="{E03068D1-77AF-4DE4-8C91-C62FA1982BA2}" srcId="{237EA64D-EA2F-447E-BCFE-A8ECF529A2B6}" destId="{77AE3381-C696-4A9F-A81C-D7D8B8FE9018}" srcOrd="5" destOrd="0" parTransId="{31993648-8FF9-46E2-9158-BF124A2D2CDE}" sibTransId="{FEDE087E-6A08-4C96-8103-DA55E2F901B7}"/>
    <dgm:cxn modelId="{6EAC0E47-3667-4D8F-B9CE-3EFF5A268E94}" srcId="{237EA64D-EA2F-447E-BCFE-A8ECF529A2B6}" destId="{4CAFE447-5A85-4306-8A8C-9C8F4C02B5A6}" srcOrd="0" destOrd="0" parTransId="{EBC47E78-AFAC-439D-97EE-149DBDB86E06}" sibTransId="{2CEBD907-D363-4167-BB43-0725C66486A0}"/>
    <dgm:cxn modelId="{24B42D8F-E61A-40E2-93E5-7D0304BF6609}" type="presOf" srcId="{2CEBD907-D363-4167-BB43-0725C66486A0}" destId="{3960D275-2633-419F-BDF0-8EA2108B8EC7}" srcOrd="0" destOrd="0" presId="urn:microsoft.com/office/officeart/2005/8/layout/cycle3"/>
    <dgm:cxn modelId="{E38C91CD-B314-4EFC-9B86-00946C7A08EC}" type="presOf" srcId="{237EA64D-EA2F-447E-BCFE-A8ECF529A2B6}" destId="{7739E39A-CD56-4762-971B-1392B2991344}" srcOrd="0" destOrd="0" presId="urn:microsoft.com/office/officeart/2005/8/layout/cycle3"/>
    <dgm:cxn modelId="{92B2841B-6D65-4974-81A7-8C5B580A69CA}" type="presOf" srcId="{77AE3381-C696-4A9F-A81C-D7D8B8FE9018}" destId="{6E6569C5-17F5-4EBD-AEAB-7DA59CF5BDBD}" srcOrd="0" destOrd="0" presId="urn:microsoft.com/office/officeart/2005/8/layout/cycle3"/>
    <dgm:cxn modelId="{6BF717A8-875E-4E23-8BBB-D906E623420B}" type="presOf" srcId="{B927B9C8-FB75-46A6-B0DD-9EB03C99E064}" destId="{CD480B25-83F4-4DF0-8C2A-0A4389A97604}" srcOrd="0" destOrd="0" presId="urn:microsoft.com/office/officeart/2005/8/layout/cycle3"/>
    <dgm:cxn modelId="{02820763-1E1D-4E4E-A75A-89BB8889C69E}" type="presOf" srcId="{4CAFE447-5A85-4306-8A8C-9C8F4C02B5A6}" destId="{E51A6C87-D768-42E8-9187-B1D0A02A5F6B}" srcOrd="0" destOrd="0" presId="urn:microsoft.com/office/officeart/2005/8/layout/cycle3"/>
    <dgm:cxn modelId="{337F97EA-27D6-41D3-8999-948F299B7F15}" type="presOf" srcId="{6661C711-6A03-41F5-96E6-B9B498133BD7}" destId="{C674516B-BE43-45C0-B187-5AAB5198AC33}" srcOrd="0" destOrd="0" presId="urn:microsoft.com/office/officeart/2005/8/layout/cycle3"/>
    <dgm:cxn modelId="{10A1C44E-BD46-4E3F-85C2-D2BB917B386C}" srcId="{237EA64D-EA2F-447E-BCFE-A8ECF529A2B6}" destId="{6661C711-6A03-41F5-96E6-B9B498133BD7}" srcOrd="3" destOrd="0" parTransId="{0CCD95EF-A8DD-405B-B736-731D0390ADA3}" sibTransId="{0782CDA0-D013-4FCD-8037-A89C4D2A7192}"/>
    <dgm:cxn modelId="{E4F8FC78-6089-4D0A-AB83-85B91CBFB620}" type="presOf" srcId="{341475BB-119A-4E46-9A1C-7AA492B81C6F}" destId="{EF945B49-C343-48B7-A789-BC90F62E91D7}" srcOrd="0" destOrd="0" presId="urn:microsoft.com/office/officeart/2005/8/layout/cycle3"/>
    <dgm:cxn modelId="{B0D91575-EF84-4499-A149-793D528138CA}" type="presOf" srcId="{ED96A114-26F8-4F66-BB59-F41FEC834BEF}" destId="{018D806F-0C7B-42EF-8483-CED71460AC2D}" srcOrd="0" destOrd="0" presId="urn:microsoft.com/office/officeart/2005/8/layout/cycle3"/>
    <dgm:cxn modelId="{69BB2ED2-33F1-41BA-877E-7FD518CFFE3E}" srcId="{237EA64D-EA2F-447E-BCFE-A8ECF529A2B6}" destId="{ED96A114-26F8-4F66-BB59-F41FEC834BEF}" srcOrd="4" destOrd="0" parTransId="{507E9387-0E50-4BC8-85FE-70D6A9652A83}" sibTransId="{719D11CA-D490-4B8D-A1F4-7A439DAA60FE}"/>
    <dgm:cxn modelId="{940935CC-25CB-40AD-83B3-18DB6F699542}" type="presParOf" srcId="{7739E39A-CD56-4762-971B-1392B2991344}" destId="{364343A0-DA41-443A-80F5-E93D1EB76E38}" srcOrd="0" destOrd="0" presId="urn:microsoft.com/office/officeart/2005/8/layout/cycle3"/>
    <dgm:cxn modelId="{72480757-6AF3-4D80-8892-752B782ED46A}" type="presParOf" srcId="{364343A0-DA41-443A-80F5-E93D1EB76E38}" destId="{E51A6C87-D768-42E8-9187-B1D0A02A5F6B}" srcOrd="0" destOrd="0" presId="urn:microsoft.com/office/officeart/2005/8/layout/cycle3"/>
    <dgm:cxn modelId="{AE15E08E-D7BF-4622-963C-240CDE00741F}" type="presParOf" srcId="{364343A0-DA41-443A-80F5-E93D1EB76E38}" destId="{3960D275-2633-419F-BDF0-8EA2108B8EC7}" srcOrd="1" destOrd="0" presId="urn:microsoft.com/office/officeart/2005/8/layout/cycle3"/>
    <dgm:cxn modelId="{29BDDC24-244D-485F-B450-F2415823624A}" type="presParOf" srcId="{364343A0-DA41-443A-80F5-E93D1EB76E38}" destId="{CD480B25-83F4-4DF0-8C2A-0A4389A97604}" srcOrd="2" destOrd="0" presId="urn:microsoft.com/office/officeart/2005/8/layout/cycle3"/>
    <dgm:cxn modelId="{16DC8757-88F5-4D3C-AF1D-287B217AF49F}" type="presParOf" srcId="{364343A0-DA41-443A-80F5-E93D1EB76E38}" destId="{EF945B49-C343-48B7-A789-BC90F62E91D7}" srcOrd="3" destOrd="0" presId="urn:microsoft.com/office/officeart/2005/8/layout/cycle3"/>
    <dgm:cxn modelId="{C3E2638F-522E-4755-994C-1F359EF162C6}" type="presParOf" srcId="{364343A0-DA41-443A-80F5-E93D1EB76E38}" destId="{C674516B-BE43-45C0-B187-5AAB5198AC33}" srcOrd="4" destOrd="0" presId="urn:microsoft.com/office/officeart/2005/8/layout/cycle3"/>
    <dgm:cxn modelId="{795406F3-66AB-4636-8B0D-209A9672F87A}" type="presParOf" srcId="{364343A0-DA41-443A-80F5-E93D1EB76E38}" destId="{018D806F-0C7B-42EF-8483-CED71460AC2D}" srcOrd="5" destOrd="0" presId="urn:microsoft.com/office/officeart/2005/8/layout/cycle3"/>
    <dgm:cxn modelId="{F0BBC524-9DAF-4C8E-AD3C-FE37AC854248}" type="presParOf" srcId="{364343A0-DA41-443A-80F5-E93D1EB76E38}" destId="{6E6569C5-17F5-4EBD-AEAB-7DA59CF5BDBD}"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CA24528-60E8-472F-B8EF-B2C5788E7184}" type="doc">
      <dgm:prSet loTypeId="urn:microsoft.com/office/officeart/2005/8/layout/hierarchy1" loCatId="hierarchy" qsTypeId="urn:microsoft.com/office/officeart/2005/8/quickstyle/3d2" qsCatId="3D" csTypeId="urn:microsoft.com/office/officeart/2005/8/colors/accent1_2" csCatId="accent1" phldr="1"/>
      <dgm:spPr/>
      <dgm:t>
        <a:bodyPr/>
        <a:lstStyle/>
        <a:p>
          <a:endParaRPr lang="en-US"/>
        </a:p>
      </dgm:t>
    </dgm:pt>
    <dgm:pt modelId="{D89C2D11-0F3C-4BA6-A894-912FF323AB83}">
      <dgm:prSet phldrT="[Text]"/>
      <dgm:spPr>
        <a:ln>
          <a:solidFill>
            <a:srgbClr val="FF0000"/>
          </a:solidFill>
        </a:ln>
      </dgm:spPr>
      <dgm:t>
        <a:bodyPr/>
        <a:lstStyle/>
        <a:p>
          <a:r>
            <a:rPr lang="en-US" b="1" smtClean="0">
              <a:effectLst>
                <a:outerShdw blurRad="38100" dist="38100" dir="2700000" algn="tl">
                  <a:srgbClr val="000000">
                    <a:alpha val="43137"/>
                  </a:srgbClr>
                </a:outerShdw>
              </a:effectLst>
            </a:rPr>
            <a:t>TIỆC</a:t>
          </a:r>
          <a:endParaRPr lang="en-US" b="1">
            <a:effectLst>
              <a:outerShdw blurRad="38100" dist="38100" dir="2700000" algn="tl">
                <a:srgbClr val="000000">
                  <a:alpha val="43137"/>
                </a:srgbClr>
              </a:outerShdw>
            </a:effectLst>
          </a:endParaRPr>
        </a:p>
      </dgm:t>
    </dgm:pt>
    <dgm:pt modelId="{492B246C-F5CB-476A-9C6F-472E3A562969}" type="parTrans" cxnId="{AFDC39FE-D756-4EA7-936E-C8B0C9573065}">
      <dgm:prSet/>
      <dgm:spPr/>
      <dgm:t>
        <a:bodyPr/>
        <a:lstStyle/>
        <a:p>
          <a:endParaRPr lang="en-US"/>
        </a:p>
      </dgm:t>
    </dgm:pt>
    <dgm:pt modelId="{26A2035A-4004-401F-A2EF-5CE777C9EB91}" type="sibTrans" cxnId="{AFDC39FE-D756-4EA7-936E-C8B0C9573065}">
      <dgm:prSet/>
      <dgm:spPr/>
      <dgm:t>
        <a:bodyPr/>
        <a:lstStyle/>
        <a:p>
          <a:endParaRPr lang="en-US"/>
        </a:p>
      </dgm:t>
    </dgm:pt>
    <dgm:pt modelId="{9CDA4C06-8CB0-464F-BE4D-C206C9112167}">
      <dgm:prSet phldrT="[Text]"/>
      <dgm:spPr>
        <a:ln>
          <a:solidFill>
            <a:srgbClr val="FFC000"/>
          </a:solidFill>
        </a:ln>
      </dgm:spPr>
      <dgm:t>
        <a:bodyPr/>
        <a:lstStyle/>
        <a:p>
          <a:r>
            <a:rPr lang="en-US" b="1" smtClean="0"/>
            <a:t>Đối với chủ bữa tiệc</a:t>
          </a:r>
          <a:endParaRPr lang="en-US"/>
        </a:p>
      </dgm:t>
    </dgm:pt>
    <dgm:pt modelId="{C4103D4F-673E-4CAB-BF46-1341385426D0}" type="parTrans" cxnId="{BF605607-B232-471F-A2AF-ABDD55C57950}">
      <dgm:prSet/>
      <dgm:spPr>
        <a:ln>
          <a:solidFill>
            <a:srgbClr val="FF0000"/>
          </a:solidFill>
        </a:ln>
      </dgm:spPr>
      <dgm:t>
        <a:bodyPr/>
        <a:lstStyle/>
        <a:p>
          <a:endParaRPr lang="en-US"/>
        </a:p>
      </dgm:t>
    </dgm:pt>
    <dgm:pt modelId="{23AC7D03-4B5D-4FA2-8328-EEF39147D26C}" type="sibTrans" cxnId="{BF605607-B232-471F-A2AF-ABDD55C57950}">
      <dgm:prSet/>
      <dgm:spPr/>
      <dgm:t>
        <a:bodyPr/>
        <a:lstStyle/>
        <a:p>
          <a:endParaRPr lang="en-US"/>
        </a:p>
      </dgm:t>
    </dgm:pt>
    <dgm:pt modelId="{ACCC6764-461A-49AA-A47C-955A9C45C2CE}">
      <dgm:prSet phldrT="[Text]"/>
      <dgm:spPr>
        <a:ln>
          <a:solidFill>
            <a:srgbClr val="FFC000"/>
          </a:solidFill>
        </a:ln>
      </dgm:spPr>
      <dgm:t>
        <a:bodyPr/>
        <a:lstStyle/>
        <a:p>
          <a:r>
            <a:rPr lang="en-US" b="1" smtClean="0"/>
            <a:t>Đối với khách mời</a:t>
          </a:r>
          <a:endParaRPr lang="en-US"/>
        </a:p>
      </dgm:t>
    </dgm:pt>
    <dgm:pt modelId="{E5EF32E0-66EF-4319-83BD-3BC68EF41E93}" type="parTrans" cxnId="{485DFB0C-13DA-492E-8AB4-6A08CDE38CD2}">
      <dgm:prSet/>
      <dgm:spPr>
        <a:ln>
          <a:solidFill>
            <a:srgbClr val="FF0000"/>
          </a:solidFill>
        </a:ln>
      </dgm:spPr>
      <dgm:t>
        <a:bodyPr/>
        <a:lstStyle/>
        <a:p>
          <a:endParaRPr lang="en-US"/>
        </a:p>
      </dgm:t>
    </dgm:pt>
    <dgm:pt modelId="{08E8E10A-ABEA-4524-B9A7-DBDAE2B10639}" type="sibTrans" cxnId="{485DFB0C-13DA-492E-8AB4-6A08CDE38CD2}">
      <dgm:prSet/>
      <dgm:spPr/>
      <dgm:t>
        <a:bodyPr/>
        <a:lstStyle/>
        <a:p>
          <a:endParaRPr lang="en-US"/>
        </a:p>
      </dgm:t>
    </dgm:pt>
    <dgm:pt modelId="{7523C46C-944C-4423-AAFF-2F4969CD1AD5}" type="pres">
      <dgm:prSet presAssocID="{2CA24528-60E8-472F-B8EF-B2C5788E7184}" presName="hierChild1" presStyleCnt="0">
        <dgm:presLayoutVars>
          <dgm:chPref val="1"/>
          <dgm:dir/>
          <dgm:animOne val="branch"/>
          <dgm:animLvl val="lvl"/>
          <dgm:resizeHandles/>
        </dgm:presLayoutVars>
      </dgm:prSet>
      <dgm:spPr/>
    </dgm:pt>
    <dgm:pt modelId="{59F848CD-4FF5-4D22-91E3-DED50F7730EC}" type="pres">
      <dgm:prSet presAssocID="{D89C2D11-0F3C-4BA6-A894-912FF323AB83}" presName="hierRoot1" presStyleCnt="0"/>
      <dgm:spPr/>
    </dgm:pt>
    <dgm:pt modelId="{AD8CDCAB-11C9-48C5-859A-B72CD1A26C38}" type="pres">
      <dgm:prSet presAssocID="{D89C2D11-0F3C-4BA6-A894-912FF323AB83}" presName="composite" presStyleCnt="0"/>
      <dgm:spPr/>
    </dgm:pt>
    <dgm:pt modelId="{ECAD3A6A-EAA5-4E08-9E56-AD1A3E647030}" type="pres">
      <dgm:prSet presAssocID="{D89C2D11-0F3C-4BA6-A894-912FF323AB83}" presName="background" presStyleLbl="node0" presStyleIdx="0" presStyleCnt="1"/>
      <dgm:spPr>
        <a:solidFill>
          <a:srgbClr val="FFC000"/>
        </a:solidFill>
      </dgm:spPr>
    </dgm:pt>
    <dgm:pt modelId="{D9DCCFB8-4BAE-4EBA-BCB3-139C006A3EA0}" type="pres">
      <dgm:prSet presAssocID="{D89C2D11-0F3C-4BA6-A894-912FF323AB83}" presName="text" presStyleLbl="fgAcc0" presStyleIdx="0" presStyleCnt="1">
        <dgm:presLayoutVars>
          <dgm:chPref val="3"/>
        </dgm:presLayoutVars>
      </dgm:prSet>
      <dgm:spPr/>
      <dgm:t>
        <a:bodyPr/>
        <a:lstStyle/>
        <a:p>
          <a:endParaRPr lang="en-US"/>
        </a:p>
      </dgm:t>
    </dgm:pt>
    <dgm:pt modelId="{F39761AC-CF60-478B-B320-3D69DE51A706}" type="pres">
      <dgm:prSet presAssocID="{D89C2D11-0F3C-4BA6-A894-912FF323AB83}" presName="hierChild2" presStyleCnt="0"/>
      <dgm:spPr/>
    </dgm:pt>
    <dgm:pt modelId="{C23B7725-372B-4C00-B3DC-22C379019065}" type="pres">
      <dgm:prSet presAssocID="{C4103D4F-673E-4CAB-BF46-1341385426D0}" presName="Name10" presStyleLbl="parChTrans1D2" presStyleIdx="0" presStyleCnt="2"/>
      <dgm:spPr/>
    </dgm:pt>
    <dgm:pt modelId="{410AA42A-D91D-4D3E-9580-ED09A3AD49A7}" type="pres">
      <dgm:prSet presAssocID="{9CDA4C06-8CB0-464F-BE4D-C206C9112167}" presName="hierRoot2" presStyleCnt="0"/>
      <dgm:spPr/>
    </dgm:pt>
    <dgm:pt modelId="{FA4476BC-980F-4FC4-B603-CA9B039D4D36}" type="pres">
      <dgm:prSet presAssocID="{9CDA4C06-8CB0-464F-BE4D-C206C9112167}" presName="composite2" presStyleCnt="0"/>
      <dgm:spPr/>
    </dgm:pt>
    <dgm:pt modelId="{96D2A3B6-A49B-4CF1-9B8A-CA69ED8CD0AC}" type="pres">
      <dgm:prSet presAssocID="{9CDA4C06-8CB0-464F-BE4D-C206C9112167}" presName="background2" presStyleLbl="node2" presStyleIdx="0" presStyleCnt="2"/>
      <dgm:spPr>
        <a:solidFill>
          <a:srgbClr val="00B050"/>
        </a:solidFill>
      </dgm:spPr>
    </dgm:pt>
    <dgm:pt modelId="{082D64AC-B6C9-4D41-99A1-4DB01A9D1B76}" type="pres">
      <dgm:prSet presAssocID="{9CDA4C06-8CB0-464F-BE4D-C206C9112167}" presName="text2" presStyleLbl="fgAcc2" presStyleIdx="0" presStyleCnt="2">
        <dgm:presLayoutVars>
          <dgm:chPref val="3"/>
        </dgm:presLayoutVars>
      </dgm:prSet>
      <dgm:spPr/>
      <dgm:t>
        <a:bodyPr/>
        <a:lstStyle/>
        <a:p>
          <a:endParaRPr lang="en-US"/>
        </a:p>
      </dgm:t>
    </dgm:pt>
    <dgm:pt modelId="{B718826C-48CE-4F91-9F85-7142EE61A12F}" type="pres">
      <dgm:prSet presAssocID="{9CDA4C06-8CB0-464F-BE4D-C206C9112167}" presName="hierChild3" presStyleCnt="0"/>
      <dgm:spPr/>
    </dgm:pt>
    <dgm:pt modelId="{286CC4C9-CCF3-4CCD-A2B4-77FAC296204D}" type="pres">
      <dgm:prSet presAssocID="{E5EF32E0-66EF-4319-83BD-3BC68EF41E93}" presName="Name10" presStyleLbl="parChTrans1D2" presStyleIdx="1" presStyleCnt="2"/>
      <dgm:spPr/>
    </dgm:pt>
    <dgm:pt modelId="{8BF36DA2-AACE-45B3-A548-B2DCD56D46F6}" type="pres">
      <dgm:prSet presAssocID="{ACCC6764-461A-49AA-A47C-955A9C45C2CE}" presName="hierRoot2" presStyleCnt="0"/>
      <dgm:spPr/>
    </dgm:pt>
    <dgm:pt modelId="{46ACDF89-0CAA-46FD-B95A-C2B84AFEF18F}" type="pres">
      <dgm:prSet presAssocID="{ACCC6764-461A-49AA-A47C-955A9C45C2CE}" presName="composite2" presStyleCnt="0"/>
      <dgm:spPr/>
    </dgm:pt>
    <dgm:pt modelId="{F74AF9E2-6D27-494F-9381-7010C7233CE4}" type="pres">
      <dgm:prSet presAssocID="{ACCC6764-461A-49AA-A47C-955A9C45C2CE}" presName="background2" presStyleLbl="node2" presStyleIdx="1" presStyleCnt="2"/>
      <dgm:spPr>
        <a:solidFill>
          <a:srgbClr val="00B0F0"/>
        </a:solidFill>
      </dgm:spPr>
    </dgm:pt>
    <dgm:pt modelId="{1C0BA5CA-DA68-447F-B128-7AE7AE5F2F7F}" type="pres">
      <dgm:prSet presAssocID="{ACCC6764-461A-49AA-A47C-955A9C45C2CE}" presName="text2" presStyleLbl="fgAcc2" presStyleIdx="1" presStyleCnt="2">
        <dgm:presLayoutVars>
          <dgm:chPref val="3"/>
        </dgm:presLayoutVars>
      </dgm:prSet>
      <dgm:spPr/>
      <dgm:t>
        <a:bodyPr/>
        <a:lstStyle/>
        <a:p>
          <a:endParaRPr lang="en-US"/>
        </a:p>
      </dgm:t>
    </dgm:pt>
    <dgm:pt modelId="{2300F79C-B680-4D48-9736-8FE6BC58C597}" type="pres">
      <dgm:prSet presAssocID="{ACCC6764-461A-49AA-A47C-955A9C45C2CE}" presName="hierChild3" presStyleCnt="0"/>
      <dgm:spPr/>
    </dgm:pt>
  </dgm:ptLst>
  <dgm:cxnLst>
    <dgm:cxn modelId="{BF605607-B232-471F-A2AF-ABDD55C57950}" srcId="{D89C2D11-0F3C-4BA6-A894-912FF323AB83}" destId="{9CDA4C06-8CB0-464F-BE4D-C206C9112167}" srcOrd="0" destOrd="0" parTransId="{C4103D4F-673E-4CAB-BF46-1341385426D0}" sibTransId="{23AC7D03-4B5D-4FA2-8328-EEF39147D26C}"/>
    <dgm:cxn modelId="{4D2ED150-4EFA-4C8C-B5EA-62E6F10D4ABE}" type="presOf" srcId="{ACCC6764-461A-49AA-A47C-955A9C45C2CE}" destId="{1C0BA5CA-DA68-447F-B128-7AE7AE5F2F7F}" srcOrd="0" destOrd="0" presId="urn:microsoft.com/office/officeart/2005/8/layout/hierarchy1"/>
    <dgm:cxn modelId="{AFDC39FE-D756-4EA7-936E-C8B0C9573065}" srcId="{2CA24528-60E8-472F-B8EF-B2C5788E7184}" destId="{D89C2D11-0F3C-4BA6-A894-912FF323AB83}" srcOrd="0" destOrd="0" parTransId="{492B246C-F5CB-476A-9C6F-472E3A562969}" sibTransId="{26A2035A-4004-401F-A2EF-5CE777C9EB91}"/>
    <dgm:cxn modelId="{4D9303AD-5774-42C3-90C3-431F8A59F87A}" type="presOf" srcId="{2CA24528-60E8-472F-B8EF-B2C5788E7184}" destId="{7523C46C-944C-4423-AAFF-2F4969CD1AD5}" srcOrd="0" destOrd="0" presId="urn:microsoft.com/office/officeart/2005/8/layout/hierarchy1"/>
    <dgm:cxn modelId="{EE61A315-1063-4FCE-B2AD-2F41722B6947}" type="presOf" srcId="{E5EF32E0-66EF-4319-83BD-3BC68EF41E93}" destId="{286CC4C9-CCF3-4CCD-A2B4-77FAC296204D}" srcOrd="0" destOrd="0" presId="urn:microsoft.com/office/officeart/2005/8/layout/hierarchy1"/>
    <dgm:cxn modelId="{485DFB0C-13DA-492E-8AB4-6A08CDE38CD2}" srcId="{D89C2D11-0F3C-4BA6-A894-912FF323AB83}" destId="{ACCC6764-461A-49AA-A47C-955A9C45C2CE}" srcOrd="1" destOrd="0" parTransId="{E5EF32E0-66EF-4319-83BD-3BC68EF41E93}" sibTransId="{08E8E10A-ABEA-4524-B9A7-DBDAE2B10639}"/>
    <dgm:cxn modelId="{DF0D61EE-3D51-42BD-8A2F-57831DF96FFE}" type="presOf" srcId="{C4103D4F-673E-4CAB-BF46-1341385426D0}" destId="{C23B7725-372B-4C00-B3DC-22C379019065}" srcOrd="0" destOrd="0" presId="urn:microsoft.com/office/officeart/2005/8/layout/hierarchy1"/>
    <dgm:cxn modelId="{7F72B04D-24BA-4B4D-817D-390685B9E240}" type="presOf" srcId="{D89C2D11-0F3C-4BA6-A894-912FF323AB83}" destId="{D9DCCFB8-4BAE-4EBA-BCB3-139C006A3EA0}" srcOrd="0" destOrd="0" presId="urn:microsoft.com/office/officeart/2005/8/layout/hierarchy1"/>
    <dgm:cxn modelId="{E6D215A8-AFF4-4EEE-A882-BC8344766084}" type="presOf" srcId="{9CDA4C06-8CB0-464F-BE4D-C206C9112167}" destId="{082D64AC-B6C9-4D41-99A1-4DB01A9D1B76}" srcOrd="0" destOrd="0" presId="urn:microsoft.com/office/officeart/2005/8/layout/hierarchy1"/>
    <dgm:cxn modelId="{D6BA1B4D-BFE7-4F04-9C05-F1ABAD60B7DA}" type="presParOf" srcId="{7523C46C-944C-4423-AAFF-2F4969CD1AD5}" destId="{59F848CD-4FF5-4D22-91E3-DED50F7730EC}" srcOrd="0" destOrd="0" presId="urn:microsoft.com/office/officeart/2005/8/layout/hierarchy1"/>
    <dgm:cxn modelId="{45AB5837-C15A-4204-9C0F-201342281DDE}" type="presParOf" srcId="{59F848CD-4FF5-4D22-91E3-DED50F7730EC}" destId="{AD8CDCAB-11C9-48C5-859A-B72CD1A26C38}" srcOrd="0" destOrd="0" presId="urn:microsoft.com/office/officeart/2005/8/layout/hierarchy1"/>
    <dgm:cxn modelId="{57C16C71-55D7-4AB8-B1B5-21C7BEEF4E81}" type="presParOf" srcId="{AD8CDCAB-11C9-48C5-859A-B72CD1A26C38}" destId="{ECAD3A6A-EAA5-4E08-9E56-AD1A3E647030}" srcOrd="0" destOrd="0" presId="urn:microsoft.com/office/officeart/2005/8/layout/hierarchy1"/>
    <dgm:cxn modelId="{021F6086-2D79-4EFA-BD5A-478A89F366A2}" type="presParOf" srcId="{AD8CDCAB-11C9-48C5-859A-B72CD1A26C38}" destId="{D9DCCFB8-4BAE-4EBA-BCB3-139C006A3EA0}" srcOrd="1" destOrd="0" presId="urn:microsoft.com/office/officeart/2005/8/layout/hierarchy1"/>
    <dgm:cxn modelId="{C5C62002-E836-48A5-A4C5-5A7FE1F4BC6B}" type="presParOf" srcId="{59F848CD-4FF5-4D22-91E3-DED50F7730EC}" destId="{F39761AC-CF60-478B-B320-3D69DE51A706}" srcOrd="1" destOrd="0" presId="urn:microsoft.com/office/officeart/2005/8/layout/hierarchy1"/>
    <dgm:cxn modelId="{A4146CFE-592C-4CEE-8D27-F4B510AD84A0}" type="presParOf" srcId="{F39761AC-CF60-478B-B320-3D69DE51A706}" destId="{C23B7725-372B-4C00-B3DC-22C379019065}" srcOrd="0" destOrd="0" presId="urn:microsoft.com/office/officeart/2005/8/layout/hierarchy1"/>
    <dgm:cxn modelId="{6A48E509-22AB-4F87-8871-3C7EB51D5111}" type="presParOf" srcId="{F39761AC-CF60-478B-B320-3D69DE51A706}" destId="{410AA42A-D91D-4D3E-9580-ED09A3AD49A7}" srcOrd="1" destOrd="0" presId="urn:microsoft.com/office/officeart/2005/8/layout/hierarchy1"/>
    <dgm:cxn modelId="{BC5CEFF4-AA59-46E8-81EA-7CC351F37298}" type="presParOf" srcId="{410AA42A-D91D-4D3E-9580-ED09A3AD49A7}" destId="{FA4476BC-980F-4FC4-B603-CA9B039D4D36}" srcOrd="0" destOrd="0" presId="urn:microsoft.com/office/officeart/2005/8/layout/hierarchy1"/>
    <dgm:cxn modelId="{F20EF2CD-0100-41D0-8FC8-BC8CE1E676FC}" type="presParOf" srcId="{FA4476BC-980F-4FC4-B603-CA9B039D4D36}" destId="{96D2A3B6-A49B-4CF1-9B8A-CA69ED8CD0AC}" srcOrd="0" destOrd="0" presId="urn:microsoft.com/office/officeart/2005/8/layout/hierarchy1"/>
    <dgm:cxn modelId="{6076E1EE-08CD-4BCF-A3F9-E718ACBD2025}" type="presParOf" srcId="{FA4476BC-980F-4FC4-B603-CA9B039D4D36}" destId="{082D64AC-B6C9-4D41-99A1-4DB01A9D1B76}" srcOrd="1" destOrd="0" presId="urn:microsoft.com/office/officeart/2005/8/layout/hierarchy1"/>
    <dgm:cxn modelId="{F10A5EC2-E0DE-45DB-8E15-6A4C25D09F1E}" type="presParOf" srcId="{410AA42A-D91D-4D3E-9580-ED09A3AD49A7}" destId="{B718826C-48CE-4F91-9F85-7142EE61A12F}" srcOrd="1" destOrd="0" presId="urn:microsoft.com/office/officeart/2005/8/layout/hierarchy1"/>
    <dgm:cxn modelId="{31B06297-2433-4AA3-9931-E79ECD427C08}" type="presParOf" srcId="{F39761AC-CF60-478B-B320-3D69DE51A706}" destId="{286CC4C9-CCF3-4CCD-A2B4-77FAC296204D}" srcOrd="2" destOrd="0" presId="urn:microsoft.com/office/officeart/2005/8/layout/hierarchy1"/>
    <dgm:cxn modelId="{91979CE5-1D63-4BE3-9B56-64ED258D103A}" type="presParOf" srcId="{F39761AC-CF60-478B-B320-3D69DE51A706}" destId="{8BF36DA2-AACE-45B3-A548-B2DCD56D46F6}" srcOrd="3" destOrd="0" presId="urn:microsoft.com/office/officeart/2005/8/layout/hierarchy1"/>
    <dgm:cxn modelId="{14890C58-BD3D-4445-B82C-89345A8C8693}" type="presParOf" srcId="{8BF36DA2-AACE-45B3-A548-B2DCD56D46F6}" destId="{46ACDF89-0CAA-46FD-B95A-C2B84AFEF18F}" srcOrd="0" destOrd="0" presId="urn:microsoft.com/office/officeart/2005/8/layout/hierarchy1"/>
    <dgm:cxn modelId="{8F5F6B3D-4370-478A-9FE5-4EB9FA8AE39E}" type="presParOf" srcId="{46ACDF89-0CAA-46FD-B95A-C2B84AFEF18F}" destId="{F74AF9E2-6D27-494F-9381-7010C7233CE4}" srcOrd="0" destOrd="0" presId="urn:microsoft.com/office/officeart/2005/8/layout/hierarchy1"/>
    <dgm:cxn modelId="{05F748A9-6024-4108-B875-FE6AA747A5AE}" type="presParOf" srcId="{46ACDF89-0CAA-46FD-B95A-C2B84AFEF18F}" destId="{1C0BA5CA-DA68-447F-B128-7AE7AE5F2F7F}" srcOrd="1" destOrd="0" presId="urn:microsoft.com/office/officeart/2005/8/layout/hierarchy1"/>
    <dgm:cxn modelId="{92D25104-AA82-438A-8707-F7805F0DCC4F}" type="presParOf" srcId="{8BF36DA2-AACE-45B3-A548-B2DCD56D46F6}" destId="{2300F79C-B680-4D48-9736-8FE6BC58C59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A24528-60E8-472F-B8EF-B2C5788E7184}" type="doc">
      <dgm:prSet loTypeId="urn:microsoft.com/office/officeart/2005/8/layout/hierarchy1" loCatId="hierarchy" qsTypeId="urn:microsoft.com/office/officeart/2005/8/quickstyle/3d2" qsCatId="3D" csTypeId="urn:microsoft.com/office/officeart/2005/8/colors/accent1_2" csCatId="accent1" phldr="1"/>
      <dgm:spPr/>
      <dgm:t>
        <a:bodyPr/>
        <a:lstStyle/>
        <a:p>
          <a:endParaRPr lang="en-US"/>
        </a:p>
      </dgm:t>
    </dgm:pt>
    <dgm:pt modelId="{D89C2D11-0F3C-4BA6-A894-912FF323AB83}">
      <dgm:prSet phldrT="[Text]"/>
      <dgm:spPr>
        <a:ln>
          <a:solidFill>
            <a:srgbClr val="FF0000"/>
          </a:solidFill>
        </a:ln>
      </dgm:spPr>
      <dgm:t>
        <a:bodyPr/>
        <a:lstStyle/>
        <a:p>
          <a:r>
            <a:rPr lang="en-US" b="1" smtClean="0"/>
            <a:t>Đối với chủ bữa tiệc</a:t>
          </a:r>
          <a:endParaRPr lang="en-US" b="1">
            <a:effectLst>
              <a:outerShdw blurRad="38100" dist="38100" dir="2700000" algn="tl">
                <a:srgbClr val="000000">
                  <a:alpha val="43137"/>
                </a:srgbClr>
              </a:outerShdw>
            </a:effectLst>
          </a:endParaRPr>
        </a:p>
      </dgm:t>
    </dgm:pt>
    <dgm:pt modelId="{492B246C-F5CB-476A-9C6F-472E3A562969}" type="parTrans" cxnId="{AFDC39FE-D756-4EA7-936E-C8B0C9573065}">
      <dgm:prSet/>
      <dgm:spPr/>
      <dgm:t>
        <a:bodyPr/>
        <a:lstStyle/>
        <a:p>
          <a:endParaRPr lang="en-US"/>
        </a:p>
      </dgm:t>
    </dgm:pt>
    <dgm:pt modelId="{26A2035A-4004-401F-A2EF-5CE777C9EB91}" type="sibTrans" cxnId="{AFDC39FE-D756-4EA7-936E-C8B0C9573065}">
      <dgm:prSet/>
      <dgm:spPr/>
      <dgm:t>
        <a:bodyPr/>
        <a:lstStyle/>
        <a:p>
          <a:endParaRPr lang="en-US"/>
        </a:p>
      </dgm:t>
    </dgm:pt>
    <dgm:pt modelId="{9CDA4C06-8CB0-464F-BE4D-C206C9112167}">
      <dgm:prSet phldrT="[Text]"/>
      <dgm:spPr>
        <a:ln>
          <a:solidFill>
            <a:srgbClr val="FFC000"/>
          </a:solidFill>
        </a:ln>
      </dgm:spPr>
      <dgm:t>
        <a:bodyPr/>
        <a:lstStyle/>
        <a:p>
          <a:r>
            <a:rPr lang="en-US" b="1" smtClean="0"/>
            <a:t>Lời mời của chủ tiệc</a:t>
          </a:r>
          <a:endParaRPr lang="en-US"/>
        </a:p>
      </dgm:t>
    </dgm:pt>
    <dgm:pt modelId="{C4103D4F-673E-4CAB-BF46-1341385426D0}" type="parTrans" cxnId="{BF605607-B232-471F-A2AF-ABDD55C57950}">
      <dgm:prSet/>
      <dgm:spPr>
        <a:ln>
          <a:solidFill>
            <a:srgbClr val="FF0000"/>
          </a:solidFill>
        </a:ln>
      </dgm:spPr>
      <dgm:t>
        <a:bodyPr/>
        <a:lstStyle/>
        <a:p>
          <a:endParaRPr lang="en-US"/>
        </a:p>
      </dgm:t>
    </dgm:pt>
    <dgm:pt modelId="{23AC7D03-4B5D-4FA2-8328-EEF39147D26C}" type="sibTrans" cxnId="{BF605607-B232-471F-A2AF-ABDD55C57950}">
      <dgm:prSet/>
      <dgm:spPr/>
      <dgm:t>
        <a:bodyPr/>
        <a:lstStyle/>
        <a:p>
          <a:endParaRPr lang="en-US"/>
        </a:p>
      </dgm:t>
    </dgm:pt>
    <dgm:pt modelId="{ACCC6764-461A-49AA-A47C-955A9C45C2CE}">
      <dgm:prSet phldrT="[Text]"/>
      <dgm:spPr>
        <a:ln>
          <a:solidFill>
            <a:srgbClr val="FFC000"/>
          </a:solidFill>
        </a:ln>
      </dgm:spPr>
      <dgm:t>
        <a:bodyPr/>
        <a:lstStyle/>
        <a:p>
          <a:r>
            <a:rPr lang="en-US" b="1" smtClean="0"/>
            <a:t>Chuẩn bị đồ ăn và đồ dùng đi kèm</a:t>
          </a:r>
          <a:endParaRPr lang="en-US"/>
        </a:p>
      </dgm:t>
    </dgm:pt>
    <dgm:pt modelId="{E5EF32E0-66EF-4319-83BD-3BC68EF41E93}" type="parTrans" cxnId="{485DFB0C-13DA-492E-8AB4-6A08CDE38CD2}">
      <dgm:prSet/>
      <dgm:spPr>
        <a:ln>
          <a:solidFill>
            <a:srgbClr val="FF0000"/>
          </a:solidFill>
        </a:ln>
      </dgm:spPr>
      <dgm:t>
        <a:bodyPr/>
        <a:lstStyle/>
        <a:p>
          <a:endParaRPr lang="en-US"/>
        </a:p>
      </dgm:t>
    </dgm:pt>
    <dgm:pt modelId="{08E8E10A-ABEA-4524-B9A7-DBDAE2B10639}" type="sibTrans" cxnId="{485DFB0C-13DA-492E-8AB4-6A08CDE38CD2}">
      <dgm:prSet/>
      <dgm:spPr/>
      <dgm:t>
        <a:bodyPr/>
        <a:lstStyle/>
        <a:p>
          <a:endParaRPr lang="en-US"/>
        </a:p>
      </dgm:t>
    </dgm:pt>
    <dgm:pt modelId="{DB7A396E-60A4-46C4-B9F7-90692BBB2421}">
      <dgm:prSet phldrT="[Text]"/>
      <dgm:spPr>
        <a:ln>
          <a:solidFill>
            <a:srgbClr val="FFC000"/>
          </a:solidFill>
        </a:ln>
      </dgm:spPr>
      <dgm:t>
        <a:bodyPr/>
        <a:lstStyle/>
        <a:p>
          <a:r>
            <a:rPr lang="en-US" b="1" smtClean="0"/>
            <a:t>Chuẩn bị đồ uống</a:t>
          </a:r>
          <a:endParaRPr lang="en-US"/>
        </a:p>
      </dgm:t>
    </dgm:pt>
    <dgm:pt modelId="{769E828F-7627-40FA-A859-ABAC83374754}" type="parTrans" cxnId="{9B0B040E-78C6-4F78-B872-27ABB90947D6}">
      <dgm:prSet/>
      <dgm:spPr/>
      <dgm:t>
        <a:bodyPr/>
        <a:lstStyle/>
        <a:p>
          <a:endParaRPr lang="en-US"/>
        </a:p>
      </dgm:t>
    </dgm:pt>
    <dgm:pt modelId="{E88BE5BC-6FF0-409C-AF7D-1310996F643E}" type="sibTrans" cxnId="{9B0B040E-78C6-4F78-B872-27ABB90947D6}">
      <dgm:prSet/>
      <dgm:spPr/>
      <dgm:t>
        <a:bodyPr/>
        <a:lstStyle/>
        <a:p>
          <a:endParaRPr lang="en-US"/>
        </a:p>
      </dgm:t>
    </dgm:pt>
    <dgm:pt modelId="{6E3ECBEB-BD58-4AAE-A355-D27456FB967C}">
      <dgm:prSet phldrT="[Text]"/>
      <dgm:spPr>
        <a:ln>
          <a:solidFill>
            <a:srgbClr val="FFC000"/>
          </a:solidFill>
        </a:ln>
      </dgm:spPr>
      <dgm:t>
        <a:bodyPr/>
        <a:lstStyle/>
        <a:p>
          <a:r>
            <a:rPr lang="en-US" b="1" smtClean="0"/>
            <a:t>Chuẩn bị nhà vệ sinh chu đáo</a:t>
          </a:r>
          <a:endParaRPr lang="en-US"/>
        </a:p>
      </dgm:t>
    </dgm:pt>
    <dgm:pt modelId="{3A88E25B-9802-4EBE-9A07-B3FC4A717BDE}" type="parTrans" cxnId="{56AF5BB9-6F7D-49BA-A50E-946B3C1FEFDB}">
      <dgm:prSet/>
      <dgm:spPr>
        <a:ln>
          <a:solidFill>
            <a:srgbClr val="FF0000"/>
          </a:solidFill>
        </a:ln>
      </dgm:spPr>
      <dgm:t>
        <a:bodyPr/>
        <a:lstStyle/>
        <a:p>
          <a:endParaRPr lang="en-US"/>
        </a:p>
      </dgm:t>
    </dgm:pt>
    <dgm:pt modelId="{59F9322B-5AD0-4DAA-88DD-533FD604252E}" type="sibTrans" cxnId="{56AF5BB9-6F7D-49BA-A50E-946B3C1FEFDB}">
      <dgm:prSet/>
      <dgm:spPr/>
      <dgm:t>
        <a:bodyPr/>
        <a:lstStyle/>
        <a:p>
          <a:endParaRPr lang="en-US"/>
        </a:p>
      </dgm:t>
    </dgm:pt>
    <dgm:pt modelId="{02E5A42C-2A40-47B9-8624-EF4116C637B1}">
      <dgm:prSet phldrT="[Text]"/>
      <dgm:spPr>
        <a:ln>
          <a:solidFill>
            <a:srgbClr val="FFC000"/>
          </a:solidFill>
        </a:ln>
      </dgm:spPr>
      <dgm:t>
        <a:bodyPr/>
        <a:lstStyle/>
        <a:p>
          <a:r>
            <a:rPr lang="en-US" b="1" smtClean="0"/>
            <a:t>Nghi thức đón tiếp</a:t>
          </a:r>
          <a:endParaRPr lang="en-US"/>
        </a:p>
      </dgm:t>
    </dgm:pt>
    <dgm:pt modelId="{BF381B7C-7F64-405D-BB42-61B51A666E65}" type="parTrans" cxnId="{F9C65138-1A57-4076-B51F-7EC9101F1B5E}">
      <dgm:prSet/>
      <dgm:spPr>
        <a:ln>
          <a:solidFill>
            <a:srgbClr val="FF0000"/>
          </a:solidFill>
        </a:ln>
      </dgm:spPr>
      <dgm:t>
        <a:bodyPr/>
        <a:lstStyle/>
        <a:p>
          <a:endParaRPr lang="en-US"/>
        </a:p>
      </dgm:t>
    </dgm:pt>
    <dgm:pt modelId="{6EB39906-1AD3-4EE5-8BEA-A8D853B3EA5F}" type="sibTrans" cxnId="{F9C65138-1A57-4076-B51F-7EC9101F1B5E}">
      <dgm:prSet/>
      <dgm:spPr/>
      <dgm:t>
        <a:bodyPr/>
        <a:lstStyle/>
        <a:p>
          <a:endParaRPr lang="en-US"/>
        </a:p>
      </dgm:t>
    </dgm:pt>
    <dgm:pt modelId="{7523C46C-944C-4423-AAFF-2F4969CD1AD5}" type="pres">
      <dgm:prSet presAssocID="{2CA24528-60E8-472F-B8EF-B2C5788E7184}" presName="hierChild1" presStyleCnt="0">
        <dgm:presLayoutVars>
          <dgm:chPref val="1"/>
          <dgm:dir/>
          <dgm:animOne val="branch"/>
          <dgm:animLvl val="lvl"/>
          <dgm:resizeHandles/>
        </dgm:presLayoutVars>
      </dgm:prSet>
      <dgm:spPr/>
    </dgm:pt>
    <dgm:pt modelId="{59F848CD-4FF5-4D22-91E3-DED50F7730EC}" type="pres">
      <dgm:prSet presAssocID="{D89C2D11-0F3C-4BA6-A894-912FF323AB83}" presName="hierRoot1" presStyleCnt="0"/>
      <dgm:spPr/>
    </dgm:pt>
    <dgm:pt modelId="{AD8CDCAB-11C9-48C5-859A-B72CD1A26C38}" type="pres">
      <dgm:prSet presAssocID="{D89C2D11-0F3C-4BA6-A894-912FF323AB83}" presName="composite" presStyleCnt="0"/>
      <dgm:spPr/>
    </dgm:pt>
    <dgm:pt modelId="{ECAD3A6A-EAA5-4E08-9E56-AD1A3E647030}" type="pres">
      <dgm:prSet presAssocID="{D89C2D11-0F3C-4BA6-A894-912FF323AB83}" presName="background" presStyleLbl="node0" presStyleIdx="0" presStyleCnt="1"/>
      <dgm:spPr>
        <a:solidFill>
          <a:srgbClr val="00B050"/>
        </a:solidFill>
      </dgm:spPr>
    </dgm:pt>
    <dgm:pt modelId="{D9DCCFB8-4BAE-4EBA-BCB3-139C006A3EA0}" type="pres">
      <dgm:prSet presAssocID="{D89C2D11-0F3C-4BA6-A894-912FF323AB83}" presName="text" presStyleLbl="fgAcc0" presStyleIdx="0" presStyleCnt="1">
        <dgm:presLayoutVars>
          <dgm:chPref val="3"/>
        </dgm:presLayoutVars>
      </dgm:prSet>
      <dgm:spPr/>
      <dgm:t>
        <a:bodyPr/>
        <a:lstStyle/>
        <a:p>
          <a:endParaRPr lang="en-US"/>
        </a:p>
      </dgm:t>
    </dgm:pt>
    <dgm:pt modelId="{F39761AC-CF60-478B-B320-3D69DE51A706}" type="pres">
      <dgm:prSet presAssocID="{D89C2D11-0F3C-4BA6-A894-912FF323AB83}" presName="hierChild2" presStyleCnt="0"/>
      <dgm:spPr/>
    </dgm:pt>
    <dgm:pt modelId="{C23B7725-372B-4C00-B3DC-22C379019065}" type="pres">
      <dgm:prSet presAssocID="{C4103D4F-673E-4CAB-BF46-1341385426D0}" presName="Name10" presStyleLbl="parChTrans1D2" presStyleIdx="0" presStyleCnt="5"/>
      <dgm:spPr/>
    </dgm:pt>
    <dgm:pt modelId="{410AA42A-D91D-4D3E-9580-ED09A3AD49A7}" type="pres">
      <dgm:prSet presAssocID="{9CDA4C06-8CB0-464F-BE4D-C206C9112167}" presName="hierRoot2" presStyleCnt="0"/>
      <dgm:spPr/>
    </dgm:pt>
    <dgm:pt modelId="{FA4476BC-980F-4FC4-B603-CA9B039D4D36}" type="pres">
      <dgm:prSet presAssocID="{9CDA4C06-8CB0-464F-BE4D-C206C9112167}" presName="composite2" presStyleCnt="0"/>
      <dgm:spPr/>
    </dgm:pt>
    <dgm:pt modelId="{96D2A3B6-A49B-4CF1-9B8A-CA69ED8CD0AC}" type="pres">
      <dgm:prSet presAssocID="{9CDA4C06-8CB0-464F-BE4D-C206C9112167}" presName="background2" presStyleLbl="node2" presStyleIdx="0" presStyleCnt="5"/>
      <dgm:spPr>
        <a:solidFill>
          <a:srgbClr val="92D050"/>
        </a:solidFill>
      </dgm:spPr>
    </dgm:pt>
    <dgm:pt modelId="{082D64AC-B6C9-4D41-99A1-4DB01A9D1B76}" type="pres">
      <dgm:prSet presAssocID="{9CDA4C06-8CB0-464F-BE4D-C206C9112167}" presName="text2" presStyleLbl="fgAcc2" presStyleIdx="0" presStyleCnt="5">
        <dgm:presLayoutVars>
          <dgm:chPref val="3"/>
        </dgm:presLayoutVars>
      </dgm:prSet>
      <dgm:spPr/>
      <dgm:t>
        <a:bodyPr/>
        <a:lstStyle/>
        <a:p>
          <a:endParaRPr lang="en-US"/>
        </a:p>
      </dgm:t>
    </dgm:pt>
    <dgm:pt modelId="{B718826C-48CE-4F91-9F85-7142EE61A12F}" type="pres">
      <dgm:prSet presAssocID="{9CDA4C06-8CB0-464F-BE4D-C206C9112167}" presName="hierChild3" presStyleCnt="0"/>
      <dgm:spPr/>
    </dgm:pt>
    <dgm:pt modelId="{286CC4C9-CCF3-4CCD-A2B4-77FAC296204D}" type="pres">
      <dgm:prSet presAssocID="{E5EF32E0-66EF-4319-83BD-3BC68EF41E93}" presName="Name10" presStyleLbl="parChTrans1D2" presStyleIdx="1" presStyleCnt="5"/>
      <dgm:spPr/>
    </dgm:pt>
    <dgm:pt modelId="{8BF36DA2-AACE-45B3-A548-B2DCD56D46F6}" type="pres">
      <dgm:prSet presAssocID="{ACCC6764-461A-49AA-A47C-955A9C45C2CE}" presName="hierRoot2" presStyleCnt="0"/>
      <dgm:spPr/>
    </dgm:pt>
    <dgm:pt modelId="{46ACDF89-0CAA-46FD-B95A-C2B84AFEF18F}" type="pres">
      <dgm:prSet presAssocID="{ACCC6764-461A-49AA-A47C-955A9C45C2CE}" presName="composite2" presStyleCnt="0"/>
      <dgm:spPr/>
    </dgm:pt>
    <dgm:pt modelId="{F74AF9E2-6D27-494F-9381-7010C7233CE4}" type="pres">
      <dgm:prSet presAssocID="{ACCC6764-461A-49AA-A47C-955A9C45C2CE}" presName="background2" presStyleLbl="node2" presStyleIdx="1" presStyleCnt="5"/>
      <dgm:spPr>
        <a:solidFill>
          <a:srgbClr val="00B0F0"/>
        </a:solidFill>
      </dgm:spPr>
    </dgm:pt>
    <dgm:pt modelId="{1C0BA5CA-DA68-447F-B128-7AE7AE5F2F7F}" type="pres">
      <dgm:prSet presAssocID="{ACCC6764-461A-49AA-A47C-955A9C45C2CE}" presName="text2" presStyleLbl="fgAcc2" presStyleIdx="1" presStyleCnt="5">
        <dgm:presLayoutVars>
          <dgm:chPref val="3"/>
        </dgm:presLayoutVars>
      </dgm:prSet>
      <dgm:spPr/>
      <dgm:t>
        <a:bodyPr/>
        <a:lstStyle/>
        <a:p>
          <a:endParaRPr lang="en-US"/>
        </a:p>
      </dgm:t>
    </dgm:pt>
    <dgm:pt modelId="{2300F79C-B680-4D48-9736-8FE6BC58C597}" type="pres">
      <dgm:prSet presAssocID="{ACCC6764-461A-49AA-A47C-955A9C45C2CE}" presName="hierChild3" presStyleCnt="0"/>
      <dgm:spPr/>
    </dgm:pt>
    <dgm:pt modelId="{8C710C11-ABC8-4238-A3D8-171884F93D8C}" type="pres">
      <dgm:prSet presAssocID="{769E828F-7627-40FA-A859-ABAC83374754}" presName="Name10" presStyleLbl="parChTrans1D2" presStyleIdx="2" presStyleCnt="5"/>
      <dgm:spPr/>
    </dgm:pt>
    <dgm:pt modelId="{9B9D0836-B608-4ECB-9FA3-8E5452D0114F}" type="pres">
      <dgm:prSet presAssocID="{DB7A396E-60A4-46C4-B9F7-90692BBB2421}" presName="hierRoot2" presStyleCnt="0"/>
      <dgm:spPr/>
    </dgm:pt>
    <dgm:pt modelId="{EB414B09-C93F-42C0-945D-C2F9E765CFFD}" type="pres">
      <dgm:prSet presAssocID="{DB7A396E-60A4-46C4-B9F7-90692BBB2421}" presName="composite2" presStyleCnt="0"/>
      <dgm:spPr/>
    </dgm:pt>
    <dgm:pt modelId="{3A1156F5-4DAB-4536-8870-14277B4A034B}" type="pres">
      <dgm:prSet presAssocID="{DB7A396E-60A4-46C4-B9F7-90692BBB2421}" presName="background2" presStyleLbl="node2" presStyleIdx="2" presStyleCnt="5"/>
      <dgm:spPr>
        <a:solidFill>
          <a:srgbClr val="6666FF"/>
        </a:solidFill>
      </dgm:spPr>
    </dgm:pt>
    <dgm:pt modelId="{EC5CDDBB-EA35-432C-99E9-C25824A03BD0}" type="pres">
      <dgm:prSet presAssocID="{DB7A396E-60A4-46C4-B9F7-90692BBB2421}" presName="text2" presStyleLbl="fgAcc2" presStyleIdx="2" presStyleCnt="5">
        <dgm:presLayoutVars>
          <dgm:chPref val="3"/>
        </dgm:presLayoutVars>
      </dgm:prSet>
      <dgm:spPr/>
      <dgm:t>
        <a:bodyPr/>
        <a:lstStyle/>
        <a:p>
          <a:endParaRPr lang="en-US"/>
        </a:p>
      </dgm:t>
    </dgm:pt>
    <dgm:pt modelId="{8399DB75-D885-4EA7-A9D5-0B7591BCB886}" type="pres">
      <dgm:prSet presAssocID="{DB7A396E-60A4-46C4-B9F7-90692BBB2421}" presName="hierChild3" presStyleCnt="0"/>
      <dgm:spPr/>
    </dgm:pt>
    <dgm:pt modelId="{B2BAC985-27DD-4EED-A605-96CEF2C0ED29}" type="pres">
      <dgm:prSet presAssocID="{3A88E25B-9802-4EBE-9A07-B3FC4A717BDE}" presName="Name10" presStyleLbl="parChTrans1D2" presStyleIdx="3" presStyleCnt="5"/>
      <dgm:spPr/>
    </dgm:pt>
    <dgm:pt modelId="{3629E047-9673-4A1F-8A40-E1D318EF311C}" type="pres">
      <dgm:prSet presAssocID="{6E3ECBEB-BD58-4AAE-A355-D27456FB967C}" presName="hierRoot2" presStyleCnt="0"/>
      <dgm:spPr/>
    </dgm:pt>
    <dgm:pt modelId="{C80156CF-2A05-466F-902A-B323618F362F}" type="pres">
      <dgm:prSet presAssocID="{6E3ECBEB-BD58-4AAE-A355-D27456FB967C}" presName="composite2" presStyleCnt="0"/>
      <dgm:spPr/>
    </dgm:pt>
    <dgm:pt modelId="{D0B323A1-FDBF-4FBA-B47E-B514BBB94636}" type="pres">
      <dgm:prSet presAssocID="{6E3ECBEB-BD58-4AAE-A355-D27456FB967C}" presName="background2" presStyleLbl="node2" presStyleIdx="3" presStyleCnt="5"/>
      <dgm:spPr>
        <a:solidFill>
          <a:srgbClr val="0070C0"/>
        </a:solidFill>
      </dgm:spPr>
    </dgm:pt>
    <dgm:pt modelId="{EA6A98D5-A3E7-4C73-93C3-F94C9623BF5D}" type="pres">
      <dgm:prSet presAssocID="{6E3ECBEB-BD58-4AAE-A355-D27456FB967C}" presName="text2" presStyleLbl="fgAcc2" presStyleIdx="3" presStyleCnt="5">
        <dgm:presLayoutVars>
          <dgm:chPref val="3"/>
        </dgm:presLayoutVars>
      </dgm:prSet>
      <dgm:spPr/>
      <dgm:t>
        <a:bodyPr/>
        <a:lstStyle/>
        <a:p>
          <a:endParaRPr lang="en-US"/>
        </a:p>
      </dgm:t>
    </dgm:pt>
    <dgm:pt modelId="{2277B944-BA07-463F-AA4C-7FE1AA110208}" type="pres">
      <dgm:prSet presAssocID="{6E3ECBEB-BD58-4AAE-A355-D27456FB967C}" presName="hierChild3" presStyleCnt="0"/>
      <dgm:spPr/>
    </dgm:pt>
    <dgm:pt modelId="{F7E91E4E-5195-4EDE-BBF5-407D92C3196D}" type="pres">
      <dgm:prSet presAssocID="{BF381B7C-7F64-405D-BB42-61B51A666E65}" presName="Name10" presStyleLbl="parChTrans1D2" presStyleIdx="4" presStyleCnt="5"/>
      <dgm:spPr/>
    </dgm:pt>
    <dgm:pt modelId="{6DD915D6-8F7F-42BA-991E-E56D7D800EE7}" type="pres">
      <dgm:prSet presAssocID="{02E5A42C-2A40-47B9-8624-EF4116C637B1}" presName="hierRoot2" presStyleCnt="0"/>
      <dgm:spPr/>
    </dgm:pt>
    <dgm:pt modelId="{4DAD24EC-4240-44F9-9CA2-DD0B10DDF652}" type="pres">
      <dgm:prSet presAssocID="{02E5A42C-2A40-47B9-8624-EF4116C637B1}" presName="composite2" presStyleCnt="0"/>
      <dgm:spPr/>
    </dgm:pt>
    <dgm:pt modelId="{079F91BF-6724-4411-801E-0B88116A46CC}" type="pres">
      <dgm:prSet presAssocID="{02E5A42C-2A40-47B9-8624-EF4116C637B1}" presName="background2" presStyleLbl="node2" presStyleIdx="4" presStyleCnt="5"/>
      <dgm:spPr>
        <a:solidFill>
          <a:srgbClr val="BD95D3"/>
        </a:solidFill>
      </dgm:spPr>
    </dgm:pt>
    <dgm:pt modelId="{2A74333B-907B-46C6-93DB-4122052F208E}" type="pres">
      <dgm:prSet presAssocID="{02E5A42C-2A40-47B9-8624-EF4116C637B1}" presName="text2" presStyleLbl="fgAcc2" presStyleIdx="4" presStyleCnt="5">
        <dgm:presLayoutVars>
          <dgm:chPref val="3"/>
        </dgm:presLayoutVars>
      </dgm:prSet>
      <dgm:spPr/>
      <dgm:t>
        <a:bodyPr/>
        <a:lstStyle/>
        <a:p>
          <a:endParaRPr lang="en-US"/>
        </a:p>
      </dgm:t>
    </dgm:pt>
    <dgm:pt modelId="{824B7278-89CE-44E7-B886-7557847035E7}" type="pres">
      <dgm:prSet presAssocID="{02E5A42C-2A40-47B9-8624-EF4116C637B1}" presName="hierChild3" presStyleCnt="0"/>
      <dgm:spPr/>
    </dgm:pt>
  </dgm:ptLst>
  <dgm:cxnLst>
    <dgm:cxn modelId="{2EDDF0C3-09C2-4BF9-B524-06AB740C122A}" type="presOf" srcId="{DB7A396E-60A4-46C4-B9F7-90692BBB2421}" destId="{EC5CDDBB-EA35-432C-99E9-C25824A03BD0}" srcOrd="0" destOrd="0" presId="urn:microsoft.com/office/officeart/2005/8/layout/hierarchy1"/>
    <dgm:cxn modelId="{8B0600A7-4714-4D94-9930-79A9C3B86349}" type="presOf" srcId="{02E5A42C-2A40-47B9-8624-EF4116C637B1}" destId="{2A74333B-907B-46C6-93DB-4122052F208E}" srcOrd="0" destOrd="0" presId="urn:microsoft.com/office/officeart/2005/8/layout/hierarchy1"/>
    <dgm:cxn modelId="{7F72B04D-24BA-4B4D-817D-390685B9E240}" type="presOf" srcId="{D89C2D11-0F3C-4BA6-A894-912FF323AB83}" destId="{D9DCCFB8-4BAE-4EBA-BCB3-139C006A3EA0}" srcOrd="0" destOrd="0" presId="urn:microsoft.com/office/officeart/2005/8/layout/hierarchy1"/>
    <dgm:cxn modelId="{BF605607-B232-471F-A2AF-ABDD55C57950}" srcId="{D89C2D11-0F3C-4BA6-A894-912FF323AB83}" destId="{9CDA4C06-8CB0-464F-BE4D-C206C9112167}" srcOrd="0" destOrd="0" parTransId="{C4103D4F-673E-4CAB-BF46-1341385426D0}" sibTransId="{23AC7D03-4B5D-4FA2-8328-EEF39147D26C}"/>
    <dgm:cxn modelId="{50B32E26-E3AF-442E-8D50-BD2B942DC6FA}" type="presOf" srcId="{6E3ECBEB-BD58-4AAE-A355-D27456FB967C}" destId="{EA6A98D5-A3E7-4C73-93C3-F94C9623BF5D}" srcOrd="0" destOrd="0" presId="urn:microsoft.com/office/officeart/2005/8/layout/hierarchy1"/>
    <dgm:cxn modelId="{AFDC39FE-D756-4EA7-936E-C8B0C9573065}" srcId="{2CA24528-60E8-472F-B8EF-B2C5788E7184}" destId="{D89C2D11-0F3C-4BA6-A894-912FF323AB83}" srcOrd="0" destOrd="0" parTransId="{492B246C-F5CB-476A-9C6F-472E3A562969}" sibTransId="{26A2035A-4004-401F-A2EF-5CE777C9EB91}"/>
    <dgm:cxn modelId="{4D9303AD-5774-42C3-90C3-431F8A59F87A}" type="presOf" srcId="{2CA24528-60E8-472F-B8EF-B2C5788E7184}" destId="{7523C46C-944C-4423-AAFF-2F4969CD1AD5}" srcOrd="0" destOrd="0" presId="urn:microsoft.com/office/officeart/2005/8/layout/hierarchy1"/>
    <dgm:cxn modelId="{56AF5BB9-6F7D-49BA-A50E-946B3C1FEFDB}" srcId="{D89C2D11-0F3C-4BA6-A894-912FF323AB83}" destId="{6E3ECBEB-BD58-4AAE-A355-D27456FB967C}" srcOrd="3" destOrd="0" parTransId="{3A88E25B-9802-4EBE-9A07-B3FC4A717BDE}" sibTransId="{59F9322B-5AD0-4DAA-88DD-533FD604252E}"/>
    <dgm:cxn modelId="{EE61A315-1063-4FCE-B2AD-2F41722B6947}" type="presOf" srcId="{E5EF32E0-66EF-4319-83BD-3BC68EF41E93}" destId="{286CC4C9-CCF3-4CCD-A2B4-77FAC296204D}" srcOrd="0" destOrd="0" presId="urn:microsoft.com/office/officeart/2005/8/layout/hierarchy1"/>
    <dgm:cxn modelId="{4D2ED150-4EFA-4C8C-B5EA-62E6F10D4ABE}" type="presOf" srcId="{ACCC6764-461A-49AA-A47C-955A9C45C2CE}" destId="{1C0BA5CA-DA68-447F-B128-7AE7AE5F2F7F}" srcOrd="0" destOrd="0" presId="urn:microsoft.com/office/officeart/2005/8/layout/hierarchy1"/>
    <dgm:cxn modelId="{F9C65138-1A57-4076-B51F-7EC9101F1B5E}" srcId="{D89C2D11-0F3C-4BA6-A894-912FF323AB83}" destId="{02E5A42C-2A40-47B9-8624-EF4116C637B1}" srcOrd="4" destOrd="0" parTransId="{BF381B7C-7F64-405D-BB42-61B51A666E65}" sibTransId="{6EB39906-1AD3-4EE5-8BEA-A8D853B3EA5F}"/>
    <dgm:cxn modelId="{11DCD378-4EF5-437E-8172-86E6F735272C}" type="presOf" srcId="{3A88E25B-9802-4EBE-9A07-B3FC4A717BDE}" destId="{B2BAC985-27DD-4EED-A605-96CEF2C0ED29}" srcOrd="0" destOrd="0" presId="urn:microsoft.com/office/officeart/2005/8/layout/hierarchy1"/>
    <dgm:cxn modelId="{9B0B040E-78C6-4F78-B872-27ABB90947D6}" srcId="{D89C2D11-0F3C-4BA6-A894-912FF323AB83}" destId="{DB7A396E-60A4-46C4-B9F7-90692BBB2421}" srcOrd="2" destOrd="0" parTransId="{769E828F-7627-40FA-A859-ABAC83374754}" sibTransId="{E88BE5BC-6FF0-409C-AF7D-1310996F643E}"/>
    <dgm:cxn modelId="{DF0D61EE-3D51-42BD-8A2F-57831DF96FFE}" type="presOf" srcId="{C4103D4F-673E-4CAB-BF46-1341385426D0}" destId="{C23B7725-372B-4C00-B3DC-22C379019065}" srcOrd="0" destOrd="0" presId="urn:microsoft.com/office/officeart/2005/8/layout/hierarchy1"/>
    <dgm:cxn modelId="{82C978B0-EC77-4DA5-BBB9-5C203BDCBE24}" type="presOf" srcId="{769E828F-7627-40FA-A859-ABAC83374754}" destId="{8C710C11-ABC8-4238-A3D8-171884F93D8C}" srcOrd="0" destOrd="0" presId="urn:microsoft.com/office/officeart/2005/8/layout/hierarchy1"/>
    <dgm:cxn modelId="{E6D215A8-AFF4-4EEE-A882-BC8344766084}" type="presOf" srcId="{9CDA4C06-8CB0-464F-BE4D-C206C9112167}" destId="{082D64AC-B6C9-4D41-99A1-4DB01A9D1B76}" srcOrd="0" destOrd="0" presId="urn:microsoft.com/office/officeart/2005/8/layout/hierarchy1"/>
    <dgm:cxn modelId="{485DFB0C-13DA-492E-8AB4-6A08CDE38CD2}" srcId="{D89C2D11-0F3C-4BA6-A894-912FF323AB83}" destId="{ACCC6764-461A-49AA-A47C-955A9C45C2CE}" srcOrd="1" destOrd="0" parTransId="{E5EF32E0-66EF-4319-83BD-3BC68EF41E93}" sibTransId="{08E8E10A-ABEA-4524-B9A7-DBDAE2B10639}"/>
    <dgm:cxn modelId="{C4EEC44F-52E8-4F93-9539-E0E80E9EE949}" type="presOf" srcId="{BF381B7C-7F64-405D-BB42-61B51A666E65}" destId="{F7E91E4E-5195-4EDE-BBF5-407D92C3196D}" srcOrd="0" destOrd="0" presId="urn:microsoft.com/office/officeart/2005/8/layout/hierarchy1"/>
    <dgm:cxn modelId="{D6BA1B4D-BFE7-4F04-9C05-F1ABAD60B7DA}" type="presParOf" srcId="{7523C46C-944C-4423-AAFF-2F4969CD1AD5}" destId="{59F848CD-4FF5-4D22-91E3-DED50F7730EC}" srcOrd="0" destOrd="0" presId="urn:microsoft.com/office/officeart/2005/8/layout/hierarchy1"/>
    <dgm:cxn modelId="{45AB5837-C15A-4204-9C0F-201342281DDE}" type="presParOf" srcId="{59F848CD-4FF5-4D22-91E3-DED50F7730EC}" destId="{AD8CDCAB-11C9-48C5-859A-B72CD1A26C38}" srcOrd="0" destOrd="0" presId="urn:microsoft.com/office/officeart/2005/8/layout/hierarchy1"/>
    <dgm:cxn modelId="{57C16C71-55D7-4AB8-B1B5-21C7BEEF4E81}" type="presParOf" srcId="{AD8CDCAB-11C9-48C5-859A-B72CD1A26C38}" destId="{ECAD3A6A-EAA5-4E08-9E56-AD1A3E647030}" srcOrd="0" destOrd="0" presId="urn:microsoft.com/office/officeart/2005/8/layout/hierarchy1"/>
    <dgm:cxn modelId="{021F6086-2D79-4EFA-BD5A-478A89F366A2}" type="presParOf" srcId="{AD8CDCAB-11C9-48C5-859A-B72CD1A26C38}" destId="{D9DCCFB8-4BAE-4EBA-BCB3-139C006A3EA0}" srcOrd="1" destOrd="0" presId="urn:microsoft.com/office/officeart/2005/8/layout/hierarchy1"/>
    <dgm:cxn modelId="{C5C62002-E836-48A5-A4C5-5A7FE1F4BC6B}" type="presParOf" srcId="{59F848CD-4FF5-4D22-91E3-DED50F7730EC}" destId="{F39761AC-CF60-478B-B320-3D69DE51A706}" srcOrd="1" destOrd="0" presId="urn:microsoft.com/office/officeart/2005/8/layout/hierarchy1"/>
    <dgm:cxn modelId="{A4146CFE-592C-4CEE-8D27-F4B510AD84A0}" type="presParOf" srcId="{F39761AC-CF60-478B-B320-3D69DE51A706}" destId="{C23B7725-372B-4C00-B3DC-22C379019065}" srcOrd="0" destOrd="0" presId="urn:microsoft.com/office/officeart/2005/8/layout/hierarchy1"/>
    <dgm:cxn modelId="{6A48E509-22AB-4F87-8871-3C7EB51D5111}" type="presParOf" srcId="{F39761AC-CF60-478B-B320-3D69DE51A706}" destId="{410AA42A-D91D-4D3E-9580-ED09A3AD49A7}" srcOrd="1" destOrd="0" presId="urn:microsoft.com/office/officeart/2005/8/layout/hierarchy1"/>
    <dgm:cxn modelId="{BC5CEFF4-AA59-46E8-81EA-7CC351F37298}" type="presParOf" srcId="{410AA42A-D91D-4D3E-9580-ED09A3AD49A7}" destId="{FA4476BC-980F-4FC4-B603-CA9B039D4D36}" srcOrd="0" destOrd="0" presId="urn:microsoft.com/office/officeart/2005/8/layout/hierarchy1"/>
    <dgm:cxn modelId="{F20EF2CD-0100-41D0-8FC8-BC8CE1E676FC}" type="presParOf" srcId="{FA4476BC-980F-4FC4-B603-CA9B039D4D36}" destId="{96D2A3B6-A49B-4CF1-9B8A-CA69ED8CD0AC}" srcOrd="0" destOrd="0" presId="urn:microsoft.com/office/officeart/2005/8/layout/hierarchy1"/>
    <dgm:cxn modelId="{6076E1EE-08CD-4BCF-A3F9-E718ACBD2025}" type="presParOf" srcId="{FA4476BC-980F-4FC4-B603-CA9B039D4D36}" destId="{082D64AC-B6C9-4D41-99A1-4DB01A9D1B76}" srcOrd="1" destOrd="0" presId="urn:microsoft.com/office/officeart/2005/8/layout/hierarchy1"/>
    <dgm:cxn modelId="{F10A5EC2-E0DE-45DB-8E15-6A4C25D09F1E}" type="presParOf" srcId="{410AA42A-D91D-4D3E-9580-ED09A3AD49A7}" destId="{B718826C-48CE-4F91-9F85-7142EE61A12F}" srcOrd="1" destOrd="0" presId="urn:microsoft.com/office/officeart/2005/8/layout/hierarchy1"/>
    <dgm:cxn modelId="{31B06297-2433-4AA3-9931-E79ECD427C08}" type="presParOf" srcId="{F39761AC-CF60-478B-B320-3D69DE51A706}" destId="{286CC4C9-CCF3-4CCD-A2B4-77FAC296204D}" srcOrd="2" destOrd="0" presId="urn:microsoft.com/office/officeart/2005/8/layout/hierarchy1"/>
    <dgm:cxn modelId="{91979CE5-1D63-4BE3-9B56-64ED258D103A}" type="presParOf" srcId="{F39761AC-CF60-478B-B320-3D69DE51A706}" destId="{8BF36DA2-AACE-45B3-A548-B2DCD56D46F6}" srcOrd="3" destOrd="0" presId="urn:microsoft.com/office/officeart/2005/8/layout/hierarchy1"/>
    <dgm:cxn modelId="{14890C58-BD3D-4445-B82C-89345A8C8693}" type="presParOf" srcId="{8BF36DA2-AACE-45B3-A548-B2DCD56D46F6}" destId="{46ACDF89-0CAA-46FD-B95A-C2B84AFEF18F}" srcOrd="0" destOrd="0" presId="urn:microsoft.com/office/officeart/2005/8/layout/hierarchy1"/>
    <dgm:cxn modelId="{8F5F6B3D-4370-478A-9FE5-4EB9FA8AE39E}" type="presParOf" srcId="{46ACDF89-0CAA-46FD-B95A-C2B84AFEF18F}" destId="{F74AF9E2-6D27-494F-9381-7010C7233CE4}" srcOrd="0" destOrd="0" presId="urn:microsoft.com/office/officeart/2005/8/layout/hierarchy1"/>
    <dgm:cxn modelId="{05F748A9-6024-4108-B875-FE6AA747A5AE}" type="presParOf" srcId="{46ACDF89-0CAA-46FD-B95A-C2B84AFEF18F}" destId="{1C0BA5CA-DA68-447F-B128-7AE7AE5F2F7F}" srcOrd="1" destOrd="0" presId="urn:microsoft.com/office/officeart/2005/8/layout/hierarchy1"/>
    <dgm:cxn modelId="{92D25104-AA82-438A-8707-F7805F0DCC4F}" type="presParOf" srcId="{8BF36DA2-AACE-45B3-A548-B2DCD56D46F6}" destId="{2300F79C-B680-4D48-9736-8FE6BC58C597}" srcOrd="1" destOrd="0" presId="urn:microsoft.com/office/officeart/2005/8/layout/hierarchy1"/>
    <dgm:cxn modelId="{3508949E-88DB-4EB3-9A76-6A9FE3968D96}" type="presParOf" srcId="{F39761AC-CF60-478B-B320-3D69DE51A706}" destId="{8C710C11-ABC8-4238-A3D8-171884F93D8C}" srcOrd="4" destOrd="0" presId="urn:microsoft.com/office/officeart/2005/8/layout/hierarchy1"/>
    <dgm:cxn modelId="{6117F0DC-3F34-4E09-821C-82E2B1ADEDDC}" type="presParOf" srcId="{F39761AC-CF60-478B-B320-3D69DE51A706}" destId="{9B9D0836-B608-4ECB-9FA3-8E5452D0114F}" srcOrd="5" destOrd="0" presId="urn:microsoft.com/office/officeart/2005/8/layout/hierarchy1"/>
    <dgm:cxn modelId="{74A580CD-E541-44EE-8F48-65288EA2423F}" type="presParOf" srcId="{9B9D0836-B608-4ECB-9FA3-8E5452D0114F}" destId="{EB414B09-C93F-42C0-945D-C2F9E765CFFD}" srcOrd="0" destOrd="0" presId="urn:microsoft.com/office/officeart/2005/8/layout/hierarchy1"/>
    <dgm:cxn modelId="{3AE34F0D-6C89-48B7-8E61-13EE8A05BDFF}" type="presParOf" srcId="{EB414B09-C93F-42C0-945D-C2F9E765CFFD}" destId="{3A1156F5-4DAB-4536-8870-14277B4A034B}" srcOrd="0" destOrd="0" presId="urn:microsoft.com/office/officeart/2005/8/layout/hierarchy1"/>
    <dgm:cxn modelId="{6FCA8D39-A2A7-4092-BABE-EA97B64C851F}" type="presParOf" srcId="{EB414B09-C93F-42C0-945D-C2F9E765CFFD}" destId="{EC5CDDBB-EA35-432C-99E9-C25824A03BD0}" srcOrd="1" destOrd="0" presId="urn:microsoft.com/office/officeart/2005/8/layout/hierarchy1"/>
    <dgm:cxn modelId="{E794E148-1FEE-436D-93C3-F6779D6D7D95}" type="presParOf" srcId="{9B9D0836-B608-4ECB-9FA3-8E5452D0114F}" destId="{8399DB75-D885-4EA7-A9D5-0B7591BCB886}" srcOrd="1" destOrd="0" presId="urn:microsoft.com/office/officeart/2005/8/layout/hierarchy1"/>
    <dgm:cxn modelId="{D44AC767-6E66-4AAB-AF61-6E0C23940CEB}" type="presParOf" srcId="{F39761AC-CF60-478B-B320-3D69DE51A706}" destId="{B2BAC985-27DD-4EED-A605-96CEF2C0ED29}" srcOrd="6" destOrd="0" presId="urn:microsoft.com/office/officeart/2005/8/layout/hierarchy1"/>
    <dgm:cxn modelId="{6B1EB812-EA41-4DD7-ADAF-1077C6653805}" type="presParOf" srcId="{F39761AC-CF60-478B-B320-3D69DE51A706}" destId="{3629E047-9673-4A1F-8A40-E1D318EF311C}" srcOrd="7" destOrd="0" presId="urn:microsoft.com/office/officeart/2005/8/layout/hierarchy1"/>
    <dgm:cxn modelId="{BB5FBD83-82AA-4518-88D6-0569D9E0F613}" type="presParOf" srcId="{3629E047-9673-4A1F-8A40-E1D318EF311C}" destId="{C80156CF-2A05-466F-902A-B323618F362F}" srcOrd="0" destOrd="0" presId="urn:microsoft.com/office/officeart/2005/8/layout/hierarchy1"/>
    <dgm:cxn modelId="{5A387CB7-2A41-405D-927B-FC57AA5ED21D}" type="presParOf" srcId="{C80156CF-2A05-466F-902A-B323618F362F}" destId="{D0B323A1-FDBF-4FBA-B47E-B514BBB94636}" srcOrd="0" destOrd="0" presId="urn:microsoft.com/office/officeart/2005/8/layout/hierarchy1"/>
    <dgm:cxn modelId="{A1EDE88F-6A7F-412D-8DC2-60785C44E6E3}" type="presParOf" srcId="{C80156CF-2A05-466F-902A-B323618F362F}" destId="{EA6A98D5-A3E7-4C73-93C3-F94C9623BF5D}" srcOrd="1" destOrd="0" presId="urn:microsoft.com/office/officeart/2005/8/layout/hierarchy1"/>
    <dgm:cxn modelId="{9BDF9210-10B7-4FEE-9F38-8ACA7261ADB3}" type="presParOf" srcId="{3629E047-9673-4A1F-8A40-E1D318EF311C}" destId="{2277B944-BA07-463F-AA4C-7FE1AA110208}" srcOrd="1" destOrd="0" presId="urn:microsoft.com/office/officeart/2005/8/layout/hierarchy1"/>
    <dgm:cxn modelId="{2A8882C9-7599-432D-9B74-11F35CCB8C6C}" type="presParOf" srcId="{F39761AC-CF60-478B-B320-3D69DE51A706}" destId="{F7E91E4E-5195-4EDE-BBF5-407D92C3196D}" srcOrd="8" destOrd="0" presId="urn:microsoft.com/office/officeart/2005/8/layout/hierarchy1"/>
    <dgm:cxn modelId="{189F2A28-8D09-40A5-ABEE-045321A76C5B}" type="presParOf" srcId="{F39761AC-CF60-478B-B320-3D69DE51A706}" destId="{6DD915D6-8F7F-42BA-991E-E56D7D800EE7}" srcOrd="9" destOrd="0" presId="urn:microsoft.com/office/officeart/2005/8/layout/hierarchy1"/>
    <dgm:cxn modelId="{5C767513-7D63-4973-B789-2EA4B2165CA2}" type="presParOf" srcId="{6DD915D6-8F7F-42BA-991E-E56D7D800EE7}" destId="{4DAD24EC-4240-44F9-9CA2-DD0B10DDF652}" srcOrd="0" destOrd="0" presId="urn:microsoft.com/office/officeart/2005/8/layout/hierarchy1"/>
    <dgm:cxn modelId="{3F99DA79-F865-4FF2-98C5-3307B1651C4E}" type="presParOf" srcId="{4DAD24EC-4240-44F9-9CA2-DD0B10DDF652}" destId="{079F91BF-6724-4411-801E-0B88116A46CC}" srcOrd="0" destOrd="0" presId="urn:microsoft.com/office/officeart/2005/8/layout/hierarchy1"/>
    <dgm:cxn modelId="{F9241E1E-896B-478F-85C8-01B011AE2699}" type="presParOf" srcId="{4DAD24EC-4240-44F9-9CA2-DD0B10DDF652}" destId="{2A74333B-907B-46C6-93DB-4122052F208E}" srcOrd="1" destOrd="0" presId="urn:microsoft.com/office/officeart/2005/8/layout/hierarchy1"/>
    <dgm:cxn modelId="{DB7FB6DA-4356-498B-B882-E6283CAE7CC4}" type="presParOf" srcId="{6DD915D6-8F7F-42BA-991E-E56D7D800EE7}" destId="{824B7278-89CE-44E7-B886-7557847035E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CA24528-60E8-472F-B8EF-B2C5788E7184}" type="doc">
      <dgm:prSet loTypeId="urn:microsoft.com/office/officeart/2005/8/layout/hierarchy1" loCatId="hierarchy" qsTypeId="urn:microsoft.com/office/officeart/2005/8/quickstyle/3d2" qsCatId="3D" csTypeId="urn:microsoft.com/office/officeart/2005/8/colors/accent1_2" csCatId="accent1" phldr="1"/>
      <dgm:spPr/>
      <dgm:t>
        <a:bodyPr/>
        <a:lstStyle/>
        <a:p>
          <a:endParaRPr lang="en-US"/>
        </a:p>
      </dgm:t>
    </dgm:pt>
    <dgm:pt modelId="{D89C2D11-0F3C-4BA6-A894-912FF323AB83}">
      <dgm:prSet phldrT="[Text]"/>
      <dgm:spPr>
        <a:ln>
          <a:solidFill>
            <a:srgbClr val="FF0000"/>
          </a:solidFill>
        </a:ln>
      </dgm:spPr>
      <dgm:t>
        <a:bodyPr/>
        <a:lstStyle/>
        <a:p>
          <a:r>
            <a:rPr lang="en-US" b="1" smtClean="0"/>
            <a:t>Đối với khách mời</a:t>
          </a:r>
          <a:endParaRPr lang="en-US" b="1">
            <a:effectLst>
              <a:outerShdw blurRad="38100" dist="38100" dir="2700000" algn="tl">
                <a:srgbClr val="000000">
                  <a:alpha val="43137"/>
                </a:srgbClr>
              </a:outerShdw>
            </a:effectLst>
          </a:endParaRPr>
        </a:p>
      </dgm:t>
    </dgm:pt>
    <dgm:pt modelId="{492B246C-F5CB-476A-9C6F-472E3A562969}" type="parTrans" cxnId="{AFDC39FE-D756-4EA7-936E-C8B0C9573065}">
      <dgm:prSet/>
      <dgm:spPr/>
      <dgm:t>
        <a:bodyPr/>
        <a:lstStyle/>
        <a:p>
          <a:endParaRPr lang="en-US"/>
        </a:p>
      </dgm:t>
    </dgm:pt>
    <dgm:pt modelId="{26A2035A-4004-401F-A2EF-5CE777C9EB91}" type="sibTrans" cxnId="{AFDC39FE-D756-4EA7-936E-C8B0C9573065}">
      <dgm:prSet/>
      <dgm:spPr/>
      <dgm:t>
        <a:bodyPr/>
        <a:lstStyle/>
        <a:p>
          <a:endParaRPr lang="en-US"/>
        </a:p>
      </dgm:t>
    </dgm:pt>
    <dgm:pt modelId="{ACCC6764-461A-49AA-A47C-955A9C45C2CE}">
      <dgm:prSet phldrT="[Text]"/>
      <dgm:spPr>
        <a:ln>
          <a:solidFill>
            <a:srgbClr val="FFC000"/>
          </a:solidFill>
        </a:ln>
      </dgm:spPr>
      <dgm:t>
        <a:bodyPr/>
        <a:lstStyle/>
        <a:p>
          <a:r>
            <a:rPr lang="en-US" b="1" smtClean="0"/>
            <a:t>Khi nhận được lời mời dự tiệc</a:t>
          </a:r>
          <a:endParaRPr lang="en-US"/>
        </a:p>
      </dgm:t>
    </dgm:pt>
    <dgm:pt modelId="{E5EF32E0-66EF-4319-83BD-3BC68EF41E93}" type="parTrans" cxnId="{485DFB0C-13DA-492E-8AB4-6A08CDE38CD2}">
      <dgm:prSet/>
      <dgm:spPr>
        <a:ln>
          <a:solidFill>
            <a:srgbClr val="FF0000"/>
          </a:solidFill>
        </a:ln>
      </dgm:spPr>
      <dgm:t>
        <a:bodyPr/>
        <a:lstStyle/>
        <a:p>
          <a:endParaRPr lang="en-US"/>
        </a:p>
      </dgm:t>
    </dgm:pt>
    <dgm:pt modelId="{08E8E10A-ABEA-4524-B9A7-DBDAE2B10639}" type="sibTrans" cxnId="{485DFB0C-13DA-492E-8AB4-6A08CDE38CD2}">
      <dgm:prSet/>
      <dgm:spPr/>
      <dgm:t>
        <a:bodyPr/>
        <a:lstStyle/>
        <a:p>
          <a:endParaRPr lang="en-US"/>
        </a:p>
      </dgm:t>
    </dgm:pt>
    <dgm:pt modelId="{DB7A396E-60A4-46C4-B9F7-90692BBB2421}">
      <dgm:prSet phldrT="[Text]"/>
      <dgm:spPr>
        <a:ln>
          <a:solidFill>
            <a:srgbClr val="FFC000"/>
          </a:solidFill>
        </a:ln>
      </dgm:spPr>
      <dgm:t>
        <a:bodyPr/>
        <a:lstStyle/>
        <a:p>
          <a:r>
            <a:rPr lang="en-US" b="1" smtClean="0"/>
            <a:t>Chọn người đi cùng</a:t>
          </a:r>
          <a:endParaRPr lang="en-US"/>
        </a:p>
      </dgm:t>
    </dgm:pt>
    <dgm:pt modelId="{769E828F-7627-40FA-A859-ABAC83374754}" type="parTrans" cxnId="{9B0B040E-78C6-4F78-B872-27ABB90947D6}">
      <dgm:prSet/>
      <dgm:spPr/>
      <dgm:t>
        <a:bodyPr/>
        <a:lstStyle/>
        <a:p>
          <a:endParaRPr lang="en-US"/>
        </a:p>
      </dgm:t>
    </dgm:pt>
    <dgm:pt modelId="{E88BE5BC-6FF0-409C-AF7D-1310996F643E}" type="sibTrans" cxnId="{9B0B040E-78C6-4F78-B872-27ABB90947D6}">
      <dgm:prSet/>
      <dgm:spPr/>
      <dgm:t>
        <a:bodyPr/>
        <a:lstStyle/>
        <a:p>
          <a:endParaRPr lang="en-US"/>
        </a:p>
      </dgm:t>
    </dgm:pt>
    <dgm:pt modelId="{6E3ECBEB-BD58-4AAE-A355-D27456FB967C}">
      <dgm:prSet phldrT="[Text]"/>
      <dgm:spPr>
        <a:ln>
          <a:solidFill>
            <a:srgbClr val="FFC000"/>
          </a:solidFill>
        </a:ln>
      </dgm:spPr>
      <dgm:t>
        <a:bodyPr/>
        <a:lstStyle/>
        <a:p>
          <a:r>
            <a:rPr lang="en-US" b="1" smtClean="0"/>
            <a:t>Chọn trang phục và quà</a:t>
          </a:r>
          <a:endParaRPr lang="en-US"/>
        </a:p>
      </dgm:t>
    </dgm:pt>
    <dgm:pt modelId="{3A88E25B-9802-4EBE-9A07-B3FC4A717BDE}" type="parTrans" cxnId="{56AF5BB9-6F7D-49BA-A50E-946B3C1FEFDB}">
      <dgm:prSet/>
      <dgm:spPr>
        <a:ln>
          <a:solidFill>
            <a:srgbClr val="FF0000"/>
          </a:solidFill>
        </a:ln>
      </dgm:spPr>
      <dgm:t>
        <a:bodyPr/>
        <a:lstStyle/>
        <a:p>
          <a:endParaRPr lang="en-US"/>
        </a:p>
      </dgm:t>
    </dgm:pt>
    <dgm:pt modelId="{59F9322B-5AD0-4DAA-88DD-533FD604252E}" type="sibTrans" cxnId="{56AF5BB9-6F7D-49BA-A50E-946B3C1FEFDB}">
      <dgm:prSet/>
      <dgm:spPr/>
      <dgm:t>
        <a:bodyPr/>
        <a:lstStyle/>
        <a:p>
          <a:endParaRPr lang="en-US"/>
        </a:p>
      </dgm:t>
    </dgm:pt>
    <dgm:pt modelId="{02E5A42C-2A40-47B9-8624-EF4116C637B1}">
      <dgm:prSet phldrT="[Text]"/>
      <dgm:spPr>
        <a:ln>
          <a:solidFill>
            <a:srgbClr val="FFC000"/>
          </a:solidFill>
        </a:ln>
      </dgm:spPr>
      <dgm:t>
        <a:bodyPr/>
        <a:lstStyle/>
        <a:p>
          <a:r>
            <a:rPr lang="en-US" b="1" smtClean="0"/>
            <a:t>Chọn thời điểm xuất hiện và lưu ý khi nhập tiệc</a:t>
          </a:r>
          <a:endParaRPr lang="en-US"/>
        </a:p>
      </dgm:t>
    </dgm:pt>
    <dgm:pt modelId="{BF381B7C-7F64-405D-BB42-61B51A666E65}" type="parTrans" cxnId="{F9C65138-1A57-4076-B51F-7EC9101F1B5E}">
      <dgm:prSet/>
      <dgm:spPr>
        <a:ln>
          <a:solidFill>
            <a:srgbClr val="FF0000"/>
          </a:solidFill>
        </a:ln>
      </dgm:spPr>
      <dgm:t>
        <a:bodyPr/>
        <a:lstStyle/>
        <a:p>
          <a:endParaRPr lang="en-US"/>
        </a:p>
      </dgm:t>
    </dgm:pt>
    <dgm:pt modelId="{6EB39906-1AD3-4EE5-8BEA-A8D853B3EA5F}" type="sibTrans" cxnId="{F9C65138-1A57-4076-B51F-7EC9101F1B5E}">
      <dgm:prSet/>
      <dgm:spPr/>
      <dgm:t>
        <a:bodyPr/>
        <a:lstStyle/>
        <a:p>
          <a:endParaRPr lang="en-US"/>
        </a:p>
      </dgm:t>
    </dgm:pt>
    <dgm:pt modelId="{7523C46C-944C-4423-AAFF-2F4969CD1AD5}" type="pres">
      <dgm:prSet presAssocID="{2CA24528-60E8-472F-B8EF-B2C5788E7184}" presName="hierChild1" presStyleCnt="0">
        <dgm:presLayoutVars>
          <dgm:chPref val="1"/>
          <dgm:dir/>
          <dgm:animOne val="branch"/>
          <dgm:animLvl val="lvl"/>
          <dgm:resizeHandles/>
        </dgm:presLayoutVars>
      </dgm:prSet>
      <dgm:spPr/>
    </dgm:pt>
    <dgm:pt modelId="{59F848CD-4FF5-4D22-91E3-DED50F7730EC}" type="pres">
      <dgm:prSet presAssocID="{D89C2D11-0F3C-4BA6-A894-912FF323AB83}" presName="hierRoot1" presStyleCnt="0"/>
      <dgm:spPr/>
    </dgm:pt>
    <dgm:pt modelId="{AD8CDCAB-11C9-48C5-859A-B72CD1A26C38}" type="pres">
      <dgm:prSet presAssocID="{D89C2D11-0F3C-4BA6-A894-912FF323AB83}" presName="composite" presStyleCnt="0"/>
      <dgm:spPr/>
    </dgm:pt>
    <dgm:pt modelId="{ECAD3A6A-EAA5-4E08-9E56-AD1A3E647030}" type="pres">
      <dgm:prSet presAssocID="{D89C2D11-0F3C-4BA6-A894-912FF323AB83}" presName="background" presStyleLbl="node0" presStyleIdx="0" presStyleCnt="1"/>
      <dgm:spPr>
        <a:solidFill>
          <a:srgbClr val="00FFFF"/>
        </a:solidFill>
      </dgm:spPr>
    </dgm:pt>
    <dgm:pt modelId="{D9DCCFB8-4BAE-4EBA-BCB3-139C006A3EA0}" type="pres">
      <dgm:prSet presAssocID="{D89C2D11-0F3C-4BA6-A894-912FF323AB83}" presName="text" presStyleLbl="fgAcc0" presStyleIdx="0" presStyleCnt="1">
        <dgm:presLayoutVars>
          <dgm:chPref val="3"/>
        </dgm:presLayoutVars>
      </dgm:prSet>
      <dgm:spPr/>
      <dgm:t>
        <a:bodyPr/>
        <a:lstStyle/>
        <a:p>
          <a:endParaRPr lang="en-US"/>
        </a:p>
      </dgm:t>
    </dgm:pt>
    <dgm:pt modelId="{F39761AC-CF60-478B-B320-3D69DE51A706}" type="pres">
      <dgm:prSet presAssocID="{D89C2D11-0F3C-4BA6-A894-912FF323AB83}" presName="hierChild2" presStyleCnt="0"/>
      <dgm:spPr/>
    </dgm:pt>
    <dgm:pt modelId="{286CC4C9-CCF3-4CCD-A2B4-77FAC296204D}" type="pres">
      <dgm:prSet presAssocID="{E5EF32E0-66EF-4319-83BD-3BC68EF41E93}" presName="Name10" presStyleLbl="parChTrans1D2" presStyleIdx="0" presStyleCnt="4"/>
      <dgm:spPr/>
    </dgm:pt>
    <dgm:pt modelId="{8BF36DA2-AACE-45B3-A548-B2DCD56D46F6}" type="pres">
      <dgm:prSet presAssocID="{ACCC6764-461A-49AA-A47C-955A9C45C2CE}" presName="hierRoot2" presStyleCnt="0"/>
      <dgm:spPr/>
    </dgm:pt>
    <dgm:pt modelId="{46ACDF89-0CAA-46FD-B95A-C2B84AFEF18F}" type="pres">
      <dgm:prSet presAssocID="{ACCC6764-461A-49AA-A47C-955A9C45C2CE}" presName="composite2" presStyleCnt="0"/>
      <dgm:spPr/>
    </dgm:pt>
    <dgm:pt modelId="{F74AF9E2-6D27-494F-9381-7010C7233CE4}" type="pres">
      <dgm:prSet presAssocID="{ACCC6764-461A-49AA-A47C-955A9C45C2CE}" presName="background2" presStyleLbl="node2" presStyleIdx="0" presStyleCnt="4"/>
      <dgm:spPr>
        <a:solidFill>
          <a:srgbClr val="00B0F0"/>
        </a:solidFill>
      </dgm:spPr>
    </dgm:pt>
    <dgm:pt modelId="{1C0BA5CA-DA68-447F-B128-7AE7AE5F2F7F}" type="pres">
      <dgm:prSet presAssocID="{ACCC6764-461A-49AA-A47C-955A9C45C2CE}" presName="text2" presStyleLbl="fgAcc2" presStyleIdx="0" presStyleCnt="4">
        <dgm:presLayoutVars>
          <dgm:chPref val="3"/>
        </dgm:presLayoutVars>
      </dgm:prSet>
      <dgm:spPr/>
      <dgm:t>
        <a:bodyPr/>
        <a:lstStyle/>
        <a:p>
          <a:endParaRPr lang="en-US"/>
        </a:p>
      </dgm:t>
    </dgm:pt>
    <dgm:pt modelId="{2300F79C-B680-4D48-9736-8FE6BC58C597}" type="pres">
      <dgm:prSet presAssocID="{ACCC6764-461A-49AA-A47C-955A9C45C2CE}" presName="hierChild3" presStyleCnt="0"/>
      <dgm:spPr/>
    </dgm:pt>
    <dgm:pt modelId="{8C710C11-ABC8-4238-A3D8-171884F93D8C}" type="pres">
      <dgm:prSet presAssocID="{769E828F-7627-40FA-A859-ABAC83374754}" presName="Name10" presStyleLbl="parChTrans1D2" presStyleIdx="1" presStyleCnt="4"/>
      <dgm:spPr/>
    </dgm:pt>
    <dgm:pt modelId="{9B9D0836-B608-4ECB-9FA3-8E5452D0114F}" type="pres">
      <dgm:prSet presAssocID="{DB7A396E-60A4-46C4-B9F7-90692BBB2421}" presName="hierRoot2" presStyleCnt="0"/>
      <dgm:spPr/>
    </dgm:pt>
    <dgm:pt modelId="{EB414B09-C93F-42C0-945D-C2F9E765CFFD}" type="pres">
      <dgm:prSet presAssocID="{DB7A396E-60A4-46C4-B9F7-90692BBB2421}" presName="composite2" presStyleCnt="0"/>
      <dgm:spPr/>
    </dgm:pt>
    <dgm:pt modelId="{3A1156F5-4DAB-4536-8870-14277B4A034B}" type="pres">
      <dgm:prSet presAssocID="{DB7A396E-60A4-46C4-B9F7-90692BBB2421}" presName="background2" presStyleLbl="node2" presStyleIdx="1" presStyleCnt="4"/>
      <dgm:spPr>
        <a:solidFill>
          <a:srgbClr val="6666FF"/>
        </a:solidFill>
      </dgm:spPr>
    </dgm:pt>
    <dgm:pt modelId="{EC5CDDBB-EA35-432C-99E9-C25824A03BD0}" type="pres">
      <dgm:prSet presAssocID="{DB7A396E-60A4-46C4-B9F7-90692BBB2421}" presName="text2" presStyleLbl="fgAcc2" presStyleIdx="1" presStyleCnt="4">
        <dgm:presLayoutVars>
          <dgm:chPref val="3"/>
        </dgm:presLayoutVars>
      </dgm:prSet>
      <dgm:spPr/>
      <dgm:t>
        <a:bodyPr/>
        <a:lstStyle/>
        <a:p>
          <a:endParaRPr lang="en-US"/>
        </a:p>
      </dgm:t>
    </dgm:pt>
    <dgm:pt modelId="{8399DB75-D885-4EA7-A9D5-0B7591BCB886}" type="pres">
      <dgm:prSet presAssocID="{DB7A396E-60A4-46C4-B9F7-90692BBB2421}" presName="hierChild3" presStyleCnt="0"/>
      <dgm:spPr/>
    </dgm:pt>
    <dgm:pt modelId="{B2BAC985-27DD-4EED-A605-96CEF2C0ED29}" type="pres">
      <dgm:prSet presAssocID="{3A88E25B-9802-4EBE-9A07-B3FC4A717BDE}" presName="Name10" presStyleLbl="parChTrans1D2" presStyleIdx="2" presStyleCnt="4"/>
      <dgm:spPr/>
    </dgm:pt>
    <dgm:pt modelId="{3629E047-9673-4A1F-8A40-E1D318EF311C}" type="pres">
      <dgm:prSet presAssocID="{6E3ECBEB-BD58-4AAE-A355-D27456FB967C}" presName="hierRoot2" presStyleCnt="0"/>
      <dgm:spPr/>
    </dgm:pt>
    <dgm:pt modelId="{C80156CF-2A05-466F-902A-B323618F362F}" type="pres">
      <dgm:prSet presAssocID="{6E3ECBEB-BD58-4AAE-A355-D27456FB967C}" presName="composite2" presStyleCnt="0"/>
      <dgm:spPr/>
    </dgm:pt>
    <dgm:pt modelId="{D0B323A1-FDBF-4FBA-B47E-B514BBB94636}" type="pres">
      <dgm:prSet presAssocID="{6E3ECBEB-BD58-4AAE-A355-D27456FB967C}" presName="background2" presStyleLbl="node2" presStyleIdx="2" presStyleCnt="4"/>
      <dgm:spPr>
        <a:solidFill>
          <a:srgbClr val="0070C0"/>
        </a:solidFill>
      </dgm:spPr>
    </dgm:pt>
    <dgm:pt modelId="{EA6A98D5-A3E7-4C73-93C3-F94C9623BF5D}" type="pres">
      <dgm:prSet presAssocID="{6E3ECBEB-BD58-4AAE-A355-D27456FB967C}" presName="text2" presStyleLbl="fgAcc2" presStyleIdx="2" presStyleCnt="4">
        <dgm:presLayoutVars>
          <dgm:chPref val="3"/>
        </dgm:presLayoutVars>
      </dgm:prSet>
      <dgm:spPr/>
      <dgm:t>
        <a:bodyPr/>
        <a:lstStyle/>
        <a:p>
          <a:endParaRPr lang="en-US"/>
        </a:p>
      </dgm:t>
    </dgm:pt>
    <dgm:pt modelId="{2277B944-BA07-463F-AA4C-7FE1AA110208}" type="pres">
      <dgm:prSet presAssocID="{6E3ECBEB-BD58-4AAE-A355-D27456FB967C}" presName="hierChild3" presStyleCnt="0"/>
      <dgm:spPr/>
    </dgm:pt>
    <dgm:pt modelId="{F7E91E4E-5195-4EDE-BBF5-407D92C3196D}" type="pres">
      <dgm:prSet presAssocID="{BF381B7C-7F64-405D-BB42-61B51A666E65}" presName="Name10" presStyleLbl="parChTrans1D2" presStyleIdx="3" presStyleCnt="4"/>
      <dgm:spPr/>
    </dgm:pt>
    <dgm:pt modelId="{6DD915D6-8F7F-42BA-991E-E56D7D800EE7}" type="pres">
      <dgm:prSet presAssocID="{02E5A42C-2A40-47B9-8624-EF4116C637B1}" presName="hierRoot2" presStyleCnt="0"/>
      <dgm:spPr/>
    </dgm:pt>
    <dgm:pt modelId="{4DAD24EC-4240-44F9-9CA2-DD0B10DDF652}" type="pres">
      <dgm:prSet presAssocID="{02E5A42C-2A40-47B9-8624-EF4116C637B1}" presName="composite2" presStyleCnt="0"/>
      <dgm:spPr/>
    </dgm:pt>
    <dgm:pt modelId="{079F91BF-6724-4411-801E-0B88116A46CC}" type="pres">
      <dgm:prSet presAssocID="{02E5A42C-2A40-47B9-8624-EF4116C637B1}" presName="background2" presStyleLbl="node2" presStyleIdx="3" presStyleCnt="4"/>
      <dgm:spPr>
        <a:solidFill>
          <a:srgbClr val="BD95D3"/>
        </a:solidFill>
      </dgm:spPr>
    </dgm:pt>
    <dgm:pt modelId="{2A74333B-907B-46C6-93DB-4122052F208E}" type="pres">
      <dgm:prSet presAssocID="{02E5A42C-2A40-47B9-8624-EF4116C637B1}" presName="text2" presStyleLbl="fgAcc2" presStyleIdx="3" presStyleCnt="4">
        <dgm:presLayoutVars>
          <dgm:chPref val="3"/>
        </dgm:presLayoutVars>
      </dgm:prSet>
      <dgm:spPr/>
      <dgm:t>
        <a:bodyPr/>
        <a:lstStyle/>
        <a:p>
          <a:endParaRPr lang="en-US"/>
        </a:p>
      </dgm:t>
    </dgm:pt>
    <dgm:pt modelId="{824B7278-89CE-44E7-B886-7557847035E7}" type="pres">
      <dgm:prSet presAssocID="{02E5A42C-2A40-47B9-8624-EF4116C637B1}" presName="hierChild3" presStyleCnt="0"/>
      <dgm:spPr/>
    </dgm:pt>
  </dgm:ptLst>
  <dgm:cxnLst>
    <dgm:cxn modelId="{2EDDF0C3-09C2-4BF9-B524-06AB740C122A}" type="presOf" srcId="{DB7A396E-60A4-46C4-B9F7-90692BBB2421}" destId="{EC5CDDBB-EA35-432C-99E9-C25824A03BD0}" srcOrd="0" destOrd="0" presId="urn:microsoft.com/office/officeart/2005/8/layout/hierarchy1"/>
    <dgm:cxn modelId="{8B0600A7-4714-4D94-9930-79A9C3B86349}" type="presOf" srcId="{02E5A42C-2A40-47B9-8624-EF4116C637B1}" destId="{2A74333B-907B-46C6-93DB-4122052F208E}" srcOrd="0" destOrd="0" presId="urn:microsoft.com/office/officeart/2005/8/layout/hierarchy1"/>
    <dgm:cxn modelId="{7F72B04D-24BA-4B4D-817D-390685B9E240}" type="presOf" srcId="{D89C2D11-0F3C-4BA6-A894-912FF323AB83}" destId="{D9DCCFB8-4BAE-4EBA-BCB3-139C006A3EA0}" srcOrd="0" destOrd="0" presId="urn:microsoft.com/office/officeart/2005/8/layout/hierarchy1"/>
    <dgm:cxn modelId="{50B32E26-E3AF-442E-8D50-BD2B942DC6FA}" type="presOf" srcId="{6E3ECBEB-BD58-4AAE-A355-D27456FB967C}" destId="{EA6A98D5-A3E7-4C73-93C3-F94C9623BF5D}" srcOrd="0" destOrd="0" presId="urn:microsoft.com/office/officeart/2005/8/layout/hierarchy1"/>
    <dgm:cxn modelId="{AFDC39FE-D756-4EA7-936E-C8B0C9573065}" srcId="{2CA24528-60E8-472F-B8EF-B2C5788E7184}" destId="{D89C2D11-0F3C-4BA6-A894-912FF323AB83}" srcOrd="0" destOrd="0" parTransId="{492B246C-F5CB-476A-9C6F-472E3A562969}" sibTransId="{26A2035A-4004-401F-A2EF-5CE777C9EB91}"/>
    <dgm:cxn modelId="{4D9303AD-5774-42C3-90C3-431F8A59F87A}" type="presOf" srcId="{2CA24528-60E8-472F-B8EF-B2C5788E7184}" destId="{7523C46C-944C-4423-AAFF-2F4969CD1AD5}" srcOrd="0" destOrd="0" presId="urn:microsoft.com/office/officeart/2005/8/layout/hierarchy1"/>
    <dgm:cxn modelId="{56AF5BB9-6F7D-49BA-A50E-946B3C1FEFDB}" srcId="{D89C2D11-0F3C-4BA6-A894-912FF323AB83}" destId="{6E3ECBEB-BD58-4AAE-A355-D27456FB967C}" srcOrd="2" destOrd="0" parTransId="{3A88E25B-9802-4EBE-9A07-B3FC4A717BDE}" sibTransId="{59F9322B-5AD0-4DAA-88DD-533FD604252E}"/>
    <dgm:cxn modelId="{EE61A315-1063-4FCE-B2AD-2F41722B6947}" type="presOf" srcId="{E5EF32E0-66EF-4319-83BD-3BC68EF41E93}" destId="{286CC4C9-CCF3-4CCD-A2B4-77FAC296204D}" srcOrd="0" destOrd="0" presId="urn:microsoft.com/office/officeart/2005/8/layout/hierarchy1"/>
    <dgm:cxn modelId="{4D2ED150-4EFA-4C8C-B5EA-62E6F10D4ABE}" type="presOf" srcId="{ACCC6764-461A-49AA-A47C-955A9C45C2CE}" destId="{1C0BA5CA-DA68-447F-B128-7AE7AE5F2F7F}" srcOrd="0" destOrd="0" presId="urn:microsoft.com/office/officeart/2005/8/layout/hierarchy1"/>
    <dgm:cxn modelId="{F9C65138-1A57-4076-B51F-7EC9101F1B5E}" srcId="{D89C2D11-0F3C-4BA6-A894-912FF323AB83}" destId="{02E5A42C-2A40-47B9-8624-EF4116C637B1}" srcOrd="3" destOrd="0" parTransId="{BF381B7C-7F64-405D-BB42-61B51A666E65}" sibTransId="{6EB39906-1AD3-4EE5-8BEA-A8D853B3EA5F}"/>
    <dgm:cxn modelId="{11DCD378-4EF5-437E-8172-86E6F735272C}" type="presOf" srcId="{3A88E25B-9802-4EBE-9A07-B3FC4A717BDE}" destId="{B2BAC985-27DD-4EED-A605-96CEF2C0ED29}" srcOrd="0" destOrd="0" presId="urn:microsoft.com/office/officeart/2005/8/layout/hierarchy1"/>
    <dgm:cxn modelId="{9B0B040E-78C6-4F78-B872-27ABB90947D6}" srcId="{D89C2D11-0F3C-4BA6-A894-912FF323AB83}" destId="{DB7A396E-60A4-46C4-B9F7-90692BBB2421}" srcOrd="1" destOrd="0" parTransId="{769E828F-7627-40FA-A859-ABAC83374754}" sibTransId="{E88BE5BC-6FF0-409C-AF7D-1310996F643E}"/>
    <dgm:cxn modelId="{82C978B0-EC77-4DA5-BBB9-5C203BDCBE24}" type="presOf" srcId="{769E828F-7627-40FA-A859-ABAC83374754}" destId="{8C710C11-ABC8-4238-A3D8-171884F93D8C}" srcOrd="0" destOrd="0" presId="urn:microsoft.com/office/officeart/2005/8/layout/hierarchy1"/>
    <dgm:cxn modelId="{485DFB0C-13DA-492E-8AB4-6A08CDE38CD2}" srcId="{D89C2D11-0F3C-4BA6-A894-912FF323AB83}" destId="{ACCC6764-461A-49AA-A47C-955A9C45C2CE}" srcOrd="0" destOrd="0" parTransId="{E5EF32E0-66EF-4319-83BD-3BC68EF41E93}" sibTransId="{08E8E10A-ABEA-4524-B9A7-DBDAE2B10639}"/>
    <dgm:cxn modelId="{C4EEC44F-52E8-4F93-9539-E0E80E9EE949}" type="presOf" srcId="{BF381B7C-7F64-405D-BB42-61B51A666E65}" destId="{F7E91E4E-5195-4EDE-BBF5-407D92C3196D}" srcOrd="0" destOrd="0" presId="urn:microsoft.com/office/officeart/2005/8/layout/hierarchy1"/>
    <dgm:cxn modelId="{D6BA1B4D-BFE7-4F04-9C05-F1ABAD60B7DA}" type="presParOf" srcId="{7523C46C-944C-4423-AAFF-2F4969CD1AD5}" destId="{59F848CD-4FF5-4D22-91E3-DED50F7730EC}" srcOrd="0" destOrd="0" presId="urn:microsoft.com/office/officeart/2005/8/layout/hierarchy1"/>
    <dgm:cxn modelId="{45AB5837-C15A-4204-9C0F-201342281DDE}" type="presParOf" srcId="{59F848CD-4FF5-4D22-91E3-DED50F7730EC}" destId="{AD8CDCAB-11C9-48C5-859A-B72CD1A26C38}" srcOrd="0" destOrd="0" presId="urn:microsoft.com/office/officeart/2005/8/layout/hierarchy1"/>
    <dgm:cxn modelId="{57C16C71-55D7-4AB8-B1B5-21C7BEEF4E81}" type="presParOf" srcId="{AD8CDCAB-11C9-48C5-859A-B72CD1A26C38}" destId="{ECAD3A6A-EAA5-4E08-9E56-AD1A3E647030}" srcOrd="0" destOrd="0" presId="urn:microsoft.com/office/officeart/2005/8/layout/hierarchy1"/>
    <dgm:cxn modelId="{021F6086-2D79-4EFA-BD5A-478A89F366A2}" type="presParOf" srcId="{AD8CDCAB-11C9-48C5-859A-B72CD1A26C38}" destId="{D9DCCFB8-4BAE-4EBA-BCB3-139C006A3EA0}" srcOrd="1" destOrd="0" presId="urn:microsoft.com/office/officeart/2005/8/layout/hierarchy1"/>
    <dgm:cxn modelId="{C5C62002-E836-48A5-A4C5-5A7FE1F4BC6B}" type="presParOf" srcId="{59F848CD-4FF5-4D22-91E3-DED50F7730EC}" destId="{F39761AC-CF60-478B-B320-3D69DE51A706}" srcOrd="1" destOrd="0" presId="urn:microsoft.com/office/officeart/2005/8/layout/hierarchy1"/>
    <dgm:cxn modelId="{31B06297-2433-4AA3-9931-E79ECD427C08}" type="presParOf" srcId="{F39761AC-CF60-478B-B320-3D69DE51A706}" destId="{286CC4C9-CCF3-4CCD-A2B4-77FAC296204D}" srcOrd="0" destOrd="0" presId="urn:microsoft.com/office/officeart/2005/8/layout/hierarchy1"/>
    <dgm:cxn modelId="{91979CE5-1D63-4BE3-9B56-64ED258D103A}" type="presParOf" srcId="{F39761AC-CF60-478B-B320-3D69DE51A706}" destId="{8BF36DA2-AACE-45B3-A548-B2DCD56D46F6}" srcOrd="1" destOrd="0" presId="urn:microsoft.com/office/officeart/2005/8/layout/hierarchy1"/>
    <dgm:cxn modelId="{14890C58-BD3D-4445-B82C-89345A8C8693}" type="presParOf" srcId="{8BF36DA2-AACE-45B3-A548-B2DCD56D46F6}" destId="{46ACDF89-0CAA-46FD-B95A-C2B84AFEF18F}" srcOrd="0" destOrd="0" presId="urn:microsoft.com/office/officeart/2005/8/layout/hierarchy1"/>
    <dgm:cxn modelId="{8F5F6B3D-4370-478A-9FE5-4EB9FA8AE39E}" type="presParOf" srcId="{46ACDF89-0CAA-46FD-B95A-C2B84AFEF18F}" destId="{F74AF9E2-6D27-494F-9381-7010C7233CE4}" srcOrd="0" destOrd="0" presId="urn:microsoft.com/office/officeart/2005/8/layout/hierarchy1"/>
    <dgm:cxn modelId="{05F748A9-6024-4108-B875-FE6AA747A5AE}" type="presParOf" srcId="{46ACDF89-0CAA-46FD-B95A-C2B84AFEF18F}" destId="{1C0BA5CA-DA68-447F-B128-7AE7AE5F2F7F}" srcOrd="1" destOrd="0" presId="urn:microsoft.com/office/officeart/2005/8/layout/hierarchy1"/>
    <dgm:cxn modelId="{92D25104-AA82-438A-8707-F7805F0DCC4F}" type="presParOf" srcId="{8BF36DA2-AACE-45B3-A548-B2DCD56D46F6}" destId="{2300F79C-B680-4D48-9736-8FE6BC58C597}" srcOrd="1" destOrd="0" presId="urn:microsoft.com/office/officeart/2005/8/layout/hierarchy1"/>
    <dgm:cxn modelId="{3508949E-88DB-4EB3-9A76-6A9FE3968D96}" type="presParOf" srcId="{F39761AC-CF60-478B-B320-3D69DE51A706}" destId="{8C710C11-ABC8-4238-A3D8-171884F93D8C}" srcOrd="2" destOrd="0" presId="urn:microsoft.com/office/officeart/2005/8/layout/hierarchy1"/>
    <dgm:cxn modelId="{6117F0DC-3F34-4E09-821C-82E2B1ADEDDC}" type="presParOf" srcId="{F39761AC-CF60-478B-B320-3D69DE51A706}" destId="{9B9D0836-B608-4ECB-9FA3-8E5452D0114F}" srcOrd="3" destOrd="0" presId="urn:microsoft.com/office/officeart/2005/8/layout/hierarchy1"/>
    <dgm:cxn modelId="{74A580CD-E541-44EE-8F48-65288EA2423F}" type="presParOf" srcId="{9B9D0836-B608-4ECB-9FA3-8E5452D0114F}" destId="{EB414B09-C93F-42C0-945D-C2F9E765CFFD}" srcOrd="0" destOrd="0" presId="urn:microsoft.com/office/officeart/2005/8/layout/hierarchy1"/>
    <dgm:cxn modelId="{3AE34F0D-6C89-48B7-8E61-13EE8A05BDFF}" type="presParOf" srcId="{EB414B09-C93F-42C0-945D-C2F9E765CFFD}" destId="{3A1156F5-4DAB-4536-8870-14277B4A034B}" srcOrd="0" destOrd="0" presId="urn:microsoft.com/office/officeart/2005/8/layout/hierarchy1"/>
    <dgm:cxn modelId="{6FCA8D39-A2A7-4092-BABE-EA97B64C851F}" type="presParOf" srcId="{EB414B09-C93F-42C0-945D-C2F9E765CFFD}" destId="{EC5CDDBB-EA35-432C-99E9-C25824A03BD0}" srcOrd="1" destOrd="0" presId="urn:microsoft.com/office/officeart/2005/8/layout/hierarchy1"/>
    <dgm:cxn modelId="{E794E148-1FEE-436D-93C3-F6779D6D7D95}" type="presParOf" srcId="{9B9D0836-B608-4ECB-9FA3-8E5452D0114F}" destId="{8399DB75-D885-4EA7-A9D5-0B7591BCB886}" srcOrd="1" destOrd="0" presId="urn:microsoft.com/office/officeart/2005/8/layout/hierarchy1"/>
    <dgm:cxn modelId="{D44AC767-6E66-4AAB-AF61-6E0C23940CEB}" type="presParOf" srcId="{F39761AC-CF60-478B-B320-3D69DE51A706}" destId="{B2BAC985-27DD-4EED-A605-96CEF2C0ED29}" srcOrd="4" destOrd="0" presId="urn:microsoft.com/office/officeart/2005/8/layout/hierarchy1"/>
    <dgm:cxn modelId="{6B1EB812-EA41-4DD7-ADAF-1077C6653805}" type="presParOf" srcId="{F39761AC-CF60-478B-B320-3D69DE51A706}" destId="{3629E047-9673-4A1F-8A40-E1D318EF311C}" srcOrd="5" destOrd="0" presId="urn:microsoft.com/office/officeart/2005/8/layout/hierarchy1"/>
    <dgm:cxn modelId="{BB5FBD83-82AA-4518-88D6-0569D9E0F613}" type="presParOf" srcId="{3629E047-9673-4A1F-8A40-E1D318EF311C}" destId="{C80156CF-2A05-466F-902A-B323618F362F}" srcOrd="0" destOrd="0" presId="urn:microsoft.com/office/officeart/2005/8/layout/hierarchy1"/>
    <dgm:cxn modelId="{5A387CB7-2A41-405D-927B-FC57AA5ED21D}" type="presParOf" srcId="{C80156CF-2A05-466F-902A-B323618F362F}" destId="{D0B323A1-FDBF-4FBA-B47E-B514BBB94636}" srcOrd="0" destOrd="0" presId="urn:microsoft.com/office/officeart/2005/8/layout/hierarchy1"/>
    <dgm:cxn modelId="{A1EDE88F-6A7F-412D-8DC2-60785C44E6E3}" type="presParOf" srcId="{C80156CF-2A05-466F-902A-B323618F362F}" destId="{EA6A98D5-A3E7-4C73-93C3-F94C9623BF5D}" srcOrd="1" destOrd="0" presId="urn:microsoft.com/office/officeart/2005/8/layout/hierarchy1"/>
    <dgm:cxn modelId="{9BDF9210-10B7-4FEE-9F38-8ACA7261ADB3}" type="presParOf" srcId="{3629E047-9673-4A1F-8A40-E1D318EF311C}" destId="{2277B944-BA07-463F-AA4C-7FE1AA110208}" srcOrd="1" destOrd="0" presId="urn:microsoft.com/office/officeart/2005/8/layout/hierarchy1"/>
    <dgm:cxn modelId="{2A8882C9-7599-432D-9B74-11F35CCB8C6C}" type="presParOf" srcId="{F39761AC-CF60-478B-B320-3D69DE51A706}" destId="{F7E91E4E-5195-4EDE-BBF5-407D92C3196D}" srcOrd="6" destOrd="0" presId="urn:microsoft.com/office/officeart/2005/8/layout/hierarchy1"/>
    <dgm:cxn modelId="{189F2A28-8D09-40A5-ABEE-045321A76C5B}" type="presParOf" srcId="{F39761AC-CF60-478B-B320-3D69DE51A706}" destId="{6DD915D6-8F7F-42BA-991E-E56D7D800EE7}" srcOrd="7" destOrd="0" presId="urn:microsoft.com/office/officeart/2005/8/layout/hierarchy1"/>
    <dgm:cxn modelId="{5C767513-7D63-4973-B789-2EA4B2165CA2}" type="presParOf" srcId="{6DD915D6-8F7F-42BA-991E-E56D7D800EE7}" destId="{4DAD24EC-4240-44F9-9CA2-DD0B10DDF652}" srcOrd="0" destOrd="0" presId="urn:microsoft.com/office/officeart/2005/8/layout/hierarchy1"/>
    <dgm:cxn modelId="{3F99DA79-F865-4FF2-98C5-3307B1651C4E}" type="presParOf" srcId="{4DAD24EC-4240-44F9-9CA2-DD0B10DDF652}" destId="{079F91BF-6724-4411-801E-0B88116A46CC}" srcOrd="0" destOrd="0" presId="urn:microsoft.com/office/officeart/2005/8/layout/hierarchy1"/>
    <dgm:cxn modelId="{F9241E1E-896B-478F-85C8-01B011AE2699}" type="presParOf" srcId="{4DAD24EC-4240-44F9-9CA2-DD0B10DDF652}" destId="{2A74333B-907B-46C6-93DB-4122052F208E}" srcOrd="1" destOrd="0" presId="urn:microsoft.com/office/officeart/2005/8/layout/hierarchy1"/>
    <dgm:cxn modelId="{DB7FB6DA-4356-498B-B882-E6283CAE7CC4}" type="presParOf" srcId="{6DD915D6-8F7F-42BA-991E-E56D7D800EE7}" destId="{824B7278-89CE-44E7-B886-7557847035E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C2A667D-66C4-4A12-BFE7-A18C24BCCDF8}"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D94E3F84-1C48-49E8-9C18-705A051B9A70}">
      <dgm:prSet phldrT="[Text]"/>
      <dgm:spPr>
        <a:solidFill>
          <a:srgbClr val="00FFFF">
            <a:alpha val="50000"/>
          </a:srgbClr>
        </a:solidFill>
      </dgm:spPr>
      <dgm:t>
        <a:bodyPr/>
        <a:lstStyle/>
        <a:p>
          <a:r>
            <a:rPr lang="en-US" smtClean="0"/>
            <a:t>Chào hỏi, giới thiệu</a:t>
          </a:r>
          <a:endParaRPr lang="en-US"/>
        </a:p>
      </dgm:t>
    </dgm:pt>
    <dgm:pt modelId="{036FEB5E-5772-493A-9ADE-46433F8BD7DB}" type="parTrans" cxnId="{2DC57103-ED22-48B2-A70F-2BBCFB9B7E5A}">
      <dgm:prSet/>
      <dgm:spPr/>
      <dgm:t>
        <a:bodyPr/>
        <a:lstStyle/>
        <a:p>
          <a:endParaRPr lang="en-US"/>
        </a:p>
      </dgm:t>
    </dgm:pt>
    <dgm:pt modelId="{E589C23E-745D-4A85-82F5-97981F9D795A}" type="sibTrans" cxnId="{2DC57103-ED22-48B2-A70F-2BBCFB9B7E5A}">
      <dgm:prSet/>
      <dgm:spPr/>
      <dgm:t>
        <a:bodyPr/>
        <a:lstStyle/>
        <a:p>
          <a:endParaRPr lang="en-US"/>
        </a:p>
      </dgm:t>
    </dgm:pt>
    <dgm:pt modelId="{6FB55EEB-6EE4-49DE-886B-4A13C78F5327}">
      <dgm:prSet phldrT="[Text]"/>
      <dgm:spPr>
        <a:solidFill>
          <a:srgbClr val="00B050">
            <a:alpha val="50000"/>
          </a:srgbClr>
        </a:solidFill>
      </dgm:spPr>
      <dgm:t>
        <a:bodyPr/>
        <a:lstStyle/>
        <a:p>
          <a:r>
            <a:rPr lang="en-US" smtClean="0"/>
            <a:t>Thận trọng, chủ động, nhiệt tình</a:t>
          </a:r>
          <a:endParaRPr lang="en-US"/>
        </a:p>
      </dgm:t>
    </dgm:pt>
    <dgm:pt modelId="{20788CEE-A666-4D14-8987-78929241EBAB}" type="parTrans" cxnId="{3271EFAC-9451-4D65-8353-E1F642834CAC}">
      <dgm:prSet/>
      <dgm:spPr/>
      <dgm:t>
        <a:bodyPr/>
        <a:lstStyle/>
        <a:p>
          <a:endParaRPr lang="en-US"/>
        </a:p>
      </dgm:t>
    </dgm:pt>
    <dgm:pt modelId="{B3DA7C30-14C1-4F28-96E7-231284BA8470}" type="sibTrans" cxnId="{3271EFAC-9451-4D65-8353-E1F642834CAC}">
      <dgm:prSet/>
      <dgm:spPr/>
      <dgm:t>
        <a:bodyPr/>
        <a:lstStyle/>
        <a:p>
          <a:endParaRPr lang="en-US"/>
        </a:p>
      </dgm:t>
    </dgm:pt>
    <dgm:pt modelId="{1A775876-9E51-4BE5-AD04-AD968322930D}">
      <dgm:prSet phldrT="[Text]"/>
      <dgm:spPr>
        <a:solidFill>
          <a:srgbClr val="0070C0">
            <a:alpha val="50000"/>
          </a:srgbClr>
        </a:solidFill>
      </dgm:spPr>
      <dgm:t>
        <a:bodyPr/>
        <a:lstStyle/>
        <a:p>
          <a:r>
            <a:rPr lang="en-US" smtClean="0"/>
            <a:t>Thẳng thắn, thật thà, đức độ</a:t>
          </a:r>
          <a:endParaRPr lang="en-US"/>
        </a:p>
      </dgm:t>
    </dgm:pt>
    <dgm:pt modelId="{AE5B1B4A-6541-4AC4-A783-B2583EBA50BC}" type="parTrans" cxnId="{6805429C-9FEC-4C3F-9CA6-39E0CF6726E3}">
      <dgm:prSet/>
      <dgm:spPr/>
      <dgm:t>
        <a:bodyPr/>
        <a:lstStyle/>
        <a:p>
          <a:endParaRPr lang="en-US"/>
        </a:p>
      </dgm:t>
    </dgm:pt>
    <dgm:pt modelId="{8CEED969-C9F8-40DE-B41C-A59659CC53C2}" type="sibTrans" cxnId="{6805429C-9FEC-4C3F-9CA6-39E0CF6726E3}">
      <dgm:prSet/>
      <dgm:spPr/>
      <dgm:t>
        <a:bodyPr/>
        <a:lstStyle/>
        <a:p>
          <a:endParaRPr lang="en-US"/>
        </a:p>
      </dgm:t>
    </dgm:pt>
    <dgm:pt modelId="{A12B31B7-8B90-409C-9FB1-6642758EF7C6}">
      <dgm:prSet phldrT="[Text]"/>
      <dgm:spPr>
        <a:solidFill>
          <a:srgbClr val="FFC000">
            <a:alpha val="50000"/>
          </a:srgbClr>
        </a:solidFill>
      </dgm:spPr>
      <dgm:t>
        <a:bodyPr/>
        <a:lstStyle/>
        <a:p>
          <a:r>
            <a:rPr lang="en-US" smtClean="0"/>
            <a:t>Chú ý đến hoàn cảnh, tình huống giao tiếp cụ thể</a:t>
          </a:r>
          <a:endParaRPr lang="en-US"/>
        </a:p>
      </dgm:t>
    </dgm:pt>
    <dgm:pt modelId="{B0AA2F07-363E-4879-BCB3-9FB0A6710584}" type="parTrans" cxnId="{7ABEA2BF-C569-4527-81DE-006A8A1765F6}">
      <dgm:prSet/>
      <dgm:spPr/>
      <dgm:t>
        <a:bodyPr/>
        <a:lstStyle/>
        <a:p>
          <a:endParaRPr lang="en-US"/>
        </a:p>
      </dgm:t>
    </dgm:pt>
    <dgm:pt modelId="{5526D61F-7C50-460A-82F4-B13D158DED87}" type="sibTrans" cxnId="{7ABEA2BF-C569-4527-81DE-006A8A1765F6}">
      <dgm:prSet/>
      <dgm:spPr/>
      <dgm:t>
        <a:bodyPr/>
        <a:lstStyle/>
        <a:p>
          <a:endParaRPr lang="en-US"/>
        </a:p>
      </dgm:t>
    </dgm:pt>
    <dgm:pt modelId="{FA541E15-AD8C-45F0-9728-10BD6FF7DD14}">
      <dgm:prSet phldrT="[Text]"/>
      <dgm:spPr>
        <a:solidFill>
          <a:srgbClr val="92D050">
            <a:alpha val="50000"/>
          </a:srgbClr>
        </a:solidFill>
      </dgm:spPr>
      <dgm:t>
        <a:bodyPr/>
        <a:lstStyle/>
        <a:p>
          <a:r>
            <a:rPr lang="en-US" smtClean="0"/>
            <a:t>Biết kiềm chế, biết lắng nghe</a:t>
          </a:r>
          <a:endParaRPr lang="en-US"/>
        </a:p>
      </dgm:t>
    </dgm:pt>
    <dgm:pt modelId="{B8156A3A-E36B-4DE4-B8DD-7C5E005909C0}" type="parTrans" cxnId="{79A95547-0EAB-4FAC-92A7-D597E85650F6}">
      <dgm:prSet/>
      <dgm:spPr/>
      <dgm:t>
        <a:bodyPr/>
        <a:lstStyle/>
        <a:p>
          <a:endParaRPr lang="en-US"/>
        </a:p>
      </dgm:t>
    </dgm:pt>
    <dgm:pt modelId="{66957FDA-F42A-40F9-8C2C-C41F8AECC61E}" type="sibTrans" cxnId="{79A95547-0EAB-4FAC-92A7-D597E85650F6}">
      <dgm:prSet/>
      <dgm:spPr/>
      <dgm:t>
        <a:bodyPr/>
        <a:lstStyle/>
        <a:p>
          <a:endParaRPr lang="en-US"/>
        </a:p>
      </dgm:t>
    </dgm:pt>
    <dgm:pt modelId="{E00B3357-AB25-408B-9382-39ED8CB90AA4}">
      <dgm:prSet phldrT="[Text]"/>
      <dgm:spPr>
        <a:solidFill>
          <a:srgbClr val="BD95D3">
            <a:alpha val="50000"/>
          </a:srgbClr>
        </a:solidFill>
      </dgm:spPr>
      <dgm:t>
        <a:bodyPr/>
        <a:lstStyle/>
        <a:p>
          <a:r>
            <a:rPr lang="en-US" smtClean="0"/>
            <a:t>Cử chỉ, ngữ điệu, tư thế, trang phục… đàng hoàng, lịch sự</a:t>
          </a:r>
          <a:endParaRPr lang="en-US"/>
        </a:p>
      </dgm:t>
    </dgm:pt>
    <dgm:pt modelId="{64CC56B0-457C-4132-B558-9BA0FED70A42}" type="parTrans" cxnId="{E672E72B-2511-4864-BB47-798A95D05232}">
      <dgm:prSet/>
      <dgm:spPr/>
      <dgm:t>
        <a:bodyPr/>
        <a:lstStyle/>
        <a:p>
          <a:endParaRPr lang="en-US"/>
        </a:p>
      </dgm:t>
    </dgm:pt>
    <dgm:pt modelId="{B2660599-8FD2-47D3-BD89-5F626B89EAF9}" type="sibTrans" cxnId="{E672E72B-2511-4864-BB47-798A95D05232}">
      <dgm:prSet/>
      <dgm:spPr/>
      <dgm:t>
        <a:bodyPr/>
        <a:lstStyle/>
        <a:p>
          <a:endParaRPr lang="en-US"/>
        </a:p>
      </dgm:t>
    </dgm:pt>
    <dgm:pt modelId="{6D410B7B-6B36-4BE0-BED4-1248AB4E0C09}" type="pres">
      <dgm:prSet presAssocID="{AC2A667D-66C4-4A12-BFE7-A18C24BCCDF8}" presName="Name0" presStyleCnt="0">
        <dgm:presLayoutVars>
          <dgm:dir/>
          <dgm:resizeHandles val="exact"/>
        </dgm:presLayoutVars>
      </dgm:prSet>
      <dgm:spPr/>
    </dgm:pt>
    <dgm:pt modelId="{0FA5AFE0-1074-4821-BCC6-105B148FD553}" type="pres">
      <dgm:prSet presAssocID="{D94E3F84-1C48-49E8-9C18-705A051B9A70}" presName="Name5" presStyleLbl="vennNode1" presStyleIdx="0" presStyleCnt="6">
        <dgm:presLayoutVars>
          <dgm:bulletEnabled val="1"/>
        </dgm:presLayoutVars>
      </dgm:prSet>
      <dgm:spPr/>
      <dgm:t>
        <a:bodyPr/>
        <a:lstStyle/>
        <a:p>
          <a:endParaRPr lang="en-US"/>
        </a:p>
      </dgm:t>
    </dgm:pt>
    <dgm:pt modelId="{54E10191-E513-443C-8DD2-152B1E2315DE}" type="pres">
      <dgm:prSet presAssocID="{E589C23E-745D-4A85-82F5-97981F9D795A}" presName="space" presStyleCnt="0"/>
      <dgm:spPr/>
    </dgm:pt>
    <dgm:pt modelId="{4E3FA9F4-F72F-406B-A064-44E82809A482}" type="pres">
      <dgm:prSet presAssocID="{6FB55EEB-6EE4-49DE-886B-4A13C78F5327}" presName="Name5" presStyleLbl="vennNode1" presStyleIdx="1" presStyleCnt="6">
        <dgm:presLayoutVars>
          <dgm:bulletEnabled val="1"/>
        </dgm:presLayoutVars>
      </dgm:prSet>
      <dgm:spPr/>
      <dgm:t>
        <a:bodyPr/>
        <a:lstStyle/>
        <a:p>
          <a:endParaRPr lang="en-US"/>
        </a:p>
      </dgm:t>
    </dgm:pt>
    <dgm:pt modelId="{1DB289B1-B6E9-4C15-B14B-D18191372EE3}" type="pres">
      <dgm:prSet presAssocID="{B3DA7C30-14C1-4F28-96E7-231284BA8470}" presName="space" presStyleCnt="0"/>
      <dgm:spPr/>
    </dgm:pt>
    <dgm:pt modelId="{F06C26B0-00C5-439B-9142-B9FD5012F5AB}" type="pres">
      <dgm:prSet presAssocID="{1A775876-9E51-4BE5-AD04-AD968322930D}" presName="Name5" presStyleLbl="vennNode1" presStyleIdx="2" presStyleCnt="6">
        <dgm:presLayoutVars>
          <dgm:bulletEnabled val="1"/>
        </dgm:presLayoutVars>
      </dgm:prSet>
      <dgm:spPr/>
      <dgm:t>
        <a:bodyPr/>
        <a:lstStyle/>
        <a:p>
          <a:endParaRPr lang="en-US"/>
        </a:p>
      </dgm:t>
    </dgm:pt>
    <dgm:pt modelId="{DD9ED078-2D36-4DCE-9BA0-13C920F98654}" type="pres">
      <dgm:prSet presAssocID="{8CEED969-C9F8-40DE-B41C-A59659CC53C2}" presName="space" presStyleCnt="0"/>
      <dgm:spPr/>
    </dgm:pt>
    <dgm:pt modelId="{C3F69C6A-0D92-48E2-8088-19D67CC12F89}" type="pres">
      <dgm:prSet presAssocID="{FA541E15-AD8C-45F0-9728-10BD6FF7DD14}" presName="Name5" presStyleLbl="vennNode1" presStyleIdx="3" presStyleCnt="6">
        <dgm:presLayoutVars>
          <dgm:bulletEnabled val="1"/>
        </dgm:presLayoutVars>
      </dgm:prSet>
      <dgm:spPr/>
      <dgm:t>
        <a:bodyPr/>
        <a:lstStyle/>
        <a:p>
          <a:endParaRPr lang="en-US"/>
        </a:p>
      </dgm:t>
    </dgm:pt>
    <dgm:pt modelId="{9422BFE4-58CC-4BE0-A1F4-8C7CB5C34BC2}" type="pres">
      <dgm:prSet presAssocID="{66957FDA-F42A-40F9-8C2C-C41F8AECC61E}" presName="space" presStyleCnt="0"/>
      <dgm:spPr/>
    </dgm:pt>
    <dgm:pt modelId="{3B883CA2-740F-4AB0-8012-A5E8DD4B73AC}" type="pres">
      <dgm:prSet presAssocID="{E00B3357-AB25-408B-9382-39ED8CB90AA4}" presName="Name5" presStyleLbl="vennNode1" presStyleIdx="4" presStyleCnt="6">
        <dgm:presLayoutVars>
          <dgm:bulletEnabled val="1"/>
        </dgm:presLayoutVars>
      </dgm:prSet>
      <dgm:spPr/>
      <dgm:t>
        <a:bodyPr/>
        <a:lstStyle/>
        <a:p>
          <a:endParaRPr lang="en-US"/>
        </a:p>
      </dgm:t>
    </dgm:pt>
    <dgm:pt modelId="{29101511-C993-4F5C-976F-ACDB2EDE4C00}" type="pres">
      <dgm:prSet presAssocID="{B2660599-8FD2-47D3-BD89-5F626B89EAF9}" presName="space" presStyleCnt="0"/>
      <dgm:spPr/>
    </dgm:pt>
    <dgm:pt modelId="{B4C8F40D-D0A5-45E2-8C3C-27C80920F007}" type="pres">
      <dgm:prSet presAssocID="{A12B31B7-8B90-409C-9FB1-6642758EF7C6}" presName="Name5" presStyleLbl="vennNode1" presStyleIdx="5" presStyleCnt="6">
        <dgm:presLayoutVars>
          <dgm:bulletEnabled val="1"/>
        </dgm:presLayoutVars>
      </dgm:prSet>
      <dgm:spPr/>
      <dgm:t>
        <a:bodyPr/>
        <a:lstStyle/>
        <a:p>
          <a:endParaRPr lang="en-US"/>
        </a:p>
      </dgm:t>
    </dgm:pt>
  </dgm:ptLst>
  <dgm:cxnLst>
    <dgm:cxn modelId="{A36C341E-85A5-4E99-BD83-537C7A1C4C89}" type="presOf" srcId="{AC2A667D-66C4-4A12-BFE7-A18C24BCCDF8}" destId="{6D410B7B-6B36-4BE0-BED4-1248AB4E0C09}" srcOrd="0" destOrd="0" presId="urn:microsoft.com/office/officeart/2005/8/layout/venn3"/>
    <dgm:cxn modelId="{75A32188-BCE3-47C7-A605-78ABF0BB517E}" type="presOf" srcId="{1A775876-9E51-4BE5-AD04-AD968322930D}" destId="{F06C26B0-00C5-439B-9142-B9FD5012F5AB}" srcOrd="0" destOrd="0" presId="urn:microsoft.com/office/officeart/2005/8/layout/venn3"/>
    <dgm:cxn modelId="{E672E72B-2511-4864-BB47-798A95D05232}" srcId="{AC2A667D-66C4-4A12-BFE7-A18C24BCCDF8}" destId="{E00B3357-AB25-408B-9382-39ED8CB90AA4}" srcOrd="4" destOrd="0" parTransId="{64CC56B0-457C-4132-B558-9BA0FED70A42}" sibTransId="{B2660599-8FD2-47D3-BD89-5F626B89EAF9}"/>
    <dgm:cxn modelId="{3271EFAC-9451-4D65-8353-E1F642834CAC}" srcId="{AC2A667D-66C4-4A12-BFE7-A18C24BCCDF8}" destId="{6FB55EEB-6EE4-49DE-886B-4A13C78F5327}" srcOrd="1" destOrd="0" parTransId="{20788CEE-A666-4D14-8987-78929241EBAB}" sibTransId="{B3DA7C30-14C1-4F28-96E7-231284BA8470}"/>
    <dgm:cxn modelId="{02929855-96A4-4F35-B36D-E165EBEFF716}" type="presOf" srcId="{D94E3F84-1C48-49E8-9C18-705A051B9A70}" destId="{0FA5AFE0-1074-4821-BCC6-105B148FD553}" srcOrd="0" destOrd="0" presId="urn:microsoft.com/office/officeart/2005/8/layout/venn3"/>
    <dgm:cxn modelId="{DDD711B8-86BE-4539-BDE2-3324D33EAED2}" type="presOf" srcId="{6FB55EEB-6EE4-49DE-886B-4A13C78F5327}" destId="{4E3FA9F4-F72F-406B-A064-44E82809A482}" srcOrd="0" destOrd="0" presId="urn:microsoft.com/office/officeart/2005/8/layout/venn3"/>
    <dgm:cxn modelId="{A26DA733-E567-4543-850E-D1BAA3C70517}" type="presOf" srcId="{FA541E15-AD8C-45F0-9728-10BD6FF7DD14}" destId="{C3F69C6A-0D92-48E2-8088-19D67CC12F89}" srcOrd="0" destOrd="0" presId="urn:microsoft.com/office/officeart/2005/8/layout/venn3"/>
    <dgm:cxn modelId="{6805429C-9FEC-4C3F-9CA6-39E0CF6726E3}" srcId="{AC2A667D-66C4-4A12-BFE7-A18C24BCCDF8}" destId="{1A775876-9E51-4BE5-AD04-AD968322930D}" srcOrd="2" destOrd="0" parTransId="{AE5B1B4A-6541-4AC4-A783-B2583EBA50BC}" sibTransId="{8CEED969-C9F8-40DE-B41C-A59659CC53C2}"/>
    <dgm:cxn modelId="{0B8B144C-47C3-435D-BC65-73D96A296EBE}" type="presOf" srcId="{A12B31B7-8B90-409C-9FB1-6642758EF7C6}" destId="{B4C8F40D-D0A5-45E2-8C3C-27C80920F007}" srcOrd="0" destOrd="0" presId="urn:microsoft.com/office/officeart/2005/8/layout/venn3"/>
    <dgm:cxn modelId="{2DC57103-ED22-48B2-A70F-2BBCFB9B7E5A}" srcId="{AC2A667D-66C4-4A12-BFE7-A18C24BCCDF8}" destId="{D94E3F84-1C48-49E8-9C18-705A051B9A70}" srcOrd="0" destOrd="0" parTransId="{036FEB5E-5772-493A-9ADE-46433F8BD7DB}" sibTransId="{E589C23E-745D-4A85-82F5-97981F9D795A}"/>
    <dgm:cxn modelId="{7ABEA2BF-C569-4527-81DE-006A8A1765F6}" srcId="{AC2A667D-66C4-4A12-BFE7-A18C24BCCDF8}" destId="{A12B31B7-8B90-409C-9FB1-6642758EF7C6}" srcOrd="5" destOrd="0" parTransId="{B0AA2F07-363E-4879-BCB3-9FB0A6710584}" sibTransId="{5526D61F-7C50-460A-82F4-B13D158DED87}"/>
    <dgm:cxn modelId="{74C00524-6B58-4268-92BE-12F50CCFE994}" type="presOf" srcId="{E00B3357-AB25-408B-9382-39ED8CB90AA4}" destId="{3B883CA2-740F-4AB0-8012-A5E8DD4B73AC}" srcOrd="0" destOrd="0" presId="urn:microsoft.com/office/officeart/2005/8/layout/venn3"/>
    <dgm:cxn modelId="{79A95547-0EAB-4FAC-92A7-D597E85650F6}" srcId="{AC2A667D-66C4-4A12-BFE7-A18C24BCCDF8}" destId="{FA541E15-AD8C-45F0-9728-10BD6FF7DD14}" srcOrd="3" destOrd="0" parTransId="{B8156A3A-E36B-4DE4-B8DD-7C5E005909C0}" sibTransId="{66957FDA-F42A-40F9-8C2C-C41F8AECC61E}"/>
    <dgm:cxn modelId="{BBD9D24F-FD78-4773-B53A-52E2B663E896}" type="presParOf" srcId="{6D410B7B-6B36-4BE0-BED4-1248AB4E0C09}" destId="{0FA5AFE0-1074-4821-BCC6-105B148FD553}" srcOrd="0" destOrd="0" presId="urn:microsoft.com/office/officeart/2005/8/layout/venn3"/>
    <dgm:cxn modelId="{28D0283D-0D71-47F3-99FA-9B2E8534D296}" type="presParOf" srcId="{6D410B7B-6B36-4BE0-BED4-1248AB4E0C09}" destId="{54E10191-E513-443C-8DD2-152B1E2315DE}" srcOrd="1" destOrd="0" presId="urn:microsoft.com/office/officeart/2005/8/layout/venn3"/>
    <dgm:cxn modelId="{981B9EB6-779B-405E-B150-8543E5750763}" type="presParOf" srcId="{6D410B7B-6B36-4BE0-BED4-1248AB4E0C09}" destId="{4E3FA9F4-F72F-406B-A064-44E82809A482}" srcOrd="2" destOrd="0" presId="urn:microsoft.com/office/officeart/2005/8/layout/venn3"/>
    <dgm:cxn modelId="{D3D50B8C-9A49-44A8-A33F-9A18FEC5759D}" type="presParOf" srcId="{6D410B7B-6B36-4BE0-BED4-1248AB4E0C09}" destId="{1DB289B1-B6E9-4C15-B14B-D18191372EE3}" srcOrd="3" destOrd="0" presId="urn:microsoft.com/office/officeart/2005/8/layout/venn3"/>
    <dgm:cxn modelId="{A7820557-8A9C-4B6D-8290-CD6C90B755EE}" type="presParOf" srcId="{6D410B7B-6B36-4BE0-BED4-1248AB4E0C09}" destId="{F06C26B0-00C5-439B-9142-B9FD5012F5AB}" srcOrd="4" destOrd="0" presId="urn:microsoft.com/office/officeart/2005/8/layout/venn3"/>
    <dgm:cxn modelId="{77055612-34F6-4845-8FCF-B47B39D1C58E}" type="presParOf" srcId="{6D410B7B-6B36-4BE0-BED4-1248AB4E0C09}" destId="{DD9ED078-2D36-4DCE-9BA0-13C920F98654}" srcOrd="5" destOrd="0" presId="urn:microsoft.com/office/officeart/2005/8/layout/venn3"/>
    <dgm:cxn modelId="{A5134C20-7E74-4229-83FE-8FC12CF61C55}" type="presParOf" srcId="{6D410B7B-6B36-4BE0-BED4-1248AB4E0C09}" destId="{C3F69C6A-0D92-48E2-8088-19D67CC12F89}" srcOrd="6" destOrd="0" presId="urn:microsoft.com/office/officeart/2005/8/layout/venn3"/>
    <dgm:cxn modelId="{1FE60D12-FE32-4CF5-8F01-F7EA49766C6C}" type="presParOf" srcId="{6D410B7B-6B36-4BE0-BED4-1248AB4E0C09}" destId="{9422BFE4-58CC-4BE0-A1F4-8C7CB5C34BC2}" srcOrd="7" destOrd="0" presId="urn:microsoft.com/office/officeart/2005/8/layout/venn3"/>
    <dgm:cxn modelId="{A91E5F1B-418B-48FC-87EC-D72D7A0D4327}" type="presParOf" srcId="{6D410B7B-6B36-4BE0-BED4-1248AB4E0C09}" destId="{3B883CA2-740F-4AB0-8012-A5E8DD4B73AC}" srcOrd="8" destOrd="0" presId="urn:microsoft.com/office/officeart/2005/8/layout/venn3"/>
    <dgm:cxn modelId="{E372E055-1E4F-46D0-BDD0-94B57C76F16F}" type="presParOf" srcId="{6D410B7B-6B36-4BE0-BED4-1248AB4E0C09}" destId="{29101511-C993-4F5C-976F-ACDB2EDE4C00}" srcOrd="9" destOrd="0" presId="urn:microsoft.com/office/officeart/2005/8/layout/venn3"/>
    <dgm:cxn modelId="{89495F78-2C75-4692-8FBC-8113C84B2E8B}" type="presParOf" srcId="{6D410B7B-6B36-4BE0-BED4-1248AB4E0C09}" destId="{B4C8F40D-D0A5-45E2-8C3C-27C80920F007}" srcOrd="10"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B7E1CBD-9771-46E0-9FFD-5A34667C6A43}"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C688F44A-98F7-44DB-861E-75D59899DA6D}">
      <dgm:prSet phldrT="[Text]"/>
      <dgm:spPr>
        <a:solidFill>
          <a:srgbClr val="0070C0"/>
        </a:solidFill>
      </dgm:spPr>
      <dgm:t>
        <a:bodyPr/>
        <a:lstStyle/>
        <a:p>
          <a:r>
            <a:rPr lang="vi-VN" smtClean="0"/>
            <a:t>Trong quá trình đàm phán luôn phải điều chỉnh nhu cầu để đạt được sự thống nhất, đó là sự thống nhất giữa “hợp tác” và “xung đột”</a:t>
          </a:r>
          <a:endParaRPr lang="en-US"/>
        </a:p>
      </dgm:t>
    </dgm:pt>
    <dgm:pt modelId="{CC788B0E-726B-499F-8D2F-D992D87D4EBC}" type="parTrans" cxnId="{A2B107A1-AF05-4CC3-B4AC-6C48054C70C1}">
      <dgm:prSet/>
      <dgm:spPr/>
      <dgm:t>
        <a:bodyPr/>
        <a:lstStyle/>
        <a:p>
          <a:endParaRPr lang="en-US"/>
        </a:p>
      </dgm:t>
    </dgm:pt>
    <dgm:pt modelId="{600130D5-D2A3-4FD8-BEB2-94FC29839E49}" type="sibTrans" cxnId="{A2B107A1-AF05-4CC3-B4AC-6C48054C70C1}">
      <dgm:prSet/>
      <dgm:spPr>
        <a:solidFill>
          <a:srgbClr val="00B050"/>
        </a:solidFill>
      </dgm:spPr>
      <dgm:t>
        <a:bodyPr/>
        <a:lstStyle/>
        <a:p>
          <a:endParaRPr lang="en-US"/>
        </a:p>
      </dgm:t>
    </dgm:pt>
    <dgm:pt modelId="{234C3904-C6F2-43B3-9672-162AD304F791}">
      <dgm:prSet phldrT="[Text]"/>
      <dgm:spPr>
        <a:solidFill>
          <a:srgbClr val="00B050"/>
        </a:solidFill>
      </dgm:spPr>
      <dgm:t>
        <a:bodyPr/>
        <a:lstStyle/>
        <a:p>
          <a:r>
            <a:rPr lang="en-US" smtClean="0"/>
            <a:t>Thoả mãn có giới hạn lợi ích của từng bên</a:t>
          </a:r>
          <a:endParaRPr lang="en-US"/>
        </a:p>
      </dgm:t>
    </dgm:pt>
    <dgm:pt modelId="{D348CB73-DDBD-4D57-95C9-E718DDB787B2}" type="parTrans" cxnId="{6DB1B1D1-1DCB-478E-8C1C-ED201E99FC0C}">
      <dgm:prSet/>
      <dgm:spPr/>
      <dgm:t>
        <a:bodyPr/>
        <a:lstStyle/>
        <a:p>
          <a:endParaRPr lang="en-US"/>
        </a:p>
      </dgm:t>
    </dgm:pt>
    <dgm:pt modelId="{BEF2B5B4-675E-4733-AF44-15E6B5E33562}" type="sibTrans" cxnId="{6DB1B1D1-1DCB-478E-8C1C-ED201E99FC0C}">
      <dgm:prSet/>
      <dgm:spPr>
        <a:solidFill>
          <a:srgbClr val="00B0F0"/>
        </a:solidFill>
      </dgm:spPr>
      <dgm:t>
        <a:bodyPr/>
        <a:lstStyle/>
        <a:p>
          <a:endParaRPr lang="en-US"/>
        </a:p>
      </dgm:t>
    </dgm:pt>
    <dgm:pt modelId="{9721FD20-A9B2-4828-980F-6CBFE21D4119}">
      <dgm:prSet phldrT="[Text]"/>
      <dgm:spPr>
        <a:solidFill>
          <a:srgbClr val="00B0F0"/>
        </a:solidFill>
      </dgm:spPr>
      <dgm:t>
        <a:bodyPr/>
        <a:lstStyle/>
        <a:p>
          <a:r>
            <a:rPr lang="vi-VN" smtClean="0"/>
            <a:t>Quá trình đàm phán luôn chịu sự chi phối vế thế và lực giữa các bên</a:t>
          </a:r>
          <a:endParaRPr lang="en-US"/>
        </a:p>
      </dgm:t>
    </dgm:pt>
    <dgm:pt modelId="{B2951B15-BFB2-4BAE-BEC4-E0FF7B61DB31}" type="parTrans" cxnId="{EBA4F7AC-AC9B-403F-B3F4-4ED01B61CB17}">
      <dgm:prSet/>
      <dgm:spPr/>
      <dgm:t>
        <a:bodyPr/>
        <a:lstStyle/>
        <a:p>
          <a:endParaRPr lang="en-US"/>
        </a:p>
      </dgm:t>
    </dgm:pt>
    <dgm:pt modelId="{F01E5E51-8520-40FB-8A7D-3E44269083F0}" type="sibTrans" cxnId="{EBA4F7AC-AC9B-403F-B3F4-4ED01B61CB17}">
      <dgm:prSet/>
      <dgm:spPr>
        <a:solidFill>
          <a:schemeClr val="accent1">
            <a:lumMod val="50000"/>
          </a:schemeClr>
        </a:solidFill>
      </dgm:spPr>
      <dgm:t>
        <a:bodyPr/>
        <a:lstStyle/>
        <a:p>
          <a:endParaRPr lang="en-US"/>
        </a:p>
      </dgm:t>
    </dgm:pt>
    <dgm:pt modelId="{9F2EBB85-FA9C-4971-A134-846ED22F6F31}">
      <dgm:prSet/>
      <dgm:spPr>
        <a:solidFill>
          <a:schemeClr val="accent1">
            <a:lumMod val="50000"/>
          </a:schemeClr>
        </a:solidFill>
      </dgm:spPr>
      <dgm:t>
        <a:bodyPr/>
        <a:lstStyle/>
        <a:p>
          <a:r>
            <a:rPr lang="vi-VN" smtClean="0"/>
            <a:t>Đàm phán vừa có tính khoa học vừa mang tính nghệ thuật cao</a:t>
          </a:r>
          <a:r>
            <a:rPr lang="en-US" smtClean="0"/>
            <a:t>. Đàm phán thành công là sự kết hợp chặt chẽ giữa trí tuệ và tình cảm</a:t>
          </a:r>
          <a:endParaRPr lang="en-US"/>
        </a:p>
      </dgm:t>
    </dgm:pt>
    <dgm:pt modelId="{1B7FD2A2-5FEF-4FE0-9564-54CE918ED3CD}" type="parTrans" cxnId="{C127E747-7AB2-42F8-9BDA-B23312596270}">
      <dgm:prSet/>
      <dgm:spPr/>
      <dgm:t>
        <a:bodyPr/>
        <a:lstStyle/>
        <a:p>
          <a:endParaRPr lang="en-US"/>
        </a:p>
      </dgm:t>
    </dgm:pt>
    <dgm:pt modelId="{939A35EC-C68D-479C-9C5E-2CB1F82B32F6}" type="sibTrans" cxnId="{C127E747-7AB2-42F8-9BDA-B23312596270}">
      <dgm:prSet/>
      <dgm:spPr>
        <a:solidFill>
          <a:srgbClr val="6666FF"/>
        </a:solidFill>
        <a:ln>
          <a:noFill/>
        </a:ln>
      </dgm:spPr>
      <dgm:t>
        <a:bodyPr/>
        <a:lstStyle/>
        <a:p>
          <a:endParaRPr lang="en-US"/>
        </a:p>
      </dgm:t>
    </dgm:pt>
    <dgm:pt modelId="{28453B66-9DD5-48B6-A42D-8FF729345E1C}">
      <dgm:prSet phldrT="[Text]"/>
      <dgm:spPr>
        <a:solidFill>
          <a:srgbClr val="6666FF"/>
        </a:solidFill>
        <a:ln>
          <a:noFill/>
        </a:ln>
      </dgm:spPr>
      <dgm:t>
        <a:bodyPr/>
        <a:lstStyle/>
        <a:p>
          <a:r>
            <a:rPr lang="vi-VN" smtClean="0"/>
            <a:t>Quá trình đàm phán luôn lấy kinh tế làm mục đích cơ bản trong đó giá cả thường là hạt nhân của cuộc đàm phán</a:t>
          </a:r>
          <a:endParaRPr lang="en-US"/>
        </a:p>
      </dgm:t>
    </dgm:pt>
    <dgm:pt modelId="{E4E0FCE6-2676-4737-9C84-A1B8778CA8BB}" type="parTrans" cxnId="{E20E1995-A85A-4145-8FB8-4F5134526044}">
      <dgm:prSet/>
      <dgm:spPr/>
      <dgm:t>
        <a:bodyPr/>
        <a:lstStyle/>
        <a:p>
          <a:endParaRPr lang="en-US"/>
        </a:p>
      </dgm:t>
    </dgm:pt>
    <dgm:pt modelId="{5DCB7744-1B48-42BA-BE50-4E22C30DB1CC}" type="sibTrans" cxnId="{E20E1995-A85A-4145-8FB8-4F5134526044}">
      <dgm:prSet/>
      <dgm:spPr>
        <a:solidFill>
          <a:srgbClr val="6600CC"/>
        </a:solidFill>
      </dgm:spPr>
      <dgm:t>
        <a:bodyPr/>
        <a:lstStyle/>
        <a:p>
          <a:endParaRPr lang="en-US"/>
        </a:p>
      </dgm:t>
    </dgm:pt>
    <dgm:pt modelId="{D940D5B2-5CB0-42C1-833A-673B23CE43D0}" type="pres">
      <dgm:prSet presAssocID="{4B7E1CBD-9771-46E0-9FFD-5A34667C6A43}" presName="diagram" presStyleCnt="0">
        <dgm:presLayoutVars>
          <dgm:dir/>
          <dgm:resizeHandles val="exact"/>
        </dgm:presLayoutVars>
      </dgm:prSet>
      <dgm:spPr/>
      <dgm:t>
        <a:bodyPr/>
        <a:lstStyle/>
        <a:p>
          <a:endParaRPr lang="en-US"/>
        </a:p>
      </dgm:t>
    </dgm:pt>
    <dgm:pt modelId="{845F41AE-321B-4DF1-810F-4192412CED40}" type="pres">
      <dgm:prSet presAssocID="{C688F44A-98F7-44DB-861E-75D59899DA6D}" presName="node" presStyleLbl="node1" presStyleIdx="0" presStyleCnt="5">
        <dgm:presLayoutVars>
          <dgm:bulletEnabled val="1"/>
        </dgm:presLayoutVars>
      </dgm:prSet>
      <dgm:spPr/>
      <dgm:t>
        <a:bodyPr/>
        <a:lstStyle/>
        <a:p>
          <a:endParaRPr lang="en-US"/>
        </a:p>
      </dgm:t>
    </dgm:pt>
    <dgm:pt modelId="{E44FBB9E-2081-409C-A9A9-047A9DEFE908}" type="pres">
      <dgm:prSet presAssocID="{600130D5-D2A3-4FD8-BEB2-94FC29839E49}" presName="sibTrans" presStyleLbl="sibTrans2D1" presStyleIdx="0" presStyleCnt="4"/>
      <dgm:spPr/>
      <dgm:t>
        <a:bodyPr/>
        <a:lstStyle/>
        <a:p>
          <a:endParaRPr lang="en-US"/>
        </a:p>
      </dgm:t>
    </dgm:pt>
    <dgm:pt modelId="{19A3385E-5874-43C1-91B7-1DA453911951}" type="pres">
      <dgm:prSet presAssocID="{600130D5-D2A3-4FD8-BEB2-94FC29839E49}" presName="connectorText" presStyleLbl="sibTrans2D1" presStyleIdx="0" presStyleCnt="4"/>
      <dgm:spPr/>
      <dgm:t>
        <a:bodyPr/>
        <a:lstStyle/>
        <a:p>
          <a:endParaRPr lang="en-US"/>
        </a:p>
      </dgm:t>
    </dgm:pt>
    <dgm:pt modelId="{06B0719F-A133-4308-914B-C26A888AED6B}" type="pres">
      <dgm:prSet presAssocID="{234C3904-C6F2-43B3-9672-162AD304F791}" presName="node" presStyleLbl="node1" presStyleIdx="1" presStyleCnt="5">
        <dgm:presLayoutVars>
          <dgm:bulletEnabled val="1"/>
        </dgm:presLayoutVars>
      </dgm:prSet>
      <dgm:spPr/>
      <dgm:t>
        <a:bodyPr/>
        <a:lstStyle/>
        <a:p>
          <a:endParaRPr lang="en-US"/>
        </a:p>
      </dgm:t>
    </dgm:pt>
    <dgm:pt modelId="{6E6620BC-B381-43F2-B533-26727616C266}" type="pres">
      <dgm:prSet presAssocID="{BEF2B5B4-675E-4733-AF44-15E6B5E33562}" presName="sibTrans" presStyleLbl="sibTrans2D1" presStyleIdx="1" presStyleCnt="4"/>
      <dgm:spPr/>
      <dgm:t>
        <a:bodyPr/>
        <a:lstStyle/>
        <a:p>
          <a:endParaRPr lang="en-US"/>
        </a:p>
      </dgm:t>
    </dgm:pt>
    <dgm:pt modelId="{E1682A51-EEF0-4038-876A-ACE13FDA241E}" type="pres">
      <dgm:prSet presAssocID="{BEF2B5B4-675E-4733-AF44-15E6B5E33562}" presName="connectorText" presStyleLbl="sibTrans2D1" presStyleIdx="1" presStyleCnt="4"/>
      <dgm:spPr/>
      <dgm:t>
        <a:bodyPr/>
        <a:lstStyle/>
        <a:p>
          <a:endParaRPr lang="en-US"/>
        </a:p>
      </dgm:t>
    </dgm:pt>
    <dgm:pt modelId="{234F0078-4C14-4A31-A096-7C9BAD53C768}" type="pres">
      <dgm:prSet presAssocID="{9721FD20-A9B2-4828-980F-6CBFE21D4119}" presName="node" presStyleLbl="node1" presStyleIdx="2" presStyleCnt="5">
        <dgm:presLayoutVars>
          <dgm:bulletEnabled val="1"/>
        </dgm:presLayoutVars>
      </dgm:prSet>
      <dgm:spPr/>
      <dgm:t>
        <a:bodyPr/>
        <a:lstStyle/>
        <a:p>
          <a:endParaRPr lang="en-US"/>
        </a:p>
      </dgm:t>
    </dgm:pt>
    <dgm:pt modelId="{A441E4B6-12B1-4A4E-A1CA-A114CF679742}" type="pres">
      <dgm:prSet presAssocID="{F01E5E51-8520-40FB-8A7D-3E44269083F0}" presName="sibTrans" presStyleLbl="sibTrans2D1" presStyleIdx="2" presStyleCnt="4"/>
      <dgm:spPr/>
      <dgm:t>
        <a:bodyPr/>
        <a:lstStyle/>
        <a:p>
          <a:endParaRPr lang="en-US"/>
        </a:p>
      </dgm:t>
    </dgm:pt>
    <dgm:pt modelId="{D969C6FC-F3D0-4276-B7D5-03903EED4189}" type="pres">
      <dgm:prSet presAssocID="{F01E5E51-8520-40FB-8A7D-3E44269083F0}" presName="connectorText" presStyleLbl="sibTrans2D1" presStyleIdx="2" presStyleCnt="4"/>
      <dgm:spPr/>
      <dgm:t>
        <a:bodyPr/>
        <a:lstStyle/>
        <a:p>
          <a:endParaRPr lang="en-US"/>
        </a:p>
      </dgm:t>
    </dgm:pt>
    <dgm:pt modelId="{9BDAA977-FEFB-412C-822D-4661065549A9}" type="pres">
      <dgm:prSet presAssocID="{9F2EBB85-FA9C-4971-A134-846ED22F6F31}" presName="node" presStyleLbl="node1" presStyleIdx="3" presStyleCnt="5">
        <dgm:presLayoutVars>
          <dgm:bulletEnabled val="1"/>
        </dgm:presLayoutVars>
      </dgm:prSet>
      <dgm:spPr/>
      <dgm:t>
        <a:bodyPr/>
        <a:lstStyle/>
        <a:p>
          <a:endParaRPr lang="en-US"/>
        </a:p>
      </dgm:t>
    </dgm:pt>
    <dgm:pt modelId="{ED7052A5-EF8C-46FA-871F-B4357B4538A0}" type="pres">
      <dgm:prSet presAssocID="{939A35EC-C68D-479C-9C5E-2CB1F82B32F6}" presName="sibTrans" presStyleLbl="sibTrans2D1" presStyleIdx="3" presStyleCnt="4"/>
      <dgm:spPr/>
      <dgm:t>
        <a:bodyPr/>
        <a:lstStyle/>
        <a:p>
          <a:endParaRPr lang="en-US"/>
        </a:p>
      </dgm:t>
    </dgm:pt>
    <dgm:pt modelId="{8F0149C1-4623-4CCD-B148-69177C93C33C}" type="pres">
      <dgm:prSet presAssocID="{939A35EC-C68D-479C-9C5E-2CB1F82B32F6}" presName="connectorText" presStyleLbl="sibTrans2D1" presStyleIdx="3" presStyleCnt="4"/>
      <dgm:spPr/>
      <dgm:t>
        <a:bodyPr/>
        <a:lstStyle/>
        <a:p>
          <a:endParaRPr lang="en-US"/>
        </a:p>
      </dgm:t>
    </dgm:pt>
    <dgm:pt modelId="{F568BED3-0252-4809-8168-8BBC01EB9A33}" type="pres">
      <dgm:prSet presAssocID="{28453B66-9DD5-48B6-A42D-8FF729345E1C}" presName="node" presStyleLbl="node1" presStyleIdx="4" presStyleCnt="5">
        <dgm:presLayoutVars>
          <dgm:bulletEnabled val="1"/>
        </dgm:presLayoutVars>
      </dgm:prSet>
      <dgm:spPr/>
      <dgm:t>
        <a:bodyPr/>
        <a:lstStyle/>
        <a:p>
          <a:endParaRPr lang="en-US"/>
        </a:p>
      </dgm:t>
    </dgm:pt>
  </dgm:ptLst>
  <dgm:cxnLst>
    <dgm:cxn modelId="{9306EB65-2F3A-48FD-AE5B-A7F0D7F6DE0F}" type="presOf" srcId="{28453B66-9DD5-48B6-A42D-8FF729345E1C}" destId="{F568BED3-0252-4809-8168-8BBC01EB9A33}" srcOrd="0" destOrd="0" presId="urn:microsoft.com/office/officeart/2005/8/layout/process5"/>
    <dgm:cxn modelId="{C127E747-7AB2-42F8-9BDA-B23312596270}" srcId="{4B7E1CBD-9771-46E0-9FFD-5A34667C6A43}" destId="{9F2EBB85-FA9C-4971-A134-846ED22F6F31}" srcOrd="3" destOrd="0" parTransId="{1B7FD2A2-5FEF-4FE0-9564-54CE918ED3CD}" sibTransId="{939A35EC-C68D-479C-9C5E-2CB1F82B32F6}"/>
    <dgm:cxn modelId="{A68AAFCE-5230-4DD1-A071-AFA1BEC2F3ED}" type="presOf" srcId="{939A35EC-C68D-479C-9C5E-2CB1F82B32F6}" destId="{8F0149C1-4623-4CCD-B148-69177C93C33C}" srcOrd="1" destOrd="0" presId="urn:microsoft.com/office/officeart/2005/8/layout/process5"/>
    <dgm:cxn modelId="{A2B107A1-AF05-4CC3-B4AC-6C48054C70C1}" srcId="{4B7E1CBD-9771-46E0-9FFD-5A34667C6A43}" destId="{C688F44A-98F7-44DB-861E-75D59899DA6D}" srcOrd="0" destOrd="0" parTransId="{CC788B0E-726B-499F-8D2F-D992D87D4EBC}" sibTransId="{600130D5-D2A3-4FD8-BEB2-94FC29839E49}"/>
    <dgm:cxn modelId="{641036A5-F877-4266-81F3-36EC07ADEF85}" type="presOf" srcId="{9F2EBB85-FA9C-4971-A134-846ED22F6F31}" destId="{9BDAA977-FEFB-412C-822D-4661065549A9}" srcOrd="0" destOrd="0" presId="urn:microsoft.com/office/officeart/2005/8/layout/process5"/>
    <dgm:cxn modelId="{7164F94C-CFEF-4D64-AAE0-D484F8C33976}" type="presOf" srcId="{BEF2B5B4-675E-4733-AF44-15E6B5E33562}" destId="{E1682A51-EEF0-4038-876A-ACE13FDA241E}" srcOrd="1" destOrd="0" presId="urn:microsoft.com/office/officeart/2005/8/layout/process5"/>
    <dgm:cxn modelId="{92E89F4A-4B30-4245-B2C4-739E889ED552}" type="presOf" srcId="{234C3904-C6F2-43B3-9672-162AD304F791}" destId="{06B0719F-A133-4308-914B-C26A888AED6B}" srcOrd="0" destOrd="0" presId="urn:microsoft.com/office/officeart/2005/8/layout/process5"/>
    <dgm:cxn modelId="{F8D40A81-6AED-44EC-B416-E78FC9F0DDD7}" type="presOf" srcId="{939A35EC-C68D-479C-9C5E-2CB1F82B32F6}" destId="{ED7052A5-EF8C-46FA-871F-B4357B4538A0}" srcOrd="0" destOrd="0" presId="urn:microsoft.com/office/officeart/2005/8/layout/process5"/>
    <dgm:cxn modelId="{E20E1995-A85A-4145-8FB8-4F5134526044}" srcId="{4B7E1CBD-9771-46E0-9FFD-5A34667C6A43}" destId="{28453B66-9DD5-48B6-A42D-8FF729345E1C}" srcOrd="4" destOrd="0" parTransId="{E4E0FCE6-2676-4737-9C84-A1B8778CA8BB}" sibTransId="{5DCB7744-1B48-42BA-BE50-4E22C30DB1CC}"/>
    <dgm:cxn modelId="{CCEC069F-7563-40E7-A349-00A1475EFD37}" type="presOf" srcId="{600130D5-D2A3-4FD8-BEB2-94FC29839E49}" destId="{E44FBB9E-2081-409C-A9A9-047A9DEFE908}" srcOrd="0" destOrd="0" presId="urn:microsoft.com/office/officeart/2005/8/layout/process5"/>
    <dgm:cxn modelId="{001997D6-6EED-4A21-8D71-2400E2A78038}" type="presOf" srcId="{BEF2B5B4-675E-4733-AF44-15E6B5E33562}" destId="{6E6620BC-B381-43F2-B533-26727616C266}" srcOrd="0" destOrd="0" presId="urn:microsoft.com/office/officeart/2005/8/layout/process5"/>
    <dgm:cxn modelId="{C135115E-2229-444D-ACD3-9A824D2851E2}" type="presOf" srcId="{F01E5E51-8520-40FB-8A7D-3E44269083F0}" destId="{D969C6FC-F3D0-4276-B7D5-03903EED4189}" srcOrd="1" destOrd="0" presId="urn:microsoft.com/office/officeart/2005/8/layout/process5"/>
    <dgm:cxn modelId="{48339C0C-374C-4E83-BF34-A597FAA3B902}" type="presOf" srcId="{4B7E1CBD-9771-46E0-9FFD-5A34667C6A43}" destId="{D940D5B2-5CB0-42C1-833A-673B23CE43D0}" srcOrd="0" destOrd="0" presId="urn:microsoft.com/office/officeart/2005/8/layout/process5"/>
    <dgm:cxn modelId="{6DB1B1D1-1DCB-478E-8C1C-ED201E99FC0C}" srcId="{4B7E1CBD-9771-46E0-9FFD-5A34667C6A43}" destId="{234C3904-C6F2-43B3-9672-162AD304F791}" srcOrd="1" destOrd="0" parTransId="{D348CB73-DDBD-4D57-95C9-E718DDB787B2}" sibTransId="{BEF2B5B4-675E-4733-AF44-15E6B5E33562}"/>
    <dgm:cxn modelId="{EC3E4E50-3526-4126-9276-E3E4581B7CED}" type="presOf" srcId="{C688F44A-98F7-44DB-861E-75D59899DA6D}" destId="{845F41AE-321B-4DF1-810F-4192412CED40}" srcOrd="0" destOrd="0" presId="urn:microsoft.com/office/officeart/2005/8/layout/process5"/>
    <dgm:cxn modelId="{DEC5113D-4340-4D0A-8B95-E46F5474DC6E}" type="presOf" srcId="{600130D5-D2A3-4FD8-BEB2-94FC29839E49}" destId="{19A3385E-5874-43C1-91B7-1DA453911951}" srcOrd="1" destOrd="0" presId="urn:microsoft.com/office/officeart/2005/8/layout/process5"/>
    <dgm:cxn modelId="{F2F09919-BF6C-47E7-89D5-D8B00993323F}" type="presOf" srcId="{F01E5E51-8520-40FB-8A7D-3E44269083F0}" destId="{A441E4B6-12B1-4A4E-A1CA-A114CF679742}" srcOrd="0" destOrd="0" presId="urn:microsoft.com/office/officeart/2005/8/layout/process5"/>
    <dgm:cxn modelId="{EBA4F7AC-AC9B-403F-B3F4-4ED01B61CB17}" srcId="{4B7E1CBD-9771-46E0-9FFD-5A34667C6A43}" destId="{9721FD20-A9B2-4828-980F-6CBFE21D4119}" srcOrd="2" destOrd="0" parTransId="{B2951B15-BFB2-4BAE-BEC4-E0FF7B61DB31}" sibTransId="{F01E5E51-8520-40FB-8A7D-3E44269083F0}"/>
    <dgm:cxn modelId="{DFDB7768-1F5D-4BBC-8C3D-8EF4417D2C99}" type="presOf" srcId="{9721FD20-A9B2-4828-980F-6CBFE21D4119}" destId="{234F0078-4C14-4A31-A096-7C9BAD53C768}" srcOrd="0" destOrd="0" presId="urn:microsoft.com/office/officeart/2005/8/layout/process5"/>
    <dgm:cxn modelId="{36C27820-DB90-4E92-AB67-5E65F8EF24BE}" type="presParOf" srcId="{D940D5B2-5CB0-42C1-833A-673B23CE43D0}" destId="{845F41AE-321B-4DF1-810F-4192412CED40}" srcOrd="0" destOrd="0" presId="urn:microsoft.com/office/officeart/2005/8/layout/process5"/>
    <dgm:cxn modelId="{5524E0ED-A121-4E55-8444-E2829BD2EE87}" type="presParOf" srcId="{D940D5B2-5CB0-42C1-833A-673B23CE43D0}" destId="{E44FBB9E-2081-409C-A9A9-047A9DEFE908}" srcOrd="1" destOrd="0" presId="urn:microsoft.com/office/officeart/2005/8/layout/process5"/>
    <dgm:cxn modelId="{5A58CDA1-CFF2-4DA2-B89B-380E80C70B68}" type="presParOf" srcId="{E44FBB9E-2081-409C-A9A9-047A9DEFE908}" destId="{19A3385E-5874-43C1-91B7-1DA453911951}" srcOrd="0" destOrd="0" presId="urn:microsoft.com/office/officeart/2005/8/layout/process5"/>
    <dgm:cxn modelId="{87B06896-4EC9-48DB-A3A0-4CDCDF5BC3FF}" type="presParOf" srcId="{D940D5B2-5CB0-42C1-833A-673B23CE43D0}" destId="{06B0719F-A133-4308-914B-C26A888AED6B}" srcOrd="2" destOrd="0" presId="urn:microsoft.com/office/officeart/2005/8/layout/process5"/>
    <dgm:cxn modelId="{7B8F5286-14C6-4D39-BE20-A4177004DFDE}" type="presParOf" srcId="{D940D5B2-5CB0-42C1-833A-673B23CE43D0}" destId="{6E6620BC-B381-43F2-B533-26727616C266}" srcOrd="3" destOrd="0" presId="urn:microsoft.com/office/officeart/2005/8/layout/process5"/>
    <dgm:cxn modelId="{925561D4-A249-4675-BC6D-9E56C5F5D8FB}" type="presParOf" srcId="{6E6620BC-B381-43F2-B533-26727616C266}" destId="{E1682A51-EEF0-4038-876A-ACE13FDA241E}" srcOrd="0" destOrd="0" presId="urn:microsoft.com/office/officeart/2005/8/layout/process5"/>
    <dgm:cxn modelId="{57B4EDA1-03D1-455F-95FE-5D029875FE3E}" type="presParOf" srcId="{D940D5B2-5CB0-42C1-833A-673B23CE43D0}" destId="{234F0078-4C14-4A31-A096-7C9BAD53C768}" srcOrd="4" destOrd="0" presId="urn:microsoft.com/office/officeart/2005/8/layout/process5"/>
    <dgm:cxn modelId="{230F52A9-36E2-423C-B60A-BA64958702C3}" type="presParOf" srcId="{D940D5B2-5CB0-42C1-833A-673B23CE43D0}" destId="{A441E4B6-12B1-4A4E-A1CA-A114CF679742}" srcOrd="5" destOrd="0" presId="urn:microsoft.com/office/officeart/2005/8/layout/process5"/>
    <dgm:cxn modelId="{3DD565EA-4046-480F-B9B4-48EEF9E0666A}" type="presParOf" srcId="{A441E4B6-12B1-4A4E-A1CA-A114CF679742}" destId="{D969C6FC-F3D0-4276-B7D5-03903EED4189}" srcOrd="0" destOrd="0" presId="urn:microsoft.com/office/officeart/2005/8/layout/process5"/>
    <dgm:cxn modelId="{8D836BA3-44CC-4BD2-A6B4-B1C085250107}" type="presParOf" srcId="{D940D5B2-5CB0-42C1-833A-673B23CE43D0}" destId="{9BDAA977-FEFB-412C-822D-4661065549A9}" srcOrd="6" destOrd="0" presId="urn:microsoft.com/office/officeart/2005/8/layout/process5"/>
    <dgm:cxn modelId="{084AA5A5-3FD9-4665-BAAC-2D47C587628A}" type="presParOf" srcId="{D940D5B2-5CB0-42C1-833A-673B23CE43D0}" destId="{ED7052A5-EF8C-46FA-871F-B4357B4538A0}" srcOrd="7" destOrd="0" presId="urn:microsoft.com/office/officeart/2005/8/layout/process5"/>
    <dgm:cxn modelId="{0B43BA30-FB5B-4097-A984-E725E1552FE1}" type="presParOf" srcId="{ED7052A5-EF8C-46FA-871F-B4357B4538A0}" destId="{8F0149C1-4623-4CCD-B148-69177C93C33C}" srcOrd="0" destOrd="0" presId="urn:microsoft.com/office/officeart/2005/8/layout/process5"/>
    <dgm:cxn modelId="{D335A893-87B0-46F5-8A82-A119BCF036E0}" type="presParOf" srcId="{D940D5B2-5CB0-42C1-833A-673B23CE43D0}" destId="{F568BED3-0252-4809-8168-8BBC01EB9A33}"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548458" y="-1001486"/>
          <a:ext cx="7794172" cy="7794172"/>
        </a:xfrm>
        <a:prstGeom prst="blockArc">
          <a:avLst>
            <a:gd name="adj1" fmla="val 18900000"/>
            <a:gd name="adj2" fmla="val 2700000"/>
            <a:gd name="adj3" fmla="val 27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44141" y="361834"/>
          <a:ext cx="8593592" cy="724131"/>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4779" tIns="60960" rIns="60960" bIns="60960" numCol="1" spcCol="1270" anchor="ctr" anchorCtr="0">
          <a:noAutofit/>
        </a:bodyPr>
        <a:lstStyle/>
        <a:p>
          <a:pPr lvl="0" algn="l" defTabSz="1066800">
            <a:lnSpc>
              <a:spcPct val="90000"/>
            </a:lnSpc>
            <a:spcBef>
              <a:spcPct val="0"/>
            </a:spcBef>
            <a:spcAft>
              <a:spcPct val="35000"/>
            </a:spcAft>
          </a:pPr>
          <a:r>
            <a:rPr lang="vi-VN" sz="2400" kern="1200" smtClean="0"/>
            <a:t>Giữ tư thế lưng thẳng, gật đầu chào</a:t>
          </a:r>
          <a:r>
            <a:rPr lang="en-US" sz="2400" kern="1200" smtClean="0"/>
            <a:t>.</a:t>
          </a:r>
          <a:endParaRPr lang="en-US" sz="2400" kern="1200"/>
        </a:p>
      </dsp:txBody>
      <dsp:txXfrm>
        <a:off x="544141" y="361834"/>
        <a:ext cx="8593592" cy="724131"/>
      </dsp:txXfrm>
    </dsp:sp>
    <dsp:sp modelId="{D9A196BA-9014-4600-9E53-77AD77C7300C}">
      <dsp:nvSpPr>
        <dsp:cNvPr id="0" name=""/>
        <dsp:cNvSpPr/>
      </dsp:nvSpPr>
      <dsp:spPr>
        <a:xfrm>
          <a:off x="91559" y="271317"/>
          <a:ext cx="905164" cy="905164"/>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1063033" y="1447684"/>
          <a:ext cx="8074700" cy="724131"/>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4779" tIns="60960" rIns="60960" bIns="60960" numCol="1" spcCol="1270" anchor="ctr" anchorCtr="0">
          <a:noAutofit/>
        </a:bodyPr>
        <a:lstStyle/>
        <a:p>
          <a:pPr lvl="0" algn="l" defTabSz="1066800">
            <a:lnSpc>
              <a:spcPct val="90000"/>
            </a:lnSpc>
            <a:spcBef>
              <a:spcPct val="0"/>
            </a:spcBef>
            <a:spcAft>
              <a:spcPct val="35000"/>
            </a:spcAft>
          </a:pPr>
          <a:r>
            <a:rPr lang="vi-VN" sz="2400" kern="1200" smtClean="0"/>
            <a:t>Mỉm cười thể hiện sự thân thiện</a:t>
          </a:r>
          <a:r>
            <a:rPr lang="en-US" sz="2400" kern="1200" smtClean="0"/>
            <a:t>.</a:t>
          </a:r>
          <a:endParaRPr lang="en-US" sz="2400" kern="1200"/>
        </a:p>
      </dsp:txBody>
      <dsp:txXfrm>
        <a:off x="1063033" y="1447684"/>
        <a:ext cx="8074700" cy="724131"/>
      </dsp:txXfrm>
    </dsp:sp>
    <dsp:sp modelId="{A60F5B7C-7E39-4954-8EC1-395B32DA8784}">
      <dsp:nvSpPr>
        <dsp:cNvPr id="0" name=""/>
        <dsp:cNvSpPr/>
      </dsp:nvSpPr>
      <dsp:spPr>
        <a:xfrm>
          <a:off x="610451" y="1357167"/>
          <a:ext cx="905164" cy="905164"/>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222291" y="2533534"/>
          <a:ext cx="7915442" cy="724131"/>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4779" tIns="60960" rIns="60960" bIns="60960" numCol="1" spcCol="1270" anchor="ctr" anchorCtr="0">
          <a:noAutofit/>
        </a:bodyPr>
        <a:lstStyle/>
        <a:p>
          <a:pPr lvl="0" algn="l" defTabSz="1066800">
            <a:lnSpc>
              <a:spcPct val="90000"/>
            </a:lnSpc>
            <a:spcBef>
              <a:spcPct val="0"/>
            </a:spcBef>
            <a:spcAft>
              <a:spcPct val="35000"/>
            </a:spcAft>
          </a:pPr>
          <a:r>
            <a:rPr lang="vi-VN" sz="2400" kern="1200" smtClean="0"/>
            <a:t>Đứng với tư thế đĩnh đạc, hướng mắt nhìn người đối diện thể hiện sự tôn trọng</a:t>
          </a:r>
          <a:r>
            <a:rPr lang="en-US" sz="2400" kern="1200" smtClean="0"/>
            <a:t>.</a:t>
          </a:r>
          <a:endParaRPr lang="en-US" sz="2400" kern="1200"/>
        </a:p>
      </dsp:txBody>
      <dsp:txXfrm>
        <a:off x="1222291" y="2533534"/>
        <a:ext cx="7915442" cy="724131"/>
      </dsp:txXfrm>
    </dsp:sp>
    <dsp:sp modelId="{72839F3A-260B-46D7-8E68-76FEEBA15057}">
      <dsp:nvSpPr>
        <dsp:cNvPr id="0" name=""/>
        <dsp:cNvSpPr/>
      </dsp:nvSpPr>
      <dsp:spPr>
        <a:xfrm>
          <a:off x="769709" y="2443017"/>
          <a:ext cx="905164" cy="905164"/>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1063033" y="3619384"/>
          <a:ext cx="8074700" cy="724131"/>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4779" tIns="60960" rIns="60960" bIns="60960" numCol="1" spcCol="1270" anchor="ctr" anchorCtr="0">
          <a:noAutofit/>
        </a:bodyPr>
        <a:lstStyle/>
        <a:p>
          <a:pPr lvl="0" algn="l" defTabSz="1066800">
            <a:lnSpc>
              <a:spcPct val="90000"/>
            </a:lnSpc>
            <a:spcBef>
              <a:spcPct val="0"/>
            </a:spcBef>
            <a:spcAft>
              <a:spcPct val="35000"/>
            </a:spcAft>
          </a:pPr>
          <a:r>
            <a:rPr lang="vi-VN" sz="2400" kern="1200" smtClean="0"/>
            <a:t>Ánh mắt cười thân thiện bày tỏ thiện chí sau khi chào hỏi</a:t>
          </a:r>
          <a:r>
            <a:rPr lang="en-US" sz="2400" kern="1200" smtClean="0"/>
            <a:t>.</a:t>
          </a:r>
          <a:endParaRPr lang="en-US" sz="2400" kern="1200"/>
        </a:p>
      </dsp:txBody>
      <dsp:txXfrm>
        <a:off x="1063033" y="3619384"/>
        <a:ext cx="8074700" cy="724131"/>
      </dsp:txXfrm>
    </dsp:sp>
    <dsp:sp modelId="{CB26D684-9293-4AB1-B07C-94DD4917907D}">
      <dsp:nvSpPr>
        <dsp:cNvPr id="0" name=""/>
        <dsp:cNvSpPr/>
      </dsp:nvSpPr>
      <dsp:spPr>
        <a:xfrm>
          <a:off x="610451" y="3528867"/>
          <a:ext cx="905164" cy="905164"/>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544141" y="4572001"/>
          <a:ext cx="8593592" cy="990597"/>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4779" tIns="60960" rIns="60960" bIns="60960" numCol="1" spcCol="1270" anchor="ctr" anchorCtr="0">
          <a:noAutofit/>
        </a:bodyPr>
        <a:lstStyle/>
        <a:p>
          <a:pPr lvl="0" algn="l" defTabSz="1066800">
            <a:lnSpc>
              <a:spcPct val="90000"/>
            </a:lnSpc>
            <a:spcBef>
              <a:spcPct val="0"/>
            </a:spcBef>
            <a:spcAft>
              <a:spcPct val="35000"/>
            </a:spcAft>
          </a:pPr>
          <a:r>
            <a:rPr lang="vi-VN" sz="2400" kern="1200" smtClean="0"/>
            <a:t>Khi người được chào đang bận giao tiếp với người khác, có thể chỉ cần cười </a:t>
          </a:r>
          <a:r>
            <a:rPr lang="en-US" sz="2400" kern="1200" smtClean="0"/>
            <a:t>và</a:t>
          </a:r>
          <a:r>
            <a:rPr lang="vi-VN" sz="2400" kern="1200" smtClean="0"/>
            <a:t> gật đầu thể hiện sự nhận biết đối tượng</a:t>
          </a:r>
          <a:r>
            <a:rPr lang="en-US" sz="2400" kern="1200" smtClean="0"/>
            <a:t>.</a:t>
          </a:r>
          <a:endParaRPr lang="en-US" sz="2400" kern="1200"/>
        </a:p>
      </dsp:txBody>
      <dsp:txXfrm>
        <a:off x="544141" y="4572001"/>
        <a:ext cx="8593592" cy="990597"/>
      </dsp:txXfrm>
    </dsp:sp>
    <dsp:sp modelId="{3C4FEECA-1254-41E8-BAE8-E45561F0636D}">
      <dsp:nvSpPr>
        <dsp:cNvPr id="0" name=""/>
        <dsp:cNvSpPr/>
      </dsp:nvSpPr>
      <dsp:spPr>
        <a:xfrm>
          <a:off x="91559" y="4614717"/>
          <a:ext cx="905164" cy="905164"/>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60D275-2633-419F-BDF0-8EA2108B8EC7}">
      <dsp:nvSpPr>
        <dsp:cNvPr id="0" name=""/>
        <dsp:cNvSpPr/>
      </dsp:nvSpPr>
      <dsp:spPr>
        <a:xfrm>
          <a:off x="1283632" y="-6016"/>
          <a:ext cx="5128934" cy="5128934"/>
        </a:xfrm>
        <a:prstGeom prst="circularArrow">
          <a:avLst>
            <a:gd name="adj1" fmla="val 5274"/>
            <a:gd name="adj2" fmla="val 312630"/>
            <a:gd name="adj3" fmla="val 14237993"/>
            <a:gd name="adj4" fmla="val 17121250"/>
            <a:gd name="adj5" fmla="val 5477"/>
          </a:avLst>
        </a:prstGeom>
        <a:solidFill>
          <a:srgbClr val="BD95D3"/>
        </a:solidFill>
        <a:ln>
          <a:noFill/>
        </a:ln>
        <a:effectLst/>
      </dsp:spPr>
      <dsp:style>
        <a:lnRef idx="0">
          <a:scrgbClr r="0" g="0" b="0"/>
        </a:lnRef>
        <a:fillRef idx="1">
          <a:scrgbClr r="0" g="0" b="0"/>
        </a:fillRef>
        <a:effectRef idx="0">
          <a:scrgbClr r="0" g="0" b="0"/>
        </a:effectRef>
        <a:fontRef idx="minor"/>
      </dsp:style>
    </dsp:sp>
    <dsp:sp modelId="{E51A6C87-D768-42E8-9187-B1D0A02A5F6B}">
      <dsp:nvSpPr>
        <dsp:cNvPr id="0" name=""/>
        <dsp:cNvSpPr/>
      </dsp:nvSpPr>
      <dsp:spPr>
        <a:xfrm>
          <a:off x="2878559" y="403"/>
          <a:ext cx="1939081" cy="969540"/>
        </a:xfrm>
        <a:prstGeom prst="roundRect">
          <a:avLst/>
        </a:prstGeom>
        <a:solidFill>
          <a:srgbClr val="66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t>Ăn mặc trang nghiêm, phù hợp</a:t>
          </a:r>
          <a:endParaRPr lang="en-US" sz="1800" kern="1200"/>
        </a:p>
      </dsp:txBody>
      <dsp:txXfrm>
        <a:off x="2925888" y="47732"/>
        <a:ext cx="1844423" cy="874882"/>
      </dsp:txXfrm>
    </dsp:sp>
    <dsp:sp modelId="{CD480B25-83F4-4DF0-8C2A-0A4389A97604}">
      <dsp:nvSpPr>
        <dsp:cNvPr id="0" name=""/>
        <dsp:cNvSpPr/>
      </dsp:nvSpPr>
      <dsp:spPr>
        <a:xfrm>
          <a:off x="4680501" y="1040755"/>
          <a:ext cx="1939081" cy="96954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t>Đến đúng giờ</a:t>
          </a:r>
          <a:endParaRPr lang="en-US" sz="1800" kern="1200"/>
        </a:p>
      </dsp:txBody>
      <dsp:txXfrm>
        <a:off x="4727830" y="1088084"/>
        <a:ext cx="1844423" cy="874882"/>
      </dsp:txXfrm>
    </dsp:sp>
    <dsp:sp modelId="{EF945B49-C343-48B7-A789-BC90F62E91D7}">
      <dsp:nvSpPr>
        <dsp:cNvPr id="0" name=""/>
        <dsp:cNvSpPr/>
      </dsp:nvSpPr>
      <dsp:spPr>
        <a:xfrm>
          <a:off x="4680501" y="3121458"/>
          <a:ext cx="1939081" cy="9695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t>Bắt tay siết nhẹ</a:t>
          </a:r>
          <a:endParaRPr lang="en-US" sz="1800" kern="1200"/>
        </a:p>
      </dsp:txBody>
      <dsp:txXfrm>
        <a:off x="4727830" y="3168787"/>
        <a:ext cx="1844423" cy="874882"/>
      </dsp:txXfrm>
    </dsp:sp>
    <dsp:sp modelId="{C674516B-BE43-45C0-B187-5AAB5198AC33}">
      <dsp:nvSpPr>
        <dsp:cNvPr id="0" name=""/>
        <dsp:cNvSpPr/>
      </dsp:nvSpPr>
      <dsp:spPr>
        <a:xfrm>
          <a:off x="2878559" y="4161810"/>
          <a:ext cx="1939081" cy="96954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t>Nở nụ cười, giọng nói thật nồng nhiệt</a:t>
          </a:r>
          <a:endParaRPr lang="en-US" sz="1800" kern="1200"/>
        </a:p>
      </dsp:txBody>
      <dsp:txXfrm>
        <a:off x="2925888" y="4209139"/>
        <a:ext cx="1844423" cy="874882"/>
      </dsp:txXfrm>
    </dsp:sp>
    <dsp:sp modelId="{018D806F-0C7B-42EF-8483-CED71460AC2D}">
      <dsp:nvSpPr>
        <dsp:cNvPr id="0" name=""/>
        <dsp:cNvSpPr/>
      </dsp:nvSpPr>
      <dsp:spPr>
        <a:xfrm>
          <a:off x="1076616" y="3121458"/>
          <a:ext cx="1939081" cy="96954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t>Không tự ngồi trước khi chủ nhân cho phép</a:t>
          </a:r>
          <a:endParaRPr lang="en-US" sz="1800" kern="1200"/>
        </a:p>
      </dsp:txBody>
      <dsp:txXfrm>
        <a:off x="1123945" y="3168787"/>
        <a:ext cx="1844423" cy="874882"/>
      </dsp:txXfrm>
    </dsp:sp>
    <dsp:sp modelId="{6E6569C5-17F5-4EBD-AEAB-7DA59CF5BDBD}">
      <dsp:nvSpPr>
        <dsp:cNvPr id="0" name=""/>
        <dsp:cNvSpPr/>
      </dsp:nvSpPr>
      <dsp:spPr>
        <a:xfrm>
          <a:off x="1076616" y="1040755"/>
          <a:ext cx="1939081" cy="969540"/>
        </a:xfrm>
        <a:prstGeom prst="roundRect">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t>Lịch sự, hòa nhã trong giao tiếp</a:t>
          </a:r>
          <a:endParaRPr lang="en-US" sz="1800" kern="1200"/>
        </a:p>
      </dsp:txBody>
      <dsp:txXfrm>
        <a:off x="1123945" y="1088084"/>
        <a:ext cx="1844423" cy="8748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6CC4C9-CCF3-4CCD-A2B4-77FAC296204D}">
      <dsp:nvSpPr>
        <dsp:cNvPr id="0" name=""/>
        <dsp:cNvSpPr/>
      </dsp:nvSpPr>
      <dsp:spPr>
        <a:xfrm>
          <a:off x="3196783" y="1784340"/>
          <a:ext cx="1716181" cy="816746"/>
        </a:xfrm>
        <a:custGeom>
          <a:avLst/>
          <a:gdLst/>
          <a:ahLst/>
          <a:cxnLst/>
          <a:rect l="0" t="0" r="0" b="0"/>
          <a:pathLst>
            <a:path>
              <a:moveTo>
                <a:pt x="0" y="0"/>
              </a:moveTo>
              <a:lnTo>
                <a:pt x="0" y="556588"/>
              </a:lnTo>
              <a:lnTo>
                <a:pt x="1716181" y="556588"/>
              </a:lnTo>
              <a:lnTo>
                <a:pt x="1716181" y="816746"/>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23B7725-372B-4C00-B3DC-22C379019065}">
      <dsp:nvSpPr>
        <dsp:cNvPr id="0" name=""/>
        <dsp:cNvSpPr/>
      </dsp:nvSpPr>
      <dsp:spPr>
        <a:xfrm>
          <a:off x="1480601" y="1784340"/>
          <a:ext cx="1716181" cy="816746"/>
        </a:xfrm>
        <a:custGeom>
          <a:avLst/>
          <a:gdLst/>
          <a:ahLst/>
          <a:cxnLst/>
          <a:rect l="0" t="0" r="0" b="0"/>
          <a:pathLst>
            <a:path>
              <a:moveTo>
                <a:pt x="1716181" y="0"/>
              </a:moveTo>
              <a:lnTo>
                <a:pt x="1716181" y="556588"/>
              </a:lnTo>
              <a:lnTo>
                <a:pt x="0" y="556588"/>
              </a:lnTo>
              <a:lnTo>
                <a:pt x="0" y="816746"/>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CAD3A6A-EAA5-4E08-9E56-AD1A3E647030}">
      <dsp:nvSpPr>
        <dsp:cNvPr id="0" name=""/>
        <dsp:cNvSpPr/>
      </dsp:nvSpPr>
      <dsp:spPr>
        <a:xfrm>
          <a:off x="1792634" y="1071"/>
          <a:ext cx="2808297" cy="1783268"/>
        </a:xfrm>
        <a:prstGeom prst="roundRect">
          <a:avLst>
            <a:gd name="adj" fmla="val 10000"/>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9DCCFB8-4BAE-4EBA-BCB3-139C006A3EA0}">
      <dsp:nvSpPr>
        <dsp:cNvPr id="0" name=""/>
        <dsp:cNvSpPr/>
      </dsp:nvSpPr>
      <dsp:spPr>
        <a:xfrm>
          <a:off x="2104667" y="297502"/>
          <a:ext cx="2808297" cy="1783268"/>
        </a:xfrm>
        <a:prstGeom prst="roundRect">
          <a:avLst>
            <a:gd name="adj" fmla="val 10000"/>
          </a:avLst>
        </a:prstGeom>
        <a:solidFill>
          <a:schemeClr val="lt1">
            <a:alpha val="90000"/>
            <a:hueOff val="0"/>
            <a:satOff val="0"/>
            <a:lumOff val="0"/>
            <a:alphaOff val="0"/>
          </a:schemeClr>
        </a:solidFill>
        <a:ln w="6350" cap="flat" cmpd="sng" algn="ctr">
          <a:solidFill>
            <a:srgbClr val="FF0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b="1" kern="1200" smtClean="0">
              <a:effectLst>
                <a:outerShdw blurRad="38100" dist="38100" dir="2700000" algn="tl">
                  <a:srgbClr val="000000">
                    <a:alpha val="43137"/>
                  </a:srgbClr>
                </a:outerShdw>
              </a:effectLst>
            </a:rPr>
            <a:t>TIỆC</a:t>
          </a:r>
          <a:endParaRPr lang="en-US" sz="3500" b="1" kern="1200">
            <a:effectLst>
              <a:outerShdw blurRad="38100" dist="38100" dir="2700000" algn="tl">
                <a:srgbClr val="000000">
                  <a:alpha val="43137"/>
                </a:srgbClr>
              </a:outerShdw>
            </a:effectLst>
          </a:endParaRPr>
        </a:p>
      </dsp:txBody>
      <dsp:txXfrm>
        <a:off x="2156897" y="349732"/>
        <a:ext cx="2703837" cy="1678808"/>
      </dsp:txXfrm>
    </dsp:sp>
    <dsp:sp modelId="{96D2A3B6-A49B-4CF1-9B8A-CA69ED8CD0AC}">
      <dsp:nvSpPr>
        <dsp:cNvPr id="0" name=""/>
        <dsp:cNvSpPr/>
      </dsp:nvSpPr>
      <dsp:spPr>
        <a:xfrm>
          <a:off x="76453" y="2601086"/>
          <a:ext cx="2808297" cy="1783268"/>
        </a:xfrm>
        <a:prstGeom prst="roundRect">
          <a:avLst>
            <a:gd name="adj" fmla="val 10000"/>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82D64AC-B6C9-4D41-99A1-4DB01A9D1B76}">
      <dsp:nvSpPr>
        <dsp:cNvPr id="0" name=""/>
        <dsp:cNvSpPr/>
      </dsp:nvSpPr>
      <dsp:spPr>
        <a:xfrm>
          <a:off x="388486" y="2897517"/>
          <a:ext cx="2808297" cy="1783268"/>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b="1" kern="1200" smtClean="0"/>
            <a:t>Đối với chủ bữa tiệc</a:t>
          </a:r>
          <a:endParaRPr lang="en-US" sz="3500" kern="1200"/>
        </a:p>
      </dsp:txBody>
      <dsp:txXfrm>
        <a:off x="440716" y="2949747"/>
        <a:ext cx="2703837" cy="1678808"/>
      </dsp:txXfrm>
    </dsp:sp>
    <dsp:sp modelId="{F74AF9E2-6D27-494F-9381-7010C7233CE4}">
      <dsp:nvSpPr>
        <dsp:cNvPr id="0" name=""/>
        <dsp:cNvSpPr/>
      </dsp:nvSpPr>
      <dsp:spPr>
        <a:xfrm>
          <a:off x="3508816" y="2601086"/>
          <a:ext cx="2808297" cy="1783268"/>
        </a:xfrm>
        <a:prstGeom prst="roundRect">
          <a:avLst>
            <a:gd name="adj" fmla="val 10000"/>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0BA5CA-DA68-447F-B128-7AE7AE5F2F7F}">
      <dsp:nvSpPr>
        <dsp:cNvPr id="0" name=""/>
        <dsp:cNvSpPr/>
      </dsp:nvSpPr>
      <dsp:spPr>
        <a:xfrm>
          <a:off x="3820849" y="2897517"/>
          <a:ext cx="2808297" cy="1783268"/>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b="1" kern="1200" smtClean="0"/>
            <a:t>Đối với khách mời</a:t>
          </a:r>
          <a:endParaRPr lang="en-US" sz="3500" kern="1200"/>
        </a:p>
      </dsp:txBody>
      <dsp:txXfrm>
        <a:off x="3873079" y="2949747"/>
        <a:ext cx="2703837" cy="16788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E91E4E-5195-4EDE-BBF5-407D92C3196D}">
      <dsp:nvSpPr>
        <dsp:cNvPr id="0" name=""/>
        <dsp:cNvSpPr/>
      </dsp:nvSpPr>
      <dsp:spPr>
        <a:xfrm>
          <a:off x="4412601" y="2484488"/>
          <a:ext cx="3660740" cy="435544"/>
        </a:xfrm>
        <a:custGeom>
          <a:avLst/>
          <a:gdLst/>
          <a:ahLst/>
          <a:cxnLst/>
          <a:rect l="0" t="0" r="0" b="0"/>
          <a:pathLst>
            <a:path>
              <a:moveTo>
                <a:pt x="0" y="0"/>
              </a:moveTo>
              <a:lnTo>
                <a:pt x="0" y="296811"/>
              </a:lnTo>
              <a:lnTo>
                <a:pt x="3660740" y="296811"/>
              </a:lnTo>
              <a:lnTo>
                <a:pt x="3660740" y="435544"/>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2BAC985-27DD-4EED-A605-96CEF2C0ED29}">
      <dsp:nvSpPr>
        <dsp:cNvPr id="0" name=""/>
        <dsp:cNvSpPr/>
      </dsp:nvSpPr>
      <dsp:spPr>
        <a:xfrm>
          <a:off x="4412601" y="2484488"/>
          <a:ext cx="1830370" cy="435544"/>
        </a:xfrm>
        <a:custGeom>
          <a:avLst/>
          <a:gdLst/>
          <a:ahLst/>
          <a:cxnLst/>
          <a:rect l="0" t="0" r="0" b="0"/>
          <a:pathLst>
            <a:path>
              <a:moveTo>
                <a:pt x="0" y="0"/>
              </a:moveTo>
              <a:lnTo>
                <a:pt x="0" y="296811"/>
              </a:lnTo>
              <a:lnTo>
                <a:pt x="1830370" y="296811"/>
              </a:lnTo>
              <a:lnTo>
                <a:pt x="1830370" y="435544"/>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C710C11-ABC8-4238-A3D8-171884F93D8C}">
      <dsp:nvSpPr>
        <dsp:cNvPr id="0" name=""/>
        <dsp:cNvSpPr/>
      </dsp:nvSpPr>
      <dsp:spPr>
        <a:xfrm>
          <a:off x="4366881" y="2484488"/>
          <a:ext cx="91440" cy="435544"/>
        </a:xfrm>
        <a:custGeom>
          <a:avLst/>
          <a:gdLst/>
          <a:ahLst/>
          <a:cxnLst/>
          <a:rect l="0" t="0" r="0" b="0"/>
          <a:pathLst>
            <a:path>
              <a:moveTo>
                <a:pt x="45720" y="0"/>
              </a:moveTo>
              <a:lnTo>
                <a:pt x="45720" y="435544"/>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86CC4C9-CCF3-4CCD-A2B4-77FAC296204D}">
      <dsp:nvSpPr>
        <dsp:cNvPr id="0" name=""/>
        <dsp:cNvSpPr/>
      </dsp:nvSpPr>
      <dsp:spPr>
        <a:xfrm>
          <a:off x="2582231" y="2484488"/>
          <a:ext cx="1830370" cy="435544"/>
        </a:xfrm>
        <a:custGeom>
          <a:avLst/>
          <a:gdLst/>
          <a:ahLst/>
          <a:cxnLst/>
          <a:rect l="0" t="0" r="0" b="0"/>
          <a:pathLst>
            <a:path>
              <a:moveTo>
                <a:pt x="1830370" y="0"/>
              </a:moveTo>
              <a:lnTo>
                <a:pt x="1830370" y="296811"/>
              </a:lnTo>
              <a:lnTo>
                <a:pt x="0" y="296811"/>
              </a:lnTo>
              <a:lnTo>
                <a:pt x="0" y="435544"/>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23B7725-372B-4C00-B3DC-22C379019065}">
      <dsp:nvSpPr>
        <dsp:cNvPr id="0" name=""/>
        <dsp:cNvSpPr/>
      </dsp:nvSpPr>
      <dsp:spPr>
        <a:xfrm>
          <a:off x="751861" y="2484488"/>
          <a:ext cx="3660740" cy="435544"/>
        </a:xfrm>
        <a:custGeom>
          <a:avLst/>
          <a:gdLst/>
          <a:ahLst/>
          <a:cxnLst/>
          <a:rect l="0" t="0" r="0" b="0"/>
          <a:pathLst>
            <a:path>
              <a:moveTo>
                <a:pt x="3660740" y="0"/>
              </a:moveTo>
              <a:lnTo>
                <a:pt x="3660740" y="296811"/>
              </a:lnTo>
              <a:lnTo>
                <a:pt x="0" y="296811"/>
              </a:lnTo>
              <a:lnTo>
                <a:pt x="0" y="435544"/>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CAD3A6A-EAA5-4E08-9E56-AD1A3E647030}">
      <dsp:nvSpPr>
        <dsp:cNvPr id="0" name=""/>
        <dsp:cNvSpPr/>
      </dsp:nvSpPr>
      <dsp:spPr>
        <a:xfrm>
          <a:off x="3663813" y="1533528"/>
          <a:ext cx="1497575" cy="950960"/>
        </a:xfrm>
        <a:prstGeom prst="roundRect">
          <a:avLst>
            <a:gd name="adj" fmla="val 10000"/>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9DCCFB8-4BAE-4EBA-BCB3-139C006A3EA0}">
      <dsp:nvSpPr>
        <dsp:cNvPr id="0" name=""/>
        <dsp:cNvSpPr/>
      </dsp:nvSpPr>
      <dsp:spPr>
        <a:xfrm>
          <a:off x="3830210" y="1691605"/>
          <a:ext cx="1497575" cy="950960"/>
        </a:xfrm>
        <a:prstGeom prst="roundRect">
          <a:avLst>
            <a:gd name="adj" fmla="val 10000"/>
          </a:avLst>
        </a:prstGeom>
        <a:solidFill>
          <a:schemeClr val="lt1">
            <a:alpha val="90000"/>
            <a:hueOff val="0"/>
            <a:satOff val="0"/>
            <a:lumOff val="0"/>
            <a:alphaOff val="0"/>
          </a:schemeClr>
        </a:solidFill>
        <a:ln w="6350" cap="flat" cmpd="sng" algn="ctr">
          <a:solidFill>
            <a:srgbClr val="FF0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smtClean="0"/>
            <a:t>Đối với chủ bữa tiệc</a:t>
          </a:r>
          <a:endParaRPr lang="en-US" sz="1700" b="1" kern="1200">
            <a:effectLst>
              <a:outerShdw blurRad="38100" dist="38100" dir="2700000" algn="tl">
                <a:srgbClr val="000000">
                  <a:alpha val="43137"/>
                </a:srgbClr>
              </a:outerShdw>
            </a:effectLst>
          </a:endParaRPr>
        </a:p>
      </dsp:txBody>
      <dsp:txXfrm>
        <a:off x="3858063" y="1719458"/>
        <a:ext cx="1441869" cy="895254"/>
      </dsp:txXfrm>
    </dsp:sp>
    <dsp:sp modelId="{96D2A3B6-A49B-4CF1-9B8A-CA69ED8CD0AC}">
      <dsp:nvSpPr>
        <dsp:cNvPr id="0" name=""/>
        <dsp:cNvSpPr/>
      </dsp:nvSpPr>
      <dsp:spPr>
        <a:xfrm>
          <a:off x="3073" y="2920033"/>
          <a:ext cx="1497575" cy="950960"/>
        </a:xfrm>
        <a:prstGeom prst="roundRect">
          <a:avLst>
            <a:gd name="adj" fmla="val 10000"/>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82D64AC-B6C9-4D41-99A1-4DB01A9D1B76}">
      <dsp:nvSpPr>
        <dsp:cNvPr id="0" name=""/>
        <dsp:cNvSpPr/>
      </dsp:nvSpPr>
      <dsp:spPr>
        <a:xfrm>
          <a:off x="169470" y="3078111"/>
          <a:ext cx="1497575" cy="950960"/>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smtClean="0"/>
            <a:t>Lời mời của chủ tiệc</a:t>
          </a:r>
          <a:endParaRPr lang="en-US" sz="1700" kern="1200"/>
        </a:p>
      </dsp:txBody>
      <dsp:txXfrm>
        <a:off x="197323" y="3105964"/>
        <a:ext cx="1441869" cy="895254"/>
      </dsp:txXfrm>
    </dsp:sp>
    <dsp:sp modelId="{F74AF9E2-6D27-494F-9381-7010C7233CE4}">
      <dsp:nvSpPr>
        <dsp:cNvPr id="0" name=""/>
        <dsp:cNvSpPr/>
      </dsp:nvSpPr>
      <dsp:spPr>
        <a:xfrm>
          <a:off x="1833443" y="2920033"/>
          <a:ext cx="1497575" cy="950960"/>
        </a:xfrm>
        <a:prstGeom prst="roundRect">
          <a:avLst>
            <a:gd name="adj" fmla="val 10000"/>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0BA5CA-DA68-447F-B128-7AE7AE5F2F7F}">
      <dsp:nvSpPr>
        <dsp:cNvPr id="0" name=""/>
        <dsp:cNvSpPr/>
      </dsp:nvSpPr>
      <dsp:spPr>
        <a:xfrm>
          <a:off x="1999840" y="3078111"/>
          <a:ext cx="1497575" cy="950960"/>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smtClean="0"/>
            <a:t>Chuẩn bị đồ ăn và đồ dùng đi kèm</a:t>
          </a:r>
          <a:endParaRPr lang="en-US" sz="1700" kern="1200"/>
        </a:p>
      </dsp:txBody>
      <dsp:txXfrm>
        <a:off x="2027693" y="3105964"/>
        <a:ext cx="1441869" cy="895254"/>
      </dsp:txXfrm>
    </dsp:sp>
    <dsp:sp modelId="{3A1156F5-4DAB-4536-8870-14277B4A034B}">
      <dsp:nvSpPr>
        <dsp:cNvPr id="0" name=""/>
        <dsp:cNvSpPr/>
      </dsp:nvSpPr>
      <dsp:spPr>
        <a:xfrm>
          <a:off x="3663813" y="2920033"/>
          <a:ext cx="1497575" cy="950960"/>
        </a:xfrm>
        <a:prstGeom prst="roundRect">
          <a:avLst>
            <a:gd name="adj" fmla="val 10000"/>
          </a:avLst>
        </a:prstGeom>
        <a:solidFill>
          <a:srgbClr val="6666F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C5CDDBB-EA35-432C-99E9-C25824A03BD0}">
      <dsp:nvSpPr>
        <dsp:cNvPr id="0" name=""/>
        <dsp:cNvSpPr/>
      </dsp:nvSpPr>
      <dsp:spPr>
        <a:xfrm>
          <a:off x="3830210" y="3078111"/>
          <a:ext cx="1497575" cy="950960"/>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smtClean="0"/>
            <a:t>Chuẩn bị đồ uống</a:t>
          </a:r>
          <a:endParaRPr lang="en-US" sz="1700" kern="1200"/>
        </a:p>
      </dsp:txBody>
      <dsp:txXfrm>
        <a:off x="3858063" y="3105964"/>
        <a:ext cx="1441869" cy="895254"/>
      </dsp:txXfrm>
    </dsp:sp>
    <dsp:sp modelId="{D0B323A1-FDBF-4FBA-B47E-B514BBB94636}">
      <dsp:nvSpPr>
        <dsp:cNvPr id="0" name=""/>
        <dsp:cNvSpPr/>
      </dsp:nvSpPr>
      <dsp:spPr>
        <a:xfrm>
          <a:off x="5494183" y="2920033"/>
          <a:ext cx="1497575" cy="950960"/>
        </a:xfrm>
        <a:prstGeom prst="roundRect">
          <a:avLst>
            <a:gd name="adj" fmla="val 10000"/>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A6A98D5-A3E7-4C73-93C3-F94C9623BF5D}">
      <dsp:nvSpPr>
        <dsp:cNvPr id="0" name=""/>
        <dsp:cNvSpPr/>
      </dsp:nvSpPr>
      <dsp:spPr>
        <a:xfrm>
          <a:off x="5660580" y="3078111"/>
          <a:ext cx="1497575" cy="950960"/>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smtClean="0"/>
            <a:t>Chuẩn bị nhà vệ sinh chu đáo</a:t>
          </a:r>
          <a:endParaRPr lang="en-US" sz="1700" kern="1200"/>
        </a:p>
      </dsp:txBody>
      <dsp:txXfrm>
        <a:off x="5688433" y="3105964"/>
        <a:ext cx="1441869" cy="895254"/>
      </dsp:txXfrm>
    </dsp:sp>
    <dsp:sp modelId="{079F91BF-6724-4411-801E-0B88116A46CC}">
      <dsp:nvSpPr>
        <dsp:cNvPr id="0" name=""/>
        <dsp:cNvSpPr/>
      </dsp:nvSpPr>
      <dsp:spPr>
        <a:xfrm>
          <a:off x="7324553" y="2920033"/>
          <a:ext cx="1497575" cy="950960"/>
        </a:xfrm>
        <a:prstGeom prst="roundRect">
          <a:avLst>
            <a:gd name="adj" fmla="val 10000"/>
          </a:avLst>
        </a:prstGeom>
        <a:solidFill>
          <a:srgbClr val="BD95D3"/>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A74333B-907B-46C6-93DB-4122052F208E}">
      <dsp:nvSpPr>
        <dsp:cNvPr id="0" name=""/>
        <dsp:cNvSpPr/>
      </dsp:nvSpPr>
      <dsp:spPr>
        <a:xfrm>
          <a:off x="7490951" y="3078111"/>
          <a:ext cx="1497575" cy="950960"/>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smtClean="0"/>
            <a:t>Nghi thức đón tiếp</a:t>
          </a:r>
          <a:endParaRPr lang="en-US" sz="1700" kern="1200"/>
        </a:p>
      </dsp:txBody>
      <dsp:txXfrm>
        <a:off x="7518804" y="3105964"/>
        <a:ext cx="1441869" cy="8952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E91E4E-5195-4EDE-BBF5-407D92C3196D}">
      <dsp:nvSpPr>
        <dsp:cNvPr id="0" name=""/>
        <dsp:cNvSpPr/>
      </dsp:nvSpPr>
      <dsp:spPr>
        <a:xfrm>
          <a:off x="4391307" y="2066259"/>
          <a:ext cx="3448243" cy="547016"/>
        </a:xfrm>
        <a:custGeom>
          <a:avLst/>
          <a:gdLst/>
          <a:ahLst/>
          <a:cxnLst/>
          <a:rect l="0" t="0" r="0" b="0"/>
          <a:pathLst>
            <a:path>
              <a:moveTo>
                <a:pt x="0" y="0"/>
              </a:moveTo>
              <a:lnTo>
                <a:pt x="0" y="372776"/>
              </a:lnTo>
              <a:lnTo>
                <a:pt x="3448243" y="372776"/>
              </a:lnTo>
              <a:lnTo>
                <a:pt x="3448243" y="547016"/>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2BAC985-27DD-4EED-A605-96CEF2C0ED29}">
      <dsp:nvSpPr>
        <dsp:cNvPr id="0" name=""/>
        <dsp:cNvSpPr/>
      </dsp:nvSpPr>
      <dsp:spPr>
        <a:xfrm>
          <a:off x="4391307" y="2066259"/>
          <a:ext cx="1149414" cy="547016"/>
        </a:xfrm>
        <a:custGeom>
          <a:avLst/>
          <a:gdLst/>
          <a:ahLst/>
          <a:cxnLst/>
          <a:rect l="0" t="0" r="0" b="0"/>
          <a:pathLst>
            <a:path>
              <a:moveTo>
                <a:pt x="0" y="0"/>
              </a:moveTo>
              <a:lnTo>
                <a:pt x="0" y="372776"/>
              </a:lnTo>
              <a:lnTo>
                <a:pt x="1149414" y="372776"/>
              </a:lnTo>
              <a:lnTo>
                <a:pt x="1149414" y="547016"/>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C710C11-ABC8-4238-A3D8-171884F93D8C}">
      <dsp:nvSpPr>
        <dsp:cNvPr id="0" name=""/>
        <dsp:cNvSpPr/>
      </dsp:nvSpPr>
      <dsp:spPr>
        <a:xfrm>
          <a:off x="3241893" y="2066259"/>
          <a:ext cx="1149414" cy="547016"/>
        </a:xfrm>
        <a:custGeom>
          <a:avLst/>
          <a:gdLst/>
          <a:ahLst/>
          <a:cxnLst/>
          <a:rect l="0" t="0" r="0" b="0"/>
          <a:pathLst>
            <a:path>
              <a:moveTo>
                <a:pt x="1149414" y="0"/>
              </a:moveTo>
              <a:lnTo>
                <a:pt x="1149414" y="372776"/>
              </a:lnTo>
              <a:lnTo>
                <a:pt x="0" y="372776"/>
              </a:lnTo>
              <a:lnTo>
                <a:pt x="0" y="547016"/>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86CC4C9-CCF3-4CCD-A2B4-77FAC296204D}">
      <dsp:nvSpPr>
        <dsp:cNvPr id="0" name=""/>
        <dsp:cNvSpPr/>
      </dsp:nvSpPr>
      <dsp:spPr>
        <a:xfrm>
          <a:off x="943064" y="2066259"/>
          <a:ext cx="3448243" cy="547016"/>
        </a:xfrm>
        <a:custGeom>
          <a:avLst/>
          <a:gdLst/>
          <a:ahLst/>
          <a:cxnLst/>
          <a:rect l="0" t="0" r="0" b="0"/>
          <a:pathLst>
            <a:path>
              <a:moveTo>
                <a:pt x="3448243" y="0"/>
              </a:moveTo>
              <a:lnTo>
                <a:pt x="3448243" y="372776"/>
              </a:lnTo>
              <a:lnTo>
                <a:pt x="0" y="372776"/>
              </a:lnTo>
              <a:lnTo>
                <a:pt x="0" y="547016"/>
              </a:lnTo>
            </a:path>
          </a:pathLst>
        </a:custGeom>
        <a:noFill/>
        <a:ln w="12700" cap="flat" cmpd="sng" algn="ctr">
          <a:solidFill>
            <a:srgbClr val="FF0000"/>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CAD3A6A-EAA5-4E08-9E56-AD1A3E647030}">
      <dsp:nvSpPr>
        <dsp:cNvPr id="0" name=""/>
        <dsp:cNvSpPr/>
      </dsp:nvSpPr>
      <dsp:spPr>
        <a:xfrm>
          <a:off x="3450877" y="871913"/>
          <a:ext cx="1880860" cy="1194346"/>
        </a:xfrm>
        <a:prstGeom prst="roundRect">
          <a:avLst>
            <a:gd name="adj" fmla="val 10000"/>
          </a:avLst>
        </a:prstGeom>
        <a:solidFill>
          <a:srgbClr val="00FFF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9DCCFB8-4BAE-4EBA-BCB3-139C006A3EA0}">
      <dsp:nvSpPr>
        <dsp:cNvPr id="0" name=""/>
        <dsp:cNvSpPr/>
      </dsp:nvSpPr>
      <dsp:spPr>
        <a:xfrm>
          <a:off x="3659862" y="1070449"/>
          <a:ext cx="1880860" cy="1194346"/>
        </a:xfrm>
        <a:prstGeom prst="roundRect">
          <a:avLst>
            <a:gd name="adj" fmla="val 10000"/>
          </a:avLst>
        </a:prstGeom>
        <a:solidFill>
          <a:schemeClr val="lt1">
            <a:alpha val="90000"/>
            <a:hueOff val="0"/>
            <a:satOff val="0"/>
            <a:lumOff val="0"/>
            <a:alphaOff val="0"/>
          </a:schemeClr>
        </a:solidFill>
        <a:ln w="6350" cap="flat" cmpd="sng" algn="ctr">
          <a:solidFill>
            <a:srgbClr val="FF0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smtClean="0"/>
            <a:t>Đối với khách mời</a:t>
          </a:r>
          <a:endParaRPr lang="en-US" sz="1800" b="1" kern="1200">
            <a:effectLst>
              <a:outerShdw blurRad="38100" dist="38100" dir="2700000" algn="tl">
                <a:srgbClr val="000000">
                  <a:alpha val="43137"/>
                </a:srgbClr>
              </a:outerShdw>
            </a:effectLst>
          </a:endParaRPr>
        </a:p>
      </dsp:txBody>
      <dsp:txXfrm>
        <a:off x="3694843" y="1105430"/>
        <a:ext cx="1810898" cy="1124384"/>
      </dsp:txXfrm>
    </dsp:sp>
    <dsp:sp modelId="{F74AF9E2-6D27-494F-9381-7010C7233CE4}">
      <dsp:nvSpPr>
        <dsp:cNvPr id="0" name=""/>
        <dsp:cNvSpPr/>
      </dsp:nvSpPr>
      <dsp:spPr>
        <a:xfrm>
          <a:off x="2634" y="2613276"/>
          <a:ext cx="1880860" cy="1194346"/>
        </a:xfrm>
        <a:prstGeom prst="roundRect">
          <a:avLst>
            <a:gd name="adj" fmla="val 10000"/>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C0BA5CA-DA68-447F-B128-7AE7AE5F2F7F}">
      <dsp:nvSpPr>
        <dsp:cNvPr id="0" name=""/>
        <dsp:cNvSpPr/>
      </dsp:nvSpPr>
      <dsp:spPr>
        <a:xfrm>
          <a:off x="211618" y="2811812"/>
          <a:ext cx="1880860" cy="1194346"/>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smtClean="0"/>
            <a:t>Khi nhận được lời mời dự tiệc</a:t>
          </a:r>
          <a:endParaRPr lang="en-US" sz="1800" kern="1200"/>
        </a:p>
      </dsp:txBody>
      <dsp:txXfrm>
        <a:off x="246599" y="2846793"/>
        <a:ext cx="1810898" cy="1124384"/>
      </dsp:txXfrm>
    </dsp:sp>
    <dsp:sp modelId="{3A1156F5-4DAB-4536-8870-14277B4A034B}">
      <dsp:nvSpPr>
        <dsp:cNvPr id="0" name=""/>
        <dsp:cNvSpPr/>
      </dsp:nvSpPr>
      <dsp:spPr>
        <a:xfrm>
          <a:off x="2301463" y="2613276"/>
          <a:ext cx="1880860" cy="1194346"/>
        </a:xfrm>
        <a:prstGeom prst="roundRect">
          <a:avLst>
            <a:gd name="adj" fmla="val 10000"/>
          </a:avLst>
        </a:prstGeom>
        <a:solidFill>
          <a:srgbClr val="6666FF"/>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C5CDDBB-EA35-432C-99E9-C25824A03BD0}">
      <dsp:nvSpPr>
        <dsp:cNvPr id="0" name=""/>
        <dsp:cNvSpPr/>
      </dsp:nvSpPr>
      <dsp:spPr>
        <a:xfrm>
          <a:off x="2510447" y="2811812"/>
          <a:ext cx="1880860" cy="1194346"/>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smtClean="0"/>
            <a:t>Chọn người đi cùng</a:t>
          </a:r>
          <a:endParaRPr lang="en-US" sz="1800" kern="1200"/>
        </a:p>
      </dsp:txBody>
      <dsp:txXfrm>
        <a:off x="2545428" y="2846793"/>
        <a:ext cx="1810898" cy="1124384"/>
      </dsp:txXfrm>
    </dsp:sp>
    <dsp:sp modelId="{D0B323A1-FDBF-4FBA-B47E-B514BBB94636}">
      <dsp:nvSpPr>
        <dsp:cNvPr id="0" name=""/>
        <dsp:cNvSpPr/>
      </dsp:nvSpPr>
      <dsp:spPr>
        <a:xfrm>
          <a:off x="4600292" y="2613276"/>
          <a:ext cx="1880860" cy="1194346"/>
        </a:xfrm>
        <a:prstGeom prst="roundRect">
          <a:avLst>
            <a:gd name="adj" fmla="val 10000"/>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EA6A98D5-A3E7-4C73-93C3-F94C9623BF5D}">
      <dsp:nvSpPr>
        <dsp:cNvPr id="0" name=""/>
        <dsp:cNvSpPr/>
      </dsp:nvSpPr>
      <dsp:spPr>
        <a:xfrm>
          <a:off x="4809276" y="2811812"/>
          <a:ext cx="1880860" cy="1194346"/>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smtClean="0"/>
            <a:t>Chọn trang phục và quà</a:t>
          </a:r>
          <a:endParaRPr lang="en-US" sz="1800" kern="1200"/>
        </a:p>
      </dsp:txBody>
      <dsp:txXfrm>
        <a:off x="4844257" y="2846793"/>
        <a:ext cx="1810898" cy="1124384"/>
      </dsp:txXfrm>
    </dsp:sp>
    <dsp:sp modelId="{079F91BF-6724-4411-801E-0B88116A46CC}">
      <dsp:nvSpPr>
        <dsp:cNvPr id="0" name=""/>
        <dsp:cNvSpPr/>
      </dsp:nvSpPr>
      <dsp:spPr>
        <a:xfrm>
          <a:off x="6899121" y="2613276"/>
          <a:ext cx="1880860" cy="1194346"/>
        </a:xfrm>
        <a:prstGeom prst="roundRect">
          <a:avLst>
            <a:gd name="adj" fmla="val 10000"/>
          </a:avLst>
        </a:prstGeom>
        <a:solidFill>
          <a:srgbClr val="BD95D3"/>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A74333B-907B-46C6-93DB-4122052F208E}">
      <dsp:nvSpPr>
        <dsp:cNvPr id="0" name=""/>
        <dsp:cNvSpPr/>
      </dsp:nvSpPr>
      <dsp:spPr>
        <a:xfrm>
          <a:off x="7108105" y="2811812"/>
          <a:ext cx="1880860" cy="1194346"/>
        </a:xfrm>
        <a:prstGeom prst="roundRect">
          <a:avLst>
            <a:gd name="adj" fmla="val 10000"/>
          </a:avLst>
        </a:prstGeom>
        <a:solidFill>
          <a:schemeClr val="lt1">
            <a:alpha val="90000"/>
            <a:hueOff val="0"/>
            <a:satOff val="0"/>
            <a:lumOff val="0"/>
            <a:alphaOff val="0"/>
          </a:schemeClr>
        </a:solidFill>
        <a:ln w="6350" cap="flat" cmpd="sng" algn="ctr">
          <a:solidFill>
            <a:srgbClr val="FFC000"/>
          </a:solidFill>
          <a:prstDash val="solid"/>
          <a:miter lim="800000"/>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smtClean="0"/>
            <a:t>Chọn thời điểm xuất hiện và lưu ý khi nhập tiệc</a:t>
          </a:r>
          <a:endParaRPr lang="en-US" sz="1800" kern="1200"/>
        </a:p>
      </dsp:txBody>
      <dsp:txXfrm>
        <a:off x="7143086" y="2846793"/>
        <a:ext cx="1810898" cy="11243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A5AFE0-1074-4821-BCC6-105B148FD553}">
      <dsp:nvSpPr>
        <dsp:cNvPr id="0" name=""/>
        <dsp:cNvSpPr/>
      </dsp:nvSpPr>
      <dsp:spPr>
        <a:xfrm>
          <a:off x="1116" y="2168907"/>
          <a:ext cx="1828353" cy="1828353"/>
        </a:xfrm>
        <a:prstGeom prst="ellipse">
          <a:avLst/>
        </a:prstGeom>
        <a:solidFill>
          <a:srgbClr val="00FFFF">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0620" tIns="19050" rIns="100620" bIns="19050" numCol="1" spcCol="1270" anchor="ctr" anchorCtr="0">
          <a:noAutofit/>
        </a:bodyPr>
        <a:lstStyle/>
        <a:p>
          <a:pPr lvl="0" algn="ctr" defTabSz="666750">
            <a:lnSpc>
              <a:spcPct val="90000"/>
            </a:lnSpc>
            <a:spcBef>
              <a:spcPct val="0"/>
            </a:spcBef>
            <a:spcAft>
              <a:spcPct val="35000"/>
            </a:spcAft>
          </a:pPr>
          <a:r>
            <a:rPr lang="en-US" sz="1500" kern="1200" smtClean="0"/>
            <a:t>Chào hỏi, giới thiệu</a:t>
          </a:r>
          <a:endParaRPr lang="en-US" sz="1500" kern="1200"/>
        </a:p>
      </dsp:txBody>
      <dsp:txXfrm>
        <a:off x="268872" y="2436663"/>
        <a:ext cx="1292841" cy="1292841"/>
      </dsp:txXfrm>
    </dsp:sp>
    <dsp:sp modelId="{4E3FA9F4-F72F-406B-A064-44E82809A482}">
      <dsp:nvSpPr>
        <dsp:cNvPr id="0" name=""/>
        <dsp:cNvSpPr/>
      </dsp:nvSpPr>
      <dsp:spPr>
        <a:xfrm>
          <a:off x="1463799" y="2168907"/>
          <a:ext cx="1828353" cy="1828353"/>
        </a:xfrm>
        <a:prstGeom prst="ellipse">
          <a:avLst/>
        </a:prstGeom>
        <a:solidFill>
          <a:srgbClr val="00B05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0620" tIns="19050" rIns="100620" bIns="19050" numCol="1" spcCol="1270" anchor="ctr" anchorCtr="0">
          <a:noAutofit/>
        </a:bodyPr>
        <a:lstStyle/>
        <a:p>
          <a:pPr lvl="0" algn="ctr" defTabSz="666750">
            <a:lnSpc>
              <a:spcPct val="90000"/>
            </a:lnSpc>
            <a:spcBef>
              <a:spcPct val="0"/>
            </a:spcBef>
            <a:spcAft>
              <a:spcPct val="35000"/>
            </a:spcAft>
          </a:pPr>
          <a:r>
            <a:rPr lang="en-US" sz="1500" kern="1200" smtClean="0"/>
            <a:t>Thận trọng, chủ động, nhiệt tình</a:t>
          </a:r>
          <a:endParaRPr lang="en-US" sz="1500" kern="1200"/>
        </a:p>
      </dsp:txBody>
      <dsp:txXfrm>
        <a:off x="1731555" y="2436663"/>
        <a:ext cx="1292841" cy="1292841"/>
      </dsp:txXfrm>
    </dsp:sp>
    <dsp:sp modelId="{F06C26B0-00C5-439B-9142-B9FD5012F5AB}">
      <dsp:nvSpPr>
        <dsp:cNvPr id="0" name=""/>
        <dsp:cNvSpPr/>
      </dsp:nvSpPr>
      <dsp:spPr>
        <a:xfrm>
          <a:off x="2926481" y="2168907"/>
          <a:ext cx="1828353" cy="1828353"/>
        </a:xfrm>
        <a:prstGeom prst="ellipse">
          <a:avLst/>
        </a:prstGeom>
        <a:solidFill>
          <a:srgbClr val="0070C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0620" tIns="19050" rIns="100620" bIns="19050" numCol="1" spcCol="1270" anchor="ctr" anchorCtr="0">
          <a:noAutofit/>
        </a:bodyPr>
        <a:lstStyle/>
        <a:p>
          <a:pPr lvl="0" algn="ctr" defTabSz="666750">
            <a:lnSpc>
              <a:spcPct val="90000"/>
            </a:lnSpc>
            <a:spcBef>
              <a:spcPct val="0"/>
            </a:spcBef>
            <a:spcAft>
              <a:spcPct val="35000"/>
            </a:spcAft>
          </a:pPr>
          <a:r>
            <a:rPr lang="en-US" sz="1500" kern="1200" smtClean="0"/>
            <a:t>Thẳng thắn, thật thà, đức độ</a:t>
          </a:r>
          <a:endParaRPr lang="en-US" sz="1500" kern="1200"/>
        </a:p>
      </dsp:txBody>
      <dsp:txXfrm>
        <a:off x="3194237" y="2436663"/>
        <a:ext cx="1292841" cy="1292841"/>
      </dsp:txXfrm>
    </dsp:sp>
    <dsp:sp modelId="{C3F69C6A-0D92-48E2-8088-19D67CC12F89}">
      <dsp:nvSpPr>
        <dsp:cNvPr id="0" name=""/>
        <dsp:cNvSpPr/>
      </dsp:nvSpPr>
      <dsp:spPr>
        <a:xfrm>
          <a:off x="4389164" y="2168907"/>
          <a:ext cx="1828353" cy="1828353"/>
        </a:xfrm>
        <a:prstGeom prst="ellipse">
          <a:avLst/>
        </a:prstGeom>
        <a:solidFill>
          <a:srgbClr val="92D05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0620" tIns="19050" rIns="100620" bIns="19050" numCol="1" spcCol="1270" anchor="ctr" anchorCtr="0">
          <a:noAutofit/>
        </a:bodyPr>
        <a:lstStyle/>
        <a:p>
          <a:pPr lvl="0" algn="ctr" defTabSz="666750">
            <a:lnSpc>
              <a:spcPct val="90000"/>
            </a:lnSpc>
            <a:spcBef>
              <a:spcPct val="0"/>
            </a:spcBef>
            <a:spcAft>
              <a:spcPct val="35000"/>
            </a:spcAft>
          </a:pPr>
          <a:r>
            <a:rPr lang="en-US" sz="1500" kern="1200" smtClean="0"/>
            <a:t>Biết kiềm chế, biết lắng nghe</a:t>
          </a:r>
          <a:endParaRPr lang="en-US" sz="1500" kern="1200"/>
        </a:p>
      </dsp:txBody>
      <dsp:txXfrm>
        <a:off x="4656920" y="2436663"/>
        <a:ext cx="1292841" cy="1292841"/>
      </dsp:txXfrm>
    </dsp:sp>
    <dsp:sp modelId="{3B883CA2-740F-4AB0-8012-A5E8DD4B73AC}">
      <dsp:nvSpPr>
        <dsp:cNvPr id="0" name=""/>
        <dsp:cNvSpPr/>
      </dsp:nvSpPr>
      <dsp:spPr>
        <a:xfrm>
          <a:off x="5851847" y="2168907"/>
          <a:ext cx="1828353" cy="1828353"/>
        </a:xfrm>
        <a:prstGeom prst="ellipse">
          <a:avLst/>
        </a:prstGeom>
        <a:solidFill>
          <a:srgbClr val="BD95D3">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0620" tIns="19050" rIns="100620" bIns="19050" numCol="1" spcCol="1270" anchor="ctr" anchorCtr="0">
          <a:noAutofit/>
        </a:bodyPr>
        <a:lstStyle/>
        <a:p>
          <a:pPr lvl="0" algn="ctr" defTabSz="666750">
            <a:lnSpc>
              <a:spcPct val="90000"/>
            </a:lnSpc>
            <a:spcBef>
              <a:spcPct val="0"/>
            </a:spcBef>
            <a:spcAft>
              <a:spcPct val="35000"/>
            </a:spcAft>
          </a:pPr>
          <a:r>
            <a:rPr lang="en-US" sz="1500" kern="1200" smtClean="0"/>
            <a:t>Cử chỉ, ngữ điệu, tư thế, trang phục… đàng hoàng, lịch sự</a:t>
          </a:r>
          <a:endParaRPr lang="en-US" sz="1500" kern="1200"/>
        </a:p>
      </dsp:txBody>
      <dsp:txXfrm>
        <a:off x="6119603" y="2436663"/>
        <a:ext cx="1292841" cy="1292841"/>
      </dsp:txXfrm>
    </dsp:sp>
    <dsp:sp modelId="{B4C8F40D-D0A5-45E2-8C3C-27C80920F007}">
      <dsp:nvSpPr>
        <dsp:cNvPr id="0" name=""/>
        <dsp:cNvSpPr/>
      </dsp:nvSpPr>
      <dsp:spPr>
        <a:xfrm>
          <a:off x="7314530" y="2168907"/>
          <a:ext cx="1828353" cy="1828353"/>
        </a:xfrm>
        <a:prstGeom prst="ellipse">
          <a:avLst/>
        </a:prstGeom>
        <a:solidFill>
          <a:srgbClr val="FFC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00620" tIns="19050" rIns="100620" bIns="19050" numCol="1" spcCol="1270" anchor="ctr" anchorCtr="0">
          <a:noAutofit/>
        </a:bodyPr>
        <a:lstStyle/>
        <a:p>
          <a:pPr lvl="0" algn="ctr" defTabSz="666750">
            <a:lnSpc>
              <a:spcPct val="90000"/>
            </a:lnSpc>
            <a:spcBef>
              <a:spcPct val="0"/>
            </a:spcBef>
            <a:spcAft>
              <a:spcPct val="35000"/>
            </a:spcAft>
          </a:pPr>
          <a:r>
            <a:rPr lang="en-US" sz="1500" kern="1200" smtClean="0"/>
            <a:t>Chú ý đến hoàn cảnh, tình huống giao tiếp cụ thể</a:t>
          </a:r>
          <a:endParaRPr lang="en-US" sz="1500" kern="1200"/>
        </a:p>
      </dsp:txBody>
      <dsp:txXfrm>
        <a:off x="7582286" y="2436663"/>
        <a:ext cx="1292841" cy="12928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F41AE-321B-4DF1-810F-4192412CED40}">
      <dsp:nvSpPr>
        <dsp:cNvPr id="0" name=""/>
        <dsp:cNvSpPr/>
      </dsp:nvSpPr>
      <dsp:spPr>
        <a:xfrm>
          <a:off x="8036" y="1088231"/>
          <a:ext cx="2402085" cy="1441251"/>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vi-VN" sz="1500" kern="1200" smtClean="0"/>
            <a:t>Trong quá trình đàm phán luôn phải điều chỉnh nhu cầu để đạt được sự thống nhất, đó là sự thống nhất giữa “hợp tác” và “xung đột”</a:t>
          </a:r>
          <a:endParaRPr lang="en-US" sz="1500" kern="1200"/>
        </a:p>
      </dsp:txBody>
      <dsp:txXfrm>
        <a:off x="50249" y="1130444"/>
        <a:ext cx="2317659" cy="1356825"/>
      </dsp:txXfrm>
    </dsp:sp>
    <dsp:sp modelId="{E44FBB9E-2081-409C-A9A9-047A9DEFE908}">
      <dsp:nvSpPr>
        <dsp:cNvPr id="0" name=""/>
        <dsp:cNvSpPr/>
      </dsp:nvSpPr>
      <dsp:spPr>
        <a:xfrm>
          <a:off x="2621506" y="1510998"/>
          <a:ext cx="509242" cy="595717"/>
        </a:xfrm>
        <a:prstGeom prst="rightArrow">
          <a:avLst>
            <a:gd name="adj1" fmla="val 60000"/>
            <a:gd name="adj2" fmla="val 50000"/>
          </a:avLst>
        </a:prstGeom>
        <a:solidFill>
          <a:srgbClr val="00B05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2621506" y="1630141"/>
        <a:ext cx="356469" cy="357431"/>
      </dsp:txXfrm>
    </dsp:sp>
    <dsp:sp modelId="{06B0719F-A133-4308-914B-C26A888AED6B}">
      <dsp:nvSpPr>
        <dsp:cNvPr id="0" name=""/>
        <dsp:cNvSpPr/>
      </dsp:nvSpPr>
      <dsp:spPr>
        <a:xfrm>
          <a:off x="3370957" y="1088231"/>
          <a:ext cx="2402085" cy="1441251"/>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smtClean="0"/>
            <a:t>Thoả mãn có giới hạn lợi ích của từng bên</a:t>
          </a:r>
          <a:endParaRPr lang="en-US" sz="1500" kern="1200"/>
        </a:p>
      </dsp:txBody>
      <dsp:txXfrm>
        <a:off x="3413170" y="1130444"/>
        <a:ext cx="2317659" cy="1356825"/>
      </dsp:txXfrm>
    </dsp:sp>
    <dsp:sp modelId="{6E6620BC-B381-43F2-B533-26727616C266}">
      <dsp:nvSpPr>
        <dsp:cNvPr id="0" name=""/>
        <dsp:cNvSpPr/>
      </dsp:nvSpPr>
      <dsp:spPr>
        <a:xfrm>
          <a:off x="5984426" y="1510998"/>
          <a:ext cx="509242" cy="595717"/>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5984426" y="1630141"/>
        <a:ext cx="356469" cy="357431"/>
      </dsp:txXfrm>
    </dsp:sp>
    <dsp:sp modelId="{234F0078-4C14-4A31-A096-7C9BAD53C768}">
      <dsp:nvSpPr>
        <dsp:cNvPr id="0" name=""/>
        <dsp:cNvSpPr/>
      </dsp:nvSpPr>
      <dsp:spPr>
        <a:xfrm>
          <a:off x="6733877" y="1088231"/>
          <a:ext cx="2402085" cy="1441251"/>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vi-VN" sz="1500" kern="1200" smtClean="0"/>
            <a:t>Quá trình đàm phán luôn chịu sự chi phối vế thế và lực giữa các bên</a:t>
          </a:r>
          <a:endParaRPr lang="en-US" sz="1500" kern="1200"/>
        </a:p>
      </dsp:txBody>
      <dsp:txXfrm>
        <a:off x="6776090" y="1130444"/>
        <a:ext cx="2317659" cy="1356825"/>
      </dsp:txXfrm>
    </dsp:sp>
    <dsp:sp modelId="{A441E4B6-12B1-4A4E-A1CA-A114CF679742}">
      <dsp:nvSpPr>
        <dsp:cNvPr id="0" name=""/>
        <dsp:cNvSpPr/>
      </dsp:nvSpPr>
      <dsp:spPr>
        <a:xfrm rot="5400000">
          <a:off x="7680299" y="2697628"/>
          <a:ext cx="509242" cy="595717"/>
        </a:xfrm>
        <a:prstGeom prst="rightArrow">
          <a:avLst>
            <a:gd name="adj1" fmla="val 60000"/>
            <a:gd name="adj2" fmla="val 50000"/>
          </a:avLst>
        </a:prstGeom>
        <a:solidFill>
          <a:schemeClr val="accent1">
            <a:lumMod val="50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5400000">
        <a:off x="7756205" y="2740866"/>
        <a:ext cx="357431" cy="356469"/>
      </dsp:txXfrm>
    </dsp:sp>
    <dsp:sp modelId="{9BDAA977-FEFB-412C-822D-4661065549A9}">
      <dsp:nvSpPr>
        <dsp:cNvPr id="0" name=""/>
        <dsp:cNvSpPr/>
      </dsp:nvSpPr>
      <dsp:spPr>
        <a:xfrm>
          <a:off x="6733877" y="3490317"/>
          <a:ext cx="2402085" cy="1441251"/>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vi-VN" sz="1500" kern="1200" smtClean="0"/>
            <a:t>Đàm phán vừa có tính khoa học vừa mang tính nghệ thuật cao</a:t>
          </a:r>
          <a:r>
            <a:rPr lang="en-US" sz="1500" kern="1200" smtClean="0"/>
            <a:t>. Đàm phán thành công là sự kết hợp chặt chẽ giữa trí tuệ và tình cảm</a:t>
          </a:r>
          <a:endParaRPr lang="en-US" sz="1500" kern="1200"/>
        </a:p>
      </dsp:txBody>
      <dsp:txXfrm>
        <a:off x="6776090" y="3532530"/>
        <a:ext cx="2317659" cy="1356825"/>
      </dsp:txXfrm>
    </dsp:sp>
    <dsp:sp modelId="{ED7052A5-EF8C-46FA-871F-B4357B4538A0}">
      <dsp:nvSpPr>
        <dsp:cNvPr id="0" name=""/>
        <dsp:cNvSpPr/>
      </dsp:nvSpPr>
      <dsp:spPr>
        <a:xfrm rot="10800000">
          <a:off x="6013251" y="3913084"/>
          <a:ext cx="509242" cy="595717"/>
        </a:xfrm>
        <a:prstGeom prst="rightArrow">
          <a:avLst>
            <a:gd name="adj1" fmla="val 60000"/>
            <a:gd name="adj2" fmla="val 50000"/>
          </a:avLst>
        </a:prstGeom>
        <a:solidFill>
          <a:srgbClr val="6666FF"/>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6166024" y="4032227"/>
        <a:ext cx="356469" cy="357431"/>
      </dsp:txXfrm>
    </dsp:sp>
    <dsp:sp modelId="{F568BED3-0252-4809-8168-8BBC01EB9A33}">
      <dsp:nvSpPr>
        <dsp:cNvPr id="0" name=""/>
        <dsp:cNvSpPr/>
      </dsp:nvSpPr>
      <dsp:spPr>
        <a:xfrm>
          <a:off x="3370957" y="3490317"/>
          <a:ext cx="2402085" cy="1441251"/>
        </a:xfrm>
        <a:prstGeom prst="roundRect">
          <a:avLst>
            <a:gd name="adj" fmla="val 10000"/>
          </a:avLst>
        </a:prstGeom>
        <a:solidFill>
          <a:srgbClr val="6666FF"/>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vi-VN" sz="1500" kern="1200" smtClean="0"/>
            <a:t>Quá trình đàm phán luôn lấy kinh tế làm mục đích cơ bản trong đó giá cả thường là hạt nhân của cuộc đàm phán</a:t>
          </a:r>
          <a:endParaRPr lang="en-US" sz="1500" kern="1200"/>
        </a:p>
      </dsp:txBody>
      <dsp:txXfrm>
        <a:off x="3413170" y="3532530"/>
        <a:ext cx="2317659" cy="1356825"/>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78250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4930"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493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0E5EDC5-21A9-40B7-ABEC-72BD00E8AB0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57965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6978"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6979"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CDAAD0-1450-4A6E-A416-4318DDB63C2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42738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6782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78956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93097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73076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34620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61503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2563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25092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785014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58488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49514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701441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852304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488857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741455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48998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30490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40500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981200"/>
            <a:ext cx="7086600" cy="1470025"/>
          </a:xfrm>
        </p:spPr>
        <p:txBody>
          <a:bodyPr/>
          <a:lstStyle>
            <a:lvl1pPr>
              <a:defRPr>
                <a:solidFill>
                  <a:schemeClr val="tx1"/>
                </a:solidFill>
              </a:defRPr>
            </a:lvl1pPr>
          </a:lstStyle>
          <a:p>
            <a:r>
              <a:rPr lang="en-US" noProof="1" smtClean="0"/>
              <a:t>Click to edit Master title style</a:t>
            </a:r>
            <a:endParaRPr lang="en-US" noProof="1"/>
          </a:p>
        </p:txBody>
      </p:sp>
      <p:sp>
        <p:nvSpPr>
          <p:cNvPr id="3075" name="Rectangle 3"/>
          <p:cNvSpPr>
            <a:spLocks noGrp="1" noChangeArrowheads="1"/>
          </p:cNvSpPr>
          <p:nvPr>
            <p:ph type="subTitle" idx="1"/>
          </p:nvPr>
        </p:nvSpPr>
        <p:spPr>
          <a:xfrm>
            <a:off x="1066800" y="3733800"/>
            <a:ext cx="7086600" cy="1752600"/>
          </a:xfrm>
        </p:spPr>
        <p:txBody>
          <a:bodyPr/>
          <a:lstStyle>
            <a:lvl1pPr marL="0" indent="0" algn="ctr">
              <a:buFontTx/>
              <a:buNone/>
              <a:defRPr>
                <a:solidFill>
                  <a:schemeClr val="tx1"/>
                </a:solidFill>
              </a:defRPr>
            </a:lvl1pPr>
          </a:lstStyle>
          <a:p>
            <a:r>
              <a:rPr lang="en-US" noProof="1" smtClean="0"/>
              <a:t>Click to edit Master subtitle style</a:t>
            </a:r>
            <a:endParaRPr lang="en-US" noProof="1"/>
          </a:p>
        </p:txBody>
      </p:sp>
      <p:sp>
        <p:nvSpPr>
          <p:cNvPr id="4"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E4E542-0E76-4F81-87AB-4E8EBAB9E69E}"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5B2542-9EDE-4124-8024-071816D8E7A8}"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07259411"/>
      </p:ext>
    </p:extLst>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CEB48A-015D-4013-AF0A-727DCADF8BD2}"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636735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1"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EB386F-983F-4518-8BFC-62CEF458A7F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133698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600F50-432A-4018-8950-DC137DBAE424}"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2456932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F1A015-7082-43ED-98A8-FB96C4F9DEC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874427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6289D1-A758-4D74-8E4A-15F3BBA071A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73423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F5C389B-237A-4BEC-BD80-CBE4BF9E81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678875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DB3947-8817-49EC-8DC7-E268337EA21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5983393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CFA5F5-AEEE-48E3-8388-09B0CA80EB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2072128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E38DA-9D3A-4C43-99EF-5E3430E6D89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420347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0075"/>
            <a:ext cx="2057400" cy="5526088"/>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600075"/>
            <a:ext cx="6019800" cy="5526088"/>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E756B5-17D5-4EE2-96C0-959FC53EF0DA}"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8555868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24" name="Rectangle 24"/>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25" name="Rectangle 25"/>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C12EB46-E651-4A32-B36D-2E914E999C4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786087642"/>
      </p:ext>
    </p:extLst>
  </p:cSld>
  <p:clrMapOvr>
    <a:masterClrMapping/>
  </p:clrMapOvr>
  <p:transition>
    <p:split orient="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922915-A788-4AEC-AE0D-D561A1BC583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255588147"/>
      </p:ext>
    </p:extLst>
  </p:cSld>
  <p:clrMapOvr>
    <a:masterClrMapping/>
  </p:clrMapOvr>
  <p:transition>
    <p:split orient="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1C8BDD3-D47D-44FA-BE0B-BAF56B9EEF9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98878266"/>
      </p:ext>
    </p:extLst>
  </p:cSld>
  <p:clrMapOvr>
    <a:masterClrMapping/>
  </p:clrMapOvr>
  <p:transition>
    <p:split orient="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FD7D72-721A-4740-ADFA-D8003340164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73462627"/>
      </p:ext>
    </p:extLst>
  </p:cSld>
  <p:clrMapOvr>
    <a:masterClrMapping/>
  </p:clrMapOvr>
  <p:transition>
    <p:split orient="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8"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25F5335-9AC2-4270-834B-63E75B62531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491825241"/>
      </p:ext>
    </p:extLst>
  </p:cSld>
  <p:clrMapOvr>
    <a:masterClrMapping/>
  </p:clrMapOvr>
  <p:transition>
    <p:split orient="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4"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E5277E6-9DDA-40C9-A684-2431F345D8B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38429966"/>
      </p:ext>
    </p:extLst>
  </p:cSld>
  <p:clrMapOvr>
    <a:masterClrMapping/>
  </p:clrMapOvr>
  <p:transition>
    <p:split orient="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3"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58ADB0-070D-4B90-84EC-42075F815CDB}"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480421333"/>
      </p:ext>
    </p:extLst>
  </p:cSld>
  <p:clrMapOvr>
    <a:masterClrMapping/>
  </p:clrMapOvr>
  <p:transition>
    <p:split orient="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8990D2C-8083-49F7-A2C2-C1CCEF1F209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45401717"/>
      </p:ext>
    </p:extLst>
  </p:cSld>
  <p:clrMapOvr>
    <a:masterClrMapping/>
  </p:clrMapOvr>
  <p:transition>
    <p:split orient="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66080B-011E-4D63-870B-199684963239}"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698626438"/>
      </p:ext>
    </p:extLst>
  </p:cSld>
  <p:clrMapOvr>
    <a:masterClrMapping/>
  </p:clrMapOvr>
  <p:transition>
    <p:split orient="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5F62D2-05E0-44CE-BBFB-CEE3174C4B1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976035384"/>
      </p:ext>
    </p:extLst>
  </p:cSld>
  <p:clrMapOvr>
    <a:masterClrMapping/>
  </p:clrMapOvr>
  <p:transition>
    <p:split orient="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2AA345-7462-4447-9A87-1F31286DC186}"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992005542"/>
      </p:ext>
    </p:extLst>
  </p:cSld>
  <p:clrMapOvr>
    <a:masterClrMapping/>
  </p:clrMapOvr>
  <p:transition>
    <p:split orient="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titlemaster_m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0" y="0"/>
            <a:ext cx="9144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4" name="Rectangle 6"/>
          <p:cNvSpPr>
            <a:spLocks noGrp="1" noChangeArrowheads="1"/>
          </p:cNvSpPr>
          <p:nvPr>
            <p:ph type="subTitle" sz="quarter" idx="1"/>
          </p:nvPr>
        </p:nvSpPr>
        <p:spPr>
          <a:xfrm>
            <a:off x="2362200" y="3429000"/>
            <a:ext cx="6400800" cy="1447800"/>
          </a:xfrm>
          <a:solidFill>
            <a:schemeClr val="bg1">
              <a:alpha val="50000"/>
            </a:schemeClr>
          </a:solidFill>
          <a:ln w="76200">
            <a:solidFill>
              <a:schemeClr val="tx1"/>
            </a:solidFill>
          </a:ln>
        </p:spPr>
        <p:txBody>
          <a:bodyPr anchor="ctr"/>
          <a:lstStyle>
            <a:lvl1pPr marL="0" indent="0" algn="ctr">
              <a:buFont typeface="Wingdings" pitchFamily="2" charset="2"/>
              <a:buNone/>
              <a:defRPr/>
            </a:lvl1pPr>
          </a:lstStyle>
          <a:p>
            <a:r>
              <a:rPr lang="en-US"/>
              <a:t>Click to edit Master subtitle style</a:t>
            </a:r>
          </a:p>
        </p:txBody>
      </p:sp>
      <p:sp>
        <p:nvSpPr>
          <p:cNvPr id="130055" name="Rectangle 7"/>
          <p:cNvSpPr>
            <a:spLocks noGrp="1" noChangeArrowheads="1"/>
          </p:cNvSpPr>
          <p:nvPr>
            <p:ph type="ctrTitle" sz="quarter"/>
          </p:nvPr>
        </p:nvSpPr>
        <p:spPr>
          <a:xfrm>
            <a:off x="838200" y="1371600"/>
            <a:ext cx="7620000" cy="2057400"/>
          </a:xfrm>
          <a:solidFill>
            <a:schemeClr val="bg1">
              <a:alpha val="50000"/>
            </a:schemeClr>
          </a:solidFill>
          <a:ln w="76200">
            <a:solidFill>
              <a:schemeClr val="tx1"/>
            </a:solidFill>
          </a:ln>
        </p:spPr>
        <p:txBody>
          <a:bodyPr/>
          <a:lstStyle>
            <a:lvl1pPr algn="ctr">
              <a:defRPr sz="5400">
                <a:solidFill>
                  <a:schemeClr val="tx1"/>
                </a:solidFill>
              </a:defRPr>
            </a:lvl1pPr>
          </a:lstStyle>
          <a:p>
            <a:r>
              <a:rPr lang="en-US"/>
              <a:t>Click to edit Master title style</a:t>
            </a:r>
          </a:p>
        </p:txBody>
      </p:sp>
      <p:sp>
        <p:nvSpPr>
          <p:cNvPr id="5" name="Rectangle 3"/>
          <p:cNvSpPr>
            <a:spLocks noGrp="1" noChangeArrowheads="1"/>
          </p:cNvSpPr>
          <p:nvPr>
            <p:ph type="dt" sz="half" idx="10"/>
          </p:nvPr>
        </p:nvSpPr>
        <p:spPr>
          <a:xfrm>
            <a:off x="304800" y="6248400"/>
            <a:ext cx="19050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4"/>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7" name="Rectangle 5"/>
          <p:cNvSpPr>
            <a:spLocks noGrp="1" noChangeArrowheads="1"/>
          </p:cNvSpPr>
          <p:nvPr>
            <p:ph type="sldNum" sz="quarter" idx="12"/>
          </p:nvPr>
        </p:nvSpPr>
        <p:spPr>
          <a:xfrm>
            <a:off x="7010400" y="6248400"/>
            <a:ext cx="1905000" cy="457200"/>
          </a:xfrm>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F961BCD-4724-4BBC-9651-28927CF9A501}"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58862350"/>
      </p:ext>
    </p:extLst>
  </p:cSld>
  <p:clrMapOvr>
    <a:masterClrMapping/>
  </p:clrMapOvr>
  <p:transition spd="slow"/>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SG"/>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4"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5"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00934F4-A690-4959-825E-27C41F5E4678}"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3527833"/>
      </p:ext>
    </p:extLst>
  </p:cSld>
  <p:clrMapOvr>
    <a:masterClrMapping/>
  </p:clrMapOvr>
  <p:transition spd="slow"/>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SG"/>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5"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A14FD6C-C593-4CD1-BEA1-2718D2213504}"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02337326"/>
      </p:ext>
    </p:extLst>
  </p:cSld>
  <p:clrMapOvr>
    <a:masterClrMapping/>
  </p:clrMapOvr>
  <p:transition spd="slow"/>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SG"/>
          </a:p>
        </p:txBody>
      </p:sp>
      <p:sp>
        <p:nvSpPr>
          <p:cNvPr id="3" name="Content Placeholder 2"/>
          <p:cNvSpPr>
            <a:spLocks noGrp="1"/>
          </p:cNvSpPr>
          <p:nvPr>
            <p:ph sz="half" idx="1"/>
          </p:nvPr>
        </p:nvSpPr>
        <p:spPr>
          <a:xfrm>
            <a:off x="2438400" y="1600200"/>
            <a:ext cx="31242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4" name="Content Placeholder 3"/>
          <p:cNvSpPr>
            <a:spLocks noGrp="1"/>
          </p:cNvSpPr>
          <p:nvPr>
            <p:ph sz="half" idx="2"/>
          </p:nvPr>
        </p:nvSpPr>
        <p:spPr>
          <a:xfrm>
            <a:off x="5715000" y="1600200"/>
            <a:ext cx="31242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5"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7"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89BC069-4752-47B0-9993-B4638E5B935D}"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42397795"/>
      </p:ext>
    </p:extLst>
  </p:cSld>
  <p:clrMapOvr>
    <a:masterClrMapping/>
  </p:clrMapOvr>
  <p:transition spd="slow"/>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SG"/>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7"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8"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9"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F138AB6-28BB-4FC9-9D24-63705545D417}"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66134632"/>
      </p:ext>
    </p:extLst>
  </p:cSld>
  <p:clrMapOvr>
    <a:masterClrMapping/>
  </p:clrMapOvr>
  <p:transition spd="slow"/>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SG"/>
          </a:p>
        </p:txBody>
      </p:sp>
      <p:sp>
        <p:nvSpPr>
          <p:cNvPr id="3"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4"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5"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BB81BE6-DF2E-4690-84B4-EDDF80CC8CEB}"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76470548"/>
      </p:ext>
    </p:extLst>
  </p:cSld>
  <p:clrMapOvr>
    <a:masterClrMapping/>
  </p:clrMapOvr>
  <p:transition spd="slow"/>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3"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4"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C1D7AB5-5EA5-4543-A415-213AF5C2B68A}"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85234327"/>
      </p:ext>
    </p:extLst>
  </p:cSld>
  <p:clrMapOvr>
    <a:masterClrMapping/>
  </p:clrMapOvr>
  <p:transition spd="slow"/>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SG"/>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7"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F503527-A910-4F43-8C94-A78008BBCE9F}"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56399268"/>
      </p:ext>
    </p:extLst>
  </p:cSld>
  <p:clrMapOvr>
    <a:masterClrMapping/>
  </p:clrMapOvr>
  <p:transition spd="slow"/>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SG"/>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SG"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7"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4674331-6F16-4EF6-9C1E-B69DE82AB022}"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7674745"/>
      </p:ext>
    </p:extLst>
  </p:cSld>
  <p:clrMapOvr>
    <a:masterClrMapping/>
  </p:clrMapOvr>
  <p:transition spd="slow"/>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SG"/>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4"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5"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3AD61F9-92EF-4352-B84F-2A608A6DC673}"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0831376"/>
      </p:ext>
    </p:extLst>
  </p:cSld>
  <p:clrMapOvr>
    <a:masterClrMapping/>
  </p:clrMapOvr>
  <p:transition spd="slow"/>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39000" y="228600"/>
            <a:ext cx="1600200" cy="5867400"/>
          </a:xfrm>
        </p:spPr>
        <p:txBody>
          <a:bodyPr vert="eaVert"/>
          <a:lstStyle/>
          <a:p>
            <a:r>
              <a:rPr lang="en-US" smtClean="0"/>
              <a:t>Click to edit Master title style</a:t>
            </a:r>
            <a:endParaRPr lang="en-SG"/>
          </a:p>
        </p:txBody>
      </p:sp>
      <p:sp>
        <p:nvSpPr>
          <p:cNvPr id="3" name="Vertical Text Placeholder 2"/>
          <p:cNvSpPr>
            <a:spLocks noGrp="1"/>
          </p:cNvSpPr>
          <p:nvPr>
            <p:ph type="body" orient="vert" idx="1"/>
          </p:nvPr>
        </p:nvSpPr>
        <p:spPr>
          <a:xfrm>
            <a:off x="2438400" y="228600"/>
            <a:ext cx="46482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4"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5"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CB8B6C3-A61C-40D5-955F-1132A707A7EE}"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9677117"/>
      </p:ext>
    </p:extLst>
  </p:cSld>
  <p:clrMapOvr>
    <a:masterClrMapping/>
  </p:clrMapOvr>
  <p:transition spd="slow"/>
</p:sldLayout>
</file>

<file path=ppt/slideLayouts/slideLayout6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228600"/>
            <a:ext cx="6400800" cy="1219200"/>
          </a:xfrm>
        </p:spPr>
        <p:txBody>
          <a:bodyPr/>
          <a:lstStyle/>
          <a:p>
            <a:r>
              <a:rPr lang="en-US" smtClean="0"/>
              <a:t>Click to edit Master title style</a:t>
            </a:r>
            <a:endParaRPr lang="en-SG"/>
          </a:p>
        </p:txBody>
      </p:sp>
      <p:sp>
        <p:nvSpPr>
          <p:cNvPr id="3" name="Text Placeholder 2"/>
          <p:cNvSpPr>
            <a:spLocks noGrp="1"/>
          </p:cNvSpPr>
          <p:nvPr>
            <p:ph type="body" sz="half" idx="1"/>
          </p:nvPr>
        </p:nvSpPr>
        <p:spPr>
          <a:xfrm>
            <a:off x="2438400" y="1600200"/>
            <a:ext cx="31242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4" name="Content Placeholder 3"/>
          <p:cNvSpPr>
            <a:spLocks noGrp="1"/>
          </p:cNvSpPr>
          <p:nvPr>
            <p:ph sz="half" idx="2"/>
          </p:nvPr>
        </p:nvSpPr>
        <p:spPr>
          <a:xfrm>
            <a:off x="5715000" y="1600200"/>
            <a:ext cx="31242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a:p>
        </p:txBody>
      </p:sp>
      <p:sp>
        <p:nvSpPr>
          <p:cNvPr id="5" name="Rectangle 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6" name="Rectangle 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7" name="Rectangle 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C3A66E1-8581-49CC-B638-D51C549D0554}"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1722443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3.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theme" Target="../theme/theme6.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457200" y="600075"/>
            <a:ext cx="82296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4294967295"/>
          </p:nvPr>
        </p:nvSpPr>
        <p:spPr bwMode="auto">
          <a:xfrm>
            <a:off x="457200" y="1752600"/>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26/05/2021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ECE17F9-DF79-4566-A07E-0CC2EA03E2EC}"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37963831"/>
      </p:ext>
    </p:extLst>
  </p:cSld>
  <p:clrMap bg1="lt1" tx1="dk1" bg2="lt2" tx2="dk2" accent1="accent1" accent2="accent2" accent3="accent3" accent4="accent4" accent5="accent5" accent6="accent6" hlink="hlink" folHlink="folHlink"/>
  <p:sldLayoutIdLst>
    <p:sldLayoutId id="2147484442" r:id="rId1"/>
    <p:sldLayoutId id="2147484443" r:id="rId2"/>
    <p:sldLayoutId id="2147484444" r:id="rId3"/>
    <p:sldLayoutId id="2147484445" r:id="rId4"/>
    <p:sldLayoutId id="2147484446" r:id="rId5"/>
    <p:sldLayoutId id="2147484447" r:id="rId6"/>
    <p:sldLayoutId id="2147484448" r:id="rId7"/>
    <p:sldLayoutId id="2147484449" r:id="rId8"/>
    <p:sldLayoutId id="2147484450" r:id="rId9"/>
    <p:sldLayoutId id="2147484451" r:id="rId10"/>
    <p:sldLayoutId id="2147484452" r:id="rId11"/>
  </p:sldLayoutIdLst>
  <p:hf sldNum="0" hdr="0" ftr="0"/>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defRPr>
      </a:lvl5pPr>
      <a:lvl6pPr marL="457200" algn="ctr" rtl="0" eaLnBrk="1" fontAlgn="base" hangingPunct="1">
        <a:spcBef>
          <a:spcPct val="0"/>
        </a:spcBef>
        <a:spcAft>
          <a:spcPct val="0"/>
        </a:spcAft>
        <a:defRPr sz="4400">
          <a:solidFill>
            <a:schemeClr val="bg1"/>
          </a:solidFill>
          <a:latin typeface="Arial" panose="020B0604020202020204" pitchFamily="34" charset="0"/>
        </a:defRPr>
      </a:lvl6pPr>
      <a:lvl7pPr marL="914400" algn="ctr" rtl="0" eaLnBrk="1" fontAlgn="base" hangingPunct="1">
        <a:spcBef>
          <a:spcPct val="0"/>
        </a:spcBef>
        <a:spcAft>
          <a:spcPct val="0"/>
        </a:spcAft>
        <a:defRPr sz="4400">
          <a:solidFill>
            <a:schemeClr val="bg1"/>
          </a:solidFill>
          <a:latin typeface="Arial" panose="020B0604020202020204" pitchFamily="34" charset="0"/>
        </a:defRPr>
      </a:lvl7pPr>
      <a:lvl8pPr marL="1371600" algn="ctr" rtl="0" eaLnBrk="1" fontAlgn="base" hangingPunct="1">
        <a:spcBef>
          <a:spcPct val="0"/>
        </a:spcBef>
        <a:spcAft>
          <a:spcPct val="0"/>
        </a:spcAft>
        <a:defRPr sz="4400">
          <a:solidFill>
            <a:schemeClr val="bg1"/>
          </a:solidFill>
          <a:latin typeface="Arial" panose="020B0604020202020204" pitchFamily="34" charset="0"/>
        </a:defRPr>
      </a:lvl8pPr>
      <a:lvl9pPr marL="1828800" algn="ctr" rtl="0" eaLnBrk="1" fontAlgn="base" hangingPunct="1">
        <a:spcBef>
          <a:spcPct val="0"/>
        </a:spcBef>
        <a:spcAft>
          <a:spcPct val="0"/>
        </a:spcAft>
        <a:defRPr sz="4400">
          <a:solidFill>
            <a:schemeClr val="bg1"/>
          </a:solidFill>
          <a:latin typeface="Arial" panose="020B0604020202020204"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B88A9B-F018-4290-BAA4-8B1E5C7DF18E}"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192159282"/>
      </p:ext>
    </p:extLst>
  </p:cSld>
  <p:clrMap bg1="dk2" tx1="lt1" bg2="dk1" tx2="lt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2667000" cy="6858000"/>
            <a:chOff x="0" y="0"/>
            <a:chExt cx="1680" cy="4320"/>
          </a:xfrm>
        </p:grpSpPr>
        <p:sp>
          <p:nvSpPr>
            <p:cNvPr id="129027" name="Rectangle 3"/>
            <p:cNvSpPr>
              <a:spLocks noChangeArrowheads="1"/>
            </p:cNvSpPr>
            <p:nvPr/>
          </p:nvSpPr>
          <p:spPr bwMode="hidden">
            <a:xfrm>
              <a:off x="1248" y="0"/>
              <a:ext cx="432" cy="4320"/>
            </a:xfrm>
            <a:prstGeom prst="rect">
              <a:avLst/>
            </a:prstGeom>
            <a:gradFill rotWithShape="0">
              <a:gsLst>
                <a:gs pos="0">
                  <a:schemeClr val="bg1">
                    <a:gamma/>
                    <a:shade val="45490"/>
                    <a:invGamma/>
                  </a:schemeClr>
                </a:gs>
                <a:gs pos="100000">
                  <a:schemeClr val="bg1"/>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charset="0"/>
                <a:ea typeface="+mn-ea"/>
                <a:cs typeface="Arial" panose="020B0604020202020204" pitchFamily="34" charset="0"/>
              </a:endParaRPr>
            </a:p>
          </p:txBody>
        </p:sp>
        <p:pic>
          <p:nvPicPr>
            <p:cNvPr id="1033" name="Picture 4" descr="slidemaster_med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ltGray">
            <a:xfrm>
              <a:off x="0" y="0"/>
              <a:ext cx="1348"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9029" name="Rectangle 5"/>
          <p:cNvSpPr>
            <a:spLocks noGrp="1" noChangeArrowheads="1"/>
          </p:cNvSpPr>
          <p:nvPr>
            <p:ph type="title"/>
          </p:nvPr>
        </p:nvSpPr>
        <p:spPr bwMode="auto">
          <a:xfrm>
            <a:off x="2438400" y="228600"/>
            <a:ext cx="6400800" cy="121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29030" name="Rectangle 6"/>
          <p:cNvSpPr>
            <a:spLocks noGrp="1" noChangeArrowheads="1"/>
          </p:cNvSpPr>
          <p:nvPr>
            <p:ph type="body" idx="1"/>
          </p:nvPr>
        </p:nvSpPr>
        <p:spPr bwMode="auto">
          <a:xfrm>
            <a:off x="2438400" y="1600200"/>
            <a:ext cx="64008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9031" name="Rectangle 7"/>
          <p:cNvSpPr>
            <a:spLocks noGrp="1" noChangeArrowheads="1"/>
          </p:cNvSpPr>
          <p:nvPr>
            <p:ph type="dt" sz="half" idx="2"/>
          </p:nvPr>
        </p:nvSpPr>
        <p:spPr bwMode="auto">
          <a:xfrm>
            <a:off x="152400" y="6248400"/>
            <a:ext cx="1901825"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C0C0C0"/>
                  </a:outerShdw>
                </a:effectLst>
                <a:latin typeface="Arial" charset="0"/>
                <a:cs typeface="+mn-cs"/>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129032"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C0C0C0"/>
                  </a:outerShdw>
                </a:effectLst>
                <a:latin typeface="Arial" charset="0"/>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kern="1200" cap="none" spc="0" normalizeH="0" baseline="0" noProof="0">
              <a:ln>
                <a:noFill/>
              </a:ln>
              <a:solidFill>
                <a:srgbClr val="000000"/>
              </a:solidFill>
              <a:effectLst>
                <a:outerShdw blurRad="38100" dist="38100" dir="2700000" algn="tl">
                  <a:srgbClr val="C0C0C0"/>
                </a:outerShdw>
              </a:effectLst>
              <a:uLnTx/>
              <a:uFillTx/>
              <a:latin typeface="Arial" charset="0"/>
              <a:ea typeface="+mn-ea"/>
              <a:cs typeface="+mn-cs"/>
            </a:endParaRPr>
          </a:p>
        </p:txBody>
      </p:sp>
      <p:sp>
        <p:nvSpPr>
          <p:cNvPr id="129033" name="Rectangle 9"/>
          <p:cNvSpPr>
            <a:spLocks noGrp="1" noChangeArrowheads="1"/>
          </p:cNvSpPr>
          <p:nvPr>
            <p:ph type="sldNum" sz="quarter" idx="4"/>
          </p:nvPr>
        </p:nvSpPr>
        <p:spPr bwMode="auto">
          <a:xfrm>
            <a:off x="6934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C0C0C0"/>
                  </a:outerShdw>
                </a:effectLs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723A904-6D7F-419B-B8F6-DD76CE667623}" type="slidenum">
              <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000" b="0" i="0" u="none" strike="noStrike" kern="1200" cap="none" spc="0" normalizeH="0" baseline="0" noProof="0" smtClean="0">
              <a:ln>
                <a:noFill/>
              </a:ln>
              <a:solidFill>
                <a:srgbClr val="000000"/>
              </a:solidFill>
              <a:effectLst>
                <a:outerShdw blurRad="38100" dist="38100" dir="2700000" algn="tl">
                  <a:srgbClr val="C0C0C0"/>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21002919"/>
      </p:ext>
    </p:extLst>
  </p:cSld>
  <p:clrMap bg1="lt1" tx1="dk1" bg2="lt2" tx2="dk2" accent1="accent1" accent2="accent2" accent3="accent3" accent4="accent4" accent5="accent5" accent6="accent6" hlink="hlink" folHlink="folHlink"/>
  <p:sldLayoutIdLst>
    <p:sldLayoutId id="2147484478" r:id="rId1"/>
    <p:sldLayoutId id="2147484479" r:id="rId2"/>
    <p:sldLayoutId id="2147484480" r:id="rId3"/>
    <p:sldLayoutId id="2147484481" r:id="rId4"/>
    <p:sldLayoutId id="2147484482" r:id="rId5"/>
    <p:sldLayoutId id="2147484483" r:id="rId6"/>
    <p:sldLayoutId id="2147484484" r:id="rId7"/>
    <p:sldLayoutId id="2147484485" r:id="rId8"/>
    <p:sldLayoutId id="2147484486" r:id="rId9"/>
    <p:sldLayoutId id="2147484487" r:id="rId10"/>
    <p:sldLayoutId id="2147484488" r:id="rId11"/>
    <p:sldLayoutId id="2147484489" r:id="rId12"/>
  </p:sldLayoutIdLst>
  <p:transition spd="slow"/>
  <p:txStyles>
    <p:titleStyle>
      <a:lvl1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3600">
          <a:solidFill>
            <a:schemeClr val="tx2"/>
          </a:solidFill>
          <a:effectLst>
            <a:outerShdw blurRad="38100" dist="38100" dir="2700000" algn="tl">
              <a:srgbClr val="C0C0C0"/>
            </a:outerShdw>
          </a:effectLst>
          <a:latin typeface="Arial" charset="0"/>
        </a:defRPr>
      </a:lvl5pPr>
      <a:lvl6pPr marL="457200" algn="l" rtl="0" fontAlgn="base">
        <a:spcBef>
          <a:spcPct val="0"/>
        </a:spcBef>
        <a:spcAft>
          <a:spcPct val="0"/>
        </a:spcAft>
        <a:defRPr sz="3600">
          <a:solidFill>
            <a:schemeClr val="tx2"/>
          </a:solidFill>
          <a:effectLst>
            <a:outerShdw blurRad="38100" dist="38100" dir="2700000" algn="tl">
              <a:srgbClr val="C0C0C0"/>
            </a:outerShdw>
          </a:effectLst>
          <a:latin typeface="Arial" charset="0"/>
        </a:defRPr>
      </a:lvl6pPr>
      <a:lvl7pPr marL="914400" algn="l" rtl="0" fontAlgn="base">
        <a:spcBef>
          <a:spcPct val="0"/>
        </a:spcBef>
        <a:spcAft>
          <a:spcPct val="0"/>
        </a:spcAft>
        <a:defRPr sz="3600">
          <a:solidFill>
            <a:schemeClr val="tx2"/>
          </a:solidFill>
          <a:effectLst>
            <a:outerShdw blurRad="38100" dist="38100" dir="2700000" algn="tl">
              <a:srgbClr val="C0C0C0"/>
            </a:outerShdw>
          </a:effectLst>
          <a:latin typeface="Arial" charset="0"/>
        </a:defRPr>
      </a:lvl7pPr>
      <a:lvl8pPr marL="1371600" algn="l" rtl="0" fontAlgn="base">
        <a:spcBef>
          <a:spcPct val="0"/>
        </a:spcBef>
        <a:spcAft>
          <a:spcPct val="0"/>
        </a:spcAft>
        <a:defRPr sz="3600">
          <a:solidFill>
            <a:schemeClr val="tx2"/>
          </a:solidFill>
          <a:effectLst>
            <a:outerShdw blurRad="38100" dist="38100" dir="2700000" algn="tl">
              <a:srgbClr val="C0C0C0"/>
            </a:outerShdw>
          </a:effectLst>
          <a:latin typeface="Arial" charset="0"/>
        </a:defRPr>
      </a:lvl8pPr>
      <a:lvl9pPr marL="1828800" algn="l" rtl="0" fontAlgn="base">
        <a:spcBef>
          <a:spcPct val="0"/>
        </a:spcBef>
        <a:spcAft>
          <a:spcPct val="0"/>
        </a:spcAft>
        <a:defRPr sz="3600">
          <a:solidFill>
            <a:schemeClr val="tx2"/>
          </a:solidFill>
          <a:effectLst>
            <a:outerShdw blurRad="38100" dist="38100" dir="2700000" algn="tl">
              <a:srgbClr val="C0C0C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n"/>
        <a:defRPr sz="3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70000"/>
        <a:buFont typeface="Wingdings" panose="05000000000000000000" pitchFamily="2" charset="2"/>
        <a:buChar char="l"/>
        <a:defRPr sz="2800">
          <a:solidFill>
            <a:schemeClr val="tx1"/>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hlink"/>
        </a:buClr>
        <a:buSzPct val="70000"/>
        <a:buFont typeface="Wingdings" panose="05000000000000000000" pitchFamily="2" charset="2"/>
        <a:buChar char="n"/>
        <a:defRPr sz="2400">
          <a:solidFill>
            <a:schemeClr val="tx1"/>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folHlink"/>
        </a:buClr>
        <a:buSzPct val="70000"/>
        <a:buFont typeface="Wingdings" panose="05000000000000000000" pitchFamily="2" charset="2"/>
        <a:buChar char="l"/>
        <a:defRPr sz="2000">
          <a:solidFill>
            <a:schemeClr val="tx1"/>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effectLst>
            <a:outerShdw blurRad="38100" dist="38100" dir="2700000" algn="tl">
              <a:srgbClr val="C0C0C0"/>
            </a:outerShdw>
          </a:effectLst>
          <a:latin typeface="+mn-lt"/>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76200"/>
            <a:ext cx="9144001" cy="6934200"/>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152400" y="5235050"/>
            <a:ext cx="6172200" cy="1131720"/>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20C1 – KLB</a:t>
            </a:r>
            <a:endParaRPr lang="en-US" altLang="en-US" sz="2400">
              <a:solidFill>
                <a:srgbClr val="CC66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76200"/>
            <a:ext cx="9067800" cy="2480487"/>
          </a:xfrm>
          <a:prstGeom prst="rect">
            <a:avLst/>
          </a:prstGeom>
        </p:spPr>
        <p:txBody>
          <a:bodyPr wrap="square">
            <a:spAutoFit/>
          </a:bodyPr>
          <a:lstStyle/>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TRƯỜNG CAO ĐẲNG LÝ TỰ TRỌNG TP.HCM</a:t>
            </a:r>
          </a:p>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KHOA MAY – THỜI TRANG</a:t>
            </a:r>
          </a:p>
          <a:p>
            <a:pPr algn="ctr" eaLnBrk="1" hangingPunct="1">
              <a:lnSpc>
                <a:spcPct val="150000"/>
              </a:lnSpc>
              <a:defRPr/>
            </a:pPr>
            <a:r>
              <a:rPr lang="en-US" altLang="en-US" sz="3200" b="1">
                <a:solidFill>
                  <a:schemeClr val="bg1">
                    <a:lumMod val="75000"/>
                  </a:schemeClr>
                </a:solidFill>
                <a:latin typeface="Times New Roman" panose="02020603050405020304" pitchFamily="18" charset="0"/>
                <a:cs typeface="Times New Roman" panose="02020603050405020304" pitchFamily="18" charset="0"/>
              </a:rPr>
              <a:t>Môn: TÂM LÝ KINH DOANH NHÀ HÀNG</a:t>
            </a:r>
          </a:p>
          <a:p>
            <a:pPr eaLnBrk="1" hangingPunct="1">
              <a:lnSpc>
                <a:spcPct val="150000"/>
              </a:lnSpc>
              <a:defRPr/>
            </a:pPr>
            <a:endParaRPr lang="en-US" altLang="en-US" sz="1800" b="1">
              <a:latin typeface="VNI-Times" pitchFamily="2"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3770169"/>
              </p:ext>
            </p:extLst>
          </p:nvPr>
        </p:nvGraphicFramePr>
        <p:xfrm>
          <a:off x="990601" y="944880"/>
          <a:ext cx="7772399" cy="5532120"/>
        </p:xfrm>
        <a:graphic>
          <a:graphicData uri="http://schemas.openxmlformats.org/drawingml/2006/table">
            <a:tbl>
              <a:tblPr firstRow="1" bandRow="1">
                <a:tableStyleId>{5C22544A-7EE6-4342-B048-85BDC9FD1C3A}</a:tableStyleId>
              </a:tblPr>
              <a:tblGrid>
                <a:gridCol w="538681">
                  <a:extLst>
                    <a:ext uri="{9D8B030D-6E8A-4147-A177-3AD203B41FA5}">
                      <a16:colId xmlns:a16="http://schemas.microsoft.com/office/drawing/2014/main" val="233737786"/>
                    </a:ext>
                  </a:extLst>
                </a:gridCol>
                <a:gridCol w="3616859">
                  <a:extLst>
                    <a:ext uri="{9D8B030D-6E8A-4147-A177-3AD203B41FA5}">
                      <a16:colId xmlns:a16="http://schemas.microsoft.com/office/drawing/2014/main" val="4269008040"/>
                    </a:ext>
                  </a:extLst>
                </a:gridCol>
                <a:gridCol w="1231271">
                  <a:extLst>
                    <a:ext uri="{9D8B030D-6E8A-4147-A177-3AD203B41FA5}">
                      <a16:colId xmlns:a16="http://schemas.microsoft.com/office/drawing/2014/main" val="3401663938"/>
                    </a:ext>
                  </a:extLst>
                </a:gridCol>
                <a:gridCol w="1231271">
                  <a:extLst>
                    <a:ext uri="{9D8B030D-6E8A-4147-A177-3AD203B41FA5}">
                      <a16:colId xmlns:a16="http://schemas.microsoft.com/office/drawing/2014/main" val="1835644838"/>
                    </a:ext>
                  </a:extLst>
                </a:gridCol>
                <a:gridCol w="1154317">
                  <a:extLst>
                    <a:ext uri="{9D8B030D-6E8A-4147-A177-3AD203B41FA5}">
                      <a16:colId xmlns:a16="http://schemas.microsoft.com/office/drawing/2014/main" val="2066818057"/>
                    </a:ext>
                  </a:extLst>
                </a:gridCol>
              </a:tblGrid>
              <a:tr h="370840">
                <a:tc>
                  <a:txBody>
                    <a:bodyPr/>
                    <a:lstStyle/>
                    <a:p>
                      <a:pPr algn="ctr"/>
                      <a:r>
                        <a:rPr lang="en-US" sz="2100" smtClean="0">
                          <a:solidFill>
                            <a:srgbClr val="FFFF00"/>
                          </a:solidFill>
                        </a:rPr>
                        <a:t>Stt </a:t>
                      </a:r>
                      <a:endParaRPr lang="en-US" sz="2100">
                        <a:solidFill>
                          <a:srgbClr val="FFFF00"/>
                        </a:solidFill>
                      </a:endParaRPr>
                    </a:p>
                  </a:txBody>
                  <a:tcPr>
                    <a:solidFill>
                      <a:schemeClr val="bg1">
                        <a:lumMod val="75000"/>
                      </a:schemeClr>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Tổng số</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Kiểm tra</a:t>
                      </a:r>
                      <a:endParaRPr lang="en-US" sz="2100">
                        <a:solidFill>
                          <a:srgbClr val="FFFF00"/>
                        </a:solidFill>
                      </a:endParaRPr>
                    </a:p>
                  </a:txBody>
                  <a:tcPr>
                    <a:solidFill>
                      <a:schemeClr val="bg1">
                        <a:lumMod val="75000"/>
                      </a:schemeClr>
                    </a:solidFill>
                  </a:tcPr>
                </a:tc>
                <a:extLst>
                  <a:ext uri="{0D108BD9-81ED-4DB2-BD59-A6C34878D82A}">
                    <a16:rowId xmlns:a16="http://schemas.microsoft.com/office/drawing/2014/main" val="4262464049"/>
                  </a:ext>
                </a:extLst>
              </a:tr>
              <a:tr h="370840">
                <a:tc>
                  <a:txBody>
                    <a:bodyPr/>
                    <a:lstStyle/>
                    <a:p>
                      <a:pPr algn="ctr"/>
                      <a:r>
                        <a:rPr lang="en-US" sz="2100" smtClean="0"/>
                        <a:t>1</a:t>
                      </a:r>
                      <a:endParaRPr lang="en-US" sz="2100"/>
                    </a:p>
                  </a:txBody>
                  <a:tcPr>
                    <a:solidFill>
                      <a:schemeClr val="accent1">
                        <a:lumMod val="50000"/>
                      </a:schemeClr>
                    </a:solidFill>
                  </a:tcPr>
                </a:tc>
                <a:tc>
                  <a:txBody>
                    <a:bodyPr/>
                    <a:lstStyle/>
                    <a:p>
                      <a:pPr algn="just"/>
                      <a:r>
                        <a:rPr lang="da-DK" sz="2100" b="0" kern="1200" smtClean="0">
                          <a:solidFill>
                            <a:schemeClr val="dk1"/>
                          </a:solidFill>
                          <a:effectLst/>
                          <a:latin typeface="+mn-lt"/>
                          <a:ea typeface="+mn-ea"/>
                          <a:cs typeface="+mn-cs"/>
                        </a:rPr>
                        <a:t>Chương 1: Tổng quan về tâm lý học</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4180813763"/>
                  </a:ext>
                </a:extLst>
              </a:tr>
              <a:tr h="370840">
                <a:tc>
                  <a:txBody>
                    <a:bodyPr/>
                    <a:lstStyle/>
                    <a:p>
                      <a:pPr algn="ctr"/>
                      <a:r>
                        <a:rPr lang="en-US" sz="2100" smtClean="0"/>
                        <a:t>2</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b="0" kern="1200" smtClean="0">
                          <a:solidFill>
                            <a:schemeClr val="dk1"/>
                          </a:solidFill>
                          <a:effectLst/>
                          <a:latin typeface="+mn-lt"/>
                          <a:ea typeface="+mn-ea"/>
                          <a:cs typeface="+mn-cs"/>
                        </a:rPr>
                        <a:t>Nhu cầu, động cơ, khí chất của con người </a:t>
                      </a: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4</a:t>
                      </a:r>
                      <a:endParaRPr lang="en-US" sz="2100"/>
                    </a:p>
                  </a:txBody>
                  <a:tcPr>
                    <a:solidFill>
                      <a:schemeClr val="accent1">
                        <a:lumMod val="75000"/>
                      </a:schemeClr>
                    </a:solidFill>
                  </a:tcPr>
                </a:tc>
                <a:tc>
                  <a:txBody>
                    <a:bodyPr/>
                    <a:lstStyle/>
                    <a:p>
                      <a:pPr algn="ctr"/>
                      <a:r>
                        <a:rPr lang="en-US" sz="2100" smtClean="0"/>
                        <a:t>1</a:t>
                      </a:r>
                      <a:endParaRPr lang="en-US" sz="2100"/>
                    </a:p>
                  </a:txBody>
                  <a:tcPr>
                    <a:solidFill>
                      <a:schemeClr val="accent1">
                        <a:lumMod val="75000"/>
                      </a:schemeClr>
                    </a:solidFill>
                  </a:tcPr>
                </a:tc>
                <a:extLst>
                  <a:ext uri="{0D108BD9-81ED-4DB2-BD59-A6C34878D82A}">
                    <a16:rowId xmlns:a16="http://schemas.microsoft.com/office/drawing/2014/main" val="956963723"/>
                  </a:ext>
                </a:extLst>
              </a:tr>
              <a:tr h="370840">
                <a:tc>
                  <a:txBody>
                    <a:bodyPr/>
                    <a:lstStyle/>
                    <a:p>
                      <a:pPr algn="ctr"/>
                      <a:r>
                        <a:rPr lang="en-US" sz="2100" smtClean="0"/>
                        <a:t>3</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b="0" kern="1200" smtClean="0">
                          <a:solidFill>
                            <a:schemeClr val="dk1"/>
                          </a:solidFill>
                          <a:effectLst/>
                          <a:latin typeface="+mn-lt"/>
                          <a:ea typeface="+mn-ea"/>
                          <a:cs typeface="+mn-cs"/>
                        </a:rPr>
                        <a:t>Tâm lý trong quảng cáo </a:t>
                      </a:r>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3310722092"/>
                  </a:ext>
                </a:extLst>
              </a:tr>
              <a:tr h="370840">
                <a:tc>
                  <a:txBody>
                    <a:bodyPr/>
                    <a:lstStyle/>
                    <a:p>
                      <a:pPr algn="ctr"/>
                      <a:r>
                        <a:rPr lang="en-US" sz="2100" smtClean="0"/>
                        <a:t>4</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b="0" kern="1200" smtClean="0">
                          <a:solidFill>
                            <a:schemeClr val="dk1"/>
                          </a:solidFill>
                          <a:effectLst/>
                          <a:latin typeface="+mn-lt"/>
                          <a:ea typeface="+mn-ea"/>
                          <a:cs typeface="+mn-cs"/>
                        </a:rPr>
                        <a:t>Lý luận chung của giao tiếp</a:t>
                      </a:r>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451835949"/>
                  </a:ext>
                </a:extLst>
              </a:tr>
              <a:tr h="370840">
                <a:tc>
                  <a:txBody>
                    <a:bodyPr/>
                    <a:lstStyle/>
                    <a:p>
                      <a:pPr algn="ctr"/>
                      <a:r>
                        <a:rPr lang="en-US" sz="2100" smtClean="0"/>
                        <a:t>5</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Kỹ năng giao tiếp</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6</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1</a:t>
                      </a:r>
                      <a:endParaRPr lang="en-US" sz="2100"/>
                    </a:p>
                  </a:txBody>
                  <a:tcPr>
                    <a:solidFill>
                      <a:schemeClr val="accent1">
                        <a:lumMod val="50000"/>
                      </a:schemeClr>
                    </a:solidFill>
                  </a:tcPr>
                </a:tc>
                <a:extLst>
                  <a:ext uri="{0D108BD9-81ED-4DB2-BD59-A6C34878D82A}">
                    <a16:rowId xmlns:a16="http://schemas.microsoft.com/office/drawing/2014/main" val="4278187012"/>
                  </a:ext>
                </a:extLst>
              </a:tr>
              <a:tr h="370840">
                <a:tc>
                  <a:txBody>
                    <a:bodyPr/>
                    <a:lstStyle/>
                    <a:p>
                      <a:pPr algn="ctr"/>
                      <a:r>
                        <a:rPr lang="en-US" sz="2100" smtClean="0"/>
                        <a:t>6</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6: </a:t>
                      </a:r>
                      <a:r>
                        <a:rPr lang="en-US" sz="2100" b="0" kern="1200" smtClean="0">
                          <a:solidFill>
                            <a:schemeClr val="dk1"/>
                          </a:solidFill>
                          <a:effectLst/>
                          <a:latin typeface="+mn-lt"/>
                          <a:ea typeface="+mn-ea"/>
                          <a:cs typeface="+mn-cs"/>
                        </a:rPr>
                        <a:t>S</a:t>
                      </a:r>
                      <a:r>
                        <a:rPr lang="fr-FR" sz="2100" b="0" kern="1200" smtClean="0">
                          <a:solidFill>
                            <a:schemeClr val="dk1"/>
                          </a:solidFill>
                          <a:effectLst/>
                          <a:latin typeface="+mn-lt"/>
                          <a:ea typeface="+mn-ea"/>
                          <a:cs typeface="+mn-cs"/>
                        </a:rPr>
                        <a:t>ử dụng con người trong quản lý kinh doanh nhà hàng</a:t>
                      </a:r>
                      <a:endParaRPr lang="en-US" sz="2100" b="0" kern="1200" smtClean="0">
                        <a:solidFill>
                          <a:schemeClr val="dk1"/>
                        </a:solidFill>
                        <a:effectLst/>
                        <a:latin typeface="+mn-lt"/>
                        <a:ea typeface="+mn-ea"/>
                        <a:cs typeface="+mn-cs"/>
                      </a:endParaRP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1293217531"/>
                  </a:ext>
                </a:extLst>
              </a:tr>
              <a:tr h="370840">
                <a:tc gridSpan="2">
                  <a:txBody>
                    <a:bodyPr/>
                    <a:lstStyle/>
                    <a:p>
                      <a:pPr algn="ctr"/>
                      <a:r>
                        <a:rPr lang="en-US" sz="2100" b="1" smtClean="0"/>
                        <a:t>Tổng</a:t>
                      </a:r>
                      <a:r>
                        <a:rPr lang="en-US" sz="2100" b="1" baseline="0" smtClean="0"/>
                        <a:t> cộng</a:t>
                      </a:r>
                      <a:endParaRPr lang="en-US" sz="2100" b="1"/>
                    </a:p>
                  </a:txBody>
                  <a:tcPr>
                    <a:solidFill>
                      <a:srgbClr val="92D050"/>
                    </a:solidFill>
                  </a:tcPr>
                </a:tc>
                <a:tc hMerge="1">
                  <a:txBody>
                    <a:bodyPr/>
                    <a:lstStyle/>
                    <a:p>
                      <a:endParaRPr lang="en-US"/>
                    </a:p>
                  </a:txBody>
                  <a:tcPr/>
                </a:tc>
                <a:tc>
                  <a:txBody>
                    <a:bodyPr/>
                    <a:lstStyle/>
                    <a:p>
                      <a:pPr algn="ctr"/>
                      <a:r>
                        <a:rPr lang="en-US" sz="2100" b="1" smtClean="0"/>
                        <a:t>30</a:t>
                      </a:r>
                      <a:endParaRPr lang="en-US" sz="2100" b="1"/>
                    </a:p>
                  </a:txBody>
                  <a:tcPr>
                    <a:solidFill>
                      <a:srgbClr val="92D050"/>
                    </a:solidFill>
                  </a:tcPr>
                </a:tc>
                <a:tc>
                  <a:txBody>
                    <a:bodyPr/>
                    <a:lstStyle/>
                    <a:p>
                      <a:pPr algn="ctr"/>
                      <a:r>
                        <a:rPr lang="en-US" sz="2100" b="1" smtClean="0"/>
                        <a:t>28</a:t>
                      </a:r>
                      <a:endParaRPr lang="en-US" sz="2100" b="1"/>
                    </a:p>
                  </a:txBody>
                  <a:tcPr>
                    <a:solidFill>
                      <a:srgbClr val="92D050"/>
                    </a:solidFill>
                  </a:tcPr>
                </a:tc>
                <a:tc>
                  <a:txBody>
                    <a:bodyPr/>
                    <a:lstStyle/>
                    <a:p>
                      <a:pPr algn="ctr"/>
                      <a:r>
                        <a:rPr lang="en-US" sz="2100" b="1" smtClean="0"/>
                        <a:t>2</a:t>
                      </a:r>
                      <a:endParaRPr lang="en-US" sz="2100" b="1"/>
                    </a:p>
                  </a:txBody>
                  <a:tcPr>
                    <a:solidFill>
                      <a:srgbClr val="92D050"/>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904479" cy="609692"/>
            <a:chOff x="1124" y="1296"/>
            <a:chExt cx="4131" cy="2219"/>
          </a:xfrm>
        </p:grpSpPr>
        <p:sp>
          <p:nvSpPr>
            <p:cNvPr id="25" name="AutoShape 5"/>
            <p:cNvSpPr>
              <a:spLocks noChangeArrowheads="1"/>
            </p:cNvSpPr>
            <p:nvPr/>
          </p:nvSpPr>
          <p:spPr bwMode="auto">
            <a:xfrm>
              <a:off x="1124" y="1296"/>
              <a:ext cx="4108" cy="2219"/>
            </a:xfrm>
            <a:prstGeom prst="roundRect">
              <a:avLst>
                <a:gd name="adj" fmla="val 16667"/>
              </a:avLst>
            </a:prstGeom>
            <a:solidFill>
              <a:srgbClr val="FFFF99"/>
            </a:solid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1: Sinh viên hãy cho biết có bao nhiêu loại thư được sử dụng trong quá trình giao tiếp (liệt kê)? Sinh viên trình bày </a:t>
            </a:r>
            <a:r>
              <a:rPr kumimoji="0" lang="en-US" sz="3200" b="1" i="0" u="none" strike="noStrike" kern="1200" cap="none" spc="0" normalizeH="0" baseline="0" noProof="0">
                <a:ln>
                  <a:noFill/>
                </a:ln>
                <a:solidFill>
                  <a:srgbClr val="FFFFFF"/>
                </a:solidFill>
                <a:effectLst/>
                <a:uLnTx/>
                <a:uFillTx/>
                <a:latin typeface="Arial"/>
                <a:ea typeface="+mn-ea"/>
                <a:cs typeface="Times New Roman" panose="02020603050405020304" pitchFamily="18" charset="0"/>
              </a:rPr>
              <a:t>q</a:t>
            </a:r>
            <a:r>
              <a:rPr kumimoji="0" lang="en-US" sz="3200" b="1" i="0" u="none" strike="noStrike" kern="1200" cap="none" spc="0" normalizeH="0" baseline="0" noProof="0" smtClean="0">
                <a:ln>
                  <a:noFill/>
                </a:ln>
                <a:solidFill>
                  <a:srgbClr val="FFFFFF"/>
                </a:solidFill>
                <a:effectLst/>
                <a:uLnTx/>
                <a:uFillTx/>
                <a:latin typeface="Arial"/>
                <a:ea typeface="+mn-ea"/>
                <a:cs typeface="Times New Roman" panose="02020603050405020304" pitchFamily="18" charset="0"/>
              </a:rPr>
              <a:t>uy </a:t>
            </a:r>
            <a:r>
              <a:rPr kumimoji="0" lang="en-US" sz="3200" b="1" i="0" u="none" strike="noStrike" kern="1200" cap="none" spc="0" normalizeH="0" baseline="0" noProof="0">
                <a:ln>
                  <a:noFill/>
                </a:ln>
                <a:solidFill>
                  <a:srgbClr val="FFFFFF"/>
                </a:solidFill>
                <a:effectLst/>
                <a:uLnTx/>
                <a:uFillTx/>
                <a:latin typeface="Arial"/>
                <a:ea typeface="+mn-ea"/>
                <a:cs typeface="Times New Roman" panose="02020603050405020304" pitchFamily="18" charset="0"/>
              </a:rPr>
              <a:t>tắc cần tuân theo khi viết </a:t>
            </a:r>
            <a:r>
              <a:rPr kumimoji="0" lang="en-US" sz="3200" b="1" i="0" u="none" strike="noStrike" kern="1200" cap="none" spc="0" normalizeH="0" baseline="0" noProof="0" smtClean="0">
                <a:ln>
                  <a:noFill/>
                </a:ln>
                <a:solidFill>
                  <a:srgbClr val="FFFFFF"/>
                </a:solidFill>
                <a:effectLst/>
                <a:uLnTx/>
                <a:uFillTx/>
                <a:latin typeface="Arial"/>
                <a:ea typeface="+mn-ea"/>
                <a:cs typeface="Times New Roman" panose="02020603050405020304" pitchFamily="18" charset="0"/>
              </a:rPr>
              <a:t>thư</a:t>
            </a:r>
            <a:r>
              <a:rPr kumimoji="0" lang="en-US" sz="3200" b="1" i="0" u="none" strike="noStrike" kern="1200" cap="none" spc="0" normalizeH="0" baseline="0" noProof="0" smtClean="0">
                <a:ln>
                  <a:noFill/>
                </a:ln>
                <a:solidFill>
                  <a:srgbClr val="FFFFFF"/>
                </a:solidFill>
                <a:effectLst/>
                <a:uLnTx/>
                <a:uFillTx/>
                <a:latin typeface="Arial"/>
                <a:ea typeface="+mn-ea"/>
                <a:cs typeface="Arial" panose="020B0604020202020204" pitchFamily="34" charset="0"/>
              </a:rPr>
              <a:t>?</a:t>
            </a: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2: Sinh viên hãy cho biết giao tiếp bằng ngôn ngữ nói, ngôn ngữ viết và ngôn ngữ biểu cảm là gì?</a:t>
            </a:r>
            <a:endParaRPr kumimoji="0" lang="en-US" sz="32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6262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pic>
        <p:nvPicPr>
          <p:cNvPr id="24579" name="Picture 4" descr="38638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800" b="1" smtClean="0">
                <a:solidFill>
                  <a:schemeClr val="bg2">
                    <a:lumMod val="20000"/>
                    <a:lumOff val="80000"/>
                  </a:schemeClr>
                </a:solidFill>
                <a:latin typeface="Arial" panose="020B0604020202020204" pitchFamily="34" charset="0"/>
                <a:cs typeface="Arial" panose="020B0604020202020204" pitchFamily="34" charset="0"/>
              </a:rPr>
              <a:t>TIẾP THEO CHƯƠNG </a:t>
            </a:r>
            <a:r>
              <a:rPr lang="en-US" altLang="en-US" sz="4800" b="1" smtClean="0">
                <a:solidFill>
                  <a:schemeClr val="bg2">
                    <a:lumMod val="20000"/>
                    <a:lumOff val="80000"/>
                  </a:schemeClr>
                </a:solidFill>
                <a:latin typeface="Arial" panose="020B0604020202020204" pitchFamily="34" charset="0"/>
                <a:cs typeface="Arial" panose="020B0604020202020204" pitchFamily="34" charset="0"/>
              </a:rPr>
              <a:t>5</a:t>
            </a:r>
          </a:p>
          <a:p>
            <a:pPr algn="ctr" eaLnBrk="1" hangingPunct="1">
              <a:defRPr/>
            </a:pPr>
            <a:r>
              <a:rPr lang="pt-BR" sz="4800" b="1">
                <a:solidFill>
                  <a:schemeClr val="bg2">
                    <a:lumMod val="60000"/>
                    <a:lumOff val="40000"/>
                  </a:schemeClr>
                </a:solidFill>
                <a:effectLst/>
                <a:latin typeface="Arial" panose="020B0604020202020204" pitchFamily="34" charset="0"/>
                <a:cs typeface="Arial" panose="020B0604020202020204" pitchFamily="34" charset="0"/>
              </a:rPr>
              <a:t>KỸ NĂNG GIAO TIẾP</a:t>
            </a:r>
            <a:endParaRPr lang="en-US" sz="4800" b="1" smtClean="0">
              <a:solidFill>
                <a:schemeClr val="bg2">
                  <a:lumMod val="60000"/>
                  <a:lumOff val="4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4914740"/>
      </p:ext>
    </p:extLst>
  </p:cSld>
  <p:clrMapOvr>
    <a:masterClrMapping/>
  </p:clrMapOvr>
  <p:transition>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ChangeArrowheads="1"/>
          </p:cNvSpPr>
          <p:nvPr>
            <p:ph type="title"/>
          </p:nvPr>
        </p:nvSpPr>
        <p:spPr>
          <a:xfrm>
            <a:off x="457200" y="76200"/>
            <a:ext cx="8229600" cy="960438"/>
          </a:xfrm>
        </p:spPr>
        <p:txBody>
          <a:bodyPr/>
          <a:lstStyle/>
          <a:p>
            <a:r>
              <a:rPr lang="en-US" altLang="en-US" sz="4800" b="1" smtClean="0">
                <a:latin typeface="Times New Roman" panose="02020603050405020304" pitchFamily="18" charset="0"/>
              </a:rPr>
              <a:t>MỤC TIÊU</a:t>
            </a:r>
            <a:endParaRPr lang="en-GB" altLang="en-US" sz="4800" b="1" smtClean="0">
              <a:latin typeface="Times New Roman" panose="02020603050405020304" pitchFamily="18" charset="0"/>
              <a:cs typeface="Times New Roman" panose="02020603050405020304" pitchFamily="18" charset="0"/>
            </a:endParaRPr>
          </a:p>
        </p:txBody>
      </p:sp>
      <p:sp>
        <p:nvSpPr>
          <p:cNvPr id="123906" name="Rectangle 3"/>
          <p:cNvSpPr>
            <a:spLocks noGrp="1" noChangeArrowheads="1"/>
          </p:cNvSpPr>
          <p:nvPr>
            <p:ph idx="1"/>
          </p:nvPr>
        </p:nvSpPr>
        <p:spPr>
          <a:xfrm>
            <a:off x="457200" y="1219200"/>
            <a:ext cx="8229600" cy="5029200"/>
          </a:xfrm>
        </p:spPr>
        <p:txBody>
          <a:bodyPr/>
          <a:lstStyle/>
          <a:p>
            <a:r>
              <a:rPr lang="pt-BR" i="1"/>
              <a:t>Mục tiêu:</a:t>
            </a:r>
            <a:endParaRPr lang="en-US"/>
          </a:p>
          <a:p>
            <a:pPr marL="0" indent="0">
              <a:buNone/>
            </a:pPr>
            <a:r>
              <a:rPr lang="da-DK"/>
              <a:t>- Xác định được các kỹ năng giao tiếp cơ bản trong những trường hợp thực tế cụ thể.</a:t>
            </a:r>
            <a:endParaRPr lang="en-US"/>
          </a:p>
          <a:p>
            <a:pPr marL="0" indent="0">
              <a:buNone/>
            </a:pPr>
            <a:r>
              <a:rPr lang="da-DK"/>
              <a:t>- Xây dựng những kỹ năng giao tiếp cần thiết cho bản thân.</a:t>
            </a:r>
            <a:endParaRPr lang="en-US"/>
          </a:p>
          <a:p>
            <a:pPr marL="0" indent="0">
              <a:buNone/>
            </a:pPr>
            <a:r>
              <a:rPr lang="da-DK"/>
              <a:t>- Vận dụng vào thực</a:t>
            </a:r>
            <a:r>
              <a:rPr lang="pt-BR"/>
              <a:t> tế giao tiếp kinh doanh và giao tiếp xã hội.</a:t>
            </a:r>
            <a:endParaRPr lang="en-US"/>
          </a:p>
        </p:txBody>
      </p:sp>
    </p:spTree>
    <p:extLst>
      <p:ext uri="{BB962C8B-B14F-4D97-AF65-F5344CB8AC3E}">
        <p14:creationId xmlns:p14="http://schemas.microsoft.com/office/powerpoint/2010/main" val="40957639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3906">
                                            <p:txEl>
                                              <p:pRg st="0" end="0"/>
                                            </p:txEl>
                                          </p:spTgt>
                                        </p:tgtEl>
                                        <p:attrNameLst>
                                          <p:attrName>style.visibility</p:attrName>
                                        </p:attrNameLst>
                                      </p:cBhvr>
                                      <p:to>
                                        <p:strVal val="visible"/>
                                      </p:to>
                                    </p:set>
                                    <p:animEffect transition="in" filter="circle(in)">
                                      <p:cBhvr>
                                        <p:cTn id="7" dur="2000"/>
                                        <p:tgtEl>
                                          <p:spTgt spid="1239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3906">
                                            <p:txEl>
                                              <p:pRg st="1" end="1"/>
                                            </p:txEl>
                                          </p:spTgt>
                                        </p:tgtEl>
                                        <p:attrNameLst>
                                          <p:attrName>style.visibility</p:attrName>
                                        </p:attrNameLst>
                                      </p:cBhvr>
                                      <p:to>
                                        <p:strVal val="visible"/>
                                      </p:to>
                                    </p:set>
                                    <p:animEffect transition="in" filter="circle(in)">
                                      <p:cBhvr>
                                        <p:cTn id="12" dur="2000"/>
                                        <p:tgtEl>
                                          <p:spTgt spid="1239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3906">
                                            <p:txEl>
                                              <p:pRg st="2" end="2"/>
                                            </p:txEl>
                                          </p:spTgt>
                                        </p:tgtEl>
                                        <p:attrNameLst>
                                          <p:attrName>style.visibility</p:attrName>
                                        </p:attrNameLst>
                                      </p:cBhvr>
                                      <p:to>
                                        <p:strVal val="visible"/>
                                      </p:to>
                                    </p:set>
                                    <p:animEffect transition="in" filter="circle(in)">
                                      <p:cBhvr>
                                        <p:cTn id="17" dur="2000"/>
                                        <p:tgtEl>
                                          <p:spTgt spid="1239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23906">
                                            <p:txEl>
                                              <p:pRg st="3" end="3"/>
                                            </p:txEl>
                                          </p:spTgt>
                                        </p:tgtEl>
                                        <p:attrNameLst>
                                          <p:attrName>style.visibility</p:attrName>
                                        </p:attrNameLst>
                                      </p:cBhvr>
                                      <p:to>
                                        <p:strVal val="visible"/>
                                      </p:to>
                                    </p:set>
                                    <p:animEffect transition="in" filter="circle(in)">
                                      <p:cBhvr>
                                        <p:cTn id="22" dur="2000"/>
                                        <p:tgtEl>
                                          <p:spTgt spid="12390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2"/>
          <p:cNvSpPr>
            <a:spLocks noGrp="1" noChangeArrowheads="1"/>
          </p:cNvSpPr>
          <p:nvPr>
            <p:ph type="title"/>
          </p:nvPr>
        </p:nvSpPr>
        <p:spPr/>
        <p:txBody>
          <a:bodyPr/>
          <a:lstStyle/>
          <a:p>
            <a:r>
              <a:rPr lang="en-US" altLang="en-US" sz="5400" b="1" smtClean="0">
                <a:solidFill>
                  <a:srgbClr val="C00000"/>
                </a:solidFill>
                <a:latin typeface="Times New Roman" panose="02020603050405020304" pitchFamily="18" charset="0"/>
              </a:rPr>
              <a:t>NỘI DUNG</a:t>
            </a:r>
            <a:endParaRPr lang="en-GB" altLang="en-US" sz="5400" b="1" smtClean="0">
              <a:solidFill>
                <a:srgbClr val="C0000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idx="1"/>
          </p:nvPr>
        </p:nvSpPr>
        <p:spPr>
          <a:xfrm>
            <a:off x="457200" y="1752601"/>
            <a:ext cx="8229600" cy="2819400"/>
          </a:xfrm>
        </p:spPr>
        <p:txBody>
          <a:bodyPr/>
          <a:lstStyle/>
          <a:p>
            <a:pPr marL="514350" indent="-514350" algn="just">
              <a:buAutoNum type="arabicPeriod"/>
            </a:pPr>
            <a:r>
              <a:rPr lang="pt-BR" b="1" smtClean="0"/>
              <a:t>Cách </a:t>
            </a:r>
            <a:r>
              <a:rPr lang="pt-BR" b="1"/>
              <a:t>giao tiếp cơ bản trong kinh doanh và trong đời </a:t>
            </a:r>
            <a:r>
              <a:rPr lang="pt-BR" b="1" smtClean="0"/>
              <a:t>sống</a:t>
            </a:r>
          </a:p>
          <a:p>
            <a:pPr marL="742950" indent="-742950" algn="just">
              <a:buAutoNum type="arabicPeriod"/>
            </a:pPr>
            <a:r>
              <a:rPr lang="pt-BR" b="1"/>
              <a:t>Cách giao tiếp trong đàm </a:t>
            </a:r>
            <a:r>
              <a:rPr lang="pt-BR" b="1" smtClean="0"/>
              <a:t>phán</a:t>
            </a:r>
          </a:p>
          <a:p>
            <a:pPr marL="742950" indent="-742950" algn="just">
              <a:buAutoNum type="arabicPeriod"/>
            </a:pPr>
            <a:r>
              <a:rPr lang="en-US" b="1"/>
              <a:t>Cách giao tiếp trong đấu thầu</a:t>
            </a:r>
            <a:endParaRPr lang="da-DK" altLang="en-US" sz="3600" b="1" smtClean="0">
              <a:solidFill>
                <a:srgbClr val="FF0000"/>
              </a:solidFill>
            </a:endParaRPr>
          </a:p>
        </p:txBody>
      </p:sp>
    </p:spTree>
    <p:extLst>
      <p:ext uri="{BB962C8B-B14F-4D97-AF65-F5344CB8AC3E}">
        <p14:creationId xmlns:p14="http://schemas.microsoft.com/office/powerpoint/2010/main" val="34911217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anim calcmode="lin" valueType="num">
                                      <p:cBhvr additive="base">
                                        <p:cTn id="11"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150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anim calcmode="lin" valueType="num">
                                      <p:cBhvr additive="base">
                                        <p:cTn id="15"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15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5</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KỸ</a:t>
            </a:r>
            <a:r>
              <a:rPr kumimoji="0" lang="en-US" sz="3200" b="1" i="0" u="none" strike="noStrike" kern="1200" cap="none" spc="0" normalizeH="0" noProof="0" smtClean="0">
                <a:ln>
                  <a:noFill/>
                </a:ln>
                <a:solidFill>
                  <a:srgbClr val="FFC000"/>
                </a:solidFill>
                <a:effectLst/>
                <a:uLnTx/>
                <a:uFillTx/>
                <a:latin typeface="Arial"/>
                <a:ea typeface="+mn-ea"/>
                <a:cs typeface="Times New Roman" panose="02020603050405020304" pitchFamily="18" charset="0"/>
              </a:rPr>
              <a:t> NĂNG </a:t>
            </a: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0" y="1400811"/>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algn="l" eaLnBrk="1" hangingPunct="1">
                <a:buClr>
                  <a:srgbClr val="000000"/>
                </a:buClr>
                <a:buSzPct val="75000"/>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lang="pt-BR" sz="2700" b="1">
                  <a:solidFill>
                    <a:schemeClr val="accent1">
                      <a:lumMod val="50000"/>
                    </a:schemeClr>
                  </a:solidFill>
                  <a:latin typeface="Times New Roman" panose="02020603050405020304" pitchFamily="18" charset="0"/>
                  <a:cs typeface="Times New Roman" panose="02020603050405020304" pitchFamily="18" charset="0"/>
                </a:rPr>
                <a:t>Cách giao tiếp cơ bản trong kinh doanh và trong đời </a:t>
              </a:r>
              <a:r>
                <a:rPr lang="pt-BR" sz="2700" b="1" smtClean="0">
                  <a:solidFill>
                    <a:schemeClr val="accent1">
                      <a:lumMod val="50000"/>
                    </a:schemeClr>
                  </a:solidFill>
                  <a:latin typeface="Times New Roman" panose="02020603050405020304" pitchFamily="18" charset="0"/>
                  <a:cs typeface="Times New Roman" panose="02020603050405020304" pitchFamily="18" charset="0"/>
                </a:rPr>
                <a:t>sống</a:t>
              </a:r>
              <a:endParaRPr lang="pt-BR" sz="2700" b="1">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AutoShape 37"/>
            <p:cNvSpPr>
              <a:spLocks noChangeArrowheads="1"/>
            </p:cNvSpPr>
            <p:nvPr/>
          </p:nvSpPr>
          <p:spPr bwMode="auto">
            <a:xfrm>
              <a:off x="457200" y="2348192"/>
              <a:ext cx="3109926"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algn="l" eaLnBrk="1" hangingPunct="1">
                <a:buClr>
                  <a:srgbClr val="000000"/>
                </a:buClr>
                <a:buSzPct val="75000"/>
                <a:defRPr/>
              </a:pPr>
              <a:r>
                <a:rPr kumimoji="0" lang="en-US" altLang="en-US"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1.2 </a:t>
              </a:r>
              <a:r>
                <a:rPr lang="pt-BR" b="1" smtClean="0">
                  <a:solidFill>
                    <a:schemeClr val="accent1">
                      <a:lumMod val="50000"/>
                    </a:schemeClr>
                  </a:solidFill>
                  <a:latin typeface="Times New Roman" panose="02020603050405020304" pitchFamily="18" charset="0"/>
                  <a:cs typeface="Times New Roman" panose="02020603050405020304" pitchFamily="18" charset="0"/>
                </a:rPr>
                <a:t>Lễ nghi </a:t>
              </a:r>
              <a:r>
                <a:rPr lang="pt-BR" b="1" smtClean="0">
                  <a:solidFill>
                    <a:schemeClr val="accent1">
                      <a:lumMod val="50000"/>
                    </a:schemeClr>
                  </a:solidFill>
                  <a:latin typeface="Times New Roman" panose="02020603050405020304" pitchFamily="18" charset="0"/>
                  <a:cs typeface="Times New Roman" panose="02020603050405020304" pitchFamily="18" charset="0"/>
                </a:rPr>
                <a:t>chào hỏi</a:t>
              </a:r>
              <a:endParaRPr lang="pt-BR" b="1">
                <a:solidFill>
                  <a:schemeClr val="accent1">
                    <a:lumMod val="50000"/>
                  </a:schemeClr>
                </a:solidFill>
                <a:latin typeface="Times New Roman" panose="02020603050405020304" pitchFamily="18" charset="0"/>
                <a:cs typeface="Times New Roman" panose="02020603050405020304" pitchFamily="18" charset="0"/>
              </a:endParaRPr>
            </a:p>
          </p:txBody>
        </p:sp>
      </p:grpSp>
      <p:pic>
        <p:nvPicPr>
          <p:cNvPr id="3" name="Picture 2"/>
          <p:cNvPicPr>
            <a:picLocks noChangeAspect="1"/>
          </p:cNvPicPr>
          <p:nvPr/>
        </p:nvPicPr>
        <p:blipFill>
          <a:blip r:embed="rId3"/>
          <a:stretch>
            <a:fillRect/>
          </a:stretch>
        </p:blipFill>
        <p:spPr>
          <a:xfrm>
            <a:off x="0" y="2825819"/>
            <a:ext cx="2489500" cy="2003744"/>
          </a:xfrm>
          <a:prstGeom prst="rect">
            <a:avLst/>
          </a:prstGeom>
        </p:spPr>
      </p:pic>
      <p:pic>
        <p:nvPicPr>
          <p:cNvPr id="4" name="Picture 3"/>
          <p:cNvPicPr>
            <a:picLocks noChangeAspect="1"/>
          </p:cNvPicPr>
          <p:nvPr/>
        </p:nvPicPr>
        <p:blipFill>
          <a:blip r:embed="rId4"/>
          <a:stretch>
            <a:fillRect/>
          </a:stretch>
        </p:blipFill>
        <p:spPr>
          <a:xfrm>
            <a:off x="6005232" y="2286000"/>
            <a:ext cx="3143848" cy="2361379"/>
          </a:xfrm>
          <a:prstGeom prst="rect">
            <a:avLst/>
          </a:prstGeom>
        </p:spPr>
      </p:pic>
      <p:pic>
        <p:nvPicPr>
          <p:cNvPr id="5" name="Picture 4"/>
          <p:cNvPicPr>
            <a:picLocks noChangeAspect="1"/>
          </p:cNvPicPr>
          <p:nvPr/>
        </p:nvPicPr>
        <p:blipFill>
          <a:blip r:embed="rId5"/>
          <a:stretch>
            <a:fillRect/>
          </a:stretch>
        </p:blipFill>
        <p:spPr>
          <a:xfrm>
            <a:off x="5772385" y="4880934"/>
            <a:ext cx="3371615" cy="1955800"/>
          </a:xfrm>
          <a:prstGeom prst="rect">
            <a:avLst/>
          </a:prstGeom>
        </p:spPr>
      </p:pic>
      <p:pic>
        <p:nvPicPr>
          <p:cNvPr id="6" name="Picture 5"/>
          <p:cNvPicPr>
            <a:picLocks noChangeAspect="1"/>
          </p:cNvPicPr>
          <p:nvPr/>
        </p:nvPicPr>
        <p:blipFill>
          <a:blip r:embed="rId6"/>
          <a:stretch>
            <a:fillRect/>
          </a:stretch>
        </p:blipFill>
        <p:spPr>
          <a:xfrm>
            <a:off x="2805065" y="2667000"/>
            <a:ext cx="3200167" cy="2149018"/>
          </a:xfrm>
          <a:prstGeom prst="rect">
            <a:avLst/>
          </a:prstGeom>
        </p:spPr>
      </p:pic>
      <p:pic>
        <p:nvPicPr>
          <p:cNvPr id="7" name="Picture 6"/>
          <p:cNvPicPr>
            <a:picLocks noChangeAspect="1"/>
          </p:cNvPicPr>
          <p:nvPr/>
        </p:nvPicPr>
        <p:blipFill>
          <a:blip r:embed="rId7"/>
          <a:stretch>
            <a:fillRect/>
          </a:stretch>
        </p:blipFill>
        <p:spPr>
          <a:xfrm>
            <a:off x="1752600" y="4816018"/>
            <a:ext cx="2975041" cy="2041982"/>
          </a:xfrm>
          <a:prstGeom prst="rect">
            <a:avLst/>
          </a:prstGeom>
        </p:spPr>
      </p:pic>
    </p:spTree>
    <p:extLst>
      <p:ext uri="{BB962C8B-B14F-4D97-AF65-F5344CB8AC3E}">
        <p14:creationId xmlns:p14="http://schemas.microsoft.com/office/powerpoint/2010/main" val="22441164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circle(in)">
                                      <p:cBhvr>
                                        <p:cTn id="7" dur="20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6"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par>
                                <p:cTn id="19" presetID="6"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circle(in)">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5</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KỸ NĂNG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0" y="1400811"/>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3109926"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1.2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chào hỏi</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sp>
        <p:nvSpPr>
          <p:cNvPr id="12" name="Explosion 1 11"/>
          <p:cNvSpPr/>
          <p:nvPr/>
        </p:nvSpPr>
        <p:spPr bwMode="auto">
          <a:xfrm>
            <a:off x="1295400" y="2438400"/>
            <a:ext cx="7162800" cy="4267200"/>
          </a:xfrm>
          <a:prstGeom prst="irregularSeal1">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400" b="0" i="0" u="none" strike="noStrike" kern="1200" cap="none" spc="0" normalizeH="0" baseline="0" noProof="0" smtClean="0">
                <a:ln>
                  <a:noFill/>
                </a:ln>
                <a:solidFill>
                  <a:srgbClr val="CC66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Yêu cầu trong chào hỏi</a:t>
            </a:r>
          </a:p>
        </p:txBody>
      </p:sp>
    </p:spTree>
    <p:extLst>
      <p:ext uri="{BB962C8B-B14F-4D97-AF65-F5344CB8AC3E}">
        <p14:creationId xmlns:p14="http://schemas.microsoft.com/office/powerpoint/2010/main" val="2531991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31116"/>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3109926"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1.2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chào hỏi</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13" name="Diagram 12"/>
          <p:cNvGraphicFramePr/>
          <p:nvPr>
            <p:extLst>
              <p:ext uri="{D42A27DB-BD31-4B8C-83A1-F6EECF244321}">
                <p14:modId xmlns:p14="http://schemas.microsoft.com/office/powerpoint/2010/main" val="697124279"/>
              </p:ext>
            </p:extLst>
          </p:nvPr>
        </p:nvGraphicFramePr>
        <p:xfrm>
          <a:off x="-76200" y="1219200"/>
          <a:ext cx="9220200" cy="5791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16052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4339432"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1.3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dự</a:t>
              </a:r>
              <a:r>
                <a:rPr kumimoji="0" lang="pt-BR"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tiệc – hội nghị</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1" y="4191021"/>
            <a:ext cx="4210595" cy="2646660"/>
          </a:xfrm>
          <a:prstGeom prst="rect">
            <a:avLst/>
          </a:prstGeom>
        </p:spPr>
      </p:pic>
      <p:pic>
        <p:nvPicPr>
          <p:cNvPr id="9" name="Picture 8"/>
          <p:cNvPicPr>
            <a:picLocks noChangeAspect="1"/>
          </p:cNvPicPr>
          <p:nvPr/>
        </p:nvPicPr>
        <p:blipFill>
          <a:blip r:embed="rId4"/>
          <a:stretch>
            <a:fillRect/>
          </a:stretch>
        </p:blipFill>
        <p:spPr>
          <a:xfrm>
            <a:off x="4572000" y="1406375"/>
            <a:ext cx="4546599" cy="2175025"/>
          </a:xfrm>
          <a:prstGeom prst="rect">
            <a:avLst/>
          </a:prstGeom>
        </p:spPr>
      </p:pic>
      <p:pic>
        <p:nvPicPr>
          <p:cNvPr id="10" name="Picture 9"/>
          <p:cNvPicPr>
            <a:picLocks noChangeAspect="1"/>
          </p:cNvPicPr>
          <p:nvPr/>
        </p:nvPicPr>
        <p:blipFill>
          <a:blip r:embed="rId5"/>
          <a:stretch>
            <a:fillRect/>
          </a:stretch>
        </p:blipFill>
        <p:spPr>
          <a:xfrm>
            <a:off x="4572001" y="3789680"/>
            <a:ext cx="4572000" cy="3048000"/>
          </a:xfrm>
          <a:prstGeom prst="rect">
            <a:avLst/>
          </a:prstGeom>
        </p:spPr>
      </p:pic>
      <p:pic>
        <p:nvPicPr>
          <p:cNvPr id="11" name="Picture 10"/>
          <p:cNvPicPr>
            <a:picLocks noChangeAspect="1"/>
          </p:cNvPicPr>
          <p:nvPr/>
        </p:nvPicPr>
        <p:blipFill>
          <a:blip r:embed="rId6"/>
          <a:stretch>
            <a:fillRect/>
          </a:stretch>
        </p:blipFill>
        <p:spPr>
          <a:xfrm>
            <a:off x="0" y="1447800"/>
            <a:ext cx="4210595" cy="2464739"/>
          </a:xfrm>
          <a:prstGeom prst="rect">
            <a:avLst/>
          </a:prstGeom>
        </p:spPr>
      </p:pic>
    </p:spTree>
    <p:extLst>
      <p:ext uri="{BB962C8B-B14F-4D97-AF65-F5344CB8AC3E}">
        <p14:creationId xmlns:p14="http://schemas.microsoft.com/office/powerpoint/2010/main" val="8182557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circle(in)">
                                      <p:cBhvr>
                                        <p:cTn id="10" dur="2000"/>
                                        <p:tgtEl>
                                          <p:spTgt spid="10"/>
                                        </p:tgtEl>
                                      </p:cBhvr>
                                    </p:animEffect>
                                  </p:childTnLst>
                                </p:cTn>
                              </p:par>
                              <p:par>
                                <p:cTn id="11" presetID="6"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ircle(in)">
                                      <p:cBhvr>
                                        <p:cTn id="1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4339432"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1.3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dự tiệc – hội nghị</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12" name="Diagram 11"/>
          <p:cNvGraphicFramePr/>
          <p:nvPr>
            <p:extLst>
              <p:ext uri="{D42A27DB-BD31-4B8C-83A1-F6EECF244321}">
                <p14:modId xmlns:p14="http://schemas.microsoft.com/office/powerpoint/2010/main" val="633985592"/>
              </p:ext>
            </p:extLst>
          </p:nvPr>
        </p:nvGraphicFramePr>
        <p:xfrm>
          <a:off x="685800" y="1573845"/>
          <a:ext cx="7696200" cy="51317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69616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anim calcmode="lin" valueType="num">
                                      <p:cBhvr>
                                        <p:cTn id="8" dur="2000" fill="hold"/>
                                        <p:tgtEl>
                                          <p:spTgt spid="12"/>
                                        </p:tgtEl>
                                        <p:attrNameLst>
                                          <p:attrName>ppt_w</p:attrName>
                                        </p:attrNameLst>
                                      </p:cBhvr>
                                      <p:tavLst>
                                        <p:tav tm="0" fmla="#ppt_w*sin(2.5*pi*$)">
                                          <p:val>
                                            <p:fltVal val="0"/>
                                          </p:val>
                                        </p:tav>
                                        <p:tav tm="100000">
                                          <p:val>
                                            <p:fltVal val="1"/>
                                          </p:val>
                                        </p:tav>
                                      </p:tavLst>
                                    </p:anim>
                                    <p:anim calcmode="lin" valueType="num">
                                      <p:cBhvr>
                                        <p:cTn id="9" dur="2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4339432"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1.3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dự tiệc – hội nghị</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2" name="Diagram 1"/>
          <p:cNvGraphicFramePr/>
          <p:nvPr/>
        </p:nvGraphicFramePr>
        <p:xfrm>
          <a:off x="1143000" y="1642742"/>
          <a:ext cx="6705600" cy="46818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72879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4339432"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1.3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dự tiệc – hội nghị</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2" name="Diagram 1"/>
          <p:cNvGraphicFramePr/>
          <p:nvPr/>
        </p:nvGraphicFramePr>
        <p:xfrm>
          <a:off x="60960" y="243840"/>
          <a:ext cx="89916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00966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4339432"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1.3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dự tiệc – hội nghị</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2" name="Diagram 1"/>
          <p:cNvGraphicFramePr/>
          <p:nvPr>
            <p:extLst>
              <p:ext uri="{D42A27DB-BD31-4B8C-83A1-F6EECF244321}">
                <p14:modId xmlns:p14="http://schemas.microsoft.com/office/powerpoint/2010/main" val="3876771075"/>
              </p:ext>
            </p:extLst>
          </p:nvPr>
        </p:nvGraphicFramePr>
        <p:xfrm>
          <a:off x="60960" y="928368"/>
          <a:ext cx="8991600" cy="4878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9910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4701051"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1.4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giao tiếp</a:t>
              </a:r>
              <a:r>
                <a:rPr kumimoji="0" lang="pt-BR"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hàng ngày</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4" name="Diagram 3"/>
          <p:cNvGraphicFramePr/>
          <p:nvPr>
            <p:extLst>
              <p:ext uri="{D42A27DB-BD31-4B8C-83A1-F6EECF244321}">
                <p14:modId xmlns:p14="http://schemas.microsoft.com/office/powerpoint/2010/main" val="481890476"/>
              </p:ext>
            </p:extLst>
          </p:nvPr>
        </p:nvGraphicFramePr>
        <p:xfrm>
          <a:off x="0" y="691832"/>
          <a:ext cx="9144000" cy="61661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05007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3109926"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1.5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Quy ước</a:t>
              </a:r>
              <a:r>
                <a:rPr kumimoji="0" lang="pt-BR"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thư tín</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pic>
        <p:nvPicPr>
          <p:cNvPr id="7" name="Picture 6"/>
          <p:cNvPicPr>
            <a:picLocks noChangeAspect="1"/>
          </p:cNvPicPr>
          <p:nvPr/>
        </p:nvPicPr>
        <p:blipFill>
          <a:blip r:embed="rId3"/>
          <a:stretch>
            <a:fillRect/>
          </a:stretch>
        </p:blipFill>
        <p:spPr>
          <a:xfrm>
            <a:off x="10160" y="2514600"/>
            <a:ext cx="3723640" cy="2234184"/>
          </a:xfrm>
          <a:prstGeom prst="rect">
            <a:avLst/>
          </a:prstGeom>
        </p:spPr>
      </p:pic>
      <p:pic>
        <p:nvPicPr>
          <p:cNvPr id="10" name="Picture 10" descr="Letter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4419600" y="691832"/>
            <a:ext cx="4267200" cy="6095131"/>
          </a:xfrm>
          <a:prstGeom prst="rect">
            <a:avLst/>
          </a:prstGeom>
          <a:ln>
            <a:solidFill>
              <a:schemeClr val="tx1"/>
            </a:solidFill>
          </a:ln>
        </p:spPr>
      </p:pic>
      <p:sp>
        <p:nvSpPr>
          <p:cNvPr id="11" name="Rectangle 16"/>
          <p:cNvSpPr txBox="1">
            <a:spLocks noChangeArrowheads="1"/>
          </p:cNvSpPr>
          <p:nvPr/>
        </p:nvSpPr>
        <p:spPr>
          <a:xfrm>
            <a:off x="3352800" y="2438400"/>
            <a:ext cx="6400800" cy="1219200"/>
          </a:xfrm>
          <a:prstGeom prst="rect">
            <a:avLst/>
          </a:prstGeom>
        </p:spPr>
        <p:txBody>
          <a:bodyPr/>
          <a:lst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a:lstStyle>
          <a:p>
            <a:pPr algn="ctr" eaLnBrk="1" hangingPunct="1">
              <a:defRPr/>
            </a:pPr>
            <a:r>
              <a:rPr lang="en-US" sz="7800" b="1" smtClean="0">
                <a:solidFill>
                  <a:srgbClr val="FF0000"/>
                </a:solidFill>
              </a:rPr>
              <a:t>Thư từ</a:t>
            </a:r>
            <a:endParaRPr lang="en-US" sz="7800" b="1">
              <a:solidFill>
                <a:srgbClr val="FF0000"/>
              </a:solidFill>
            </a:endParaRPr>
          </a:p>
        </p:txBody>
      </p:sp>
    </p:spTree>
    <p:extLst>
      <p:ext uri="{BB962C8B-B14F-4D97-AF65-F5344CB8AC3E}">
        <p14:creationId xmlns:p14="http://schemas.microsoft.com/office/powerpoint/2010/main" val="28318181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par>
                                <p:cTn id="11" presetID="22"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Grp="1" noChangeArrowheads="1"/>
          </p:cNvSpPr>
          <p:nvPr>
            <p:ph type="title"/>
          </p:nvPr>
        </p:nvSpPr>
        <p:spPr/>
        <p:txBody>
          <a:bodyPr/>
          <a:lstStyle/>
          <a:p>
            <a:pPr eaLnBrk="1" hangingPunct="1">
              <a:defRPr/>
            </a:pPr>
            <a:r>
              <a:rPr lang="en-US"/>
              <a:t>Năm loại thư</a:t>
            </a:r>
          </a:p>
        </p:txBody>
      </p:sp>
      <p:sp>
        <p:nvSpPr>
          <p:cNvPr id="377859" name="Rectangle 3"/>
          <p:cNvSpPr>
            <a:spLocks noGrp="1" noChangeArrowheads="1"/>
          </p:cNvSpPr>
          <p:nvPr>
            <p:ph type="body" idx="1"/>
          </p:nvPr>
        </p:nvSpPr>
        <p:spPr>
          <a:xfrm>
            <a:off x="2438400" y="1600200"/>
            <a:ext cx="6400800" cy="4800600"/>
          </a:xfrm>
        </p:spPr>
        <p:txBody>
          <a:bodyPr/>
          <a:lstStyle/>
          <a:p>
            <a:pPr eaLnBrk="1" hangingPunct="1">
              <a:defRPr/>
            </a:pPr>
            <a:r>
              <a:rPr lang="en-US" sz="2800"/>
              <a:t>Thư giao dịch, chào hàng, báo giá</a:t>
            </a:r>
          </a:p>
          <a:p>
            <a:pPr eaLnBrk="1" hangingPunct="1">
              <a:defRPr/>
            </a:pPr>
            <a:r>
              <a:rPr lang="en-US" sz="2800"/>
              <a:t>Thư khen</a:t>
            </a:r>
          </a:p>
          <a:p>
            <a:pPr eaLnBrk="1" hangingPunct="1">
              <a:defRPr/>
            </a:pPr>
            <a:r>
              <a:rPr lang="en-US" sz="2800"/>
              <a:t>Thư cám ơn</a:t>
            </a:r>
          </a:p>
          <a:p>
            <a:pPr eaLnBrk="1" hangingPunct="1">
              <a:defRPr/>
            </a:pPr>
            <a:r>
              <a:rPr lang="en-US" sz="2800"/>
              <a:t>Thư chia buồn: viết tay</a:t>
            </a:r>
          </a:p>
          <a:p>
            <a:pPr eaLnBrk="1" hangingPunct="1">
              <a:defRPr/>
            </a:pPr>
            <a:r>
              <a:rPr lang="en-US" sz="2800"/>
              <a:t>Thiệp mừng: </a:t>
            </a:r>
          </a:p>
          <a:p>
            <a:pPr lvl="1" eaLnBrk="1" hangingPunct="1">
              <a:defRPr/>
            </a:pPr>
            <a:r>
              <a:rPr lang="en-US" sz="2400"/>
              <a:t>Tết nguyên đán </a:t>
            </a:r>
          </a:p>
          <a:p>
            <a:pPr lvl="1" eaLnBrk="1" hangingPunct="1">
              <a:defRPr/>
            </a:pPr>
            <a:r>
              <a:rPr lang="en-US" sz="2400"/>
              <a:t>Noel+Tết dương lịch </a:t>
            </a:r>
          </a:p>
          <a:p>
            <a:pPr lvl="1" eaLnBrk="1" hangingPunct="1">
              <a:defRPr/>
            </a:pPr>
            <a:r>
              <a:rPr lang="en-US" sz="2400"/>
              <a:t>Kỷ niệm thành lập </a:t>
            </a:r>
          </a:p>
          <a:p>
            <a:pPr lvl="1" eaLnBrk="1" hangingPunct="1">
              <a:defRPr/>
            </a:pPr>
            <a:r>
              <a:rPr lang="en-US" sz="2400"/>
              <a:t>Lễ khai trương</a:t>
            </a:r>
          </a:p>
        </p:txBody>
      </p:sp>
    </p:spTree>
    <p:extLst>
      <p:ext uri="{BB962C8B-B14F-4D97-AF65-F5344CB8AC3E}">
        <p14:creationId xmlns:p14="http://schemas.microsoft.com/office/powerpoint/2010/main" val="277337263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78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78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785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785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7859">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7859">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77859">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77859">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785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5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1" name="Rectangle 3"/>
          <p:cNvSpPr>
            <a:spLocks noGrp="1" noChangeArrowheads="1"/>
          </p:cNvSpPr>
          <p:nvPr>
            <p:ph type="body" idx="1"/>
          </p:nvPr>
        </p:nvSpPr>
        <p:spPr/>
        <p:txBody>
          <a:bodyPr/>
          <a:lstStyle/>
          <a:p>
            <a:pPr eaLnBrk="1" hangingPunct="1">
              <a:defRPr/>
            </a:pPr>
            <a:r>
              <a:rPr lang="en-US" dirty="0" err="1"/>
              <a:t>Tôi</a:t>
            </a:r>
            <a:r>
              <a:rPr lang="en-US" dirty="0"/>
              <a:t> </a:t>
            </a:r>
            <a:r>
              <a:rPr lang="en-US" dirty="0" err="1"/>
              <a:t>muốn</a:t>
            </a:r>
            <a:r>
              <a:rPr lang="en-US" dirty="0"/>
              <a:t> </a:t>
            </a:r>
            <a:r>
              <a:rPr lang="en-US" dirty="0" err="1"/>
              <a:t>người</a:t>
            </a:r>
            <a:r>
              <a:rPr lang="en-US" dirty="0"/>
              <a:t> </a:t>
            </a:r>
            <a:r>
              <a:rPr lang="en-US" dirty="0" err="1"/>
              <a:t>nhận</a:t>
            </a:r>
            <a:r>
              <a:rPr lang="en-US" dirty="0"/>
              <a:t> </a:t>
            </a:r>
            <a:r>
              <a:rPr lang="en-US" dirty="0" err="1"/>
              <a:t>thư</a:t>
            </a:r>
            <a:r>
              <a:rPr lang="en-US" dirty="0"/>
              <a:t> </a:t>
            </a:r>
            <a:r>
              <a:rPr lang="en-US" dirty="0" err="1"/>
              <a:t>biết</a:t>
            </a:r>
            <a:r>
              <a:rPr lang="en-US" dirty="0"/>
              <a:t> </a:t>
            </a:r>
            <a:r>
              <a:rPr lang="en-US" dirty="0" err="1"/>
              <a:t>điều</a:t>
            </a:r>
            <a:r>
              <a:rPr lang="en-US" dirty="0"/>
              <a:t> </a:t>
            </a:r>
            <a:r>
              <a:rPr lang="en-US" dirty="0" err="1"/>
              <a:t>gì</a:t>
            </a:r>
            <a:r>
              <a:rPr lang="en-US" dirty="0"/>
              <a:t>?</a:t>
            </a:r>
          </a:p>
          <a:p>
            <a:pPr eaLnBrk="1" hangingPunct="1">
              <a:defRPr/>
            </a:pPr>
            <a:r>
              <a:rPr lang="en-US" dirty="0" err="1"/>
              <a:t>Gạch</a:t>
            </a:r>
            <a:r>
              <a:rPr lang="en-US" dirty="0"/>
              <a:t> </a:t>
            </a:r>
            <a:r>
              <a:rPr lang="en-US" dirty="0" err="1"/>
              <a:t>vài</a:t>
            </a:r>
            <a:r>
              <a:rPr lang="en-US" dirty="0"/>
              <a:t> </a:t>
            </a:r>
            <a:r>
              <a:rPr lang="en-US" dirty="0" err="1"/>
              <a:t>đầu</a:t>
            </a:r>
            <a:r>
              <a:rPr lang="en-US" dirty="0"/>
              <a:t> </a:t>
            </a:r>
            <a:r>
              <a:rPr lang="en-US" dirty="0" err="1"/>
              <a:t>dòng</a:t>
            </a:r>
            <a:r>
              <a:rPr lang="en-US" dirty="0"/>
              <a:t> </a:t>
            </a:r>
            <a:r>
              <a:rPr lang="en-US" dirty="0" err="1"/>
              <a:t>cho</a:t>
            </a:r>
            <a:r>
              <a:rPr lang="en-US" dirty="0"/>
              <a:t> ý </a:t>
            </a:r>
            <a:r>
              <a:rPr lang="en-US" dirty="0" err="1"/>
              <a:t>chính</a:t>
            </a:r>
            <a:endParaRPr lang="en-US" dirty="0"/>
          </a:p>
        </p:txBody>
      </p:sp>
      <p:sp>
        <p:nvSpPr>
          <p:cNvPr id="370692" name="Rectangle 4"/>
          <p:cNvSpPr>
            <a:spLocks noGrp="1" noChangeArrowheads="1"/>
          </p:cNvSpPr>
          <p:nvPr>
            <p:ph type="title"/>
          </p:nvPr>
        </p:nvSpPr>
        <p:spPr/>
        <p:txBody>
          <a:bodyPr/>
          <a:lstStyle/>
          <a:p>
            <a:pPr eaLnBrk="1" hangingPunct="1">
              <a:defRPr/>
            </a:pPr>
            <a:r>
              <a:rPr lang="en-US" dirty="0" err="1"/>
              <a:t>Có</a:t>
            </a:r>
            <a:r>
              <a:rPr lang="en-US" dirty="0"/>
              <a:t> </a:t>
            </a:r>
            <a:r>
              <a:rPr lang="en-US" dirty="0" err="1"/>
              <a:t>chủ</a:t>
            </a:r>
            <a:r>
              <a:rPr lang="en-US" dirty="0"/>
              <a:t> </a:t>
            </a:r>
            <a:r>
              <a:rPr lang="en-US" dirty="0" err="1"/>
              <a:t>đề</a:t>
            </a:r>
            <a:endParaRPr lang="en-US" dirty="0"/>
          </a:p>
        </p:txBody>
      </p:sp>
    </p:spTree>
    <p:extLst>
      <p:ext uri="{BB962C8B-B14F-4D97-AF65-F5344CB8AC3E}">
        <p14:creationId xmlns:p14="http://schemas.microsoft.com/office/powerpoint/2010/main" val="3590846895"/>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2"/>
          <p:cNvSpPr>
            <a:spLocks noGrp="1" noChangeArrowheads="1"/>
          </p:cNvSpPr>
          <p:nvPr>
            <p:ph type="title"/>
          </p:nvPr>
        </p:nvSpPr>
        <p:spPr/>
        <p:txBody>
          <a:bodyPr/>
          <a:lstStyle/>
          <a:p>
            <a:pPr eaLnBrk="1" hangingPunct="1">
              <a:defRPr/>
            </a:pPr>
            <a:r>
              <a:rPr lang="en-US"/>
              <a:t>Viết ngắn gọn</a:t>
            </a:r>
          </a:p>
        </p:txBody>
      </p:sp>
      <p:sp>
        <p:nvSpPr>
          <p:cNvPr id="372739" name="Rectangle 3"/>
          <p:cNvSpPr>
            <a:spLocks noGrp="1" noChangeArrowheads="1"/>
          </p:cNvSpPr>
          <p:nvPr>
            <p:ph type="body" idx="1"/>
          </p:nvPr>
        </p:nvSpPr>
        <p:spPr/>
        <p:txBody>
          <a:bodyPr/>
          <a:lstStyle/>
          <a:p>
            <a:pPr eaLnBrk="1" hangingPunct="1">
              <a:defRPr/>
            </a:pPr>
            <a:r>
              <a:rPr lang="en-US" dirty="0" err="1"/>
              <a:t>Từ</a:t>
            </a:r>
            <a:r>
              <a:rPr lang="en-US" dirty="0"/>
              <a:t> </a:t>
            </a:r>
            <a:r>
              <a:rPr lang="en-US" dirty="0" err="1"/>
              <a:t>trang</a:t>
            </a:r>
            <a:r>
              <a:rPr lang="en-US" dirty="0"/>
              <a:t> </a:t>
            </a:r>
            <a:r>
              <a:rPr lang="en-US" dirty="0" err="1"/>
              <a:t>trọng</a:t>
            </a:r>
            <a:r>
              <a:rPr lang="en-US" dirty="0"/>
              <a:t>, </a:t>
            </a:r>
            <a:r>
              <a:rPr lang="en-US" dirty="0" err="1"/>
              <a:t>nhưng</a:t>
            </a:r>
            <a:r>
              <a:rPr lang="en-US" dirty="0"/>
              <a:t> </a:t>
            </a:r>
            <a:r>
              <a:rPr lang="en-US" dirty="0" err="1"/>
              <a:t>không</a:t>
            </a:r>
            <a:r>
              <a:rPr lang="en-US" dirty="0"/>
              <a:t> </a:t>
            </a:r>
            <a:r>
              <a:rPr lang="en-US" dirty="0" err="1"/>
              <a:t>hoa</a:t>
            </a:r>
            <a:r>
              <a:rPr lang="en-US" dirty="0"/>
              <a:t> </a:t>
            </a:r>
            <a:r>
              <a:rPr lang="en-US" dirty="0" err="1"/>
              <a:t>mỹ</a:t>
            </a:r>
            <a:endParaRPr lang="en-US" dirty="0"/>
          </a:p>
          <a:p>
            <a:pPr eaLnBrk="1" hangingPunct="1">
              <a:defRPr/>
            </a:pPr>
            <a:r>
              <a:rPr lang="en-US" dirty="0" err="1"/>
              <a:t>Câu</a:t>
            </a:r>
            <a:r>
              <a:rPr lang="en-US" dirty="0"/>
              <a:t> </a:t>
            </a:r>
            <a:r>
              <a:rPr lang="en-US" dirty="0" err="1"/>
              <a:t>văn</a:t>
            </a:r>
            <a:r>
              <a:rPr lang="en-US" dirty="0"/>
              <a:t> </a:t>
            </a:r>
            <a:r>
              <a:rPr lang="en-US" dirty="0" err="1"/>
              <a:t>súc</a:t>
            </a:r>
            <a:r>
              <a:rPr lang="en-US" dirty="0"/>
              <a:t> </a:t>
            </a:r>
            <a:r>
              <a:rPr lang="en-US" dirty="0" err="1"/>
              <a:t>tích</a:t>
            </a:r>
            <a:r>
              <a:rPr lang="en-US" dirty="0"/>
              <a:t>, </a:t>
            </a:r>
            <a:r>
              <a:rPr lang="en-US" dirty="0" err="1"/>
              <a:t>ngắn</a:t>
            </a:r>
            <a:r>
              <a:rPr lang="en-US" dirty="0"/>
              <a:t> </a:t>
            </a:r>
            <a:r>
              <a:rPr lang="en-US" dirty="0" err="1"/>
              <a:t>gọn</a:t>
            </a:r>
            <a:endParaRPr lang="en-US" dirty="0"/>
          </a:p>
          <a:p>
            <a:pPr eaLnBrk="1" hangingPunct="1">
              <a:defRPr/>
            </a:pPr>
            <a:r>
              <a:rPr lang="en-US" dirty="0" err="1"/>
              <a:t>Cấu</a:t>
            </a:r>
            <a:r>
              <a:rPr lang="en-US" dirty="0"/>
              <a:t> </a:t>
            </a:r>
            <a:r>
              <a:rPr lang="en-US" dirty="0" err="1"/>
              <a:t>trúc</a:t>
            </a:r>
            <a:r>
              <a:rPr lang="en-US" dirty="0"/>
              <a:t> </a:t>
            </a:r>
            <a:r>
              <a:rPr lang="en-US" dirty="0" err="1"/>
              <a:t>câu</a:t>
            </a:r>
            <a:r>
              <a:rPr lang="en-US" dirty="0"/>
              <a:t> </a:t>
            </a:r>
            <a:r>
              <a:rPr lang="en-US" dirty="0" err="1"/>
              <a:t>đơn</a:t>
            </a:r>
            <a:endParaRPr lang="en-US" dirty="0"/>
          </a:p>
          <a:p>
            <a:pPr eaLnBrk="1" hangingPunct="1">
              <a:defRPr/>
            </a:pPr>
            <a:r>
              <a:rPr lang="en-US" dirty="0" err="1"/>
              <a:t>Độ</a:t>
            </a:r>
            <a:r>
              <a:rPr lang="en-US" dirty="0"/>
              <a:t> </a:t>
            </a:r>
            <a:r>
              <a:rPr lang="en-US" dirty="0" err="1"/>
              <a:t>dài</a:t>
            </a:r>
            <a:r>
              <a:rPr lang="en-US" dirty="0"/>
              <a:t> </a:t>
            </a:r>
            <a:r>
              <a:rPr lang="en-US" dirty="0" err="1"/>
              <a:t>thư</a:t>
            </a:r>
            <a:r>
              <a:rPr lang="en-US" dirty="0"/>
              <a:t>: 1 </a:t>
            </a:r>
            <a:r>
              <a:rPr lang="en-US" dirty="0" err="1"/>
              <a:t>trang</a:t>
            </a:r>
            <a:r>
              <a:rPr lang="en-US" dirty="0"/>
              <a:t> A4/letter</a:t>
            </a:r>
          </a:p>
        </p:txBody>
      </p:sp>
    </p:spTree>
    <p:extLst>
      <p:ext uri="{BB962C8B-B14F-4D97-AF65-F5344CB8AC3E}">
        <p14:creationId xmlns:p14="http://schemas.microsoft.com/office/powerpoint/2010/main" val="99755716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2739">
                                            <p:txEl>
                                              <p:pRg st="0" end="0"/>
                                            </p:txEl>
                                          </p:spTgt>
                                        </p:tgtEl>
                                        <p:attrNameLst>
                                          <p:attrName>style.visibility</p:attrName>
                                        </p:attrNameLst>
                                      </p:cBhvr>
                                      <p:to>
                                        <p:strVal val="visible"/>
                                      </p:to>
                                    </p:set>
                                    <p:animEffect transition="in" filter="blinds(horizontal)">
                                      <p:cBhvr>
                                        <p:cTn id="7" dur="500"/>
                                        <p:tgtEl>
                                          <p:spTgt spid="3727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2739">
                                            <p:txEl>
                                              <p:pRg st="1" end="1"/>
                                            </p:txEl>
                                          </p:spTgt>
                                        </p:tgtEl>
                                        <p:attrNameLst>
                                          <p:attrName>style.visibility</p:attrName>
                                        </p:attrNameLst>
                                      </p:cBhvr>
                                      <p:to>
                                        <p:strVal val="visible"/>
                                      </p:to>
                                    </p:set>
                                    <p:animEffect transition="in" filter="blinds(horizontal)">
                                      <p:cBhvr>
                                        <p:cTn id="12" dur="500"/>
                                        <p:tgtEl>
                                          <p:spTgt spid="3727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2739">
                                            <p:txEl>
                                              <p:pRg st="2" end="2"/>
                                            </p:txEl>
                                          </p:spTgt>
                                        </p:tgtEl>
                                        <p:attrNameLst>
                                          <p:attrName>style.visibility</p:attrName>
                                        </p:attrNameLst>
                                      </p:cBhvr>
                                      <p:to>
                                        <p:strVal val="visible"/>
                                      </p:to>
                                    </p:set>
                                    <p:animEffect transition="in" filter="blinds(horizontal)">
                                      <p:cBhvr>
                                        <p:cTn id="17" dur="500"/>
                                        <p:tgtEl>
                                          <p:spTgt spid="3727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2739">
                                            <p:txEl>
                                              <p:pRg st="3" end="3"/>
                                            </p:txEl>
                                          </p:spTgt>
                                        </p:tgtEl>
                                        <p:attrNameLst>
                                          <p:attrName>style.visibility</p:attrName>
                                        </p:attrNameLst>
                                      </p:cBhvr>
                                      <p:to>
                                        <p:strVal val="visible"/>
                                      </p:to>
                                    </p:set>
                                    <p:animEffect transition="in" filter="blinds(horizontal)">
                                      <p:cBhvr>
                                        <p:cTn id="22" dur="500"/>
                                        <p:tgtEl>
                                          <p:spTgt spid="3727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273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Grp="1" noChangeArrowheads="1"/>
          </p:cNvSpPr>
          <p:nvPr>
            <p:ph type="title"/>
          </p:nvPr>
        </p:nvSpPr>
        <p:spPr/>
        <p:txBody>
          <a:bodyPr/>
          <a:lstStyle/>
          <a:p>
            <a:pPr eaLnBrk="1" hangingPunct="1">
              <a:defRPr/>
            </a:pPr>
            <a:r>
              <a:rPr lang="en-US"/>
              <a:t>Đúng văn phạm</a:t>
            </a:r>
          </a:p>
        </p:txBody>
      </p:sp>
      <p:sp>
        <p:nvSpPr>
          <p:cNvPr id="373763" name="Rectangle 3"/>
          <p:cNvSpPr>
            <a:spLocks noGrp="1" noChangeArrowheads="1"/>
          </p:cNvSpPr>
          <p:nvPr>
            <p:ph type="body" idx="1"/>
          </p:nvPr>
        </p:nvSpPr>
        <p:spPr/>
        <p:txBody>
          <a:bodyPr/>
          <a:lstStyle/>
          <a:p>
            <a:pPr eaLnBrk="1" hangingPunct="1">
              <a:lnSpc>
                <a:spcPct val="90000"/>
              </a:lnSpc>
              <a:defRPr/>
            </a:pPr>
            <a:r>
              <a:rPr lang="en-US" dirty="0" err="1"/>
              <a:t>Từ</a:t>
            </a:r>
            <a:r>
              <a:rPr lang="en-US" dirty="0"/>
              <a:t> </a:t>
            </a:r>
            <a:r>
              <a:rPr lang="en-US" dirty="0" err="1"/>
              <a:t>điển</a:t>
            </a:r>
            <a:r>
              <a:rPr lang="en-US" dirty="0"/>
              <a:t>: </a:t>
            </a:r>
            <a:r>
              <a:rPr lang="en-US" dirty="0" err="1"/>
              <a:t>để</a:t>
            </a:r>
            <a:r>
              <a:rPr lang="en-US" dirty="0"/>
              <a:t> </a:t>
            </a:r>
            <a:r>
              <a:rPr lang="en-US" dirty="0" err="1"/>
              <a:t>tránh</a:t>
            </a:r>
            <a:endParaRPr lang="en-US" dirty="0"/>
          </a:p>
          <a:p>
            <a:pPr lvl="1" eaLnBrk="1" hangingPunct="1">
              <a:lnSpc>
                <a:spcPct val="90000"/>
              </a:lnSpc>
              <a:defRPr/>
            </a:pPr>
            <a:r>
              <a:rPr lang="en-US" dirty="0" err="1"/>
              <a:t>Lỗi</a:t>
            </a:r>
            <a:r>
              <a:rPr lang="en-US" dirty="0"/>
              <a:t> </a:t>
            </a:r>
            <a:r>
              <a:rPr lang="en-US" dirty="0" err="1"/>
              <a:t>chính</a:t>
            </a:r>
            <a:r>
              <a:rPr lang="en-US" dirty="0"/>
              <a:t> </a:t>
            </a:r>
            <a:r>
              <a:rPr lang="en-US" dirty="0" err="1"/>
              <a:t>tả</a:t>
            </a:r>
            <a:r>
              <a:rPr lang="en-US" dirty="0"/>
              <a:t> </a:t>
            </a:r>
          </a:p>
          <a:p>
            <a:pPr lvl="1" eaLnBrk="1" hangingPunct="1">
              <a:lnSpc>
                <a:spcPct val="90000"/>
              </a:lnSpc>
              <a:defRPr/>
            </a:pPr>
            <a:r>
              <a:rPr lang="en-US" dirty="0" err="1"/>
              <a:t>Dùng</a:t>
            </a:r>
            <a:r>
              <a:rPr lang="en-US" dirty="0"/>
              <a:t> </a:t>
            </a:r>
            <a:r>
              <a:rPr lang="en-US" dirty="0" err="1"/>
              <a:t>từ</a:t>
            </a:r>
            <a:r>
              <a:rPr lang="en-US" dirty="0"/>
              <a:t> </a:t>
            </a:r>
            <a:r>
              <a:rPr lang="en-US" dirty="0" err="1"/>
              <a:t>sai</a:t>
            </a:r>
            <a:endParaRPr lang="en-US" dirty="0"/>
          </a:p>
          <a:p>
            <a:pPr eaLnBrk="1" hangingPunct="1">
              <a:lnSpc>
                <a:spcPct val="90000"/>
              </a:lnSpc>
              <a:defRPr/>
            </a:pPr>
            <a:r>
              <a:rPr lang="en-US" dirty="0" err="1"/>
              <a:t>Sách</a:t>
            </a:r>
            <a:r>
              <a:rPr lang="en-US" dirty="0"/>
              <a:t> </a:t>
            </a:r>
            <a:r>
              <a:rPr lang="en-US" dirty="0" err="1"/>
              <a:t>ngữ</a:t>
            </a:r>
            <a:r>
              <a:rPr lang="en-US" dirty="0"/>
              <a:t> </a:t>
            </a:r>
            <a:r>
              <a:rPr lang="en-US" dirty="0" err="1"/>
              <a:t>pháp</a:t>
            </a:r>
            <a:r>
              <a:rPr lang="en-US" dirty="0"/>
              <a:t>: </a:t>
            </a:r>
            <a:r>
              <a:rPr lang="en-US" dirty="0" err="1"/>
              <a:t>để</a:t>
            </a:r>
            <a:r>
              <a:rPr lang="en-US" dirty="0"/>
              <a:t> </a:t>
            </a:r>
            <a:r>
              <a:rPr lang="en-US" dirty="0" err="1"/>
              <a:t>tránh</a:t>
            </a:r>
            <a:r>
              <a:rPr lang="en-US" dirty="0"/>
              <a:t> </a:t>
            </a:r>
            <a:r>
              <a:rPr lang="en-US" dirty="0" err="1"/>
              <a:t>câu</a:t>
            </a:r>
            <a:r>
              <a:rPr lang="en-US" dirty="0"/>
              <a:t> </a:t>
            </a:r>
            <a:r>
              <a:rPr lang="en-US" dirty="0" err="1"/>
              <a:t>què</a:t>
            </a:r>
            <a:r>
              <a:rPr lang="en-US" dirty="0"/>
              <a:t> </a:t>
            </a:r>
            <a:r>
              <a:rPr lang="en-US" dirty="0" err="1"/>
              <a:t>câu</a:t>
            </a:r>
            <a:r>
              <a:rPr lang="en-US" dirty="0"/>
              <a:t> </a:t>
            </a:r>
            <a:r>
              <a:rPr lang="en-US" dirty="0" err="1"/>
              <a:t>cụt</a:t>
            </a:r>
            <a:endParaRPr lang="en-US" dirty="0"/>
          </a:p>
          <a:p>
            <a:pPr eaLnBrk="1" hangingPunct="1">
              <a:lnSpc>
                <a:spcPct val="90000"/>
              </a:lnSpc>
              <a:defRPr/>
            </a:pPr>
            <a:r>
              <a:rPr lang="en-US" dirty="0"/>
              <a:t>“Spelling check”</a:t>
            </a:r>
          </a:p>
          <a:p>
            <a:pPr eaLnBrk="1" hangingPunct="1">
              <a:lnSpc>
                <a:spcPct val="90000"/>
              </a:lnSpc>
              <a:defRPr/>
            </a:pPr>
            <a:r>
              <a:rPr lang="en-US" dirty="0" err="1"/>
              <a:t>Nhờ</a:t>
            </a:r>
            <a:r>
              <a:rPr lang="en-US" dirty="0"/>
              <a:t> </a:t>
            </a:r>
            <a:r>
              <a:rPr lang="en-US" dirty="0" err="1"/>
              <a:t>người</a:t>
            </a:r>
            <a:r>
              <a:rPr lang="en-US" dirty="0"/>
              <a:t> am </a:t>
            </a:r>
            <a:r>
              <a:rPr lang="en-US" dirty="0" err="1"/>
              <a:t>tường</a:t>
            </a:r>
            <a:r>
              <a:rPr lang="en-US" dirty="0"/>
              <a:t> </a:t>
            </a:r>
            <a:r>
              <a:rPr lang="en-US" dirty="0" err="1"/>
              <a:t>xem</a:t>
            </a:r>
            <a:r>
              <a:rPr lang="en-US" dirty="0"/>
              <a:t> </a:t>
            </a:r>
            <a:r>
              <a:rPr lang="en-US" dirty="0" err="1"/>
              <a:t>lại</a:t>
            </a:r>
            <a:endParaRPr lang="en-US" dirty="0"/>
          </a:p>
          <a:p>
            <a:pPr eaLnBrk="1" hangingPunct="1">
              <a:lnSpc>
                <a:spcPct val="90000"/>
              </a:lnSpc>
              <a:defRPr/>
            </a:pPr>
            <a:r>
              <a:rPr lang="en-US" dirty="0" err="1"/>
              <a:t>Sách</a:t>
            </a:r>
            <a:r>
              <a:rPr lang="en-US" dirty="0"/>
              <a:t> </a:t>
            </a:r>
            <a:r>
              <a:rPr lang="en-US" dirty="0" err="1"/>
              <a:t>hướng</a:t>
            </a:r>
            <a:r>
              <a:rPr lang="en-US" dirty="0"/>
              <a:t> </a:t>
            </a:r>
            <a:r>
              <a:rPr lang="en-US" dirty="0" err="1"/>
              <a:t>dẫn</a:t>
            </a:r>
            <a:r>
              <a:rPr lang="en-US" dirty="0"/>
              <a:t> </a:t>
            </a:r>
            <a:r>
              <a:rPr lang="en-US" dirty="0" err="1"/>
              <a:t>viết</a:t>
            </a:r>
            <a:r>
              <a:rPr lang="en-US" dirty="0"/>
              <a:t> </a:t>
            </a:r>
            <a:r>
              <a:rPr lang="en-US" dirty="0" err="1"/>
              <a:t>thư</a:t>
            </a:r>
            <a:r>
              <a:rPr lang="en-US" dirty="0"/>
              <a:t> </a:t>
            </a:r>
            <a:r>
              <a:rPr lang="en-US" dirty="0" err="1"/>
              <a:t>thương</a:t>
            </a:r>
            <a:r>
              <a:rPr lang="en-US" dirty="0"/>
              <a:t> </a:t>
            </a:r>
            <a:r>
              <a:rPr lang="en-US" dirty="0" err="1"/>
              <a:t>mại</a:t>
            </a:r>
            <a:r>
              <a:rPr lang="en-US" dirty="0"/>
              <a:t>; </a:t>
            </a:r>
            <a:r>
              <a:rPr lang="en-US" dirty="0" err="1"/>
              <a:t>đơn</a:t>
            </a:r>
            <a:r>
              <a:rPr lang="en-US" dirty="0"/>
              <a:t> </a:t>
            </a:r>
            <a:r>
              <a:rPr lang="en-US" dirty="0" err="1"/>
              <a:t>từ</a:t>
            </a:r>
            <a:endParaRPr lang="en-US" dirty="0"/>
          </a:p>
        </p:txBody>
      </p:sp>
    </p:spTree>
    <p:extLst>
      <p:ext uri="{BB962C8B-B14F-4D97-AF65-F5344CB8AC3E}">
        <p14:creationId xmlns:p14="http://schemas.microsoft.com/office/powerpoint/2010/main" val="200640964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3763">
                                            <p:txEl>
                                              <p:pRg st="0" end="0"/>
                                            </p:txEl>
                                          </p:spTgt>
                                        </p:tgtEl>
                                        <p:attrNameLst>
                                          <p:attrName>style.visibility</p:attrName>
                                        </p:attrNameLst>
                                      </p:cBhvr>
                                      <p:to>
                                        <p:strVal val="visible"/>
                                      </p:to>
                                    </p:set>
                                    <p:animEffect transition="in" filter="blinds(horizontal)">
                                      <p:cBhvr>
                                        <p:cTn id="7" dur="500"/>
                                        <p:tgtEl>
                                          <p:spTgt spid="373763">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73763">
                                            <p:txEl>
                                              <p:pRg st="1" end="1"/>
                                            </p:txEl>
                                          </p:spTgt>
                                        </p:tgtEl>
                                        <p:attrNameLst>
                                          <p:attrName>style.visibility</p:attrName>
                                        </p:attrNameLst>
                                      </p:cBhvr>
                                      <p:to>
                                        <p:strVal val="visible"/>
                                      </p:to>
                                    </p:set>
                                    <p:animEffect transition="in" filter="blinds(horizontal)">
                                      <p:cBhvr>
                                        <p:cTn id="10" dur="500"/>
                                        <p:tgtEl>
                                          <p:spTgt spid="373763">
                                            <p:txEl>
                                              <p:pRg st="1" end="1"/>
                                            </p:txEl>
                                          </p:spTgt>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73763">
                                            <p:txEl>
                                              <p:pRg st="2" end="2"/>
                                            </p:txEl>
                                          </p:spTgt>
                                        </p:tgtEl>
                                        <p:attrNameLst>
                                          <p:attrName>style.visibility</p:attrName>
                                        </p:attrNameLst>
                                      </p:cBhvr>
                                      <p:to>
                                        <p:strVal val="visible"/>
                                      </p:to>
                                    </p:set>
                                    <p:animEffect transition="in" filter="blinds(horizontal)">
                                      <p:cBhvr>
                                        <p:cTn id="13" dur="500"/>
                                        <p:tgtEl>
                                          <p:spTgt spid="373763">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73763">
                                            <p:txEl>
                                              <p:pRg st="3" end="3"/>
                                            </p:txEl>
                                          </p:spTgt>
                                        </p:tgtEl>
                                        <p:attrNameLst>
                                          <p:attrName>style.visibility</p:attrName>
                                        </p:attrNameLst>
                                      </p:cBhvr>
                                      <p:to>
                                        <p:strVal val="visible"/>
                                      </p:to>
                                    </p:set>
                                    <p:animEffect transition="in" filter="blinds(horizontal)">
                                      <p:cBhvr>
                                        <p:cTn id="18" dur="500"/>
                                        <p:tgtEl>
                                          <p:spTgt spid="373763">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73763">
                                            <p:txEl>
                                              <p:pRg st="4" end="4"/>
                                            </p:txEl>
                                          </p:spTgt>
                                        </p:tgtEl>
                                        <p:attrNameLst>
                                          <p:attrName>style.visibility</p:attrName>
                                        </p:attrNameLst>
                                      </p:cBhvr>
                                      <p:to>
                                        <p:strVal val="visible"/>
                                      </p:to>
                                    </p:set>
                                    <p:animEffect transition="in" filter="blinds(horizontal)">
                                      <p:cBhvr>
                                        <p:cTn id="23" dur="500"/>
                                        <p:tgtEl>
                                          <p:spTgt spid="373763">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373763">
                                            <p:txEl>
                                              <p:pRg st="5" end="5"/>
                                            </p:txEl>
                                          </p:spTgt>
                                        </p:tgtEl>
                                        <p:attrNameLst>
                                          <p:attrName>style.visibility</p:attrName>
                                        </p:attrNameLst>
                                      </p:cBhvr>
                                      <p:to>
                                        <p:strVal val="visible"/>
                                      </p:to>
                                    </p:set>
                                    <p:animEffect transition="in" filter="blinds(horizontal)">
                                      <p:cBhvr>
                                        <p:cTn id="28" dur="500"/>
                                        <p:tgtEl>
                                          <p:spTgt spid="373763">
                                            <p:txEl>
                                              <p:pRg st="5" end="5"/>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373763">
                                            <p:txEl>
                                              <p:pRg st="6" end="6"/>
                                            </p:txEl>
                                          </p:spTgt>
                                        </p:tgtEl>
                                        <p:attrNameLst>
                                          <p:attrName>style.visibility</p:attrName>
                                        </p:attrNameLst>
                                      </p:cBhvr>
                                      <p:to>
                                        <p:strVal val="visible"/>
                                      </p:to>
                                    </p:set>
                                    <p:animEffect transition="in" filter="blinds(horizontal)">
                                      <p:cBhvr>
                                        <p:cTn id="33" dur="500"/>
                                        <p:tgtEl>
                                          <p:spTgt spid="37376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376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Grp="1" noChangeArrowheads="1"/>
          </p:cNvSpPr>
          <p:nvPr>
            <p:ph type="title"/>
          </p:nvPr>
        </p:nvSpPr>
        <p:spPr/>
        <p:txBody>
          <a:bodyPr/>
          <a:lstStyle/>
          <a:p>
            <a:pPr eaLnBrk="1" hangingPunct="1">
              <a:defRPr/>
            </a:pPr>
            <a:r>
              <a:rPr lang="en-US"/>
              <a:t>Tên người nhận</a:t>
            </a:r>
          </a:p>
        </p:txBody>
      </p:sp>
      <p:sp>
        <p:nvSpPr>
          <p:cNvPr id="374787" name="Rectangle 3"/>
          <p:cNvSpPr>
            <a:spLocks noGrp="1" noChangeArrowheads="1"/>
          </p:cNvSpPr>
          <p:nvPr>
            <p:ph type="body" idx="1"/>
          </p:nvPr>
        </p:nvSpPr>
        <p:spPr>
          <a:xfrm>
            <a:off x="2438400" y="1600200"/>
            <a:ext cx="6400800" cy="4191000"/>
          </a:xfrm>
        </p:spPr>
        <p:txBody>
          <a:bodyPr/>
          <a:lstStyle/>
          <a:p>
            <a:pPr eaLnBrk="1" hangingPunct="1">
              <a:defRPr/>
            </a:pPr>
            <a:r>
              <a:rPr lang="en-US"/>
              <a:t>Bao thư sạch, phẳng phiu</a:t>
            </a:r>
          </a:p>
          <a:p>
            <a:pPr eaLnBrk="1" hangingPunct="1">
              <a:defRPr/>
            </a:pPr>
            <a:r>
              <a:rPr lang="en-US"/>
              <a:t>Họ tên, chức danh, tên tổ chức, địa chỉ</a:t>
            </a:r>
          </a:p>
          <a:p>
            <a:pPr eaLnBrk="1" hangingPunct="1">
              <a:defRPr/>
            </a:pPr>
            <a:r>
              <a:rPr lang="en-US"/>
              <a:t>Nét chữ đều, dễ đọc hoặc in trên nhãn</a:t>
            </a:r>
          </a:p>
        </p:txBody>
      </p:sp>
    </p:spTree>
    <p:extLst>
      <p:ext uri="{BB962C8B-B14F-4D97-AF65-F5344CB8AC3E}">
        <p14:creationId xmlns:p14="http://schemas.microsoft.com/office/powerpoint/2010/main" val="603297607"/>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4787">
                                            <p:txEl>
                                              <p:pRg st="0" end="0"/>
                                            </p:txEl>
                                          </p:spTgt>
                                        </p:tgtEl>
                                        <p:attrNameLst>
                                          <p:attrName>style.visibility</p:attrName>
                                        </p:attrNameLst>
                                      </p:cBhvr>
                                      <p:to>
                                        <p:strVal val="visible"/>
                                      </p:to>
                                    </p:set>
                                    <p:animEffect transition="in" filter="blinds(horizontal)">
                                      <p:cBhvr>
                                        <p:cTn id="7" dur="500"/>
                                        <p:tgtEl>
                                          <p:spTgt spid="3747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4787">
                                            <p:txEl>
                                              <p:pRg st="1" end="1"/>
                                            </p:txEl>
                                          </p:spTgt>
                                        </p:tgtEl>
                                        <p:attrNameLst>
                                          <p:attrName>style.visibility</p:attrName>
                                        </p:attrNameLst>
                                      </p:cBhvr>
                                      <p:to>
                                        <p:strVal val="visible"/>
                                      </p:to>
                                    </p:set>
                                    <p:animEffect transition="in" filter="blinds(horizontal)">
                                      <p:cBhvr>
                                        <p:cTn id="12" dur="500"/>
                                        <p:tgtEl>
                                          <p:spTgt spid="37478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4787">
                                            <p:txEl>
                                              <p:pRg st="2" end="2"/>
                                            </p:txEl>
                                          </p:spTgt>
                                        </p:tgtEl>
                                        <p:attrNameLst>
                                          <p:attrName>style.visibility</p:attrName>
                                        </p:attrNameLst>
                                      </p:cBhvr>
                                      <p:to>
                                        <p:strVal val="visible"/>
                                      </p:to>
                                    </p:set>
                                    <p:animEffect transition="in" filter="blinds(horizontal)">
                                      <p:cBhvr>
                                        <p:cTn id="17" dur="500"/>
                                        <p:tgtEl>
                                          <p:spTgt spid="3747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87"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5"/>
          <p:cNvSpPr>
            <a:spLocks noChangeArrowheads="1"/>
          </p:cNvSpPr>
          <p:nvPr/>
        </p:nvSpPr>
        <p:spPr bwMode="auto">
          <a:xfrm>
            <a:off x="0" y="0"/>
            <a:ext cx="9144000" cy="6858000"/>
          </a:xfrm>
          <a:prstGeom prst="rect">
            <a:avLst/>
          </a:prstGeom>
          <a:solidFill>
            <a:schemeClr val="tx1"/>
          </a:solidFill>
          <a:ln w="9525">
            <a:solidFill>
              <a:schemeClr val="tx1"/>
            </a:solidFill>
            <a:miter lim="800000"/>
            <a:headEnd/>
            <a:tailEnd/>
          </a:ln>
        </p:spPr>
        <p:txBody>
          <a:bodyPr wrap="none" anchor="ct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SG" altLang="en-US" sz="16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5812" name="Rectangle 4"/>
          <p:cNvSpPr>
            <a:spLocks noChangeArrowheads="1"/>
          </p:cNvSpPr>
          <p:nvPr/>
        </p:nvSpPr>
        <p:spPr bwMode="auto">
          <a:xfrm>
            <a:off x="609600" y="939800"/>
            <a:ext cx="7924800" cy="2413000"/>
          </a:xfrm>
          <a:prstGeom prst="rect">
            <a:avLst/>
          </a:prstGeom>
          <a:noFill/>
          <a:ln w="9525">
            <a:noFill/>
            <a:miter lim="800000"/>
            <a:headEnd/>
            <a:tailEnd/>
          </a:ln>
          <a:effectLst/>
        </p:spPr>
        <p:txBody>
          <a:bodyPr anchor="ct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Người</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ta</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sẽ</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mau</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quên</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nội</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dung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thư</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a:t>
            </a:r>
            <a:b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b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nhưng</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nhớ</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mãi</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một</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bức</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thư</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r>
            <a:b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b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với</a:t>
            </a:r>
            <a:endParaRPr kumimoji="0" lang="en-US" sz="4400" b="1"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endParaRPr>
          </a:p>
        </p:txBody>
      </p:sp>
      <p:sp>
        <p:nvSpPr>
          <p:cNvPr id="6" name="Rectangle 4"/>
          <p:cNvSpPr>
            <a:spLocks noChangeArrowheads="1"/>
          </p:cNvSpPr>
          <p:nvPr/>
        </p:nvSpPr>
        <p:spPr bwMode="auto">
          <a:xfrm>
            <a:off x="609600" y="3124200"/>
            <a:ext cx="7924800" cy="2819400"/>
          </a:xfrm>
          <a:prstGeom prst="rect">
            <a:avLst/>
          </a:prstGeom>
          <a:noFill/>
          <a:ln w="9525">
            <a:noFill/>
            <a:miter lim="800000"/>
            <a:headEnd/>
            <a:tailEnd/>
          </a:ln>
          <a:effectLst/>
        </p:spPr>
        <p:txBody>
          <a:bodyPr anchor="ct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4400" b="1"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lỗi</a:t>
            </a:r>
            <a:r>
              <a:rPr kumimoji="0" lang="en-US" sz="4400" b="1"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4400" b="1"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chính</a:t>
            </a:r>
            <a:r>
              <a:rPr kumimoji="0" lang="en-US" sz="4400" b="1"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4400" b="1"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tả</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b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br>
            <a:r>
              <a:rPr kumimoji="0" lang="en-US" sz="3600" b="0"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hoặc</a:t>
            </a:r>
            <a: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r>
            <a:br>
              <a:rPr kumimoji="0" lang="en-US" sz="3600" b="0"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br>
            <a:r>
              <a:rPr kumimoji="0" lang="en-US" sz="4400" b="1"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ghi</a:t>
            </a:r>
            <a:r>
              <a:rPr kumimoji="0" lang="en-US" sz="4400" b="1"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4400" b="1"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sai</a:t>
            </a:r>
            <a:r>
              <a:rPr kumimoji="0" lang="en-US" sz="4400" b="1"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4400" b="1"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tên</a:t>
            </a:r>
            <a:r>
              <a:rPr kumimoji="0" lang="en-US" sz="4400" b="1"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 </a:t>
            </a:r>
            <a:r>
              <a:rPr kumimoji="0" lang="en-US" sz="4400" b="1" i="0" u="none" strike="noStrike" kern="1200" cap="none" spc="0" normalizeH="0" baseline="0" noProof="0" dirty="0" err="1">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rPr>
              <a:t>mình</a:t>
            </a:r>
            <a:endParaRPr kumimoji="0" lang="en-US" sz="4400" b="1" i="0" u="none" strike="noStrike" kern="1200" cap="none" spc="0" normalizeH="0" baseline="0" noProof="0" dirty="0">
              <a:ln>
                <a:noFill/>
              </a:ln>
              <a:solidFill>
                <a:srgbClr val="8C0039"/>
              </a:solidFill>
              <a:effectLst>
                <a:outerShdw blurRad="38100" dist="38100" dir="2700000" algn="tl">
                  <a:srgbClr val="C0C0C0"/>
                </a:outerShdw>
              </a:effectLst>
              <a:uLnTx/>
              <a:uFillTx/>
              <a:latin typeface="Arial" charset="0"/>
              <a:ea typeface="+mn-ea"/>
              <a:cs typeface="Arial" panose="020B0604020202020204" pitchFamily="34" charset="0"/>
            </a:endParaRPr>
          </a:p>
        </p:txBody>
      </p:sp>
    </p:spTree>
    <p:extLst>
      <p:ext uri="{BB962C8B-B14F-4D97-AF65-F5344CB8AC3E}">
        <p14:creationId xmlns:p14="http://schemas.microsoft.com/office/powerpoint/2010/main" val="153853786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75812">
                                            <p:txEl>
                                              <p:pRg st="0" end="0"/>
                                            </p:txEl>
                                          </p:spTgt>
                                        </p:tgtEl>
                                        <p:attrNameLst>
                                          <p:attrName>style.visibility</p:attrName>
                                        </p:attrNameLst>
                                      </p:cBhvr>
                                      <p:to>
                                        <p:strVal val="visible"/>
                                      </p:to>
                                    </p:set>
                                    <p:animEffect transition="in" filter="slide(fromBottom)">
                                      <p:cBhvr>
                                        <p:cTn id="7" dur="500"/>
                                        <p:tgtEl>
                                          <p:spTgt spid="37581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slide(fromBottom)">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2" grpId="0" build="p"/>
      <p:bldP spid="6"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Grp="1" noChangeArrowheads="1"/>
          </p:cNvSpPr>
          <p:nvPr>
            <p:ph type="title"/>
          </p:nvPr>
        </p:nvSpPr>
        <p:spPr>
          <a:xfrm>
            <a:off x="2438400" y="-152400"/>
            <a:ext cx="6400800" cy="1219200"/>
          </a:xfrm>
        </p:spPr>
        <p:txBody>
          <a:bodyPr/>
          <a:lstStyle/>
          <a:p>
            <a:pPr eaLnBrk="1" hangingPunct="1">
              <a:defRPr/>
            </a:pPr>
            <a:r>
              <a:rPr lang="en-US" smtClean="0"/>
              <a:t>Email</a:t>
            </a:r>
            <a:endParaRPr lang="en-US"/>
          </a:p>
        </p:txBody>
      </p:sp>
      <p:sp>
        <p:nvSpPr>
          <p:cNvPr id="377859" name="Rectangle 3"/>
          <p:cNvSpPr>
            <a:spLocks noGrp="1" noChangeArrowheads="1"/>
          </p:cNvSpPr>
          <p:nvPr>
            <p:ph type="body" idx="1"/>
          </p:nvPr>
        </p:nvSpPr>
        <p:spPr>
          <a:xfrm>
            <a:off x="2438400" y="914400"/>
            <a:ext cx="6400800" cy="4800600"/>
          </a:xfrm>
        </p:spPr>
        <p:txBody>
          <a:bodyPr/>
          <a:lstStyle/>
          <a:p>
            <a:pPr lvl="0"/>
            <a:r>
              <a:rPr lang="en-US">
                <a:effectLst/>
              </a:rPr>
              <a:t>24h</a:t>
            </a:r>
          </a:p>
          <a:p>
            <a:pPr lvl="0"/>
            <a:r>
              <a:rPr lang="en-US">
                <a:effectLst/>
              </a:rPr>
              <a:t>Lưu ý múi giờ thế giới</a:t>
            </a:r>
          </a:p>
          <a:p>
            <a:pPr lvl="0"/>
            <a:r>
              <a:rPr lang="en-US">
                <a:effectLst/>
              </a:rPr>
              <a:t>To, Cc, Bcc</a:t>
            </a:r>
          </a:p>
          <a:p>
            <a:pPr lvl="0"/>
            <a:r>
              <a:rPr lang="en-US">
                <a:effectLst/>
              </a:rPr>
              <a:t>Subject</a:t>
            </a:r>
          </a:p>
          <a:p>
            <a:pPr lvl="0"/>
            <a:r>
              <a:rPr lang="en-US">
                <a:effectLst/>
              </a:rPr>
              <a:t>Mỗi e-mail một chủ đề chính</a:t>
            </a:r>
          </a:p>
          <a:p>
            <a:pPr lvl="0"/>
            <a:r>
              <a:rPr lang="en-US">
                <a:effectLst/>
              </a:rPr>
              <a:t>Gửi kèm file</a:t>
            </a:r>
          </a:p>
          <a:p>
            <a:pPr lvl="0"/>
            <a:r>
              <a:rPr lang="en-US">
                <a:effectLst/>
              </a:rPr>
              <a:t>Chế độ khẩn cấp</a:t>
            </a:r>
          </a:p>
          <a:p>
            <a:pPr lvl="0"/>
            <a:r>
              <a:rPr lang="en-US">
                <a:effectLst/>
              </a:rPr>
              <a:t>Quản lý dung lượng hộp thư</a:t>
            </a:r>
          </a:p>
          <a:p>
            <a:pPr lvl="0"/>
            <a:r>
              <a:rPr lang="en-US">
                <a:effectLst/>
              </a:rPr>
              <a:t>Chức năng “Trả lời tự động”</a:t>
            </a:r>
          </a:p>
          <a:p>
            <a:pPr lvl="0"/>
            <a:r>
              <a:rPr lang="en-US">
                <a:effectLst/>
              </a:rPr>
              <a:t>“Signature”</a:t>
            </a:r>
          </a:p>
        </p:txBody>
      </p:sp>
    </p:spTree>
    <p:extLst>
      <p:ext uri="{BB962C8B-B14F-4D97-AF65-F5344CB8AC3E}">
        <p14:creationId xmlns:p14="http://schemas.microsoft.com/office/powerpoint/2010/main" val="3442604093"/>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78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785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78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785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785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785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7785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7785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77859">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7785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5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5</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KỸ NĂNG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0" y="1400812"/>
            <a:ext cx="9144000" cy="1137602"/>
            <a:chOff x="457200" y="1564627"/>
            <a:chExt cx="8678863" cy="113802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trong đàm</a:t>
              </a:r>
              <a:r>
                <a:rPr kumimoji="0" lang="pt-BR" sz="27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phán</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221462"/>
              <a:ext cx="643682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algn="l" eaLnBrk="1" hangingPunct="1">
                <a:buClr>
                  <a:srgbClr val="000000"/>
                </a:buClr>
                <a:buSzPct val="75000"/>
                <a:defRPr/>
              </a:pPr>
              <a:r>
                <a:rPr kumimoji="0" lang="en-US" altLang="en-US" sz="2800" b="1" i="0" u="none" strike="noStrike" kern="1200" cap="none" spc="0" normalizeH="0" baseline="0" noProof="0" smtClean="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lang="pt-BR" b="1">
                  <a:solidFill>
                    <a:schemeClr val="accent1">
                      <a:lumMod val="50000"/>
                    </a:schemeClr>
                  </a:solidFill>
                  <a:latin typeface="Times New Roman" panose="02020603050405020304" pitchFamily="18" charset="0"/>
                  <a:cs typeface="Times New Roman" panose="02020603050405020304" pitchFamily="18" charset="0"/>
                </a:rPr>
                <a:t>.</a:t>
              </a:r>
              <a:r>
                <a:rPr lang="pt-BR" b="1">
                  <a:solidFill>
                    <a:schemeClr val="accent1">
                      <a:lumMod val="50000"/>
                    </a:schemeClr>
                  </a:solidFill>
                </a:rPr>
                <a:t> </a:t>
              </a:r>
              <a:r>
                <a:rPr lang="pt-BR" b="1">
                  <a:solidFill>
                    <a:schemeClr val="accent1">
                      <a:lumMod val="50000"/>
                    </a:schemeClr>
                  </a:solidFill>
                  <a:latin typeface="Times New Roman" panose="02020603050405020304" pitchFamily="18" charset="0"/>
                  <a:cs typeface="Times New Roman" panose="02020603050405020304" pitchFamily="18" charset="0"/>
                </a:rPr>
                <a:t>Các yếu tố cấu tạo trong </a:t>
              </a:r>
              <a:r>
                <a:rPr lang="pt-BR" b="1">
                  <a:solidFill>
                    <a:schemeClr val="accent1">
                      <a:lumMod val="50000"/>
                    </a:schemeClr>
                  </a:solidFill>
                  <a:latin typeface="Times New Roman" panose="02020603050405020304" pitchFamily="18" charset="0"/>
                  <a:cs typeface="Times New Roman" panose="02020603050405020304" pitchFamily="18" charset="0"/>
                </a:rPr>
                <a:t>đàm </a:t>
              </a:r>
              <a:r>
                <a:rPr lang="pt-BR" b="1" smtClean="0">
                  <a:solidFill>
                    <a:schemeClr val="accent1">
                      <a:lumMod val="50000"/>
                    </a:schemeClr>
                  </a:solidFill>
                  <a:latin typeface="Times New Roman" panose="02020603050405020304" pitchFamily="18" charset="0"/>
                  <a:cs typeface="Times New Roman" panose="02020603050405020304" pitchFamily="18" charset="0"/>
                </a:rPr>
                <a:t>phán</a:t>
              </a:r>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1320800" y="2644658"/>
            <a:ext cx="6705600" cy="4184295"/>
          </a:xfrm>
          <a:prstGeom prst="rect">
            <a:avLst/>
          </a:prstGeom>
        </p:spPr>
      </p:pic>
    </p:spTree>
    <p:extLst>
      <p:ext uri="{BB962C8B-B14F-4D97-AF65-F5344CB8AC3E}">
        <p14:creationId xmlns:p14="http://schemas.microsoft.com/office/powerpoint/2010/main" val="23818036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circle(in)">
                                      <p:cBhvr>
                                        <p:cTn id="7" dur="20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137602"/>
            <a:chOff x="457200" y="1564627"/>
            <a:chExt cx="8678863" cy="113802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trong đàm phán</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221462"/>
              <a:ext cx="643682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 yếu tố cấu tạo trong đàm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ular Callout 2"/>
          <p:cNvSpPr/>
          <p:nvPr/>
        </p:nvSpPr>
        <p:spPr bwMode="auto">
          <a:xfrm>
            <a:off x="76200" y="1320481"/>
            <a:ext cx="3886200" cy="4927919"/>
          </a:xfrm>
          <a:prstGeom prst="wedgeRoundRectCallou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just" defTabSz="914400" rtl="0" eaLnBrk="1" fontAlgn="base" latinLnBrk="0" hangingPunct="1">
              <a:lnSpc>
                <a:spcPct val="100000"/>
              </a:lnSpc>
              <a:spcBef>
                <a:spcPct val="20000"/>
              </a:spcBef>
              <a:spcAft>
                <a:spcPct val="0"/>
              </a:spcAft>
              <a:buClr>
                <a:srgbClr val="3399FF"/>
              </a:buClr>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Đàm phán là cuộc thảo luận giữa 2 hay nhiều người để đạt được thoả thuận về những vấn đề ngăn cách các bên mà không có bên nào có đủ sức mạnh để giải quyết những vấn đề ngăn cách đó (Theo Josepph Bumer) </a:t>
            </a:r>
            <a:endParaRPr kumimoji="0" lang="en-US" sz="28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10" name="Rounded Rectangular Callout 9"/>
          <p:cNvSpPr/>
          <p:nvPr/>
        </p:nvSpPr>
        <p:spPr bwMode="auto">
          <a:xfrm>
            <a:off x="4114800" y="1320481"/>
            <a:ext cx="4953000" cy="4927919"/>
          </a:xfrm>
          <a:prstGeom prst="wedgeRoundRectCallout">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Đàm phán là phương tiện cơ bản để đạt được cái ta muốn từ người khác. Đó là quá trình giao tiếp có đi có lại nhằm đạt được những thoả thuận trong khi ta và phía bên kia có những quyền lợi có thể chia sẻ và những quyền lợi đối kháng (Theo Roger Fisher and William Ury)</a:t>
            </a:r>
          </a:p>
        </p:txBody>
      </p:sp>
    </p:spTree>
    <p:extLst>
      <p:ext uri="{BB962C8B-B14F-4D97-AF65-F5344CB8AC3E}">
        <p14:creationId xmlns:p14="http://schemas.microsoft.com/office/powerpoint/2010/main" val="33752976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circle(in)">
                                      <p:cBhvr>
                                        <p:cTn id="7" dur="20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137602"/>
            <a:chOff x="457200" y="1564627"/>
            <a:chExt cx="8678863" cy="113802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trong đàm phán</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221462"/>
              <a:ext cx="643682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 yếu tố cấu tạo trong đàm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3048000" y="1320481"/>
            <a:ext cx="3210461" cy="2071775"/>
          </a:xfrm>
          <a:prstGeom prst="rect">
            <a:avLst/>
          </a:prstGeom>
        </p:spPr>
      </p:pic>
      <p:sp>
        <p:nvSpPr>
          <p:cNvPr id="3" name="Rounded Rectangle 2"/>
          <p:cNvSpPr/>
          <p:nvPr/>
        </p:nvSpPr>
        <p:spPr bwMode="auto">
          <a:xfrm>
            <a:off x="914400" y="3733800"/>
            <a:ext cx="7315200" cy="3048000"/>
          </a:xfrm>
          <a:prstGeom prst="roundRec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t>	</a:t>
            </a:r>
            <a:r>
              <a:rPr lang="vi-VN">
                <a:solidFill>
                  <a:schemeClr val="bg1"/>
                </a:solidFill>
                <a:latin typeface="Times New Roman" panose="02020603050405020304" pitchFamily="18" charset="0"/>
                <a:cs typeface="Times New Roman" panose="02020603050405020304" pitchFamily="18" charset="0"/>
              </a:rPr>
              <a:t>Do giữa hai bên vừa có lợi ích chung song lại có những lợi ích đối lập nhau. Vì vậy, đàm phán vừa mang tính hợp tác vừa mang tính xung đột. Mục tiêu cần đạt được khi đàm phán là vừa phải quan tâm đến lợi ích của mình vừa phải quan tâm đến mối quan hệ giữa hai bên.</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42381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76200"/>
            <a:ext cx="9144000" cy="1137602"/>
            <a:chOff x="457200" y="1564627"/>
            <a:chExt cx="8678863" cy="113802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trong đàm phán</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221462"/>
              <a:ext cx="643682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2.1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 yếu tố cấu tạo trong đàm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sp>
        <p:nvSpPr>
          <p:cNvPr id="5" name="Oval Callout 4"/>
          <p:cNvSpPr/>
          <p:nvPr/>
        </p:nvSpPr>
        <p:spPr bwMode="auto">
          <a:xfrm>
            <a:off x="3257550" y="1369058"/>
            <a:ext cx="2914650" cy="1069342"/>
          </a:xfrm>
          <a:prstGeom prst="wedgeEllipseCallout">
            <a:avLst/>
          </a:prstGeom>
          <a:solidFill>
            <a:srgbClr val="FFC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lang="en-US" b="1" smtClean="0">
                <a:solidFill>
                  <a:srgbClr val="FF0000"/>
                </a:solidFill>
                <a:effectLst>
                  <a:outerShdw blurRad="38100" dist="38100" dir="2700000" algn="tl">
                    <a:srgbClr val="000000">
                      <a:alpha val="43137"/>
                    </a:srgbClr>
                  </a:outerShdw>
                </a:effectLst>
                <a:latin typeface="+mj-lt"/>
              </a:rPr>
              <a:t>ĐẶC ĐIỂM</a:t>
            </a:r>
            <a:endParaRPr kumimoji="0" lang="en-US" sz="2800" b="1" i="0" u="none" strike="noStrike" cap="none" normalizeH="0" baseline="0" smtClean="0">
              <a:ln>
                <a:noFill/>
              </a:ln>
              <a:solidFill>
                <a:srgbClr val="FF0000"/>
              </a:solidFill>
              <a:effectLst>
                <a:outerShdw blurRad="38100" dist="38100" dir="2700000" algn="tl">
                  <a:srgbClr val="000000">
                    <a:alpha val="43137"/>
                  </a:srgbClr>
                </a:outerShdw>
              </a:effectLst>
              <a:latin typeface="+mj-lt"/>
            </a:endParaRPr>
          </a:p>
        </p:txBody>
      </p:sp>
      <p:graphicFrame>
        <p:nvGraphicFramePr>
          <p:cNvPr id="10" name="Diagram 9"/>
          <p:cNvGraphicFramePr/>
          <p:nvPr>
            <p:extLst>
              <p:ext uri="{D42A27DB-BD31-4B8C-83A1-F6EECF244321}">
                <p14:modId xmlns:p14="http://schemas.microsoft.com/office/powerpoint/2010/main" val="1768189595"/>
              </p:ext>
            </p:extLst>
          </p:nvPr>
        </p:nvGraphicFramePr>
        <p:xfrm>
          <a:off x="0" y="1600200"/>
          <a:ext cx="9144000" cy="601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48848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10"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67818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2.2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 yếu tố cấu tạo trong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5" name="Oval Callout 4"/>
          <p:cNvSpPr/>
          <p:nvPr/>
        </p:nvSpPr>
        <p:spPr bwMode="auto">
          <a:xfrm>
            <a:off x="3638550" y="685800"/>
            <a:ext cx="3067050" cy="1069342"/>
          </a:xfrm>
          <a:prstGeom prst="wedgeEllipseCallout">
            <a:avLst/>
          </a:prstGeom>
          <a:solidFill>
            <a:srgbClr val="FFFF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Arial"/>
                <a:ea typeface="+mn-ea"/>
                <a:cs typeface="Arial" panose="020B0604020202020204" pitchFamily="34" charset="0"/>
              </a:rPr>
              <a:t>BẢN</a:t>
            </a:r>
            <a:r>
              <a:rPr kumimoji="0" lang="en-US" sz="28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a:ea typeface="+mn-ea"/>
                <a:cs typeface="Arial" panose="020B0604020202020204" pitchFamily="34" charset="0"/>
              </a:rPr>
              <a:t> CHẤT</a:t>
            </a:r>
            <a:endParaRPr kumimoji="0" lang="en-US" sz="28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Arial"/>
              <a:ea typeface="+mn-ea"/>
              <a:cs typeface="Arial" panose="020B0604020202020204" pitchFamily="34" charset="0"/>
            </a:endParaRPr>
          </a:p>
        </p:txBody>
      </p:sp>
      <p:sp>
        <p:nvSpPr>
          <p:cNvPr id="9" name="Flowchart: Internal Storage 8"/>
          <p:cNvSpPr/>
          <p:nvPr/>
        </p:nvSpPr>
        <p:spPr bwMode="auto">
          <a:xfrm>
            <a:off x="6507480" y="2234162"/>
            <a:ext cx="2590800" cy="4557798"/>
          </a:xfrm>
          <a:prstGeom prst="flowChartInternalStorag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vi-VN">
                <a:solidFill>
                  <a:schemeClr val="bg1"/>
                </a:solidFill>
                <a:latin typeface="Times New Roman" panose="02020603050405020304" pitchFamily="18" charset="0"/>
                <a:cs typeface="Times New Roman" panose="02020603050405020304" pitchFamily="18" charset="0"/>
              </a:rPr>
              <a:t>Là một hình thức giao tiếp để tạo ra thoả thuận giữa các bên về một vấn để nào đó mà các bên quan tâm</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Flowchart: Internal Storage 12"/>
          <p:cNvSpPr/>
          <p:nvPr/>
        </p:nvSpPr>
        <p:spPr bwMode="auto">
          <a:xfrm>
            <a:off x="3383280" y="1905000"/>
            <a:ext cx="3048000" cy="4903238"/>
          </a:xfrm>
          <a:prstGeom prst="flowChartInternalStorag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Đàm phán kinh doanh hàng may mặc là sự thoả thuận giữa các bên nhằm tạo sự thống nhất về quyền và nghĩa vụ của các bên trong giao dịch kinh doanh</a:t>
            </a:r>
            <a:r>
              <a:rPr lang="de-DE">
                <a:solidFill>
                  <a:schemeClr val="bg1"/>
                </a:solidFill>
                <a:latin typeface="Times New Roman" panose="02020603050405020304" pitchFamily="18" charset="0"/>
                <a:cs typeface="Times New Roman" panose="02020603050405020304" pitchFamily="18" charset="0"/>
              </a:rPr>
              <a:t>.</a:t>
            </a:r>
            <a:endParaRPr lang="en-US">
              <a:solidFill>
                <a:schemeClr val="bg1"/>
              </a:solidFill>
              <a:latin typeface="Times New Roman" panose="02020603050405020304" pitchFamily="18" charset="0"/>
              <a:cs typeface="Times New Roman" panose="02020603050405020304" pitchFamily="18" charset="0"/>
            </a:endParaRPr>
          </a:p>
        </p:txBody>
      </p:sp>
      <p:sp>
        <p:nvSpPr>
          <p:cNvPr id="15" name="Flowchart: Internal Storage 14"/>
          <p:cNvSpPr/>
          <p:nvPr/>
        </p:nvSpPr>
        <p:spPr bwMode="auto">
          <a:xfrm>
            <a:off x="30480" y="1219200"/>
            <a:ext cx="3257550" cy="5589038"/>
          </a:xfrm>
          <a:prstGeom prst="flowChartInternalStorage">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solidFill>
                  <a:schemeClr val="bg1"/>
                </a:solidFill>
                <a:latin typeface="Times New Roman" panose="02020603050405020304" pitchFamily="18" charset="0"/>
                <a:cs typeface="Times New Roman" panose="02020603050405020304" pitchFamily="18" charset="0"/>
              </a:rPr>
              <a:t>Đàm phán là một hành vi và quá trình trong đó các bên trao đổi, thảo luận, có một mối quan tâm chung và có những điểm bất đồng. Qua trao đổi thoả thuận để đi đến thoả thuận thống nhất</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18325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ircle(in)">
                                      <p:cBhvr>
                                        <p:cTn id="17" dur="20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67818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2.2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 yếu tố cấu tạo trong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10" name="Picture 9"/>
          <p:cNvPicPr/>
          <p:nvPr/>
        </p:nvPicPr>
        <p:blipFill>
          <a:blip r:embed="rId3" cstate="print">
            <a:extLst>
              <a:ext uri="{28A0092B-C50C-407E-A947-70E740481C1C}">
                <a14:useLocalDpi xmlns:a14="http://schemas.microsoft.com/office/drawing/2010/main" val="0"/>
              </a:ext>
            </a:extLst>
          </a:blip>
          <a:stretch>
            <a:fillRect/>
          </a:stretch>
        </p:blipFill>
        <p:spPr>
          <a:xfrm>
            <a:off x="4508500" y="3276600"/>
            <a:ext cx="4940300" cy="3327718"/>
          </a:xfrm>
          <a:prstGeom prst="rect">
            <a:avLst/>
          </a:prstGeom>
        </p:spPr>
      </p:pic>
      <p:pic>
        <p:nvPicPr>
          <p:cNvPr id="7" name="Picture 6"/>
          <p:cNvPicPr/>
          <p:nvPr/>
        </p:nvPicPr>
        <p:blipFill>
          <a:blip r:embed="rId4" cstate="print">
            <a:extLst>
              <a:ext uri="{28A0092B-C50C-407E-A947-70E740481C1C}">
                <a14:useLocalDpi xmlns:a14="http://schemas.microsoft.com/office/drawing/2010/main" val="0"/>
              </a:ext>
            </a:extLst>
          </a:blip>
          <a:stretch>
            <a:fillRect/>
          </a:stretch>
        </p:blipFill>
        <p:spPr>
          <a:xfrm>
            <a:off x="-381000" y="1981200"/>
            <a:ext cx="5248275" cy="3657600"/>
          </a:xfrm>
          <a:prstGeom prst="rect">
            <a:avLst/>
          </a:prstGeom>
        </p:spPr>
      </p:pic>
      <p:sp>
        <p:nvSpPr>
          <p:cNvPr id="5" name="Oval Callout 4"/>
          <p:cNvSpPr/>
          <p:nvPr/>
        </p:nvSpPr>
        <p:spPr bwMode="auto">
          <a:xfrm>
            <a:off x="2895600" y="762000"/>
            <a:ext cx="3067050" cy="1143000"/>
          </a:xfrm>
          <a:prstGeom prst="wedgeEllipseCallout">
            <a:avLst/>
          </a:prstGeom>
          <a:solidFill>
            <a:srgbClr val="FFFF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Arial"/>
                <a:ea typeface="+mn-ea"/>
                <a:cs typeface="Arial" panose="020B0604020202020204" pitchFamily="34" charset="0"/>
              </a:rPr>
              <a:t>Yếu</a:t>
            </a:r>
            <a:r>
              <a:rPr kumimoji="0" lang="en-US" sz="28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a:ea typeface="+mn-ea"/>
                <a:cs typeface="Arial" panose="020B0604020202020204" pitchFamily="34" charset="0"/>
              </a:rPr>
              <a:t> tố ảnh hưởng</a:t>
            </a:r>
            <a:endParaRPr kumimoji="0" lang="en-US" sz="2800" b="1"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Arial"/>
              <a:ea typeface="+mn-ea"/>
              <a:cs typeface="Arial" panose="020B0604020202020204" pitchFamily="34" charset="0"/>
            </a:endParaRPr>
          </a:p>
        </p:txBody>
      </p:sp>
    </p:spTree>
    <p:extLst>
      <p:ext uri="{BB962C8B-B14F-4D97-AF65-F5344CB8AC3E}">
        <p14:creationId xmlns:p14="http://schemas.microsoft.com/office/powerpoint/2010/main" val="7192275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027191"/>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1: Sinh viên hãy nêu</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các yêu cầu trong lễ nghi chào hỏi</a:t>
            </a:r>
            <a:r>
              <a:rPr kumimoji="0" lang="en-US" sz="3200" b="1" i="0" u="none" strike="noStrike" kern="1200" cap="none" spc="0" normalizeH="0" baseline="0" noProof="0" smtClean="0">
                <a:ln>
                  <a:noFill/>
                </a:ln>
                <a:solidFill>
                  <a:srgbClr val="FFFFFF"/>
                </a:solidFill>
                <a:effectLst/>
                <a:uLnTx/>
                <a:uFillTx/>
                <a:latin typeface="Arial"/>
                <a:ea typeface="+mn-ea"/>
                <a:cs typeface="Arial" panose="020B0604020202020204" pitchFamily="34" charset="0"/>
              </a:rPr>
              <a:t>?</a:t>
            </a: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2: Sinh viên hãy nêu</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những việc cần làm đối với chủ tiệc và khách mời trong lễ nghi dự tiệc – hội nghị</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r>
            <a:endParaRPr kumimoji="0" lang="en-US" sz="32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2832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Artistic_33_www.FreeDownloadPowerPoint.com">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Theme">
      <a:majorFont>
        <a:latin typeface="Arial"/>
        <a:ea typeface=""/>
        <a:cs typeface=""/>
      </a:majorFont>
      <a:minorFont>
        <a:latin typeface="Arial"/>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Proposal">
  <a:themeElements>
    <a:clrScheme name="Proposal 8">
      <a:dk1>
        <a:srgbClr val="000000"/>
      </a:dk1>
      <a:lt1>
        <a:srgbClr val="FFFFFF"/>
      </a:lt1>
      <a:dk2>
        <a:srgbClr val="8C0039"/>
      </a:dk2>
      <a:lt2>
        <a:srgbClr val="660066"/>
      </a:lt2>
      <a:accent1>
        <a:srgbClr val="C58BF9"/>
      </a:accent1>
      <a:accent2>
        <a:srgbClr val="9966FF"/>
      </a:accent2>
      <a:accent3>
        <a:srgbClr val="FFFFFF"/>
      </a:accent3>
      <a:accent4>
        <a:srgbClr val="000000"/>
      </a:accent4>
      <a:accent5>
        <a:srgbClr val="DFC4FB"/>
      </a:accent5>
      <a:accent6>
        <a:srgbClr val="8A5CE7"/>
      </a:accent6>
      <a:hlink>
        <a:srgbClr val="E4005C"/>
      </a:hlink>
      <a:folHlink>
        <a:srgbClr val="C36C03"/>
      </a:folHlink>
    </a:clrScheme>
    <a:fontScheme name="Propos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0" i="0" u="none" strike="noStrike" cap="none" normalizeH="0" baseline="0" smtClean="0">
            <a:ln>
              <a:noFill/>
            </a:ln>
            <a:solidFill>
              <a:schemeClr val="tx1"/>
            </a:solidFill>
            <a:effectLst/>
            <a:latin typeface="Arial" charset="0"/>
          </a:defRPr>
        </a:defPPr>
      </a:lstStyle>
    </a:lnDef>
  </a:objectDefaults>
  <a:extraClrSchemeLst>
    <a:extraClrScheme>
      <a:clrScheme name="Proposal 1">
        <a:dk1>
          <a:srgbClr val="777777"/>
        </a:dk1>
        <a:lt1>
          <a:srgbClr val="FFFFFF"/>
        </a:lt1>
        <a:dk2>
          <a:srgbClr val="333333"/>
        </a:dk2>
        <a:lt2>
          <a:srgbClr val="FFF4C3"/>
        </a:lt2>
        <a:accent1>
          <a:srgbClr val="C892FA"/>
        </a:accent1>
        <a:accent2>
          <a:srgbClr val="9966FF"/>
        </a:accent2>
        <a:accent3>
          <a:srgbClr val="ADADAD"/>
        </a:accent3>
        <a:accent4>
          <a:srgbClr val="DADADA"/>
        </a:accent4>
        <a:accent5>
          <a:srgbClr val="E0C7FC"/>
        </a:accent5>
        <a:accent6>
          <a:srgbClr val="8A5CE7"/>
        </a:accent6>
        <a:hlink>
          <a:srgbClr val="E4005C"/>
        </a:hlink>
        <a:folHlink>
          <a:srgbClr val="DC7A04"/>
        </a:folHlink>
      </a:clrScheme>
      <a:clrMap bg1="dk2" tx1="lt1" bg2="dk1" tx2="lt2" accent1="accent1" accent2="accent2" accent3="accent3" accent4="accent4" accent5="accent5" accent6="accent6" hlink="hlink" folHlink="folHlink"/>
    </a:extraClrScheme>
    <a:extraClrScheme>
      <a:clrScheme name="Proposal 2">
        <a:dk1>
          <a:srgbClr val="1C1C1C"/>
        </a:dk1>
        <a:lt1>
          <a:srgbClr val="FFFFFF"/>
        </a:lt1>
        <a:dk2>
          <a:srgbClr val="5F5F5F"/>
        </a:dk2>
        <a:lt2>
          <a:srgbClr val="FFFFCC"/>
        </a:lt2>
        <a:accent1>
          <a:srgbClr val="4A5B64"/>
        </a:accent1>
        <a:accent2>
          <a:srgbClr val="AF9387"/>
        </a:accent2>
        <a:accent3>
          <a:srgbClr val="B6B6B6"/>
        </a:accent3>
        <a:accent4>
          <a:srgbClr val="DADADA"/>
        </a:accent4>
        <a:accent5>
          <a:srgbClr val="B1B5B8"/>
        </a:accent5>
        <a:accent6>
          <a:srgbClr val="9E857A"/>
        </a:accent6>
        <a:hlink>
          <a:srgbClr val="F3C43F"/>
        </a:hlink>
        <a:folHlink>
          <a:srgbClr val="66CCFF"/>
        </a:folHlink>
      </a:clrScheme>
      <a:clrMap bg1="dk2" tx1="lt1" bg2="dk1" tx2="lt2" accent1="accent1" accent2="accent2" accent3="accent3" accent4="accent4" accent5="accent5" accent6="accent6" hlink="hlink" folHlink="folHlink"/>
    </a:extraClrScheme>
    <a:extraClrScheme>
      <a:clrScheme name="Proposal 3">
        <a:dk1>
          <a:srgbClr val="4D4D4D"/>
        </a:dk1>
        <a:lt1>
          <a:srgbClr val="FFFFFF"/>
        </a:lt1>
        <a:dk2>
          <a:srgbClr val="666699"/>
        </a:dk2>
        <a:lt2>
          <a:srgbClr val="FFFFCC"/>
        </a:lt2>
        <a:accent1>
          <a:srgbClr val="8D8DB3"/>
        </a:accent1>
        <a:accent2>
          <a:srgbClr val="7A25D7"/>
        </a:accent2>
        <a:accent3>
          <a:srgbClr val="B8B8CA"/>
        </a:accent3>
        <a:accent4>
          <a:srgbClr val="DADADA"/>
        </a:accent4>
        <a:accent5>
          <a:srgbClr val="C5C5D6"/>
        </a:accent5>
        <a:accent6>
          <a:srgbClr val="6E20C3"/>
        </a:accent6>
        <a:hlink>
          <a:srgbClr val="66CCFF"/>
        </a:hlink>
        <a:folHlink>
          <a:srgbClr val="3333CC"/>
        </a:folHlink>
      </a:clrScheme>
      <a:clrMap bg1="dk2" tx1="lt1" bg2="dk1" tx2="lt2" accent1="accent1" accent2="accent2" accent3="accent3" accent4="accent4" accent5="accent5" accent6="accent6" hlink="hlink" folHlink="folHlink"/>
    </a:extraClrScheme>
    <a:extraClrScheme>
      <a:clrScheme name="Proposal 4">
        <a:dk1>
          <a:srgbClr val="10187C"/>
        </a:dk1>
        <a:lt1>
          <a:srgbClr val="F8F8F8"/>
        </a:lt1>
        <a:dk2>
          <a:srgbClr val="538DC7"/>
        </a:dk2>
        <a:lt2>
          <a:srgbClr val="CCECFF"/>
        </a:lt2>
        <a:accent1>
          <a:srgbClr val="879EC7"/>
        </a:accent1>
        <a:accent2>
          <a:srgbClr val="461B8B"/>
        </a:accent2>
        <a:accent3>
          <a:srgbClr val="B3C5E0"/>
        </a:accent3>
        <a:accent4>
          <a:srgbClr val="D4D4D4"/>
        </a:accent4>
        <a:accent5>
          <a:srgbClr val="C3CCE0"/>
        </a:accent5>
        <a:accent6>
          <a:srgbClr val="3F177D"/>
        </a:accent6>
        <a:hlink>
          <a:srgbClr val="0000FF"/>
        </a:hlink>
        <a:folHlink>
          <a:srgbClr val="008000"/>
        </a:folHlink>
      </a:clrScheme>
      <a:clrMap bg1="dk2" tx1="lt1" bg2="dk1" tx2="lt2" accent1="accent1" accent2="accent2" accent3="accent3" accent4="accent4" accent5="accent5" accent6="accent6" hlink="hlink" folHlink="folHlink"/>
    </a:extraClrScheme>
    <a:extraClrScheme>
      <a:clrScheme name="Proposal 5">
        <a:dk1>
          <a:srgbClr val="002F2E"/>
        </a:dk1>
        <a:lt1>
          <a:srgbClr val="FFFFFF"/>
        </a:lt1>
        <a:dk2>
          <a:srgbClr val="008080"/>
        </a:dk2>
        <a:lt2>
          <a:srgbClr val="FFFFCC"/>
        </a:lt2>
        <a:accent1>
          <a:srgbClr val="0E6A52"/>
        </a:accent1>
        <a:accent2>
          <a:srgbClr val="3553A7"/>
        </a:accent2>
        <a:accent3>
          <a:srgbClr val="AAC0C0"/>
        </a:accent3>
        <a:accent4>
          <a:srgbClr val="DADADA"/>
        </a:accent4>
        <a:accent5>
          <a:srgbClr val="AAB9B3"/>
        </a:accent5>
        <a:accent6>
          <a:srgbClr val="2F4A97"/>
        </a:accent6>
        <a:hlink>
          <a:srgbClr val="1ACE9F"/>
        </a:hlink>
        <a:folHlink>
          <a:srgbClr val="B5B5FF"/>
        </a:folHlink>
      </a:clrScheme>
      <a:clrMap bg1="dk2" tx1="lt1" bg2="dk1" tx2="lt2" accent1="accent1" accent2="accent2" accent3="accent3" accent4="accent4" accent5="accent5" accent6="accent6" hlink="hlink" folHlink="folHlink"/>
    </a:extraClrScheme>
    <a:extraClrScheme>
      <a:clrScheme name="Proposal 6">
        <a:dk1>
          <a:srgbClr val="000000"/>
        </a:dk1>
        <a:lt1>
          <a:srgbClr val="E3FFFF"/>
        </a:lt1>
        <a:dk2>
          <a:srgbClr val="4400A8"/>
        </a:dk2>
        <a:lt2>
          <a:srgbClr val="005452"/>
        </a:lt2>
        <a:accent1>
          <a:srgbClr val="92CAC9"/>
        </a:accent1>
        <a:accent2>
          <a:srgbClr val="009999"/>
        </a:accent2>
        <a:accent3>
          <a:srgbClr val="EFFFFF"/>
        </a:accent3>
        <a:accent4>
          <a:srgbClr val="000000"/>
        </a:accent4>
        <a:accent5>
          <a:srgbClr val="C7E1E1"/>
        </a:accent5>
        <a:accent6>
          <a:srgbClr val="008A8A"/>
        </a:accent6>
        <a:hlink>
          <a:srgbClr val="187C16"/>
        </a:hlink>
        <a:folHlink>
          <a:srgbClr val="6600FF"/>
        </a:folHlink>
      </a:clrScheme>
      <a:clrMap bg1="lt1" tx1="dk1" bg2="lt2" tx2="dk2" accent1="accent1" accent2="accent2" accent3="accent3" accent4="accent4" accent5="accent5" accent6="accent6" hlink="hlink" folHlink="folHlink"/>
    </a:extraClrScheme>
    <a:extraClrScheme>
      <a:clrScheme name="Proposal 7">
        <a:dk1>
          <a:srgbClr val="000000"/>
        </a:dk1>
        <a:lt1>
          <a:srgbClr val="CCFF99"/>
        </a:lt1>
        <a:dk2>
          <a:srgbClr val="CC99FF"/>
        </a:dk2>
        <a:lt2>
          <a:srgbClr val="1B3600"/>
        </a:lt2>
        <a:accent1>
          <a:srgbClr val="009900"/>
        </a:accent1>
        <a:accent2>
          <a:srgbClr val="B7CA02"/>
        </a:accent2>
        <a:accent3>
          <a:srgbClr val="E2FFCA"/>
        </a:accent3>
        <a:accent4>
          <a:srgbClr val="000000"/>
        </a:accent4>
        <a:accent5>
          <a:srgbClr val="AACAAA"/>
        </a:accent5>
        <a:accent6>
          <a:srgbClr val="A6B702"/>
        </a:accent6>
        <a:hlink>
          <a:srgbClr val="FFCC00"/>
        </a:hlink>
        <a:folHlink>
          <a:srgbClr val="FF9900"/>
        </a:folHlink>
      </a:clrScheme>
      <a:clrMap bg1="lt1" tx1="dk1" bg2="lt2" tx2="dk2" accent1="accent1" accent2="accent2" accent3="accent3" accent4="accent4" accent5="accent5" accent6="accent6" hlink="hlink" folHlink="folHlink"/>
    </a:extraClrScheme>
    <a:extraClrScheme>
      <a:clrScheme name="Proposal 8">
        <a:dk1>
          <a:srgbClr val="000000"/>
        </a:dk1>
        <a:lt1>
          <a:srgbClr val="FFFFFF"/>
        </a:lt1>
        <a:dk2>
          <a:srgbClr val="8C0039"/>
        </a:dk2>
        <a:lt2>
          <a:srgbClr val="660066"/>
        </a:lt2>
        <a:accent1>
          <a:srgbClr val="C58BF9"/>
        </a:accent1>
        <a:accent2>
          <a:srgbClr val="9966FF"/>
        </a:accent2>
        <a:accent3>
          <a:srgbClr val="FFFFFF"/>
        </a:accent3>
        <a:accent4>
          <a:srgbClr val="000000"/>
        </a:accent4>
        <a:accent5>
          <a:srgbClr val="DFC4FB"/>
        </a:accent5>
        <a:accent6>
          <a:srgbClr val="8A5CE7"/>
        </a:accent6>
        <a:hlink>
          <a:srgbClr val="E4005C"/>
        </a:hlink>
        <a:folHlink>
          <a:srgbClr val="C36C03"/>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10933</TotalTime>
  <Words>1497</Words>
  <Application>Microsoft Office PowerPoint</Application>
  <PresentationFormat>On-screen Show (4:3)</PresentationFormat>
  <Paragraphs>250</Paragraphs>
  <Slides>31</Slides>
  <Notes>21</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31</vt:i4>
      </vt:variant>
    </vt:vector>
  </HeadingPairs>
  <TitlesOfParts>
    <vt:vector size="45" baseType="lpstr">
      <vt:lpstr>Verdana</vt:lpstr>
      <vt:lpstr>Tahoma</vt:lpstr>
      <vt:lpstr>VNI-Avo</vt:lpstr>
      <vt:lpstr>Arial</vt:lpstr>
      <vt:lpstr>Times New Roman</vt:lpstr>
      <vt:lpstr>VNI-Times</vt:lpstr>
      <vt:lpstr>SimSun</vt:lpstr>
      <vt:lpstr>Wingdings</vt:lpstr>
      <vt:lpstr>Ocean</vt:lpstr>
      <vt:lpstr>Watermark</vt:lpstr>
      <vt:lpstr>71_slide</vt:lpstr>
      <vt:lpstr>Artistic_33_www.FreeDownloadPowerPoint.com</vt:lpstr>
      <vt:lpstr>Maple</vt:lpstr>
      <vt:lpstr>2_Proposal</vt:lpstr>
      <vt:lpstr>PowerPoint Presentation</vt:lpstr>
      <vt:lpstr>PowerPoint Presentation</vt:lpstr>
      <vt:lpstr>PowerPoint Presentation</vt:lpstr>
      <vt:lpstr>PowerPoint Presentation</vt:lpstr>
      <vt:lpstr>MỤC TIÊU</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Năm loại thư</vt:lpstr>
      <vt:lpstr>Có chủ đề</vt:lpstr>
      <vt:lpstr>Viết ngắn gọn</vt:lpstr>
      <vt:lpstr>Đúng văn phạm</vt:lpstr>
      <vt:lpstr>Tên người nhận</vt:lpstr>
      <vt:lpstr>PowerPoint Presentation</vt:lpstr>
      <vt:lpstr>Email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892</cp:revision>
  <dcterms:created xsi:type="dcterms:W3CDTF">2006-11-05T16:52:43Z</dcterms:created>
  <dcterms:modified xsi:type="dcterms:W3CDTF">2021-05-26T05:12:13Z</dcterms:modified>
</cp:coreProperties>
</file>