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38"/>
  </p:notesMasterIdLst>
  <p:sldIdLst>
    <p:sldId id="379" r:id="rId6"/>
    <p:sldId id="743" r:id="rId7"/>
    <p:sldId id="947" r:id="rId8"/>
    <p:sldId id="948" r:id="rId9"/>
    <p:sldId id="949" r:id="rId10"/>
    <p:sldId id="950" r:id="rId11"/>
    <p:sldId id="1003" r:id="rId12"/>
    <p:sldId id="886" r:id="rId13"/>
    <p:sldId id="887" r:id="rId14"/>
    <p:sldId id="888" r:id="rId15"/>
    <p:sldId id="1004" r:id="rId16"/>
    <p:sldId id="889" r:id="rId17"/>
    <p:sldId id="1005" r:id="rId18"/>
    <p:sldId id="1006" r:id="rId19"/>
    <p:sldId id="1007" r:id="rId20"/>
    <p:sldId id="1008" r:id="rId21"/>
    <p:sldId id="1009" r:id="rId22"/>
    <p:sldId id="1010" r:id="rId23"/>
    <p:sldId id="992" r:id="rId24"/>
    <p:sldId id="1011" r:id="rId25"/>
    <p:sldId id="1012" r:id="rId26"/>
    <p:sldId id="993" r:id="rId27"/>
    <p:sldId id="1014" r:id="rId28"/>
    <p:sldId id="1015" r:id="rId29"/>
    <p:sldId id="1016" r:id="rId30"/>
    <p:sldId id="1017" r:id="rId31"/>
    <p:sldId id="1018" r:id="rId32"/>
    <p:sldId id="1019" r:id="rId33"/>
    <p:sldId id="1020" r:id="rId34"/>
    <p:sldId id="1021" r:id="rId35"/>
    <p:sldId id="946" r:id="rId36"/>
    <p:sldId id="951" r:id="rId37"/>
  </p:sldIdLst>
  <p:sldSz cx="9144000" cy="6858000" type="screen4x3"/>
  <p:notesSz cx="6858000" cy="9144000"/>
  <p:embeddedFontLst>
    <p:embeddedFont>
      <p:font typeface="Verdana" panose="020B0604030504040204" pitchFamily="34" charset="0"/>
      <p:regular r:id="rId39"/>
      <p:bold r:id="rId40"/>
      <p:italic r:id="rId41"/>
      <p:boldItalic r:id="rId42"/>
    </p:embeddedFont>
    <p:embeddedFont>
      <p:font typeface="Tahoma" panose="020B0604030504040204" pitchFamily="34" charset="0"/>
      <p:regular r:id="rId43"/>
      <p:bold r:id="rId44"/>
    </p:embeddedFont>
    <p:embeddedFont>
      <p:font typeface="VNI-Avo" pitchFamily="2" charset="0"/>
      <p:regular r:id="rId45"/>
      <p:bold r:id="rId46"/>
      <p:italic r:id="rId47"/>
      <p:boldItalic r:id="rId48"/>
    </p:embeddedFont>
    <p:embeddedFont>
      <p:font typeface="VNI-Times" pitchFamily="2" charset="0"/>
      <p:regular r:id="rId49"/>
      <p:bold r:id="rId50"/>
      <p:italic r:id="rId51"/>
      <p:boldItalic r:id="rId52"/>
    </p:embeddedFont>
    <p:embeddedFont>
      <p:font typeface="Calibri" panose="020F0502020204030204" pitchFamily="34" charset="0"/>
      <p:regular r:id="rId53"/>
      <p:bold r:id="rId54"/>
      <p:italic r:id="rId55"/>
      <p:boldItalic r:id="rId56"/>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B4A6"/>
    <a:srgbClr val="456C44"/>
    <a:srgbClr val="6666FF"/>
    <a:srgbClr val="CC6600"/>
    <a:srgbClr val="6600CC"/>
    <a:srgbClr val="0000FF"/>
    <a:srgbClr val="F4F173"/>
    <a:srgbClr val="66FFCC"/>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82905" autoAdjust="0"/>
  </p:normalViewPr>
  <p:slideViewPr>
    <p:cSldViewPr>
      <p:cViewPr varScale="1">
        <p:scale>
          <a:sx n="55" d="100"/>
          <a:sy n="55" d="100"/>
        </p:scale>
        <p:origin x="101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1.fntdata"/><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55" Type="http://schemas.openxmlformats.org/officeDocument/2006/relationships/font" Target="fonts/font17.fntdata"/><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font" Target="fonts/font15.fntdata"/><Relationship Id="rId58" Type="http://schemas.openxmlformats.org/officeDocument/2006/relationships/viewProps" Target="viewProps.xml"/><Relationship Id="rId5" Type="http://schemas.openxmlformats.org/officeDocument/2006/relationships/slideMaster" Target="slideMasters/slideMaster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font" Target="fonts/font5.fntdata"/><Relationship Id="rId48" Type="http://schemas.openxmlformats.org/officeDocument/2006/relationships/font" Target="fonts/font10.fntdata"/><Relationship Id="rId56" Type="http://schemas.openxmlformats.org/officeDocument/2006/relationships/font" Target="fonts/font18.fntdata"/><Relationship Id="rId8" Type="http://schemas.openxmlformats.org/officeDocument/2006/relationships/slide" Target="slides/slide3.xml"/><Relationship Id="rId51" Type="http://schemas.openxmlformats.org/officeDocument/2006/relationships/font" Target="fonts/font13.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46" Type="http://schemas.openxmlformats.org/officeDocument/2006/relationships/font" Target="fonts/font8.fntdata"/><Relationship Id="rId59"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font" Target="fonts/font3.fntdata"/><Relationship Id="rId54"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11.fntdata"/><Relationship Id="rId57"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font" Target="fonts/font6.fntdata"/><Relationship Id="rId52" Type="http://schemas.openxmlformats.org/officeDocument/2006/relationships/font" Target="fonts/font14.fntdata"/><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rgbClr val="FFC000"/>
        </a:solidFill>
        <a:ln>
          <a:noFill/>
        </a:ln>
      </dgm:spPr>
      <dgm:t>
        <a:bodyPr/>
        <a:lstStyle/>
        <a:p>
          <a:r>
            <a:rPr lang="en-US" sz="2400" b="0" smtClean="0"/>
            <a:t>Bước 1: Xác định nhu cầu khách hàng</a:t>
          </a:r>
          <a:endParaRPr lang="en-US" sz="2400"/>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custT="1"/>
      <dgm:spPr>
        <a:solidFill>
          <a:srgbClr val="FFC000"/>
        </a:solidFill>
        <a:ln>
          <a:noFill/>
        </a:ln>
      </dgm:spPr>
      <dgm:t>
        <a:bodyPr/>
        <a:lstStyle/>
        <a:p>
          <a:r>
            <a:rPr lang="en-US" sz="2400" b="0" smtClean="0"/>
            <a:t>Bước 5: Xác định mức độ rủi ro và thách thức của dự án</a:t>
          </a:r>
          <a:endParaRPr lang="en-US" sz="2400"/>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custT="1"/>
      <dgm:spPr>
        <a:solidFill>
          <a:srgbClr val="CC6600"/>
        </a:solidFill>
        <a:ln>
          <a:noFill/>
        </a:ln>
      </dgm:spPr>
      <dgm:t>
        <a:bodyPr/>
        <a:lstStyle/>
        <a:p>
          <a:r>
            <a:rPr lang="en-US" sz="2400" b="0" smtClean="0"/>
            <a:t>Bước 2: Thiết lập mục tiêu cho kế hoạch quản lý dự án</a:t>
          </a:r>
          <a:r>
            <a:rPr lang="en-US" sz="2400" smtClean="0"/>
            <a:t> </a:t>
          </a:r>
          <a:endParaRPr lang="en-US" sz="2400"/>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rgbClr val="FFC000"/>
        </a:solidFill>
        <a:ln>
          <a:noFill/>
        </a:ln>
      </dgm:spPr>
      <dgm:t>
        <a:bodyPr/>
        <a:lstStyle/>
        <a:p>
          <a:r>
            <a:rPr lang="en-US" sz="2400" b="0" smtClean="0"/>
            <a:t>Bước 3: Xác định kết quả dự án theo từng giai đoạn</a:t>
          </a:r>
          <a:endParaRPr lang="en-US" sz="2400"/>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rgbClr val="CC6600"/>
        </a:solidFill>
        <a:ln>
          <a:noFill/>
        </a:ln>
      </dgm:spPr>
      <dgm:t>
        <a:bodyPr/>
        <a:lstStyle/>
        <a:p>
          <a:r>
            <a:rPr lang="en-US" sz="2400" b="0" smtClean="0"/>
            <a:t>Bước 4: Thiết lập tiến độ dự án</a:t>
          </a:r>
          <a:r>
            <a:rPr lang="en-US" sz="2400" smtClean="0"/>
            <a:t> </a:t>
          </a:r>
          <a:endParaRPr lang="en-US" sz="2400"/>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70A7DA25-CAE2-4956-8A35-6440F0786C52}">
      <dgm:prSet phldrT="[Text]" custT="1"/>
      <dgm:spPr>
        <a:solidFill>
          <a:srgbClr val="CC6600"/>
        </a:solidFill>
        <a:ln>
          <a:noFill/>
        </a:ln>
      </dgm:spPr>
      <dgm:t>
        <a:bodyPr/>
        <a:lstStyle/>
        <a:p>
          <a:r>
            <a:rPr lang="en-US" sz="2400" b="0" smtClean="0"/>
            <a:t>Bước 6: Trình bày kế hoạch dự án cho các bên liên quan</a:t>
          </a:r>
          <a:endParaRPr lang="en-US" sz="2400"/>
        </a:p>
      </dgm:t>
    </dgm:pt>
    <dgm:pt modelId="{D5D441A2-76F4-4A81-B5B4-FD577B2AA9F4}" type="parTrans" cxnId="{434338A8-9670-40B6-9BAF-E3EC55A84FB8}">
      <dgm:prSet/>
      <dgm:spPr/>
      <dgm:t>
        <a:bodyPr/>
        <a:lstStyle/>
        <a:p>
          <a:endParaRPr lang="en-US"/>
        </a:p>
      </dgm:t>
    </dgm:pt>
    <dgm:pt modelId="{A9CE3361-40EB-4F2C-B1DC-A7040B8F8C17}" type="sibTrans" cxnId="{434338A8-9670-40B6-9BAF-E3EC55A84FB8}">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6"/>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6"/>
      <dgm:spPr/>
    </dgm:pt>
    <dgm:pt modelId="{FE5DACDC-D204-4196-9D90-2C749A97F532}" type="pres">
      <dgm:prSet presAssocID="{13BF7155-BE45-4CF9-B41C-0D474A570606}" presName="dstNode" presStyleLbl="node1" presStyleIdx="0" presStyleCnt="6"/>
      <dgm:spPr/>
    </dgm:pt>
    <dgm:pt modelId="{403524E3-91F6-45AB-B12F-51339F9DFC8C}" type="pres">
      <dgm:prSet presAssocID="{5A1B949C-74D4-408C-BF4F-71E7093C8B8A}" presName="text_1" presStyleLbl="node1" presStyleIdx="0" presStyleCnt="6">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6"/>
      <dgm:spPr>
        <a:solidFill>
          <a:srgbClr val="CC6600"/>
        </a:solidFill>
      </dgm:spPr>
      <dgm:t>
        <a:bodyPr/>
        <a:lstStyle/>
        <a:p>
          <a:endParaRPr lang="en-US"/>
        </a:p>
      </dgm:t>
    </dgm:pt>
    <dgm:pt modelId="{FC17301F-65ED-48B5-ADB3-E7C53E5E2D71}" type="pres">
      <dgm:prSet presAssocID="{C706F11F-6035-47FF-9995-9F9454D2E636}" presName="text_2" presStyleLbl="node1" presStyleIdx="1" presStyleCnt="6">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6"/>
      <dgm:spPr>
        <a:solidFill>
          <a:srgbClr val="FFC000"/>
        </a:solidFill>
      </dgm:spPr>
    </dgm:pt>
    <dgm:pt modelId="{8471E97E-9928-4F7C-9EB1-A0B044A043C7}" type="pres">
      <dgm:prSet presAssocID="{45993EB3-59A3-4B33-A145-B47E49091A1E}" presName="text_3" presStyleLbl="node1" presStyleIdx="2" presStyleCnt="6">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6"/>
      <dgm:spPr>
        <a:solidFill>
          <a:srgbClr val="CC6600"/>
        </a:solidFill>
      </dgm:spPr>
      <dgm:t>
        <a:bodyPr/>
        <a:lstStyle/>
        <a:p>
          <a:endParaRPr lang="en-US"/>
        </a:p>
      </dgm:t>
    </dgm:pt>
    <dgm:pt modelId="{50784C02-FA6D-4036-AF38-BC8344E3E045}" type="pres">
      <dgm:prSet presAssocID="{6F30364A-EE01-46A5-9304-0AE938B11CEE}" presName="text_4" presStyleLbl="node1" presStyleIdx="3" presStyleCnt="6">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6"/>
      <dgm:spPr>
        <a:solidFill>
          <a:srgbClr val="FFC000"/>
        </a:solidFill>
      </dgm:spPr>
    </dgm:pt>
    <dgm:pt modelId="{DD70286A-88AB-4BF7-BBC6-522207A183B1}" type="pres">
      <dgm:prSet presAssocID="{F7C15B5E-C61A-4C75-A38E-CB32B8706709}" presName="text_5" presStyleLbl="node1" presStyleIdx="4" presStyleCnt="6">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6"/>
      <dgm:spPr>
        <a:solidFill>
          <a:srgbClr val="CC6600"/>
        </a:solidFill>
      </dgm:spPr>
      <dgm:t>
        <a:bodyPr/>
        <a:lstStyle/>
        <a:p>
          <a:endParaRPr lang="en-US"/>
        </a:p>
      </dgm:t>
    </dgm:pt>
    <dgm:pt modelId="{5A452922-F13F-4C0D-A18F-75949E51539E}" type="pres">
      <dgm:prSet presAssocID="{70A7DA25-CAE2-4956-8A35-6440F0786C52}" presName="text_6" presStyleLbl="node1" presStyleIdx="5" presStyleCnt="6">
        <dgm:presLayoutVars>
          <dgm:bulletEnabled val="1"/>
        </dgm:presLayoutVars>
      </dgm:prSet>
      <dgm:spPr/>
      <dgm:t>
        <a:bodyPr/>
        <a:lstStyle/>
        <a:p>
          <a:endParaRPr lang="en-US"/>
        </a:p>
      </dgm:t>
    </dgm:pt>
    <dgm:pt modelId="{666081F8-9FCB-464D-9621-1198FFF11F91}" type="pres">
      <dgm:prSet presAssocID="{70A7DA25-CAE2-4956-8A35-6440F0786C52}" presName="accent_6" presStyleCnt="0"/>
      <dgm:spPr/>
    </dgm:pt>
    <dgm:pt modelId="{ABF56F21-329B-4C32-B5E9-F2FBA673402D}" type="pres">
      <dgm:prSet presAssocID="{70A7DA25-CAE2-4956-8A35-6440F0786C52}" presName="accentRepeatNode" presStyleLbl="solidFgAcc1" presStyleIdx="5" presStyleCnt="6"/>
      <dgm:spPr>
        <a:solidFill>
          <a:srgbClr val="FFC000"/>
        </a:solidFill>
      </dgm:spPr>
      <dgm:t>
        <a:bodyPr/>
        <a:lstStyle/>
        <a:p>
          <a:endParaRPr lang="en-US"/>
        </a:p>
      </dgm:t>
    </dgm:pt>
  </dgm:ptLst>
  <dgm:cxnLst>
    <dgm:cxn modelId="{434338A8-9670-40B6-9BAF-E3EC55A84FB8}" srcId="{13BF7155-BE45-4CF9-B41C-0D474A570606}" destId="{70A7DA25-CAE2-4956-8A35-6440F0786C52}" srcOrd="5" destOrd="0" parTransId="{D5D441A2-76F4-4A81-B5B4-FD577B2AA9F4}" sibTransId="{A9CE3361-40EB-4F2C-B1DC-A7040B8F8C17}"/>
    <dgm:cxn modelId="{6973D19C-A768-4989-AD2C-919272EC303A}" type="presOf" srcId="{6F30364A-EE01-46A5-9304-0AE938B11CEE}" destId="{50784C02-FA6D-4036-AF38-BC8344E3E045}"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65F4D5C1-FF62-4130-B0D9-01A941DD4FCE}" type="presOf" srcId="{70A7DA25-CAE2-4956-8A35-6440F0786C52}" destId="{5A452922-F13F-4C0D-A18F-75949E51539E}"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0706EEE6-477C-4DCB-B530-51E51F6CE2A2}" srcId="{13BF7155-BE45-4CF9-B41C-0D474A570606}" destId="{5A1B949C-74D4-408C-BF4F-71E7093C8B8A}" srcOrd="0" destOrd="0" parTransId="{AE599B2E-FDDE-42F4-920E-072EB70282DC}" sibTransId="{FA5E38D6-DC51-4AF6-A245-9E2506A06C37}"/>
    <dgm:cxn modelId="{471FF48B-10AE-4460-B986-DF94810EAB02}" srcId="{13BF7155-BE45-4CF9-B41C-0D474A570606}" destId="{45993EB3-59A3-4B33-A145-B47E49091A1E}" srcOrd="2" destOrd="0" parTransId="{CBE2E11F-B758-4246-A494-F2A1242FE598}" sibTransId="{6D53BF88-4D51-4C50-AAC0-9BDF79BBBE65}"/>
    <dgm:cxn modelId="{62164988-036C-43D7-886F-911ED9D46DF5}" type="presOf" srcId="{C706F11F-6035-47FF-9995-9F9454D2E636}" destId="{FC17301F-65ED-48B5-ADB3-E7C53E5E2D71}" srcOrd="0" destOrd="0" presId="urn:microsoft.com/office/officeart/2008/layout/VerticalCurvedList"/>
    <dgm:cxn modelId="{CD428E34-5B71-48BD-B2E0-F37BF17F39CC}" srcId="{13BF7155-BE45-4CF9-B41C-0D474A570606}" destId="{C706F11F-6035-47FF-9995-9F9454D2E636}" srcOrd="1" destOrd="0" parTransId="{726382BF-1B99-4951-B788-20517642B192}" sibTransId="{8BDA963B-9A8C-49EC-9393-A3542E0B9748}"/>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 modelId="{E6714C57-0C38-4B25-8B08-212A2B18E3E9}" type="presParOf" srcId="{241F2806-A872-4DC0-88E6-5066154DF9EA}" destId="{5A452922-F13F-4C0D-A18F-75949E51539E}" srcOrd="11" destOrd="0" presId="urn:microsoft.com/office/officeart/2008/layout/VerticalCurvedList"/>
    <dgm:cxn modelId="{92F864CF-4C59-4B60-9570-A89E15E20BA2}" type="presParOf" srcId="{241F2806-A872-4DC0-88E6-5066154DF9EA}" destId="{666081F8-9FCB-464D-9621-1198FFF11F91}" srcOrd="12" destOrd="0" presId="urn:microsoft.com/office/officeart/2008/layout/VerticalCurvedList"/>
    <dgm:cxn modelId="{906BC2AD-49CF-4139-9EC4-8A6D6E57AB07}" type="presParOf" srcId="{666081F8-9FCB-464D-9621-1198FFF11F91}" destId="{ABF56F21-329B-4C32-B5E9-F2FBA673402D}"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640089B-30C4-4CF9-A1E4-F7E151C2D61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B07E11C-ED0B-47F3-A60D-D70D6114E5A2}">
      <dgm:prSet phldrT="[Text]"/>
      <dgm:spPr>
        <a:solidFill>
          <a:srgbClr val="FFC000"/>
        </a:solidFill>
      </dgm:spPr>
      <dgm:t>
        <a:bodyPr/>
        <a:lstStyle/>
        <a:p>
          <a:r>
            <a:rPr kumimoji="0" lang="en-US" b="1" i="0" u="none" strike="noStrike"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SMART</a:t>
          </a:r>
          <a:endParaRPr lang="en-US">
            <a:solidFill>
              <a:schemeClr val="bg1"/>
            </a:solidFill>
          </a:endParaRPr>
        </a:p>
      </dgm:t>
    </dgm:pt>
    <dgm:pt modelId="{D908B8CC-D8D2-4963-9441-EE4982D523BD}" type="parTrans" cxnId="{4C4A5052-4859-4832-9F4F-0A3A61109449}">
      <dgm:prSet/>
      <dgm:spPr/>
      <dgm:t>
        <a:bodyPr/>
        <a:lstStyle/>
        <a:p>
          <a:endParaRPr lang="en-US"/>
        </a:p>
      </dgm:t>
    </dgm:pt>
    <dgm:pt modelId="{8ACAE431-5646-4949-9B4A-AA79BC39E76B}" type="sibTrans" cxnId="{4C4A5052-4859-4832-9F4F-0A3A61109449}">
      <dgm:prSet/>
      <dgm:spPr/>
      <dgm:t>
        <a:bodyPr/>
        <a:lstStyle/>
        <a:p>
          <a:endParaRPr lang="en-US"/>
        </a:p>
      </dgm:t>
    </dgm:pt>
    <dgm:pt modelId="{2EF38C11-A801-47E5-87E2-3B4D9F5FA0DB}">
      <dgm:prSet phldrT="[Text]" custT="1"/>
      <dgm:spPr>
        <a:solidFill>
          <a:srgbClr val="00B050"/>
        </a:solidFill>
      </dgm:spPr>
      <dgm:t>
        <a:bodyPr/>
        <a:lstStyle/>
        <a:p>
          <a:r>
            <a:rPr lang="en-US" sz="2800" b="1" i="0" smtClean="0"/>
            <a:t>Tiêu chí cụ thể</a:t>
          </a:r>
          <a:endParaRPr lang="en-US" sz="2800" i="0">
            <a:latin typeface="Times New Roman" panose="02020603050405020304" pitchFamily="18" charset="0"/>
            <a:cs typeface="Times New Roman" panose="02020603050405020304" pitchFamily="18" charset="0"/>
          </a:endParaRPr>
        </a:p>
      </dgm:t>
    </dgm:pt>
    <dgm:pt modelId="{176BD0E1-6D41-4215-9775-AFFEC183273F}" type="parTrans" cxnId="{C8A44667-C4D4-44B0-984B-81864F0C9233}">
      <dgm:prSet/>
      <dgm:spPr>
        <a:solidFill>
          <a:schemeClr val="accent1">
            <a:lumMod val="75000"/>
          </a:schemeClr>
        </a:solidFill>
      </dgm:spPr>
      <dgm:t>
        <a:bodyPr/>
        <a:lstStyle/>
        <a:p>
          <a:endParaRPr lang="en-US"/>
        </a:p>
      </dgm:t>
    </dgm:pt>
    <dgm:pt modelId="{87047376-9726-4ABC-9738-CCC7ACAAC08F}" type="sibTrans" cxnId="{C8A44667-C4D4-44B0-984B-81864F0C9233}">
      <dgm:prSet/>
      <dgm:spPr/>
      <dgm:t>
        <a:bodyPr/>
        <a:lstStyle/>
        <a:p>
          <a:endParaRPr lang="en-US"/>
        </a:p>
      </dgm:t>
    </dgm:pt>
    <dgm:pt modelId="{06204A61-DD85-43BB-8848-4D9C61F93FA9}">
      <dgm:prSet phldrT="[Text]" custT="1"/>
      <dgm:spPr>
        <a:solidFill>
          <a:schemeClr val="accent5">
            <a:lumMod val="50000"/>
          </a:schemeClr>
        </a:solidFill>
      </dgm:spPr>
      <dgm:t>
        <a:bodyPr/>
        <a:lstStyle/>
        <a:p>
          <a:r>
            <a:rPr lang="vi-VN" sz="2400" b="1" i="0" smtClean="0"/>
            <a:t>Tiêu chí có thể đạt được</a:t>
          </a:r>
          <a:endParaRPr lang="en-US" sz="2400" i="0">
            <a:latin typeface="Times New Roman" panose="02020603050405020304" pitchFamily="18" charset="0"/>
            <a:cs typeface="Times New Roman" panose="02020603050405020304" pitchFamily="18" charset="0"/>
          </a:endParaRPr>
        </a:p>
      </dgm:t>
    </dgm:pt>
    <dgm:pt modelId="{096769CA-6AAB-45A8-A066-1DDA873F4ADE}" type="parTrans" cxnId="{F6B381CD-F204-4BEF-9C8F-7D045F021174}">
      <dgm:prSet/>
      <dgm:spPr>
        <a:solidFill>
          <a:schemeClr val="accent1">
            <a:lumMod val="75000"/>
          </a:schemeClr>
        </a:solidFill>
      </dgm:spPr>
      <dgm:t>
        <a:bodyPr/>
        <a:lstStyle/>
        <a:p>
          <a:endParaRPr lang="en-US"/>
        </a:p>
      </dgm:t>
    </dgm:pt>
    <dgm:pt modelId="{162CBF06-2FA8-4D79-891F-724432E4C8EC}" type="sibTrans" cxnId="{F6B381CD-F204-4BEF-9C8F-7D045F021174}">
      <dgm:prSet/>
      <dgm:spPr/>
      <dgm:t>
        <a:bodyPr/>
        <a:lstStyle/>
        <a:p>
          <a:endParaRPr lang="en-US"/>
        </a:p>
      </dgm:t>
    </dgm:pt>
    <dgm:pt modelId="{CCF98691-462C-4850-9164-BF1A234141B3}">
      <dgm:prSet phldrT="[Text]" custT="1"/>
      <dgm:spPr>
        <a:solidFill>
          <a:srgbClr val="6600CC"/>
        </a:solidFill>
      </dgm:spPr>
      <dgm:t>
        <a:bodyPr/>
        <a:lstStyle/>
        <a:p>
          <a:r>
            <a:rPr lang="en-US" sz="2800" b="1" i="0" smtClean="0"/>
            <a:t>Thực tế</a:t>
          </a:r>
          <a:endParaRPr lang="en-US" sz="2800" b="1" i="0">
            <a:latin typeface="Times New Roman" panose="02020603050405020304" pitchFamily="18" charset="0"/>
            <a:cs typeface="Times New Roman" panose="02020603050405020304" pitchFamily="18" charset="0"/>
          </a:endParaRPr>
        </a:p>
      </dgm:t>
    </dgm:pt>
    <dgm:pt modelId="{BAED8E85-891F-4598-9B7A-FDAD65BE7E07}" type="parTrans" cxnId="{66678B83-C37E-459D-AA98-FD781BD31F99}">
      <dgm:prSet/>
      <dgm:spPr>
        <a:solidFill>
          <a:schemeClr val="accent1">
            <a:lumMod val="75000"/>
          </a:schemeClr>
        </a:solidFill>
      </dgm:spPr>
      <dgm:t>
        <a:bodyPr/>
        <a:lstStyle/>
        <a:p>
          <a:endParaRPr lang="en-US"/>
        </a:p>
      </dgm:t>
    </dgm:pt>
    <dgm:pt modelId="{CD5A24C1-B682-4860-BDF3-1B62AB9E634A}" type="sibTrans" cxnId="{66678B83-C37E-459D-AA98-FD781BD31F99}">
      <dgm:prSet/>
      <dgm:spPr/>
      <dgm:t>
        <a:bodyPr/>
        <a:lstStyle/>
        <a:p>
          <a:endParaRPr lang="en-US"/>
        </a:p>
      </dgm:t>
    </dgm:pt>
    <dgm:pt modelId="{4B025C2E-26F3-4563-8CD7-1534D5670046}">
      <dgm:prSet phldrT="[Text]" custT="1"/>
      <dgm:spPr>
        <a:solidFill>
          <a:srgbClr val="0070C0"/>
        </a:solidFill>
      </dgm:spPr>
      <dgm:t>
        <a:bodyPr/>
        <a:lstStyle/>
        <a:p>
          <a:r>
            <a:rPr lang="vi-VN" sz="2600" b="1" i="0" smtClean="0"/>
            <a:t>Tiêu chí có thể đo lường</a:t>
          </a:r>
          <a:endParaRPr lang="en-US" sz="2600" i="0">
            <a:latin typeface="Times New Roman" panose="02020603050405020304" pitchFamily="18" charset="0"/>
            <a:cs typeface="Times New Roman" panose="02020603050405020304" pitchFamily="18" charset="0"/>
          </a:endParaRPr>
        </a:p>
      </dgm:t>
    </dgm:pt>
    <dgm:pt modelId="{813A061B-D3E6-417F-ACC7-87C2437279AA}" type="sibTrans" cxnId="{6F56EA7C-DC7D-4CFD-9063-3FEEB6BF6B3A}">
      <dgm:prSet/>
      <dgm:spPr/>
      <dgm:t>
        <a:bodyPr/>
        <a:lstStyle/>
        <a:p>
          <a:endParaRPr lang="en-US"/>
        </a:p>
      </dgm:t>
    </dgm:pt>
    <dgm:pt modelId="{A5A8F11A-C59E-46E1-8338-282483791492}" type="parTrans" cxnId="{6F56EA7C-DC7D-4CFD-9063-3FEEB6BF6B3A}">
      <dgm:prSet/>
      <dgm:spPr>
        <a:solidFill>
          <a:schemeClr val="accent1">
            <a:lumMod val="75000"/>
          </a:schemeClr>
        </a:solidFill>
      </dgm:spPr>
      <dgm:t>
        <a:bodyPr/>
        <a:lstStyle/>
        <a:p>
          <a:endParaRPr lang="en-US"/>
        </a:p>
      </dgm:t>
    </dgm:pt>
    <dgm:pt modelId="{20A7029E-E73E-444D-916E-7234B0CB297F}">
      <dgm:prSet phldrT="[Text]" custT="1"/>
      <dgm:spPr>
        <a:solidFill>
          <a:srgbClr val="00B0F0"/>
        </a:solidFill>
      </dgm:spPr>
      <dgm:t>
        <a:bodyPr/>
        <a:lstStyle/>
        <a:p>
          <a:r>
            <a:rPr lang="en-US" sz="2400" b="1" i="0" smtClean="0"/>
            <a:t>Thời gian hoàn thành</a:t>
          </a:r>
          <a:endParaRPr lang="en-US" sz="2400" b="1" i="0">
            <a:latin typeface="Times New Roman" panose="02020603050405020304" pitchFamily="18" charset="0"/>
            <a:cs typeface="Times New Roman" panose="02020603050405020304" pitchFamily="18" charset="0"/>
          </a:endParaRPr>
        </a:p>
      </dgm:t>
    </dgm:pt>
    <dgm:pt modelId="{9B65977C-C4D5-4D3C-B9AD-E25452B4F32A}" type="parTrans" cxnId="{E9AD1F20-005B-4427-98EA-7597503F3860}">
      <dgm:prSet/>
      <dgm:spPr>
        <a:solidFill>
          <a:schemeClr val="accent1">
            <a:lumMod val="75000"/>
          </a:schemeClr>
        </a:solidFill>
      </dgm:spPr>
      <dgm:t>
        <a:bodyPr/>
        <a:lstStyle/>
        <a:p>
          <a:endParaRPr lang="en-US"/>
        </a:p>
      </dgm:t>
    </dgm:pt>
    <dgm:pt modelId="{6375D2B1-2D5A-4171-B453-3758332A9350}" type="sibTrans" cxnId="{E9AD1F20-005B-4427-98EA-7597503F3860}">
      <dgm:prSet/>
      <dgm:spPr/>
      <dgm:t>
        <a:bodyPr/>
        <a:lstStyle/>
        <a:p>
          <a:endParaRPr lang="en-US"/>
        </a:p>
      </dgm:t>
    </dgm:pt>
    <dgm:pt modelId="{C6473B66-7E8E-4528-859A-60087DD7573D}" type="pres">
      <dgm:prSet presAssocID="{8640089B-30C4-4CF9-A1E4-F7E151C2D612}" presName="cycle" presStyleCnt="0">
        <dgm:presLayoutVars>
          <dgm:chMax val="1"/>
          <dgm:dir/>
          <dgm:animLvl val="ctr"/>
          <dgm:resizeHandles val="exact"/>
        </dgm:presLayoutVars>
      </dgm:prSet>
      <dgm:spPr/>
      <dgm:t>
        <a:bodyPr/>
        <a:lstStyle/>
        <a:p>
          <a:endParaRPr lang="en-US"/>
        </a:p>
      </dgm:t>
    </dgm:pt>
    <dgm:pt modelId="{9F5A11AD-709B-43DD-86D0-7AE98BD6D267}" type="pres">
      <dgm:prSet presAssocID="{6B07E11C-ED0B-47F3-A60D-D70D6114E5A2}" presName="centerShape" presStyleLbl="node0" presStyleIdx="0" presStyleCnt="1"/>
      <dgm:spPr/>
      <dgm:t>
        <a:bodyPr/>
        <a:lstStyle/>
        <a:p>
          <a:endParaRPr lang="en-US"/>
        </a:p>
      </dgm:t>
    </dgm:pt>
    <dgm:pt modelId="{846B6A2C-BAC2-4F0E-A145-8289578E6E63}" type="pres">
      <dgm:prSet presAssocID="{176BD0E1-6D41-4215-9775-AFFEC183273F}" presName="parTrans" presStyleLbl="bgSibTrans2D1" presStyleIdx="0" presStyleCnt="5"/>
      <dgm:spPr/>
      <dgm:t>
        <a:bodyPr/>
        <a:lstStyle/>
        <a:p>
          <a:endParaRPr lang="en-US"/>
        </a:p>
      </dgm:t>
    </dgm:pt>
    <dgm:pt modelId="{9B58582B-6F06-4BD9-84D4-257E7F768679}" type="pres">
      <dgm:prSet presAssocID="{2EF38C11-A801-47E5-87E2-3B4D9F5FA0DB}" presName="node" presStyleLbl="node1" presStyleIdx="0" presStyleCnt="5">
        <dgm:presLayoutVars>
          <dgm:bulletEnabled val="1"/>
        </dgm:presLayoutVars>
      </dgm:prSet>
      <dgm:spPr/>
      <dgm:t>
        <a:bodyPr/>
        <a:lstStyle/>
        <a:p>
          <a:endParaRPr lang="en-US"/>
        </a:p>
      </dgm:t>
    </dgm:pt>
    <dgm:pt modelId="{3C59882B-8295-471D-89B2-F1122968FE30}" type="pres">
      <dgm:prSet presAssocID="{A5A8F11A-C59E-46E1-8338-282483791492}" presName="parTrans" presStyleLbl="bgSibTrans2D1" presStyleIdx="1" presStyleCnt="5"/>
      <dgm:spPr/>
      <dgm:t>
        <a:bodyPr/>
        <a:lstStyle/>
        <a:p>
          <a:endParaRPr lang="en-US"/>
        </a:p>
      </dgm:t>
    </dgm:pt>
    <dgm:pt modelId="{1DAF5672-F275-408D-AD90-D78999AC253B}" type="pres">
      <dgm:prSet presAssocID="{4B025C2E-26F3-4563-8CD7-1534D5670046}" presName="node" presStyleLbl="node1" presStyleIdx="1" presStyleCnt="5">
        <dgm:presLayoutVars>
          <dgm:bulletEnabled val="1"/>
        </dgm:presLayoutVars>
      </dgm:prSet>
      <dgm:spPr/>
      <dgm:t>
        <a:bodyPr/>
        <a:lstStyle/>
        <a:p>
          <a:endParaRPr lang="en-US"/>
        </a:p>
      </dgm:t>
    </dgm:pt>
    <dgm:pt modelId="{7626CE05-091C-4461-8D7E-315F70CA2C19}" type="pres">
      <dgm:prSet presAssocID="{096769CA-6AAB-45A8-A066-1DDA873F4ADE}" presName="parTrans" presStyleLbl="bgSibTrans2D1" presStyleIdx="2" presStyleCnt="5"/>
      <dgm:spPr/>
      <dgm:t>
        <a:bodyPr/>
        <a:lstStyle/>
        <a:p>
          <a:endParaRPr lang="en-US"/>
        </a:p>
      </dgm:t>
    </dgm:pt>
    <dgm:pt modelId="{D6403D31-26AC-4DB3-A253-7892CAC1487A}" type="pres">
      <dgm:prSet presAssocID="{06204A61-DD85-43BB-8848-4D9C61F93FA9}" presName="node" presStyleLbl="node1" presStyleIdx="2" presStyleCnt="5">
        <dgm:presLayoutVars>
          <dgm:bulletEnabled val="1"/>
        </dgm:presLayoutVars>
      </dgm:prSet>
      <dgm:spPr/>
      <dgm:t>
        <a:bodyPr/>
        <a:lstStyle/>
        <a:p>
          <a:endParaRPr lang="en-US"/>
        </a:p>
      </dgm:t>
    </dgm:pt>
    <dgm:pt modelId="{5E21EA82-D716-41D7-9852-C9102ECF797E}" type="pres">
      <dgm:prSet presAssocID="{BAED8E85-891F-4598-9B7A-FDAD65BE7E07}" presName="parTrans" presStyleLbl="bgSibTrans2D1" presStyleIdx="3" presStyleCnt="5"/>
      <dgm:spPr/>
      <dgm:t>
        <a:bodyPr/>
        <a:lstStyle/>
        <a:p>
          <a:endParaRPr lang="en-US"/>
        </a:p>
      </dgm:t>
    </dgm:pt>
    <dgm:pt modelId="{38529B5E-7062-4134-8B99-C7E6AF14050D}" type="pres">
      <dgm:prSet presAssocID="{CCF98691-462C-4850-9164-BF1A234141B3}" presName="node" presStyleLbl="node1" presStyleIdx="3" presStyleCnt="5">
        <dgm:presLayoutVars>
          <dgm:bulletEnabled val="1"/>
        </dgm:presLayoutVars>
      </dgm:prSet>
      <dgm:spPr/>
      <dgm:t>
        <a:bodyPr/>
        <a:lstStyle/>
        <a:p>
          <a:endParaRPr lang="en-US"/>
        </a:p>
      </dgm:t>
    </dgm:pt>
    <dgm:pt modelId="{38EECD23-A15F-4BFF-A1F4-8687E2AFE469}" type="pres">
      <dgm:prSet presAssocID="{9B65977C-C4D5-4D3C-B9AD-E25452B4F32A}" presName="parTrans" presStyleLbl="bgSibTrans2D1" presStyleIdx="4" presStyleCnt="5"/>
      <dgm:spPr/>
      <dgm:t>
        <a:bodyPr/>
        <a:lstStyle/>
        <a:p>
          <a:endParaRPr lang="en-US"/>
        </a:p>
      </dgm:t>
    </dgm:pt>
    <dgm:pt modelId="{E13AEF80-FE22-4406-9EC0-7EFB4FCAD3C2}" type="pres">
      <dgm:prSet presAssocID="{20A7029E-E73E-444D-916E-7234B0CB297F}" presName="node" presStyleLbl="node1" presStyleIdx="4" presStyleCnt="5">
        <dgm:presLayoutVars>
          <dgm:bulletEnabled val="1"/>
        </dgm:presLayoutVars>
      </dgm:prSet>
      <dgm:spPr/>
      <dgm:t>
        <a:bodyPr/>
        <a:lstStyle/>
        <a:p>
          <a:endParaRPr lang="en-US"/>
        </a:p>
      </dgm:t>
    </dgm:pt>
  </dgm:ptLst>
  <dgm:cxnLst>
    <dgm:cxn modelId="{983780B1-3616-42DF-BD1F-A97ACF686D49}" type="presOf" srcId="{096769CA-6AAB-45A8-A066-1DDA873F4ADE}" destId="{7626CE05-091C-4461-8D7E-315F70CA2C19}" srcOrd="0" destOrd="0" presId="urn:microsoft.com/office/officeart/2005/8/layout/radial4"/>
    <dgm:cxn modelId="{46FC56F2-6380-43D2-B460-097895CCEECF}" type="presOf" srcId="{A5A8F11A-C59E-46E1-8338-282483791492}" destId="{3C59882B-8295-471D-89B2-F1122968FE30}" srcOrd="0" destOrd="0" presId="urn:microsoft.com/office/officeart/2005/8/layout/radial4"/>
    <dgm:cxn modelId="{E9AD1F20-005B-4427-98EA-7597503F3860}" srcId="{6B07E11C-ED0B-47F3-A60D-D70D6114E5A2}" destId="{20A7029E-E73E-444D-916E-7234B0CB297F}" srcOrd="4" destOrd="0" parTransId="{9B65977C-C4D5-4D3C-B9AD-E25452B4F32A}" sibTransId="{6375D2B1-2D5A-4171-B453-3758332A9350}"/>
    <dgm:cxn modelId="{6197C663-B67B-4377-921F-0954FF24AECD}" type="presOf" srcId="{176BD0E1-6D41-4215-9775-AFFEC183273F}" destId="{846B6A2C-BAC2-4F0E-A145-8289578E6E63}" srcOrd="0" destOrd="0" presId="urn:microsoft.com/office/officeart/2005/8/layout/radial4"/>
    <dgm:cxn modelId="{66678B83-C37E-459D-AA98-FD781BD31F99}" srcId="{6B07E11C-ED0B-47F3-A60D-D70D6114E5A2}" destId="{CCF98691-462C-4850-9164-BF1A234141B3}" srcOrd="3" destOrd="0" parTransId="{BAED8E85-891F-4598-9B7A-FDAD65BE7E07}" sibTransId="{CD5A24C1-B682-4860-BDF3-1B62AB9E634A}"/>
    <dgm:cxn modelId="{C8A44667-C4D4-44B0-984B-81864F0C9233}" srcId="{6B07E11C-ED0B-47F3-A60D-D70D6114E5A2}" destId="{2EF38C11-A801-47E5-87E2-3B4D9F5FA0DB}" srcOrd="0" destOrd="0" parTransId="{176BD0E1-6D41-4215-9775-AFFEC183273F}" sibTransId="{87047376-9726-4ABC-9738-CCC7ACAAC08F}"/>
    <dgm:cxn modelId="{9EEA0E9B-73EC-4EFE-97CB-E67DB4429B0A}" type="presOf" srcId="{CCF98691-462C-4850-9164-BF1A234141B3}" destId="{38529B5E-7062-4134-8B99-C7E6AF14050D}" srcOrd="0" destOrd="0" presId="urn:microsoft.com/office/officeart/2005/8/layout/radial4"/>
    <dgm:cxn modelId="{6F56EA7C-DC7D-4CFD-9063-3FEEB6BF6B3A}" srcId="{6B07E11C-ED0B-47F3-A60D-D70D6114E5A2}" destId="{4B025C2E-26F3-4563-8CD7-1534D5670046}" srcOrd="1" destOrd="0" parTransId="{A5A8F11A-C59E-46E1-8338-282483791492}" sibTransId="{813A061B-D3E6-417F-ACC7-87C2437279AA}"/>
    <dgm:cxn modelId="{8D8F7F64-4B48-434F-97DF-13D73EEE724D}" type="presOf" srcId="{06204A61-DD85-43BB-8848-4D9C61F93FA9}" destId="{D6403D31-26AC-4DB3-A253-7892CAC1487A}" srcOrd="0" destOrd="0" presId="urn:microsoft.com/office/officeart/2005/8/layout/radial4"/>
    <dgm:cxn modelId="{5022ADE2-109E-4125-93A3-6CBAB671419E}" type="presOf" srcId="{2EF38C11-A801-47E5-87E2-3B4D9F5FA0DB}" destId="{9B58582B-6F06-4BD9-84D4-257E7F768679}" srcOrd="0" destOrd="0" presId="urn:microsoft.com/office/officeart/2005/8/layout/radial4"/>
    <dgm:cxn modelId="{0CA6C8F1-2A4B-4313-9099-13AD43180D50}" type="presOf" srcId="{BAED8E85-891F-4598-9B7A-FDAD65BE7E07}" destId="{5E21EA82-D716-41D7-9852-C9102ECF797E}" srcOrd="0" destOrd="0" presId="urn:microsoft.com/office/officeart/2005/8/layout/radial4"/>
    <dgm:cxn modelId="{E510526E-B6C5-4E15-89D9-7E9D25FB3C52}" type="presOf" srcId="{8640089B-30C4-4CF9-A1E4-F7E151C2D612}" destId="{C6473B66-7E8E-4528-859A-60087DD7573D}" srcOrd="0" destOrd="0" presId="urn:microsoft.com/office/officeart/2005/8/layout/radial4"/>
    <dgm:cxn modelId="{CAF3790B-2573-4CA2-8C80-AD75610D51DC}" type="presOf" srcId="{4B025C2E-26F3-4563-8CD7-1534D5670046}" destId="{1DAF5672-F275-408D-AD90-D78999AC253B}" srcOrd="0" destOrd="0" presId="urn:microsoft.com/office/officeart/2005/8/layout/radial4"/>
    <dgm:cxn modelId="{F6B381CD-F204-4BEF-9C8F-7D045F021174}" srcId="{6B07E11C-ED0B-47F3-A60D-D70D6114E5A2}" destId="{06204A61-DD85-43BB-8848-4D9C61F93FA9}" srcOrd="2" destOrd="0" parTransId="{096769CA-6AAB-45A8-A066-1DDA873F4ADE}" sibTransId="{162CBF06-2FA8-4D79-891F-724432E4C8EC}"/>
    <dgm:cxn modelId="{5728FBFA-30A0-4BB3-95DC-E721961279B8}" type="presOf" srcId="{20A7029E-E73E-444D-916E-7234B0CB297F}" destId="{E13AEF80-FE22-4406-9EC0-7EFB4FCAD3C2}" srcOrd="0" destOrd="0" presId="urn:microsoft.com/office/officeart/2005/8/layout/radial4"/>
    <dgm:cxn modelId="{19AFEC84-7AA3-4818-B513-D2F88171726A}" type="presOf" srcId="{9B65977C-C4D5-4D3C-B9AD-E25452B4F32A}" destId="{38EECD23-A15F-4BFF-A1F4-8687E2AFE469}" srcOrd="0" destOrd="0" presId="urn:microsoft.com/office/officeart/2005/8/layout/radial4"/>
    <dgm:cxn modelId="{9BE8952D-F91B-4DC4-94B2-A6D3D687B202}" type="presOf" srcId="{6B07E11C-ED0B-47F3-A60D-D70D6114E5A2}" destId="{9F5A11AD-709B-43DD-86D0-7AE98BD6D267}" srcOrd="0" destOrd="0" presId="urn:microsoft.com/office/officeart/2005/8/layout/radial4"/>
    <dgm:cxn modelId="{4C4A5052-4859-4832-9F4F-0A3A61109449}" srcId="{8640089B-30C4-4CF9-A1E4-F7E151C2D612}" destId="{6B07E11C-ED0B-47F3-A60D-D70D6114E5A2}" srcOrd="0" destOrd="0" parTransId="{D908B8CC-D8D2-4963-9441-EE4982D523BD}" sibTransId="{8ACAE431-5646-4949-9B4A-AA79BC39E76B}"/>
    <dgm:cxn modelId="{DB40E5A5-E518-4AAC-8C1A-7993558741FA}" type="presParOf" srcId="{C6473B66-7E8E-4528-859A-60087DD7573D}" destId="{9F5A11AD-709B-43DD-86D0-7AE98BD6D267}" srcOrd="0" destOrd="0" presId="urn:microsoft.com/office/officeart/2005/8/layout/radial4"/>
    <dgm:cxn modelId="{9081CEF5-D232-4160-BED1-DFB2414C0885}" type="presParOf" srcId="{C6473B66-7E8E-4528-859A-60087DD7573D}" destId="{846B6A2C-BAC2-4F0E-A145-8289578E6E63}" srcOrd="1" destOrd="0" presId="urn:microsoft.com/office/officeart/2005/8/layout/radial4"/>
    <dgm:cxn modelId="{2DC7D137-EB8C-4056-8ADE-CFDFDAE0694B}" type="presParOf" srcId="{C6473B66-7E8E-4528-859A-60087DD7573D}" destId="{9B58582B-6F06-4BD9-84D4-257E7F768679}" srcOrd="2" destOrd="0" presId="urn:microsoft.com/office/officeart/2005/8/layout/radial4"/>
    <dgm:cxn modelId="{C36BBD1C-F039-4176-8738-47011DA87B2F}" type="presParOf" srcId="{C6473B66-7E8E-4528-859A-60087DD7573D}" destId="{3C59882B-8295-471D-89B2-F1122968FE30}" srcOrd="3" destOrd="0" presId="urn:microsoft.com/office/officeart/2005/8/layout/radial4"/>
    <dgm:cxn modelId="{BC4D9516-BFB2-46DC-9FCA-D32A480797AD}" type="presParOf" srcId="{C6473B66-7E8E-4528-859A-60087DD7573D}" destId="{1DAF5672-F275-408D-AD90-D78999AC253B}" srcOrd="4" destOrd="0" presId="urn:microsoft.com/office/officeart/2005/8/layout/radial4"/>
    <dgm:cxn modelId="{A6BB3B5C-9B66-471E-99CD-BBE6D9C495D2}" type="presParOf" srcId="{C6473B66-7E8E-4528-859A-60087DD7573D}" destId="{7626CE05-091C-4461-8D7E-315F70CA2C19}" srcOrd="5" destOrd="0" presId="urn:microsoft.com/office/officeart/2005/8/layout/radial4"/>
    <dgm:cxn modelId="{92730998-CBD0-4E43-9225-7C90833ADF7A}" type="presParOf" srcId="{C6473B66-7E8E-4528-859A-60087DD7573D}" destId="{D6403D31-26AC-4DB3-A253-7892CAC1487A}" srcOrd="6" destOrd="0" presId="urn:microsoft.com/office/officeart/2005/8/layout/radial4"/>
    <dgm:cxn modelId="{2113B0F0-D0DB-47DD-AC3E-64376639F524}" type="presParOf" srcId="{C6473B66-7E8E-4528-859A-60087DD7573D}" destId="{5E21EA82-D716-41D7-9852-C9102ECF797E}" srcOrd="7" destOrd="0" presId="urn:microsoft.com/office/officeart/2005/8/layout/radial4"/>
    <dgm:cxn modelId="{9925A044-6AF0-49D2-8444-05A2AB1D4FA4}" type="presParOf" srcId="{C6473B66-7E8E-4528-859A-60087DD7573D}" destId="{38529B5E-7062-4134-8B99-C7E6AF14050D}" srcOrd="8" destOrd="0" presId="urn:microsoft.com/office/officeart/2005/8/layout/radial4"/>
    <dgm:cxn modelId="{F2DFC877-8DE6-4B9F-AABB-4D8CFA2A1D42}" type="presParOf" srcId="{C6473B66-7E8E-4528-859A-60087DD7573D}" destId="{38EECD23-A15F-4BFF-A1F4-8687E2AFE469}" srcOrd="9" destOrd="0" presId="urn:microsoft.com/office/officeart/2005/8/layout/radial4"/>
    <dgm:cxn modelId="{381F7EBA-EFB6-4148-A516-A5FCA7163334}" type="presParOf" srcId="{C6473B66-7E8E-4528-859A-60087DD7573D}" destId="{E13AEF80-FE22-4406-9EC0-7EFB4FCAD3C2}"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b="1" smtClean="0"/>
            <a:t>Kế hoạch quản lý</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b="1" smtClean="0"/>
            <a:t>Kế hoạch nhân sự</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2"/>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2"/>
      <dgm:spPr/>
    </dgm:pt>
    <dgm:pt modelId="{FE5DACDC-D204-4196-9D90-2C749A97F532}" type="pres">
      <dgm:prSet presAssocID="{13BF7155-BE45-4CF9-B41C-0D474A570606}" presName="dstNode" presStyleLbl="node1" presStyleIdx="0" presStyleCnt="2"/>
      <dgm:spPr/>
    </dgm:pt>
    <dgm:pt modelId="{403524E3-91F6-45AB-B12F-51339F9DFC8C}" type="pres">
      <dgm:prSet presAssocID="{5A1B949C-74D4-408C-BF4F-71E7093C8B8A}" presName="text_1" presStyleLbl="node1" presStyleIdx="0" presStyleCnt="2">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2"/>
      <dgm:spPr>
        <a:solidFill>
          <a:srgbClr val="FFC000"/>
        </a:solidFill>
      </dgm:spPr>
      <dgm:t>
        <a:bodyPr/>
        <a:lstStyle/>
        <a:p>
          <a:endParaRPr lang="en-US"/>
        </a:p>
      </dgm:t>
    </dgm:pt>
    <dgm:pt modelId="{F588A16F-7F4E-4A50-B952-589A958CDB24}" type="pres">
      <dgm:prSet presAssocID="{F7C15B5E-C61A-4C75-A38E-CB32B8706709}" presName="text_2" presStyleLbl="node1" presStyleIdx="1" presStyleCnt="2">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2"/>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37D20121-0924-4EAF-A63E-E629B259916F}" type="presOf" srcId="{F7C15B5E-C61A-4C75-A38E-CB32B8706709}" destId="{F588A16F-7F4E-4A50-B952-589A958CDB24}"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0E9C23D-2E93-4966-B3F7-0AC58158C51B}" type="doc">
      <dgm:prSet loTypeId="urn:microsoft.com/office/officeart/2005/8/layout/orgChart1" loCatId="hierarchy" qsTypeId="urn:microsoft.com/office/officeart/2005/8/quickstyle/3d5" qsCatId="3D" csTypeId="urn:microsoft.com/office/officeart/2005/8/colors/accent1_2" csCatId="accent1" phldr="1"/>
      <dgm:spPr/>
      <dgm:t>
        <a:bodyPr/>
        <a:lstStyle/>
        <a:p>
          <a:endParaRPr lang="en-US"/>
        </a:p>
      </dgm:t>
    </dgm:pt>
    <dgm:pt modelId="{12FFDCCA-448F-4356-93EC-DB24EAF4A9E0}">
      <dgm:prSet phldrT="[Text]"/>
      <dgm:spPr>
        <a:solidFill>
          <a:srgbClr val="6600CC"/>
        </a:solidFill>
      </dgm:spPr>
      <dgm:t>
        <a:bodyPr/>
        <a:lstStyle/>
        <a:p>
          <a:r>
            <a:rPr lang="en-US" smtClean="0"/>
            <a:t>Kế hoạch nhân sự</a:t>
          </a:r>
          <a:endParaRPr lang="en-US"/>
        </a:p>
      </dgm:t>
    </dgm:pt>
    <dgm:pt modelId="{C4321326-955C-4673-9E42-59C7E312CF3B}" type="parTrans" cxnId="{B0E195BE-7D2B-49EE-A93F-DCF9CC735CAF}">
      <dgm:prSet/>
      <dgm:spPr/>
      <dgm:t>
        <a:bodyPr/>
        <a:lstStyle/>
        <a:p>
          <a:endParaRPr lang="en-US"/>
        </a:p>
      </dgm:t>
    </dgm:pt>
    <dgm:pt modelId="{99A7F6B4-986E-4563-968E-1C57EC365482}" type="sibTrans" cxnId="{B0E195BE-7D2B-49EE-A93F-DCF9CC735CAF}">
      <dgm:prSet/>
      <dgm:spPr/>
      <dgm:t>
        <a:bodyPr/>
        <a:lstStyle/>
        <a:p>
          <a:endParaRPr lang="en-US"/>
        </a:p>
      </dgm:t>
    </dgm:pt>
    <dgm:pt modelId="{9135D06E-40EE-4349-AA26-91CC8813C449}">
      <dgm:prSet phldrT="[Text]"/>
      <dgm:spPr>
        <a:solidFill>
          <a:schemeClr val="accent5">
            <a:lumMod val="75000"/>
          </a:schemeClr>
        </a:solidFill>
      </dgm:spPr>
      <dgm:t>
        <a:bodyPr/>
        <a:lstStyle/>
        <a:p>
          <a:r>
            <a:rPr lang="en-US" smtClean="0"/>
            <a:t>Phân tích</a:t>
          </a:r>
          <a:endParaRPr lang="en-US"/>
        </a:p>
      </dgm:t>
    </dgm:pt>
    <dgm:pt modelId="{FC3D67E3-0BF6-4B2F-8D80-99096754D925}" type="parTrans" cxnId="{A512F14C-4272-4D34-8BFD-678A8C372A02}">
      <dgm:prSet/>
      <dgm:spPr/>
      <dgm:t>
        <a:bodyPr/>
        <a:lstStyle/>
        <a:p>
          <a:endParaRPr lang="en-US"/>
        </a:p>
      </dgm:t>
    </dgm:pt>
    <dgm:pt modelId="{65F72811-6FDC-44F7-948F-23B93EC90C1C}" type="sibTrans" cxnId="{A512F14C-4272-4D34-8BFD-678A8C372A02}">
      <dgm:prSet/>
      <dgm:spPr/>
      <dgm:t>
        <a:bodyPr/>
        <a:lstStyle/>
        <a:p>
          <a:endParaRPr lang="en-US"/>
        </a:p>
      </dgm:t>
    </dgm:pt>
    <dgm:pt modelId="{A81AF1BB-1E48-4572-98D8-BA8935D82748}">
      <dgm:prSet phldrT="[Text]"/>
      <dgm:spPr>
        <a:solidFill>
          <a:srgbClr val="6CB4A6"/>
        </a:solidFill>
      </dgm:spPr>
      <dgm:t>
        <a:bodyPr/>
        <a:lstStyle/>
        <a:p>
          <a:r>
            <a:rPr lang="en-US" smtClean="0"/>
            <a:t>Xác định nhu cầu</a:t>
          </a:r>
          <a:endParaRPr lang="en-US"/>
        </a:p>
      </dgm:t>
    </dgm:pt>
    <dgm:pt modelId="{1DD7F077-E38F-4398-9844-D1850BF97E8D}" type="parTrans" cxnId="{D24CAD56-BD2F-4F52-806A-C3FBA11790D0}">
      <dgm:prSet/>
      <dgm:spPr/>
      <dgm:t>
        <a:bodyPr/>
        <a:lstStyle/>
        <a:p>
          <a:endParaRPr lang="en-US"/>
        </a:p>
      </dgm:t>
    </dgm:pt>
    <dgm:pt modelId="{B6E8C359-D565-445A-8FBB-063ACCA583F3}" type="sibTrans" cxnId="{D24CAD56-BD2F-4F52-806A-C3FBA11790D0}">
      <dgm:prSet/>
      <dgm:spPr/>
      <dgm:t>
        <a:bodyPr/>
        <a:lstStyle/>
        <a:p>
          <a:endParaRPr lang="en-US"/>
        </a:p>
      </dgm:t>
    </dgm:pt>
    <dgm:pt modelId="{D6B59320-36F2-4520-A41B-219E193A9FB5}">
      <dgm:prSet phldrT="[Text]"/>
      <dgm:spPr>
        <a:solidFill>
          <a:srgbClr val="92D050"/>
        </a:solidFill>
      </dgm:spPr>
      <dgm:t>
        <a:bodyPr/>
        <a:lstStyle/>
        <a:p>
          <a:r>
            <a:rPr lang="en-US" b="0" smtClean="0"/>
            <a:t>Nhân lực sẵn có </a:t>
          </a:r>
          <a:endParaRPr lang="en-US" b="0"/>
        </a:p>
      </dgm:t>
    </dgm:pt>
    <dgm:pt modelId="{D5737D1C-3F53-4077-9664-8A7E1F3E1F8C}" type="parTrans" cxnId="{5E2D0C11-9333-4206-8800-BBA1E1F2650E}">
      <dgm:prSet/>
      <dgm:spPr/>
      <dgm:t>
        <a:bodyPr/>
        <a:lstStyle/>
        <a:p>
          <a:endParaRPr lang="en-US"/>
        </a:p>
      </dgm:t>
    </dgm:pt>
    <dgm:pt modelId="{7E161E06-27BC-4E30-BD91-255624E39040}" type="sibTrans" cxnId="{5E2D0C11-9333-4206-8800-BBA1E1F2650E}">
      <dgm:prSet/>
      <dgm:spPr/>
      <dgm:t>
        <a:bodyPr/>
        <a:lstStyle/>
        <a:p>
          <a:endParaRPr lang="en-US"/>
        </a:p>
      </dgm:t>
    </dgm:pt>
    <dgm:pt modelId="{51621A76-E74E-4684-BA40-0C55E5F6E8EC}" type="pres">
      <dgm:prSet presAssocID="{A0E9C23D-2E93-4966-B3F7-0AC58158C51B}" presName="hierChild1" presStyleCnt="0">
        <dgm:presLayoutVars>
          <dgm:orgChart val="1"/>
          <dgm:chPref val="1"/>
          <dgm:dir/>
          <dgm:animOne val="branch"/>
          <dgm:animLvl val="lvl"/>
          <dgm:resizeHandles/>
        </dgm:presLayoutVars>
      </dgm:prSet>
      <dgm:spPr/>
    </dgm:pt>
    <dgm:pt modelId="{0A8E4CAE-DCAC-4697-BDFD-6FE2886B0DEC}" type="pres">
      <dgm:prSet presAssocID="{12FFDCCA-448F-4356-93EC-DB24EAF4A9E0}" presName="hierRoot1" presStyleCnt="0">
        <dgm:presLayoutVars>
          <dgm:hierBranch val="init"/>
        </dgm:presLayoutVars>
      </dgm:prSet>
      <dgm:spPr/>
    </dgm:pt>
    <dgm:pt modelId="{9AA63065-27A7-43D2-BCD6-D56578E97C01}" type="pres">
      <dgm:prSet presAssocID="{12FFDCCA-448F-4356-93EC-DB24EAF4A9E0}" presName="rootComposite1" presStyleCnt="0"/>
      <dgm:spPr/>
    </dgm:pt>
    <dgm:pt modelId="{C72ADFE2-7293-41CF-8460-27CC3BC98C86}" type="pres">
      <dgm:prSet presAssocID="{12FFDCCA-448F-4356-93EC-DB24EAF4A9E0}" presName="rootText1" presStyleLbl="node0" presStyleIdx="0" presStyleCnt="1" custLinFactNeighborX="666" custLinFactNeighborY="2600">
        <dgm:presLayoutVars>
          <dgm:chPref val="3"/>
        </dgm:presLayoutVars>
      </dgm:prSet>
      <dgm:spPr/>
      <dgm:t>
        <a:bodyPr/>
        <a:lstStyle/>
        <a:p>
          <a:endParaRPr lang="en-US"/>
        </a:p>
      </dgm:t>
    </dgm:pt>
    <dgm:pt modelId="{FD04831B-C35A-464D-A24B-60249F331A59}" type="pres">
      <dgm:prSet presAssocID="{12FFDCCA-448F-4356-93EC-DB24EAF4A9E0}" presName="rootConnector1" presStyleLbl="node1" presStyleIdx="0" presStyleCnt="0"/>
      <dgm:spPr/>
    </dgm:pt>
    <dgm:pt modelId="{3FA01841-CCAF-447E-A16F-5B32DB7A0ADA}" type="pres">
      <dgm:prSet presAssocID="{12FFDCCA-448F-4356-93EC-DB24EAF4A9E0}" presName="hierChild2" presStyleCnt="0"/>
      <dgm:spPr/>
    </dgm:pt>
    <dgm:pt modelId="{C5C48632-CBCC-4102-9971-2112E533FB9F}" type="pres">
      <dgm:prSet presAssocID="{FC3D67E3-0BF6-4B2F-8D80-99096754D925}" presName="Name37" presStyleLbl="parChTrans1D2" presStyleIdx="0" presStyleCnt="3"/>
      <dgm:spPr/>
    </dgm:pt>
    <dgm:pt modelId="{C887745E-FCA8-4D88-AADD-A664C97F67FA}" type="pres">
      <dgm:prSet presAssocID="{9135D06E-40EE-4349-AA26-91CC8813C449}" presName="hierRoot2" presStyleCnt="0">
        <dgm:presLayoutVars>
          <dgm:hierBranch val="init"/>
        </dgm:presLayoutVars>
      </dgm:prSet>
      <dgm:spPr/>
    </dgm:pt>
    <dgm:pt modelId="{425D64CF-1433-4A91-944F-7B90DE834F7B}" type="pres">
      <dgm:prSet presAssocID="{9135D06E-40EE-4349-AA26-91CC8813C449}" presName="rootComposite" presStyleCnt="0"/>
      <dgm:spPr/>
    </dgm:pt>
    <dgm:pt modelId="{197B6BFD-5F11-4533-8DD9-2639BEABEBF7}" type="pres">
      <dgm:prSet presAssocID="{9135D06E-40EE-4349-AA26-91CC8813C449}" presName="rootText" presStyleLbl="node2" presStyleIdx="0" presStyleCnt="3">
        <dgm:presLayoutVars>
          <dgm:chPref val="3"/>
        </dgm:presLayoutVars>
      </dgm:prSet>
      <dgm:spPr/>
      <dgm:t>
        <a:bodyPr/>
        <a:lstStyle/>
        <a:p>
          <a:endParaRPr lang="en-US"/>
        </a:p>
      </dgm:t>
    </dgm:pt>
    <dgm:pt modelId="{5E3B9F51-07FA-40CC-A06B-5167C15B0EDD}" type="pres">
      <dgm:prSet presAssocID="{9135D06E-40EE-4349-AA26-91CC8813C449}" presName="rootConnector" presStyleLbl="node2" presStyleIdx="0" presStyleCnt="3"/>
      <dgm:spPr/>
    </dgm:pt>
    <dgm:pt modelId="{4E678EFD-40C7-4B31-9B6D-23DF48AF66B3}" type="pres">
      <dgm:prSet presAssocID="{9135D06E-40EE-4349-AA26-91CC8813C449}" presName="hierChild4" presStyleCnt="0"/>
      <dgm:spPr/>
    </dgm:pt>
    <dgm:pt modelId="{F6E1A1FE-400A-453D-B330-E3063B1431E3}" type="pres">
      <dgm:prSet presAssocID="{9135D06E-40EE-4349-AA26-91CC8813C449}" presName="hierChild5" presStyleCnt="0"/>
      <dgm:spPr/>
    </dgm:pt>
    <dgm:pt modelId="{5F9F7625-40ED-4D90-B6CA-3F0B64ED8F7E}" type="pres">
      <dgm:prSet presAssocID="{1DD7F077-E38F-4398-9844-D1850BF97E8D}" presName="Name37" presStyleLbl="parChTrans1D2" presStyleIdx="1" presStyleCnt="3"/>
      <dgm:spPr/>
    </dgm:pt>
    <dgm:pt modelId="{C61E53EE-19AE-415B-84E1-1FB2C4A5F606}" type="pres">
      <dgm:prSet presAssocID="{A81AF1BB-1E48-4572-98D8-BA8935D82748}" presName="hierRoot2" presStyleCnt="0">
        <dgm:presLayoutVars>
          <dgm:hierBranch val="init"/>
        </dgm:presLayoutVars>
      </dgm:prSet>
      <dgm:spPr/>
    </dgm:pt>
    <dgm:pt modelId="{5DCEADCC-816B-40E5-BD01-C8DF5D1B9EDF}" type="pres">
      <dgm:prSet presAssocID="{A81AF1BB-1E48-4572-98D8-BA8935D82748}" presName="rootComposite" presStyleCnt="0"/>
      <dgm:spPr/>
    </dgm:pt>
    <dgm:pt modelId="{63055839-113B-44AF-9704-E9A4985153E1}" type="pres">
      <dgm:prSet presAssocID="{A81AF1BB-1E48-4572-98D8-BA8935D82748}" presName="rootText" presStyleLbl="node2" presStyleIdx="1" presStyleCnt="3" custLinFactNeighborX="-1918" custLinFactNeighborY="696">
        <dgm:presLayoutVars>
          <dgm:chPref val="3"/>
        </dgm:presLayoutVars>
      </dgm:prSet>
      <dgm:spPr/>
      <dgm:t>
        <a:bodyPr/>
        <a:lstStyle/>
        <a:p>
          <a:endParaRPr lang="en-US"/>
        </a:p>
      </dgm:t>
    </dgm:pt>
    <dgm:pt modelId="{BE65B2B4-858F-4879-A8EB-13445A98301A}" type="pres">
      <dgm:prSet presAssocID="{A81AF1BB-1E48-4572-98D8-BA8935D82748}" presName="rootConnector" presStyleLbl="node2" presStyleIdx="1" presStyleCnt="3"/>
      <dgm:spPr/>
    </dgm:pt>
    <dgm:pt modelId="{DAF292D4-4AF4-405B-879C-2AF636FC0032}" type="pres">
      <dgm:prSet presAssocID="{A81AF1BB-1E48-4572-98D8-BA8935D82748}" presName="hierChild4" presStyleCnt="0"/>
      <dgm:spPr/>
    </dgm:pt>
    <dgm:pt modelId="{B72145E3-3259-491C-BE38-84C9D6587DE5}" type="pres">
      <dgm:prSet presAssocID="{A81AF1BB-1E48-4572-98D8-BA8935D82748}" presName="hierChild5" presStyleCnt="0"/>
      <dgm:spPr/>
    </dgm:pt>
    <dgm:pt modelId="{73A79002-7404-41B3-A8B1-2330D7C054C5}" type="pres">
      <dgm:prSet presAssocID="{D5737D1C-3F53-4077-9664-8A7E1F3E1F8C}" presName="Name37" presStyleLbl="parChTrans1D2" presStyleIdx="2" presStyleCnt="3"/>
      <dgm:spPr/>
    </dgm:pt>
    <dgm:pt modelId="{11C9FACA-DD9A-4BE5-8189-98B4FA6070E0}" type="pres">
      <dgm:prSet presAssocID="{D6B59320-36F2-4520-A41B-219E193A9FB5}" presName="hierRoot2" presStyleCnt="0">
        <dgm:presLayoutVars>
          <dgm:hierBranch val="init"/>
        </dgm:presLayoutVars>
      </dgm:prSet>
      <dgm:spPr/>
    </dgm:pt>
    <dgm:pt modelId="{66C0041F-F289-43E1-9629-0BF775A626E3}" type="pres">
      <dgm:prSet presAssocID="{D6B59320-36F2-4520-A41B-219E193A9FB5}" presName="rootComposite" presStyleCnt="0"/>
      <dgm:spPr/>
    </dgm:pt>
    <dgm:pt modelId="{5207B89E-42F7-4626-A78B-0EF3A0225B63}" type="pres">
      <dgm:prSet presAssocID="{D6B59320-36F2-4520-A41B-219E193A9FB5}" presName="rootText" presStyleLbl="node2" presStyleIdx="2" presStyleCnt="3">
        <dgm:presLayoutVars>
          <dgm:chPref val="3"/>
        </dgm:presLayoutVars>
      </dgm:prSet>
      <dgm:spPr/>
      <dgm:t>
        <a:bodyPr/>
        <a:lstStyle/>
        <a:p>
          <a:endParaRPr lang="en-US"/>
        </a:p>
      </dgm:t>
    </dgm:pt>
    <dgm:pt modelId="{EDD451C4-745F-4A14-B5FB-68518F753EEB}" type="pres">
      <dgm:prSet presAssocID="{D6B59320-36F2-4520-A41B-219E193A9FB5}" presName="rootConnector" presStyleLbl="node2" presStyleIdx="2" presStyleCnt="3"/>
      <dgm:spPr/>
    </dgm:pt>
    <dgm:pt modelId="{8DB4E197-F3BD-4939-9C0C-7B397D223A55}" type="pres">
      <dgm:prSet presAssocID="{D6B59320-36F2-4520-A41B-219E193A9FB5}" presName="hierChild4" presStyleCnt="0"/>
      <dgm:spPr/>
    </dgm:pt>
    <dgm:pt modelId="{BEE73B6E-A1AF-4A73-9017-81352952F02D}" type="pres">
      <dgm:prSet presAssocID="{D6B59320-36F2-4520-A41B-219E193A9FB5}" presName="hierChild5" presStyleCnt="0"/>
      <dgm:spPr/>
    </dgm:pt>
    <dgm:pt modelId="{27B082A3-C2A0-401C-9B6A-FB1A3C8EA1B9}" type="pres">
      <dgm:prSet presAssocID="{12FFDCCA-448F-4356-93EC-DB24EAF4A9E0}" presName="hierChild3" presStyleCnt="0"/>
      <dgm:spPr/>
    </dgm:pt>
  </dgm:ptLst>
  <dgm:cxnLst>
    <dgm:cxn modelId="{BF256F57-5327-49FE-900A-738828CEC9BD}" type="presOf" srcId="{9135D06E-40EE-4349-AA26-91CC8813C449}" destId="{5E3B9F51-07FA-40CC-A06B-5167C15B0EDD}" srcOrd="1" destOrd="0" presId="urn:microsoft.com/office/officeart/2005/8/layout/orgChart1"/>
    <dgm:cxn modelId="{5E2D0C11-9333-4206-8800-BBA1E1F2650E}" srcId="{12FFDCCA-448F-4356-93EC-DB24EAF4A9E0}" destId="{D6B59320-36F2-4520-A41B-219E193A9FB5}" srcOrd="2" destOrd="0" parTransId="{D5737D1C-3F53-4077-9664-8A7E1F3E1F8C}" sibTransId="{7E161E06-27BC-4E30-BD91-255624E39040}"/>
    <dgm:cxn modelId="{B0E195BE-7D2B-49EE-A93F-DCF9CC735CAF}" srcId="{A0E9C23D-2E93-4966-B3F7-0AC58158C51B}" destId="{12FFDCCA-448F-4356-93EC-DB24EAF4A9E0}" srcOrd="0" destOrd="0" parTransId="{C4321326-955C-4673-9E42-59C7E312CF3B}" sibTransId="{99A7F6B4-986E-4563-968E-1C57EC365482}"/>
    <dgm:cxn modelId="{EEA762F5-EA25-46CF-8907-345DDCB4CD35}" type="presOf" srcId="{9135D06E-40EE-4349-AA26-91CC8813C449}" destId="{197B6BFD-5F11-4533-8DD9-2639BEABEBF7}" srcOrd="0" destOrd="0" presId="urn:microsoft.com/office/officeart/2005/8/layout/orgChart1"/>
    <dgm:cxn modelId="{B5A63BBF-DD2A-41BD-8CBF-47413A2DFF61}" type="presOf" srcId="{12FFDCCA-448F-4356-93EC-DB24EAF4A9E0}" destId="{FD04831B-C35A-464D-A24B-60249F331A59}" srcOrd="1" destOrd="0" presId="urn:microsoft.com/office/officeart/2005/8/layout/orgChart1"/>
    <dgm:cxn modelId="{C658FB42-9048-421F-A033-72D0503481CE}" type="presOf" srcId="{A0E9C23D-2E93-4966-B3F7-0AC58158C51B}" destId="{51621A76-E74E-4684-BA40-0C55E5F6E8EC}" srcOrd="0" destOrd="0" presId="urn:microsoft.com/office/officeart/2005/8/layout/orgChart1"/>
    <dgm:cxn modelId="{B9960502-8324-4641-8452-8F5E1557BB78}" type="presOf" srcId="{12FFDCCA-448F-4356-93EC-DB24EAF4A9E0}" destId="{C72ADFE2-7293-41CF-8460-27CC3BC98C86}" srcOrd="0" destOrd="0" presId="urn:microsoft.com/office/officeart/2005/8/layout/orgChart1"/>
    <dgm:cxn modelId="{FADF695B-1E7B-461B-BC94-FB351A15AF32}" type="presOf" srcId="{A81AF1BB-1E48-4572-98D8-BA8935D82748}" destId="{63055839-113B-44AF-9704-E9A4985153E1}" srcOrd="0" destOrd="0" presId="urn:microsoft.com/office/officeart/2005/8/layout/orgChart1"/>
    <dgm:cxn modelId="{FC1762A9-27B8-4A8D-9EBE-935D25E8AB14}" type="presOf" srcId="{D6B59320-36F2-4520-A41B-219E193A9FB5}" destId="{EDD451C4-745F-4A14-B5FB-68518F753EEB}" srcOrd="1" destOrd="0" presId="urn:microsoft.com/office/officeart/2005/8/layout/orgChart1"/>
    <dgm:cxn modelId="{A512F14C-4272-4D34-8BFD-678A8C372A02}" srcId="{12FFDCCA-448F-4356-93EC-DB24EAF4A9E0}" destId="{9135D06E-40EE-4349-AA26-91CC8813C449}" srcOrd="0" destOrd="0" parTransId="{FC3D67E3-0BF6-4B2F-8D80-99096754D925}" sibTransId="{65F72811-6FDC-44F7-948F-23B93EC90C1C}"/>
    <dgm:cxn modelId="{6CA1108B-7267-4EAC-A324-4DA3D5CB6B67}" type="presOf" srcId="{D6B59320-36F2-4520-A41B-219E193A9FB5}" destId="{5207B89E-42F7-4626-A78B-0EF3A0225B63}" srcOrd="0" destOrd="0" presId="urn:microsoft.com/office/officeart/2005/8/layout/orgChart1"/>
    <dgm:cxn modelId="{995D9716-CC6C-4134-9D70-1746F46C3A97}" type="presOf" srcId="{FC3D67E3-0BF6-4B2F-8D80-99096754D925}" destId="{C5C48632-CBCC-4102-9971-2112E533FB9F}" srcOrd="0" destOrd="0" presId="urn:microsoft.com/office/officeart/2005/8/layout/orgChart1"/>
    <dgm:cxn modelId="{0089F94F-F451-466E-BD13-1703BAF35791}" type="presOf" srcId="{1DD7F077-E38F-4398-9844-D1850BF97E8D}" destId="{5F9F7625-40ED-4D90-B6CA-3F0B64ED8F7E}" srcOrd="0" destOrd="0" presId="urn:microsoft.com/office/officeart/2005/8/layout/orgChart1"/>
    <dgm:cxn modelId="{D24CAD56-BD2F-4F52-806A-C3FBA11790D0}" srcId="{12FFDCCA-448F-4356-93EC-DB24EAF4A9E0}" destId="{A81AF1BB-1E48-4572-98D8-BA8935D82748}" srcOrd="1" destOrd="0" parTransId="{1DD7F077-E38F-4398-9844-D1850BF97E8D}" sibTransId="{B6E8C359-D565-445A-8FBB-063ACCA583F3}"/>
    <dgm:cxn modelId="{461B1C73-5E8F-434F-A794-C5DA1B89F20F}" type="presOf" srcId="{A81AF1BB-1E48-4572-98D8-BA8935D82748}" destId="{BE65B2B4-858F-4879-A8EB-13445A98301A}" srcOrd="1" destOrd="0" presId="urn:microsoft.com/office/officeart/2005/8/layout/orgChart1"/>
    <dgm:cxn modelId="{A6D499BF-9062-4C10-ACED-C5DA3CC34C25}" type="presOf" srcId="{D5737D1C-3F53-4077-9664-8A7E1F3E1F8C}" destId="{73A79002-7404-41B3-A8B1-2330D7C054C5}" srcOrd="0" destOrd="0" presId="urn:microsoft.com/office/officeart/2005/8/layout/orgChart1"/>
    <dgm:cxn modelId="{AB852185-8131-4E24-847E-3754E56C2A44}" type="presParOf" srcId="{51621A76-E74E-4684-BA40-0C55E5F6E8EC}" destId="{0A8E4CAE-DCAC-4697-BDFD-6FE2886B0DEC}" srcOrd="0" destOrd="0" presId="urn:microsoft.com/office/officeart/2005/8/layout/orgChart1"/>
    <dgm:cxn modelId="{9073038C-D4DA-476A-8D60-CE12B62B97BB}" type="presParOf" srcId="{0A8E4CAE-DCAC-4697-BDFD-6FE2886B0DEC}" destId="{9AA63065-27A7-43D2-BCD6-D56578E97C01}" srcOrd="0" destOrd="0" presId="urn:microsoft.com/office/officeart/2005/8/layout/orgChart1"/>
    <dgm:cxn modelId="{61691F2E-691F-48A7-9A45-8852108B3CB4}" type="presParOf" srcId="{9AA63065-27A7-43D2-BCD6-D56578E97C01}" destId="{C72ADFE2-7293-41CF-8460-27CC3BC98C86}" srcOrd="0" destOrd="0" presId="urn:microsoft.com/office/officeart/2005/8/layout/orgChart1"/>
    <dgm:cxn modelId="{4F6BBA2A-B483-485A-A70C-0EC78096CFFC}" type="presParOf" srcId="{9AA63065-27A7-43D2-BCD6-D56578E97C01}" destId="{FD04831B-C35A-464D-A24B-60249F331A59}" srcOrd="1" destOrd="0" presId="urn:microsoft.com/office/officeart/2005/8/layout/orgChart1"/>
    <dgm:cxn modelId="{C8B7967F-432F-4FA6-9413-A38AE4070A8D}" type="presParOf" srcId="{0A8E4CAE-DCAC-4697-BDFD-6FE2886B0DEC}" destId="{3FA01841-CCAF-447E-A16F-5B32DB7A0ADA}" srcOrd="1" destOrd="0" presId="urn:microsoft.com/office/officeart/2005/8/layout/orgChart1"/>
    <dgm:cxn modelId="{D7FFA55D-066D-481C-8A71-7AA2A210383C}" type="presParOf" srcId="{3FA01841-CCAF-447E-A16F-5B32DB7A0ADA}" destId="{C5C48632-CBCC-4102-9971-2112E533FB9F}" srcOrd="0" destOrd="0" presId="urn:microsoft.com/office/officeart/2005/8/layout/orgChart1"/>
    <dgm:cxn modelId="{54843C78-6190-4748-B5E2-5CF3C757CEFD}" type="presParOf" srcId="{3FA01841-CCAF-447E-A16F-5B32DB7A0ADA}" destId="{C887745E-FCA8-4D88-AADD-A664C97F67FA}" srcOrd="1" destOrd="0" presId="urn:microsoft.com/office/officeart/2005/8/layout/orgChart1"/>
    <dgm:cxn modelId="{BF63BBB4-9FE0-44D0-8924-7A78A74F5E8E}" type="presParOf" srcId="{C887745E-FCA8-4D88-AADD-A664C97F67FA}" destId="{425D64CF-1433-4A91-944F-7B90DE834F7B}" srcOrd="0" destOrd="0" presId="urn:microsoft.com/office/officeart/2005/8/layout/orgChart1"/>
    <dgm:cxn modelId="{23620D29-DD37-4902-A7E1-9D2C65B8677B}" type="presParOf" srcId="{425D64CF-1433-4A91-944F-7B90DE834F7B}" destId="{197B6BFD-5F11-4533-8DD9-2639BEABEBF7}" srcOrd="0" destOrd="0" presId="urn:microsoft.com/office/officeart/2005/8/layout/orgChart1"/>
    <dgm:cxn modelId="{3A5A456E-A3B8-42A3-9962-9335C90C56E3}" type="presParOf" srcId="{425D64CF-1433-4A91-944F-7B90DE834F7B}" destId="{5E3B9F51-07FA-40CC-A06B-5167C15B0EDD}" srcOrd="1" destOrd="0" presId="urn:microsoft.com/office/officeart/2005/8/layout/orgChart1"/>
    <dgm:cxn modelId="{37755202-510C-4B3F-A8F1-0BF16DD82468}" type="presParOf" srcId="{C887745E-FCA8-4D88-AADD-A664C97F67FA}" destId="{4E678EFD-40C7-4B31-9B6D-23DF48AF66B3}" srcOrd="1" destOrd="0" presId="urn:microsoft.com/office/officeart/2005/8/layout/orgChart1"/>
    <dgm:cxn modelId="{AE588159-B8C1-49A5-A115-56598BE85911}" type="presParOf" srcId="{C887745E-FCA8-4D88-AADD-A664C97F67FA}" destId="{F6E1A1FE-400A-453D-B330-E3063B1431E3}" srcOrd="2" destOrd="0" presId="urn:microsoft.com/office/officeart/2005/8/layout/orgChart1"/>
    <dgm:cxn modelId="{B7361BA3-8C8F-4C6D-8DC4-A3BF6D8CCE98}" type="presParOf" srcId="{3FA01841-CCAF-447E-A16F-5B32DB7A0ADA}" destId="{5F9F7625-40ED-4D90-B6CA-3F0B64ED8F7E}" srcOrd="2" destOrd="0" presId="urn:microsoft.com/office/officeart/2005/8/layout/orgChart1"/>
    <dgm:cxn modelId="{682BBCCE-3BC8-4014-A393-D9F4BA912AEA}" type="presParOf" srcId="{3FA01841-CCAF-447E-A16F-5B32DB7A0ADA}" destId="{C61E53EE-19AE-415B-84E1-1FB2C4A5F606}" srcOrd="3" destOrd="0" presId="urn:microsoft.com/office/officeart/2005/8/layout/orgChart1"/>
    <dgm:cxn modelId="{76862994-E88D-4F07-98CA-4DFD71F98321}" type="presParOf" srcId="{C61E53EE-19AE-415B-84E1-1FB2C4A5F606}" destId="{5DCEADCC-816B-40E5-BD01-C8DF5D1B9EDF}" srcOrd="0" destOrd="0" presId="urn:microsoft.com/office/officeart/2005/8/layout/orgChart1"/>
    <dgm:cxn modelId="{646DB723-85BD-4F93-BC32-391161B071A6}" type="presParOf" srcId="{5DCEADCC-816B-40E5-BD01-C8DF5D1B9EDF}" destId="{63055839-113B-44AF-9704-E9A4985153E1}" srcOrd="0" destOrd="0" presId="urn:microsoft.com/office/officeart/2005/8/layout/orgChart1"/>
    <dgm:cxn modelId="{581F4F48-E640-49D3-9CE3-FB5BE5BB8182}" type="presParOf" srcId="{5DCEADCC-816B-40E5-BD01-C8DF5D1B9EDF}" destId="{BE65B2B4-858F-4879-A8EB-13445A98301A}" srcOrd="1" destOrd="0" presId="urn:microsoft.com/office/officeart/2005/8/layout/orgChart1"/>
    <dgm:cxn modelId="{E180B187-9D6B-4682-93EB-E970DC54D792}" type="presParOf" srcId="{C61E53EE-19AE-415B-84E1-1FB2C4A5F606}" destId="{DAF292D4-4AF4-405B-879C-2AF636FC0032}" srcOrd="1" destOrd="0" presId="urn:microsoft.com/office/officeart/2005/8/layout/orgChart1"/>
    <dgm:cxn modelId="{073369BB-0D33-47DD-976B-8BC156368B6B}" type="presParOf" srcId="{C61E53EE-19AE-415B-84E1-1FB2C4A5F606}" destId="{B72145E3-3259-491C-BE38-84C9D6587DE5}" srcOrd="2" destOrd="0" presId="urn:microsoft.com/office/officeart/2005/8/layout/orgChart1"/>
    <dgm:cxn modelId="{8ACA21E8-19AB-42A6-9F66-A9ED57E958DA}" type="presParOf" srcId="{3FA01841-CCAF-447E-A16F-5B32DB7A0ADA}" destId="{73A79002-7404-41B3-A8B1-2330D7C054C5}" srcOrd="4" destOrd="0" presId="urn:microsoft.com/office/officeart/2005/8/layout/orgChart1"/>
    <dgm:cxn modelId="{D3017A3F-2B25-4B91-AAFA-581CA11AD6F3}" type="presParOf" srcId="{3FA01841-CCAF-447E-A16F-5B32DB7A0ADA}" destId="{11C9FACA-DD9A-4BE5-8189-98B4FA6070E0}" srcOrd="5" destOrd="0" presId="urn:microsoft.com/office/officeart/2005/8/layout/orgChart1"/>
    <dgm:cxn modelId="{338DE756-D07A-4FFE-A9EE-637E1EF6574B}" type="presParOf" srcId="{11C9FACA-DD9A-4BE5-8189-98B4FA6070E0}" destId="{66C0041F-F289-43E1-9629-0BF775A626E3}" srcOrd="0" destOrd="0" presId="urn:microsoft.com/office/officeart/2005/8/layout/orgChart1"/>
    <dgm:cxn modelId="{27DD6338-54EA-412C-9030-E5563ED298E3}" type="presParOf" srcId="{66C0041F-F289-43E1-9629-0BF775A626E3}" destId="{5207B89E-42F7-4626-A78B-0EF3A0225B63}" srcOrd="0" destOrd="0" presId="urn:microsoft.com/office/officeart/2005/8/layout/orgChart1"/>
    <dgm:cxn modelId="{F0E9F1A9-2E47-4F37-AFBD-671D6D60CE92}" type="presParOf" srcId="{66C0041F-F289-43E1-9629-0BF775A626E3}" destId="{EDD451C4-745F-4A14-B5FB-68518F753EEB}" srcOrd="1" destOrd="0" presId="urn:microsoft.com/office/officeart/2005/8/layout/orgChart1"/>
    <dgm:cxn modelId="{34376467-E04C-40C3-B3B3-59BA27159EEE}" type="presParOf" srcId="{11C9FACA-DD9A-4BE5-8189-98B4FA6070E0}" destId="{8DB4E197-F3BD-4939-9C0C-7B397D223A55}" srcOrd="1" destOrd="0" presId="urn:microsoft.com/office/officeart/2005/8/layout/orgChart1"/>
    <dgm:cxn modelId="{1DC7553A-5C7A-42CD-8433-AEC69E391CD2}" type="presParOf" srcId="{11C9FACA-DD9A-4BE5-8189-98B4FA6070E0}" destId="{BEE73B6E-A1AF-4A73-9017-81352952F02D}" srcOrd="2" destOrd="0" presId="urn:microsoft.com/office/officeart/2005/8/layout/orgChart1"/>
    <dgm:cxn modelId="{39A28092-D19D-4414-9DB2-2A6DC21BB827}" type="presParOf" srcId="{0A8E4CAE-DCAC-4697-BDFD-6FE2886B0DEC}" destId="{27B082A3-C2A0-401C-9B6A-FB1A3C8EA1B9}"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3C624EE-C9CD-49DD-9F14-16674306663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2C95082-1900-445D-959F-29792EB11529}">
      <dgm:prSet phldrT="[Text]"/>
      <dgm:spPr>
        <a:solidFill>
          <a:srgbClr val="00B0F0"/>
        </a:solidFill>
      </dgm:spPr>
      <dgm:t>
        <a:bodyPr/>
        <a:lstStyle/>
        <a:p>
          <a:r>
            <a:rPr lang="en-US" smtClean="0"/>
            <a:t>Tuyển dụng nhân viên mới</a:t>
          </a:r>
          <a:endParaRPr lang="en-US"/>
        </a:p>
      </dgm:t>
    </dgm:pt>
    <dgm:pt modelId="{B7D24081-E2F4-4D68-9547-9FF3B991C1A6}" type="parTrans" cxnId="{E247EE89-87F5-4E35-827C-AED20983AC25}">
      <dgm:prSet/>
      <dgm:spPr/>
      <dgm:t>
        <a:bodyPr/>
        <a:lstStyle/>
        <a:p>
          <a:endParaRPr lang="en-US"/>
        </a:p>
      </dgm:t>
    </dgm:pt>
    <dgm:pt modelId="{4886610A-284E-4DA1-8E61-A79950AA436D}" type="sibTrans" cxnId="{E247EE89-87F5-4E35-827C-AED20983AC25}">
      <dgm:prSet/>
      <dgm:spPr/>
      <dgm:t>
        <a:bodyPr/>
        <a:lstStyle/>
        <a:p>
          <a:endParaRPr lang="en-US"/>
        </a:p>
      </dgm:t>
    </dgm:pt>
    <dgm:pt modelId="{4A558C0F-EDF6-4ABE-8F46-F88F42687FD3}">
      <dgm:prSet phldrT="[Text]"/>
      <dgm:spPr>
        <a:solidFill>
          <a:schemeClr val="accent1">
            <a:lumMod val="75000"/>
          </a:schemeClr>
        </a:solidFill>
      </dgm:spPr>
      <dgm:t>
        <a:bodyPr/>
        <a:lstStyle/>
        <a:p>
          <a:r>
            <a:rPr lang="en-US" smtClean="0"/>
            <a:t>Phân bổ nhân viên</a:t>
          </a:r>
          <a:endParaRPr lang="en-US"/>
        </a:p>
      </dgm:t>
    </dgm:pt>
    <dgm:pt modelId="{7BFEAD14-A8A5-44AC-BA31-E222007B37B2}" type="parTrans" cxnId="{A53C3663-BF9E-4287-8900-41970F1DC6B7}">
      <dgm:prSet/>
      <dgm:spPr/>
      <dgm:t>
        <a:bodyPr/>
        <a:lstStyle/>
        <a:p>
          <a:endParaRPr lang="en-US"/>
        </a:p>
      </dgm:t>
    </dgm:pt>
    <dgm:pt modelId="{3CEEB15E-55C8-4B03-B6F1-E7423D37BD95}" type="sibTrans" cxnId="{A53C3663-BF9E-4287-8900-41970F1DC6B7}">
      <dgm:prSet/>
      <dgm:spPr/>
      <dgm:t>
        <a:bodyPr/>
        <a:lstStyle/>
        <a:p>
          <a:endParaRPr lang="en-US"/>
        </a:p>
      </dgm:t>
    </dgm:pt>
    <dgm:pt modelId="{04A2749E-6043-4285-A1A9-C0CC2CDC80F8}">
      <dgm:prSet phldrT="[Text]"/>
      <dgm:spPr>
        <a:solidFill>
          <a:srgbClr val="0000FF"/>
        </a:solidFill>
      </dgm:spPr>
      <dgm:t>
        <a:bodyPr/>
        <a:lstStyle/>
        <a:p>
          <a:r>
            <a:rPr lang="en-US" smtClean="0"/>
            <a:t>Sắp xếp nhân viên </a:t>
          </a:r>
          <a:endParaRPr lang="en-US"/>
        </a:p>
      </dgm:t>
    </dgm:pt>
    <dgm:pt modelId="{82D57CDC-74A3-4501-8144-626AB58BE44D}" type="parTrans" cxnId="{CB94EE7F-B854-4B42-BA8C-D62FD80519CD}">
      <dgm:prSet/>
      <dgm:spPr/>
      <dgm:t>
        <a:bodyPr/>
        <a:lstStyle/>
        <a:p>
          <a:endParaRPr lang="en-US"/>
        </a:p>
      </dgm:t>
    </dgm:pt>
    <dgm:pt modelId="{6FF0598F-98F8-45C5-BE0E-6837B38349A6}" type="sibTrans" cxnId="{CB94EE7F-B854-4B42-BA8C-D62FD80519CD}">
      <dgm:prSet/>
      <dgm:spPr/>
      <dgm:t>
        <a:bodyPr/>
        <a:lstStyle/>
        <a:p>
          <a:endParaRPr lang="en-US"/>
        </a:p>
      </dgm:t>
    </dgm:pt>
    <dgm:pt modelId="{ADD80329-6721-4081-9179-083F814361F8}">
      <dgm:prSet phldrT="[Text]"/>
      <dgm:spPr>
        <a:solidFill>
          <a:srgbClr val="00B050"/>
        </a:solidFill>
      </dgm:spPr>
      <dgm:t>
        <a:bodyPr/>
        <a:lstStyle/>
        <a:p>
          <a:r>
            <a:rPr lang="en-US" smtClean="0"/>
            <a:t>Giữ chân nhân viên cũ </a:t>
          </a:r>
          <a:endParaRPr lang="en-US"/>
        </a:p>
      </dgm:t>
    </dgm:pt>
    <dgm:pt modelId="{32604D47-2FA1-4000-8D10-D59877AC2148}" type="parTrans" cxnId="{CD03534A-1715-485C-B205-DA372DA5A9AF}">
      <dgm:prSet/>
      <dgm:spPr/>
      <dgm:t>
        <a:bodyPr/>
        <a:lstStyle/>
        <a:p>
          <a:endParaRPr lang="en-US"/>
        </a:p>
      </dgm:t>
    </dgm:pt>
    <dgm:pt modelId="{F1758BEC-2979-492B-9789-C7E01F0A71A9}" type="sibTrans" cxnId="{CD03534A-1715-485C-B205-DA372DA5A9AF}">
      <dgm:prSet/>
      <dgm:spPr/>
      <dgm:t>
        <a:bodyPr/>
        <a:lstStyle/>
        <a:p>
          <a:endParaRPr lang="en-US"/>
        </a:p>
      </dgm:t>
    </dgm:pt>
    <dgm:pt modelId="{9047F298-7EA7-4E5A-AA41-8452B66C57CC}" type="pres">
      <dgm:prSet presAssocID="{83C624EE-C9CD-49DD-9F14-16674306663F}" presName="linear" presStyleCnt="0">
        <dgm:presLayoutVars>
          <dgm:dir/>
          <dgm:animLvl val="lvl"/>
          <dgm:resizeHandles val="exact"/>
        </dgm:presLayoutVars>
      </dgm:prSet>
      <dgm:spPr/>
      <dgm:t>
        <a:bodyPr/>
        <a:lstStyle/>
        <a:p>
          <a:endParaRPr lang="en-US"/>
        </a:p>
      </dgm:t>
    </dgm:pt>
    <dgm:pt modelId="{EE801860-BE6B-43E7-8E81-1BCF3E627F44}" type="pres">
      <dgm:prSet presAssocID="{22C95082-1900-445D-959F-29792EB11529}" presName="parentLin" presStyleCnt="0"/>
      <dgm:spPr/>
    </dgm:pt>
    <dgm:pt modelId="{978F033A-A5C1-412C-9B0B-8A03506FFA4D}" type="pres">
      <dgm:prSet presAssocID="{22C95082-1900-445D-959F-29792EB11529}" presName="parentLeftMargin" presStyleLbl="node1" presStyleIdx="0" presStyleCnt="4"/>
      <dgm:spPr/>
      <dgm:t>
        <a:bodyPr/>
        <a:lstStyle/>
        <a:p>
          <a:endParaRPr lang="en-US"/>
        </a:p>
      </dgm:t>
    </dgm:pt>
    <dgm:pt modelId="{313D4FB6-DE83-4473-8794-5DEF41B03F56}" type="pres">
      <dgm:prSet presAssocID="{22C95082-1900-445D-959F-29792EB11529}" presName="parentText" presStyleLbl="node1" presStyleIdx="0" presStyleCnt="4">
        <dgm:presLayoutVars>
          <dgm:chMax val="0"/>
          <dgm:bulletEnabled val="1"/>
        </dgm:presLayoutVars>
      </dgm:prSet>
      <dgm:spPr/>
      <dgm:t>
        <a:bodyPr/>
        <a:lstStyle/>
        <a:p>
          <a:endParaRPr lang="en-US"/>
        </a:p>
      </dgm:t>
    </dgm:pt>
    <dgm:pt modelId="{E2D54759-2AA6-430A-992A-40F0D0579C04}" type="pres">
      <dgm:prSet presAssocID="{22C95082-1900-445D-959F-29792EB11529}" presName="negativeSpace" presStyleCnt="0"/>
      <dgm:spPr/>
    </dgm:pt>
    <dgm:pt modelId="{A05D99B1-C0F6-4F75-8749-5AD7281D7F22}" type="pres">
      <dgm:prSet presAssocID="{22C95082-1900-445D-959F-29792EB11529}" presName="childText" presStyleLbl="conFgAcc1" presStyleIdx="0" presStyleCnt="4">
        <dgm:presLayoutVars>
          <dgm:bulletEnabled val="1"/>
        </dgm:presLayoutVars>
      </dgm:prSet>
      <dgm:spPr>
        <a:ln>
          <a:solidFill>
            <a:srgbClr val="CC6600"/>
          </a:solidFill>
        </a:ln>
      </dgm:spPr>
    </dgm:pt>
    <dgm:pt modelId="{427B13FC-ABB8-42E9-A31F-5786DA11B9B3}" type="pres">
      <dgm:prSet presAssocID="{4886610A-284E-4DA1-8E61-A79950AA436D}" presName="spaceBetweenRectangles" presStyleCnt="0"/>
      <dgm:spPr/>
    </dgm:pt>
    <dgm:pt modelId="{AFF35B83-29A7-4E1D-8261-77957B779782}" type="pres">
      <dgm:prSet presAssocID="{ADD80329-6721-4081-9179-083F814361F8}" presName="parentLin" presStyleCnt="0"/>
      <dgm:spPr/>
    </dgm:pt>
    <dgm:pt modelId="{FFF1781C-D1EA-4EB2-B873-7E0DC55BD27F}" type="pres">
      <dgm:prSet presAssocID="{ADD80329-6721-4081-9179-083F814361F8}" presName="parentLeftMargin" presStyleLbl="node1" presStyleIdx="0" presStyleCnt="4"/>
      <dgm:spPr/>
      <dgm:t>
        <a:bodyPr/>
        <a:lstStyle/>
        <a:p>
          <a:endParaRPr lang="en-US"/>
        </a:p>
      </dgm:t>
    </dgm:pt>
    <dgm:pt modelId="{02A63260-DF51-494A-B9F4-297AEC0E2D9E}" type="pres">
      <dgm:prSet presAssocID="{ADD80329-6721-4081-9179-083F814361F8}" presName="parentText" presStyleLbl="node1" presStyleIdx="1" presStyleCnt="4">
        <dgm:presLayoutVars>
          <dgm:chMax val="0"/>
          <dgm:bulletEnabled val="1"/>
        </dgm:presLayoutVars>
      </dgm:prSet>
      <dgm:spPr/>
      <dgm:t>
        <a:bodyPr/>
        <a:lstStyle/>
        <a:p>
          <a:endParaRPr lang="en-US"/>
        </a:p>
      </dgm:t>
    </dgm:pt>
    <dgm:pt modelId="{546351D6-0270-4B87-A6EF-175CC219A999}" type="pres">
      <dgm:prSet presAssocID="{ADD80329-6721-4081-9179-083F814361F8}" presName="negativeSpace" presStyleCnt="0"/>
      <dgm:spPr/>
    </dgm:pt>
    <dgm:pt modelId="{B350AC1B-3B1D-419C-A0CB-FAAF1E90E026}" type="pres">
      <dgm:prSet presAssocID="{ADD80329-6721-4081-9179-083F814361F8}" presName="childText" presStyleLbl="conFgAcc1" presStyleIdx="1" presStyleCnt="4">
        <dgm:presLayoutVars>
          <dgm:bulletEnabled val="1"/>
        </dgm:presLayoutVars>
      </dgm:prSet>
      <dgm:spPr>
        <a:ln>
          <a:solidFill>
            <a:srgbClr val="CC6600"/>
          </a:solidFill>
        </a:ln>
      </dgm:spPr>
      <dgm:t>
        <a:bodyPr/>
        <a:lstStyle/>
        <a:p>
          <a:endParaRPr lang="en-US"/>
        </a:p>
      </dgm:t>
    </dgm:pt>
    <dgm:pt modelId="{ACA3158F-D0E5-4AF8-82FC-55F4EB9B96ED}" type="pres">
      <dgm:prSet presAssocID="{F1758BEC-2979-492B-9789-C7E01F0A71A9}" presName="spaceBetweenRectangles" presStyleCnt="0"/>
      <dgm:spPr/>
    </dgm:pt>
    <dgm:pt modelId="{56ECBF8C-EBAB-45E0-907D-9F4D8880461F}" type="pres">
      <dgm:prSet presAssocID="{4A558C0F-EDF6-4ABE-8F46-F88F42687FD3}" presName="parentLin" presStyleCnt="0"/>
      <dgm:spPr/>
    </dgm:pt>
    <dgm:pt modelId="{E15AB0FF-4387-4761-A50D-6C0E211281D3}" type="pres">
      <dgm:prSet presAssocID="{4A558C0F-EDF6-4ABE-8F46-F88F42687FD3}" presName="parentLeftMargin" presStyleLbl="node1" presStyleIdx="1" presStyleCnt="4"/>
      <dgm:spPr/>
      <dgm:t>
        <a:bodyPr/>
        <a:lstStyle/>
        <a:p>
          <a:endParaRPr lang="en-US"/>
        </a:p>
      </dgm:t>
    </dgm:pt>
    <dgm:pt modelId="{95D33201-F2D8-44D4-B45C-65379CCFF4AE}" type="pres">
      <dgm:prSet presAssocID="{4A558C0F-EDF6-4ABE-8F46-F88F42687FD3}" presName="parentText" presStyleLbl="node1" presStyleIdx="2" presStyleCnt="4">
        <dgm:presLayoutVars>
          <dgm:chMax val="0"/>
          <dgm:bulletEnabled val="1"/>
        </dgm:presLayoutVars>
      </dgm:prSet>
      <dgm:spPr/>
      <dgm:t>
        <a:bodyPr/>
        <a:lstStyle/>
        <a:p>
          <a:endParaRPr lang="en-US"/>
        </a:p>
      </dgm:t>
    </dgm:pt>
    <dgm:pt modelId="{00F3AD94-1B1C-4A6A-9893-7C6CDB539081}" type="pres">
      <dgm:prSet presAssocID="{4A558C0F-EDF6-4ABE-8F46-F88F42687FD3}" presName="negativeSpace" presStyleCnt="0"/>
      <dgm:spPr/>
    </dgm:pt>
    <dgm:pt modelId="{3DC5F6E5-28EF-48BC-8A65-E87A2250C4A8}" type="pres">
      <dgm:prSet presAssocID="{4A558C0F-EDF6-4ABE-8F46-F88F42687FD3}" presName="childText" presStyleLbl="conFgAcc1" presStyleIdx="2" presStyleCnt="4">
        <dgm:presLayoutVars>
          <dgm:bulletEnabled val="1"/>
        </dgm:presLayoutVars>
      </dgm:prSet>
      <dgm:spPr>
        <a:ln>
          <a:solidFill>
            <a:srgbClr val="CC6600"/>
          </a:solidFill>
        </a:ln>
      </dgm:spPr>
    </dgm:pt>
    <dgm:pt modelId="{59C5DBD0-4ACF-49E3-9121-0A6E5B2D3D88}" type="pres">
      <dgm:prSet presAssocID="{3CEEB15E-55C8-4B03-B6F1-E7423D37BD95}" presName="spaceBetweenRectangles" presStyleCnt="0"/>
      <dgm:spPr/>
    </dgm:pt>
    <dgm:pt modelId="{A8CFA762-A2FD-4ABD-B8CD-18A1A11F25D1}" type="pres">
      <dgm:prSet presAssocID="{04A2749E-6043-4285-A1A9-C0CC2CDC80F8}" presName="parentLin" presStyleCnt="0"/>
      <dgm:spPr/>
    </dgm:pt>
    <dgm:pt modelId="{2938BFAD-4E4F-4B76-8662-B11CFCAC8F16}" type="pres">
      <dgm:prSet presAssocID="{04A2749E-6043-4285-A1A9-C0CC2CDC80F8}" presName="parentLeftMargin" presStyleLbl="node1" presStyleIdx="2" presStyleCnt="4"/>
      <dgm:spPr/>
      <dgm:t>
        <a:bodyPr/>
        <a:lstStyle/>
        <a:p>
          <a:endParaRPr lang="en-US"/>
        </a:p>
      </dgm:t>
    </dgm:pt>
    <dgm:pt modelId="{8604D963-322A-43FD-95FD-EDDF877E5AAE}" type="pres">
      <dgm:prSet presAssocID="{04A2749E-6043-4285-A1A9-C0CC2CDC80F8}" presName="parentText" presStyleLbl="node1" presStyleIdx="3" presStyleCnt="4">
        <dgm:presLayoutVars>
          <dgm:chMax val="0"/>
          <dgm:bulletEnabled val="1"/>
        </dgm:presLayoutVars>
      </dgm:prSet>
      <dgm:spPr/>
      <dgm:t>
        <a:bodyPr/>
        <a:lstStyle/>
        <a:p>
          <a:endParaRPr lang="en-US"/>
        </a:p>
      </dgm:t>
    </dgm:pt>
    <dgm:pt modelId="{FDB9C298-5A50-4F9F-9BB3-9BB119241E6E}" type="pres">
      <dgm:prSet presAssocID="{04A2749E-6043-4285-A1A9-C0CC2CDC80F8}" presName="negativeSpace" presStyleCnt="0"/>
      <dgm:spPr/>
    </dgm:pt>
    <dgm:pt modelId="{B46DDDF9-1FDE-41C8-B427-7BFBC8E07653}" type="pres">
      <dgm:prSet presAssocID="{04A2749E-6043-4285-A1A9-C0CC2CDC80F8}" presName="childText" presStyleLbl="conFgAcc1" presStyleIdx="3" presStyleCnt="4">
        <dgm:presLayoutVars>
          <dgm:bulletEnabled val="1"/>
        </dgm:presLayoutVars>
      </dgm:prSet>
      <dgm:spPr>
        <a:ln>
          <a:solidFill>
            <a:srgbClr val="CC6600"/>
          </a:solidFill>
        </a:ln>
      </dgm:spPr>
      <dgm:t>
        <a:bodyPr/>
        <a:lstStyle/>
        <a:p>
          <a:endParaRPr lang="en-US"/>
        </a:p>
      </dgm:t>
    </dgm:pt>
  </dgm:ptLst>
  <dgm:cxnLst>
    <dgm:cxn modelId="{CD03534A-1715-485C-B205-DA372DA5A9AF}" srcId="{83C624EE-C9CD-49DD-9F14-16674306663F}" destId="{ADD80329-6721-4081-9179-083F814361F8}" srcOrd="1" destOrd="0" parTransId="{32604D47-2FA1-4000-8D10-D59877AC2148}" sibTransId="{F1758BEC-2979-492B-9789-C7E01F0A71A9}"/>
    <dgm:cxn modelId="{81BF662F-C5EE-470C-BFDC-EBB6BC8D88D5}" type="presOf" srcId="{04A2749E-6043-4285-A1A9-C0CC2CDC80F8}" destId="{2938BFAD-4E4F-4B76-8662-B11CFCAC8F16}" srcOrd="0" destOrd="0" presId="urn:microsoft.com/office/officeart/2005/8/layout/list1"/>
    <dgm:cxn modelId="{3A78D4F2-3A26-4582-8724-9FE6BDF5C0AE}" type="presOf" srcId="{83C624EE-C9CD-49DD-9F14-16674306663F}" destId="{9047F298-7EA7-4E5A-AA41-8452B66C57CC}" srcOrd="0" destOrd="0" presId="urn:microsoft.com/office/officeart/2005/8/layout/list1"/>
    <dgm:cxn modelId="{BFA86D5D-38C0-4605-AD68-39A98F98967A}" type="presOf" srcId="{4A558C0F-EDF6-4ABE-8F46-F88F42687FD3}" destId="{95D33201-F2D8-44D4-B45C-65379CCFF4AE}" srcOrd="1" destOrd="0" presId="urn:microsoft.com/office/officeart/2005/8/layout/list1"/>
    <dgm:cxn modelId="{4CB9C032-52B9-4448-A8AA-4E59C03A63D0}" type="presOf" srcId="{04A2749E-6043-4285-A1A9-C0CC2CDC80F8}" destId="{8604D963-322A-43FD-95FD-EDDF877E5AAE}" srcOrd="1" destOrd="0" presId="urn:microsoft.com/office/officeart/2005/8/layout/list1"/>
    <dgm:cxn modelId="{6317FCF0-416E-41B4-B97C-1741459A0E35}" type="presOf" srcId="{ADD80329-6721-4081-9179-083F814361F8}" destId="{FFF1781C-D1EA-4EB2-B873-7E0DC55BD27F}" srcOrd="0" destOrd="0" presId="urn:microsoft.com/office/officeart/2005/8/layout/list1"/>
    <dgm:cxn modelId="{54AF9B09-AC13-4401-899D-ACC8369CCFB6}" type="presOf" srcId="{ADD80329-6721-4081-9179-083F814361F8}" destId="{02A63260-DF51-494A-B9F4-297AEC0E2D9E}" srcOrd="1" destOrd="0" presId="urn:microsoft.com/office/officeart/2005/8/layout/list1"/>
    <dgm:cxn modelId="{A53C3663-BF9E-4287-8900-41970F1DC6B7}" srcId="{83C624EE-C9CD-49DD-9F14-16674306663F}" destId="{4A558C0F-EDF6-4ABE-8F46-F88F42687FD3}" srcOrd="2" destOrd="0" parTransId="{7BFEAD14-A8A5-44AC-BA31-E222007B37B2}" sibTransId="{3CEEB15E-55C8-4B03-B6F1-E7423D37BD95}"/>
    <dgm:cxn modelId="{E247EE89-87F5-4E35-827C-AED20983AC25}" srcId="{83C624EE-C9CD-49DD-9F14-16674306663F}" destId="{22C95082-1900-445D-959F-29792EB11529}" srcOrd="0" destOrd="0" parTransId="{B7D24081-E2F4-4D68-9547-9FF3B991C1A6}" sibTransId="{4886610A-284E-4DA1-8E61-A79950AA436D}"/>
    <dgm:cxn modelId="{1CB165B2-E526-4094-89A4-54A712765AA8}" type="presOf" srcId="{22C95082-1900-445D-959F-29792EB11529}" destId="{313D4FB6-DE83-4473-8794-5DEF41B03F56}" srcOrd="1" destOrd="0" presId="urn:microsoft.com/office/officeart/2005/8/layout/list1"/>
    <dgm:cxn modelId="{CAB7DE45-1D0A-4ADE-81BE-8BCF6C616494}" type="presOf" srcId="{4A558C0F-EDF6-4ABE-8F46-F88F42687FD3}" destId="{E15AB0FF-4387-4761-A50D-6C0E211281D3}" srcOrd="0" destOrd="0" presId="urn:microsoft.com/office/officeart/2005/8/layout/list1"/>
    <dgm:cxn modelId="{CB94EE7F-B854-4B42-BA8C-D62FD80519CD}" srcId="{83C624EE-C9CD-49DD-9F14-16674306663F}" destId="{04A2749E-6043-4285-A1A9-C0CC2CDC80F8}" srcOrd="3" destOrd="0" parTransId="{82D57CDC-74A3-4501-8144-626AB58BE44D}" sibTransId="{6FF0598F-98F8-45C5-BE0E-6837B38349A6}"/>
    <dgm:cxn modelId="{C9042676-D690-4CC5-9147-55FB2450C11B}" type="presOf" srcId="{22C95082-1900-445D-959F-29792EB11529}" destId="{978F033A-A5C1-412C-9B0B-8A03506FFA4D}" srcOrd="0" destOrd="0" presId="urn:microsoft.com/office/officeart/2005/8/layout/list1"/>
    <dgm:cxn modelId="{B7FC51C6-DD7B-40E7-B031-E3CC96CFD413}" type="presParOf" srcId="{9047F298-7EA7-4E5A-AA41-8452B66C57CC}" destId="{EE801860-BE6B-43E7-8E81-1BCF3E627F44}" srcOrd="0" destOrd="0" presId="urn:microsoft.com/office/officeart/2005/8/layout/list1"/>
    <dgm:cxn modelId="{01C01CC6-A030-44C5-BAF5-336FA8587596}" type="presParOf" srcId="{EE801860-BE6B-43E7-8E81-1BCF3E627F44}" destId="{978F033A-A5C1-412C-9B0B-8A03506FFA4D}" srcOrd="0" destOrd="0" presId="urn:microsoft.com/office/officeart/2005/8/layout/list1"/>
    <dgm:cxn modelId="{FA35E33C-FCE3-483F-B93D-3B4909ABCBF4}" type="presParOf" srcId="{EE801860-BE6B-43E7-8E81-1BCF3E627F44}" destId="{313D4FB6-DE83-4473-8794-5DEF41B03F56}" srcOrd="1" destOrd="0" presId="urn:microsoft.com/office/officeart/2005/8/layout/list1"/>
    <dgm:cxn modelId="{4751D8D6-2F52-4ADC-BDA4-993E281A5276}" type="presParOf" srcId="{9047F298-7EA7-4E5A-AA41-8452B66C57CC}" destId="{E2D54759-2AA6-430A-992A-40F0D0579C04}" srcOrd="1" destOrd="0" presId="urn:microsoft.com/office/officeart/2005/8/layout/list1"/>
    <dgm:cxn modelId="{C3A70081-DB97-41EE-BC5D-E3F50C1365C7}" type="presParOf" srcId="{9047F298-7EA7-4E5A-AA41-8452B66C57CC}" destId="{A05D99B1-C0F6-4F75-8749-5AD7281D7F22}" srcOrd="2" destOrd="0" presId="urn:microsoft.com/office/officeart/2005/8/layout/list1"/>
    <dgm:cxn modelId="{13D26734-849F-43CA-B515-4F822E838D2B}" type="presParOf" srcId="{9047F298-7EA7-4E5A-AA41-8452B66C57CC}" destId="{427B13FC-ABB8-42E9-A31F-5786DA11B9B3}" srcOrd="3" destOrd="0" presId="urn:microsoft.com/office/officeart/2005/8/layout/list1"/>
    <dgm:cxn modelId="{5E932C57-38A8-415D-BFFF-8D2B1A408A74}" type="presParOf" srcId="{9047F298-7EA7-4E5A-AA41-8452B66C57CC}" destId="{AFF35B83-29A7-4E1D-8261-77957B779782}" srcOrd="4" destOrd="0" presId="urn:microsoft.com/office/officeart/2005/8/layout/list1"/>
    <dgm:cxn modelId="{A8B62F64-BC32-4D64-BF9F-564C163BC1A9}" type="presParOf" srcId="{AFF35B83-29A7-4E1D-8261-77957B779782}" destId="{FFF1781C-D1EA-4EB2-B873-7E0DC55BD27F}" srcOrd="0" destOrd="0" presId="urn:microsoft.com/office/officeart/2005/8/layout/list1"/>
    <dgm:cxn modelId="{123A2CCF-139C-45ED-8029-E4FE9A1E9548}" type="presParOf" srcId="{AFF35B83-29A7-4E1D-8261-77957B779782}" destId="{02A63260-DF51-494A-B9F4-297AEC0E2D9E}" srcOrd="1" destOrd="0" presId="urn:microsoft.com/office/officeart/2005/8/layout/list1"/>
    <dgm:cxn modelId="{A641AA5C-B543-4502-A338-FE9A63FF10F8}" type="presParOf" srcId="{9047F298-7EA7-4E5A-AA41-8452B66C57CC}" destId="{546351D6-0270-4B87-A6EF-175CC219A999}" srcOrd="5" destOrd="0" presId="urn:microsoft.com/office/officeart/2005/8/layout/list1"/>
    <dgm:cxn modelId="{4DCA3E5F-0EA2-4CD5-B2FC-70946D757D76}" type="presParOf" srcId="{9047F298-7EA7-4E5A-AA41-8452B66C57CC}" destId="{B350AC1B-3B1D-419C-A0CB-FAAF1E90E026}" srcOrd="6" destOrd="0" presId="urn:microsoft.com/office/officeart/2005/8/layout/list1"/>
    <dgm:cxn modelId="{754C921F-4CCD-4BF9-8161-1171701BED3D}" type="presParOf" srcId="{9047F298-7EA7-4E5A-AA41-8452B66C57CC}" destId="{ACA3158F-D0E5-4AF8-82FC-55F4EB9B96ED}" srcOrd="7" destOrd="0" presId="urn:microsoft.com/office/officeart/2005/8/layout/list1"/>
    <dgm:cxn modelId="{35C9B485-9DA7-448E-8DD5-8DF7DC261BAA}" type="presParOf" srcId="{9047F298-7EA7-4E5A-AA41-8452B66C57CC}" destId="{56ECBF8C-EBAB-45E0-907D-9F4D8880461F}" srcOrd="8" destOrd="0" presId="urn:microsoft.com/office/officeart/2005/8/layout/list1"/>
    <dgm:cxn modelId="{73BF116E-E317-40B1-B207-C5C156EB32C8}" type="presParOf" srcId="{56ECBF8C-EBAB-45E0-907D-9F4D8880461F}" destId="{E15AB0FF-4387-4761-A50D-6C0E211281D3}" srcOrd="0" destOrd="0" presId="urn:microsoft.com/office/officeart/2005/8/layout/list1"/>
    <dgm:cxn modelId="{DA4C424A-9AED-40CF-84C5-C5A693AA2596}" type="presParOf" srcId="{56ECBF8C-EBAB-45E0-907D-9F4D8880461F}" destId="{95D33201-F2D8-44D4-B45C-65379CCFF4AE}" srcOrd="1" destOrd="0" presId="urn:microsoft.com/office/officeart/2005/8/layout/list1"/>
    <dgm:cxn modelId="{BDE23F9A-BEAA-4655-88F1-A4798F0B2D6A}" type="presParOf" srcId="{9047F298-7EA7-4E5A-AA41-8452B66C57CC}" destId="{00F3AD94-1B1C-4A6A-9893-7C6CDB539081}" srcOrd="9" destOrd="0" presId="urn:microsoft.com/office/officeart/2005/8/layout/list1"/>
    <dgm:cxn modelId="{A0679920-2E02-45B0-A995-C8050444732F}" type="presParOf" srcId="{9047F298-7EA7-4E5A-AA41-8452B66C57CC}" destId="{3DC5F6E5-28EF-48BC-8A65-E87A2250C4A8}" srcOrd="10" destOrd="0" presId="urn:microsoft.com/office/officeart/2005/8/layout/list1"/>
    <dgm:cxn modelId="{2E2A60EA-D296-44CA-B0CD-DF958C678375}" type="presParOf" srcId="{9047F298-7EA7-4E5A-AA41-8452B66C57CC}" destId="{59C5DBD0-4ACF-49E3-9121-0A6E5B2D3D88}" srcOrd="11" destOrd="0" presId="urn:microsoft.com/office/officeart/2005/8/layout/list1"/>
    <dgm:cxn modelId="{CC5022C1-1D2A-4897-A3D9-927BDE291530}" type="presParOf" srcId="{9047F298-7EA7-4E5A-AA41-8452B66C57CC}" destId="{A8CFA762-A2FD-4ABD-B8CD-18A1A11F25D1}" srcOrd="12" destOrd="0" presId="urn:microsoft.com/office/officeart/2005/8/layout/list1"/>
    <dgm:cxn modelId="{71BDBC96-F195-4495-8017-15A3CAFF73ED}" type="presParOf" srcId="{A8CFA762-A2FD-4ABD-B8CD-18A1A11F25D1}" destId="{2938BFAD-4E4F-4B76-8662-B11CFCAC8F16}" srcOrd="0" destOrd="0" presId="urn:microsoft.com/office/officeart/2005/8/layout/list1"/>
    <dgm:cxn modelId="{56843039-8E2A-435D-A05C-49EFC5E5AB71}" type="presParOf" srcId="{A8CFA762-A2FD-4ABD-B8CD-18A1A11F25D1}" destId="{8604D963-322A-43FD-95FD-EDDF877E5AAE}" srcOrd="1" destOrd="0" presId="urn:microsoft.com/office/officeart/2005/8/layout/list1"/>
    <dgm:cxn modelId="{E21392B0-A19C-4FBB-8E47-82FB868D5E0A}" type="presParOf" srcId="{9047F298-7EA7-4E5A-AA41-8452B66C57CC}" destId="{FDB9C298-5A50-4F9F-9BB3-9BB119241E6E}" srcOrd="13" destOrd="0" presId="urn:microsoft.com/office/officeart/2005/8/layout/list1"/>
    <dgm:cxn modelId="{9823FE34-0623-459D-8CBD-847DC15DFEAD}" type="presParOf" srcId="{9047F298-7EA7-4E5A-AA41-8452B66C57CC}" destId="{B46DDDF9-1FDE-41C8-B427-7BFBC8E07653}"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chemeClr val="accent1">
            <a:lumMod val="75000"/>
          </a:schemeClr>
        </a:solidFill>
        <a:ln>
          <a:noFill/>
        </a:ln>
      </dgm:spPr>
      <dgm:t>
        <a:bodyPr/>
        <a:lstStyle/>
        <a:p>
          <a:r>
            <a:rPr lang="en-US" sz="2400" smtClean="0"/>
            <a:t>Xác định nhu cầu nhân sự của tổ chức dựa trên các mục tiêu chiến lược (dự báo nhu cầu).</a:t>
          </a:r>
          <a:endParaRPr lang="en-US" sz="2400"/>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C706F11F-6035-47FF-9995-9F9454D2E636}">
      <dgm:prSet phldrT="[Text]" custT="1"/>
      <dgm:spPr>
        <a:solidFill>
          <a:schemeClr val="accent1">
            <a:lumMod val="90000"/>
          </a:schemeClr>
        </a:solidFill>
        <a:ln>
          <a:noFill/>
        </a:ln>
      </dgm:spPr>
      <dgm:t>
        <a:bodyPr/>
        <a:lstStyle/>
        <a:p>
          <a:r>
            <a:rPr lang="en-US" sz="2400" smtClean="0"/>
            <a:t>Giúp xác định rõ nhân sự đã có (số lượng, chất lượng) và dự kiến nhân sự cần có (dự báo nhu cầu nhân lực).</a:t>
          </a:r>
          <a:endParaRPr lang="en-US" sz="2400"/>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chemeClr val="accent1">
            <a:lumMod val="75000"/>
          </a:schemeClr>
        </a:solidFill>
        <a:ln>
          <a:noFill/>
        </a:ln>
      </dgm:spPr>
      <dgm:t>
        <a:bodyPr/>
        <a:lstStyle/>
        <a:p>
          <a:r>
            <a:rPr lang="en-US" sz="2400" smtClean="0"/>
            <a:t>Nguồn nhân sự có thể lựa chọn, tuyển dụng (dự báo nguồn cung nhân lực).</a:t>
          </a:r>
          <a:endParaRPr lang="en-US" sz="2400"/>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chemeClr val="accent1">
            <a:lumMod val="90000"/>
          </a:schemeClr>
        </a:solidFill>
        <a:ln>
          <a:noFill/>
        </a:ln>
      </dgm:spPr>
      <dgm:t>
        <a:bodyPr/>
        <a:lstStyle/>
        <a:p>
          <a:r>
            <a:rPr lang="en-US" sz="2400" smtClean="0"/>
            <a:t>Giúp tạo ra hoặc sửa đổi chính sách nhân sự, thủ tục và thực tiễn để xác định nhu cầu và cung cấp nhân sự trong tổ chức.</a:t>
          </a:r>
          <a:r>
            <a:rPr lang="en-US" sz="2400" smtClean="0"/>
            <a:t> </a:t>
          </a:r>
          <a:endParaRPr lang="en-US" sz="2400"/>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4"/>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4"/>
      <dgm:spPr/>
    </dgm:pt>
    <dgm:pt modelId="{FE5DACDC-D204-4196-9D90-2C749A97F532}" type="pres">
      <dgm:prSet presAssocID="{13BF7155-BE45-4CF9-B41C-0D474A570606}" presName="dstNode" presStyleLbl="node1" presStyleIdx="0" presStyleCnt="4"/>
      <dgm:spPr/>
    </dgm:pt>
    <dgm:pt modelId="{403524E3-91F6-45AB-B12F-51339F9DFC8C}" type="pres">
      <dgm:prSet presAssocID="{5A1B949C-74D4-408C-BF4F-71E7093C8B8A}" presName="text_1" presStyleLbl="node1" presStyleIdx="0" presStyleCnt="4">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4"/>
      <dgm:spPr>
        <a:solidFill>
          <a:schemeClr val="accent1">
            <a:lumMod val="90000"/>
          </a:schemeClr>
        </a:solidFill>
      </dgm:spPr>
      <dgm:t>
        <a:bodyPr/>
        <a:lstStyle/>
        <a:p>
          <a:endParaRPr lang="en-US"/>
        </a:p>
      </dgm:t>
    </dgm:pt>
    <dgm:pt modelId="{FC17301F-65ED-48B5-ADB3-E7C53E5E2D71}" type="pres">
      <dgm:prSet presAssocID="{C706F11F-6035-47FF-9995-9F9454D2E636}" presName="text_2" presStyleLbl="node1" presStyleIdx="1" presStyleCnt="4">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4"/>
      <dgm:spPr>
        <a:solidFill>
          <a:schemeClr val="accent1">
            <a:lumMod val="75000"/>
          </a:schemeClr>
        </a:solidFill>
      </dgm:spPr>
      <dgm:t>
        <a:bodyPr/>
        <a:lstStyle/>
        <a:p>
          <a:endParaRPr lang="en-US"/>
        </a:p>
      </dgm:t>
    </dgm:pt>
    <dgm:pt modelId="{8471E97E-9928-4F7C-9EB1-A0B044A043C7}" type="pres">
      <dgm:prSet presAssocID="{45993EB3-59A3-4B33-A145-B47E49091A1E}" presName="text_3" presStyleLbl="node1" presStyleIdx="2" presStyleCnt="4">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4"/>
      <dgm:spPr>
        <a:solidFill>
          <a:schemeClr val="accent1">
            <a:lumMod val="90000"/>
          </a:schemeClr>
        </a:solidFill>
      </dgm:spPr>
      <dgm:t>
        <a:bodyPr/>
        <a:lstStyle/>
        <a:p>
          <a:endParaRPr lang="en-US"/>
        </a:p>
      </dgm:t>
    </dgm:pt>
    <dgm:pt modelId="{50784C02-FA6D-4036-AF38-BC8344E3E045}" type="pres">
      <dgm:prSet presAssocID="{6F30364A-EE01-46A5-9304-0AE938B11CEE}" presName="text_4" presStyleLbl="node1" presStyleIdx="3" presStyleCnt="4">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4"/>
      <dgm:spPr>
        <a:solidFill>
          <a:schemeClr val="accent1">
            <a:lumMod val="75000"/>
          </a:schemeClr>
        </a:solidFill>
      </dgm:spPr>
      <dgm:t>
        <a:bodyPr/>
        <a:lstStyle/>
        <a:p>
          <a:endParaRPr lang="en-US"/>
        </a:p>
      </dgm:t>
    </dgm:pt>
  </dgm:ptLst>
  <dgm:cxnLst>
    <dgm:cxn modelId="{6973D19C-A768-4989-AD2C-919272EC303A}" type="presOf" srcId="{6F30364A-EE01-46A5-9304-0AE938B11CEE}" destId="{50784C02-FA6D-4036-AF38-BC8344E3E045}" srcOrd="0" destOrd="0" presId="urn:microsoft.com/office/officeart/2008/layout/VerticalCurvedList"/>
    <dgm:cxn modelId="{5716C30E-6ED1-4397-91E3-4E26B076BD46}" type="presOf" srcId="{45993EB3-59A3-4B33-A145-B47E49091A1E}" destId="{8471E97E-9928-4F7C-9EB1-A0B044A043C7}"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0706EEE6-477C-4DCB-B530-51E51F6CE2A2}" srcId="{13BF7155-BE45-4CF9-B41C-0D474A570606}" destId="{5A1B949C-74D4-408C-BF4F-71E7093C8B8A}" srcOrd="0" destOrd="0" parTransId="{AE599B2E-FDDE-42F4-920E-072EB70282DC}" sibTransId="{FA5E38D6-DC51-4AF6-A245-9E2506A06C37}"/>
    <dgm:cxn modelId="{471FF48B-10AE-4460-B986-DF94810EAB02}" srcId="{13BF7155-BE45-4CF9-B41C-0D474A570606}" destId="{45993EB3-59A3-4B33-A145-B47E49091A1E}" srcOrd="2" destOrd="0" parTransId="{CBE2E11F-B758-4246-A494-F2A1242FE598}" sibTransId="{6D53BF88-4D51-4C50-AAC0-9BDF79BBBE65}"/>
    <dgm:cxn modelId="{62164988-036C-43D7-886F-911ED9D46DF5}" type="presOf" srcId="{C706F11F-6035-47FF-9995-9F9454D2E636}" destId="{FC17301F-65ED-48B5-ADB3-E7C53E5E2D71}" srcOrd="0" destOrd="0" presId="urn:microsoft.com/office/officeart/2008/layout/VerticalCurvedList"/>
    <dgm:cxn modelId="{CD428E34-5B71-48BD-B2E0-F37BF17F39CC}" srcId="{13BF7155-BE45-4CF9-B41C-0D474A570606}" destId="{C706F11F-6035-47FF-9995-9F9454D2E636}" srcOrd="1" destOrd="0" parTransId="{726382BF-1B99-4951-B788-20517642B192}" sibTransId="{8BDA963B-9A8C-49EC-9393-A3542E0B9748}"/>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37EA64D-EA2F-447E-BCFE-A8ECF529A2B6}"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4CAFE447-5A85-4306-8A8C-9C8F4C02B5A6}">
      <dgm:prSet phldrT="[Text]"/>
      <dgm:spPr>
        <a:solidFill>
          <a:srgbClr val="6666FF"/>
        </a:solidFill>
      </dgm:spPr>
      <dgm:t>
        <a:bodyPr/>
        <a:lstStyle/>
        <a:p>
          <a:r>
            <a:rPr lang="en-US" b="1" smtClean="0"/>
            <a:t>Bước 1: Dự báo nhu cầu nguồn nhân lực</a:t>
          </a:r>
          <a:endParaRPr lang="en-US"/>
        </a:p>
      </dgm:t>
    </dgm:pt>
    <dgm:pt modelId="{EBC47E78-AFAC-439D-97EE-149DBDB86E06}" type="parTrans" cxnId="{6EAC0E47-3667-4D8F-B9CE-3EFF5A268E94}">
      <dgm:prSet/>
      <dgm:spPr/>
      <dgm:t>
        <a:bodyPr/>
        <a:lstStyle/>
        <a:p>
          <a:endParaRPr lang="en-US"/>
        </a:p>
      </dgm:t>
    </dgm:pt>
    <dgm:pt modelId="{2CEBD907-D363-4167-BB43-0725C66486A0}" type="sibTrans" cxnId="{6EAC0E47-3667-4D8F-B9CE-3EFF5A268E94}">
      <dgm:prSet/>
      <dgm:spPr>
        <a:solidFill>
          <a:srgbClr val="456C44"/>
        </a:solidFill>
      </dgm:spPr>
      <dgm:t>
        <a:bodyPr/>
        <a:lstStyle/>
        <a:p>
          <a:endParaRPr lang="en-US"/>
        </a:p>
      </dgm:t>
    </dgm:pt>
    <dgm:pt modelId="{B927B9C8-FB75-46A6-B0DD-9EB03C99E064}">
      <dgm:prSet phldrT="[Text]"/>
      <dgm:spPr>
        <a:solidFill>
          <a:srgbClr val="00B0F0"/>
        </a:solidFill>
      </dgm:spPr>
      <dgm:t>
        <a:bodyPr/>
        <a:lstStyle/>
        <a:p>
          <a:r>
            <a:rPr lang="en-US" b="1" smtClean="0"/>
            <a:t>Bước 2: Phân tích thực trạng nguồn nhân lực</a:t>
          </a:r>
          <a:endParaRPr lang="en-US"/>
        </a:p>
      </dgm:t>
    </dgm:pt>
    <dgm:pt modelId="{7A27E264-B2C9-467C-B35A-379F7BC18FD3}" type="parTrans" cxnId="{7FDD66F8-DBEC-4A86-B03A-AFFDF7A8E02A}">
      <dgm:prSet/>
      <dgm:spPr/>
      <dgm:t>
        <a:bodyPr/>
        <a:lstStyle/>
        <a:p>
          <a:endParaRPr lang="en-US"/>
        </a:p>
      </dgm:t>
    </dgm:pt>
    <dgm:pt modelId="{EB7B1B02-2D67-465A-85EC-79425FF502BB}" type="sibTrans" cxnId="{7FDD66F8-DBEC-4A86-B03A-AFFDF7A8E02A}">
      <dgm:prSet/>
      <dgm:spPr/>
      <dgm:t>
        <a:bodyPr/>
        <a:lstStyle/>
        <a:p>
          <a:endParaRPr lang="en-US"/>
        </a:p>
      </dgm:t>
    </dgm:pt>
    <dgm:pt modelId="{341475BB-119A-4E46-9A1C-7AA492B81C6F}">
      <dgm:prSet phldrT="[Text]"/>
      <dgm:spPr>
        <a:solidFill>
          <a:srgbClr val="0070C0"/>
        </a:solidFill>
      </dgm:spPr>
      <dgm:t>
        <a:bodyPr/>
        <a:lstStyle/>
        <a:p>
          <a:r>
            <a:rPr lang="en-US" b="1" smtClean="0"/>
            <a:t>Bước 3: Quyết định tăng hoặc giảm nhân lực</a:t>
          </a:r>
          <a:endParaRPr lang="en-US"/>
        </a:p>
      </dgm:t>
    </dgm:pt>
    <dgm:pt modelId="{0930EE39-1C3D-4AB5-9219-1C03082A5E57}" type="parTrans" cxnId="{C3181291-EF1C-4D88-A66B-C47E058E26DD}">
      <dgm:prSet/>
      <dgm:spPr/>
      <dgm:t>
        <a:bodyPr/>
        <a:lstStyle/>
        <a:p>
          <a:endParaRPr lang="en-US"/>
        </a:p>
      </dgm:t>
    </dgm:pt>
    <dgm:pt modelId="{1583CA24-0966-45F3-AA51-4C35CB57AED6}" type="sibTrans" cxnId="{C3181291-EF1C-4D88-A66B-C47E058E26DD}">
      <dgm:prSet/>
      <dgm:spPr/>
      <dgm:t>
        <a:bodyPr/>
        <a:lstStyle/>
        <a:p>
          <a:endParaRPr lang="en-US"/>
        </a:p>
      </dgm:t>
    </dgm:pt>
    <dgm:pt modelId="{6661C711-6A03-41F5-96E6-B9B498133BD7}">
      <dgm:prSet phldrT="[Text]"/>
      <dgm:spPr>
        <a:solidFill>
          <a:srgbClr val="00B050"/>
        </a:solidFill>
      </dgm:spPr>
      <dgm:t>
        <a:bodyPr/>
        <a:lstStyle/>
        <a:p>
          <a:r>
            <a:rPr lang="en-US" b="1" smtClean="0"/>
            <a:t>Bước 4: Lập kế hoạch thực hiện</a:t>
          </a:r>
          <a:endParaRPr lang="en-US"/>
        </a:p>
      </dgm:t>
    </dgm:pt>
    <dgm:pt modelId="{0CCD95EF-A8DD-405B-B736-731D0390ADA3}" type="parTrans" cxnId="{10A1C44E-BD46-4E3F-85C2-D2BB917B386C}">
      <dgm:prSet/>
      <dgm:spPr/>
      <dgm:t>
        <a:bodyPr/>
        <a:lstStyle/>
        <a:p>
          <a:endParaRPr lang="en-US"/>
        </a:p>
      </dgm:t>
    </dgm:pt>
    <dgm:pt modelId="{0782CDA0-D013-4FCD-8037-A89C4D2A7192}" type="sibTrans" cxnId="{10A1C44E-BD46-4E3F-85C2-D2BB917B386C}">
      <dgm:prSet/>
      <dgm:spPr/>
      <dgm:t>
        <a:bodyPr/>
        <a:lstStyle/>
        <a:p>
          <a:endParaRPr lang="en-US"/>
        </a:p>
      </dgm:t>
    </dgm:pt>
    <dgm:pt modelId="{ED96A114-26F8-4F66-BB59-F41FEC834BEF}">
      <dgm:prSet phldrT="[Text]"/>
      <dgm:spPr>
        <a:solidFill>
          <a:srgbClr val="92D050"/>
        </a:solidFill>
      </dgm:spPr>
      <dgm:t>
        <a:bodyPr/>
        <a:lstStyle/>
        <a:p>
          <a:r>
            <a:rPr lang="en-US" b="1" smtClean="0"/>
            <a:t>Bước 5: Đánh giá việc thực hiện kế hoạch</a:t>
          </a:r>
          <a:endParaRPr lang="en-US"/>
        </a:p>
      </dgm:t>
    </dgm:pt>
    <dgm:pt modelId="{507E9387-0E50-4BC8-85FE-70D6A9652A83}" type="parTrans" cxnId="{69BB2ED2-33F1-41BA-877E-7FD518CFFE3E}">
      <dgm:prSet/>
      <dgm:spPr/>
      <dgm:t>
        <a:bodyPr/>
        <a:lstStyle/>
        <a:p>
          <a:endParaRPr lang="en-US"/>
        </a:p>
      </dgm:t>
    </dgm:pt>
    <dgm:pt modelId="{719D11CA-D490-4B8D-A1F4-7A439DAA60FE}" type="sibTrans" cxnId="{69BB2ED2-33F1-41BA-877E-7FD518CFFE3E}">
      <dgm:prSet/>
      <dgm:spPr/>
      <dgm:t>
        <a:bodyPr/>
        <a:lstStyle/>
        <a:p>
          <a:endParaRPr lang="en-US"/>
        </a:p>
      </dgm:t>
    </dgm:pt>
    <dgm:pt modelId="{7739E39A-CD56-4762-971B-1392B2991344}" type="pres">
      <dgm:prSet presAssocID="{237EA64D-EA2F-447E-BCFE-A8ECF529A2B6}" presName="Name0" presStyleCnt="0">
        <dgm:presLayoutVars>
          <dgm:dir/>
          <dgm:resizeHandles val="exact"/>
        </dgm:presLayoutVars>
      </dgm:prSet>
      <dgm:spPr/>
    </dgm:pt>
    <dgm:pt modelId="{364343A0-DA41-443A-80F5-E93D1EB76E38}" type="pres">
      <dgm:prSet presAssocID="{237EA64D-EA2F-447E-BCFE-A8ECF529A2B6}" presName="cycle" presStyleCnt="0"/>
      <dgm:spPr/>
    </dgm:pt>
    <dgm:pt modelId="{E51A6C87-D768-42E8-9187-B1D0A02A5F6B}" type="pres">
      <dgm:prSet presAssocID="{4CAFE447-5A85-4306-8A8C-9C8F4C02B5A6}" presName="nodeFirstNode" presStyleLbl="node1" presStyleIdx="0" presStyleCnt="5">
        <dgm:presLayoutVars>
          <dgm:bulletEnabled val="1"/>
        </dgm:presLayoutVars>
      </dgm:prSet>
      <dgm:spPr/>
      <dgm:t>
        <a:bodyPr/>
        <a:lstStyle/>
        <a:p>
          <a:endParaRPr lang="en-US"/>
        </a:p>
      </dgm:t>
    </dgm:pt>
    <dgm:pt modelId="{3960D275-2633-419F-BDF0-8EA2108B8EC7}" type="pres">
      <dgm:prSet presAssocID="{2CEBD907-D363-4167-BB43-0725C66486A0}" presName="sibTransFirstNode" presStyleLbl="bgShp" presStyleIdx="0" presStyleCnt="1"/>
      <dgm:spPr/>
    </dgm:pt>
    <dgm:pt modelId="{CD480B25-83F4-4DF0-8C2A-0A4389A97604}" type="pres">
      <dgm:prSet presAssocID="{B927B9C8-FB75-46A6-B0DD-9EB03C99E064}" presName="nodeFollowingNodes" presStyleLbl="node1" presStyleIdx="1" presStyleCnt="5">
        <dgm:presLayoutVars>
          <dgm:bulletEnabled val="1"/>
        </dgm:presLayoutVars>
      </dgm:prSet>
      <dgm:spPr/>
      <dgm:t>
        <a:bodyPr/>
        <a:lstStyle/>
        <a:p>
          <a:endParaRPr lang="en-US"/>
        </a:p>
      </dgm:t>
    </dgm:pt>
    <dgm:pt modelId="{EF945B49-C343-48B7-A789-BC90F62E91D7}" type="pres">
      <dgm:prSet presAssocID="{341475BB-119A-4E46-9A1C-7AA492B81C6F}" presName="nodeFollowingNodes" presStyleLbl="node1" presStyleIdx="2" presStyleCnt="5">
        <dgm:presLayoutVars>
          <dgm:bulletEnabled val="1"/>
        </dgm:presLayoutVars>
      </dgm:prSet>
      <dgm:spPr/>
      <dgm:t>
        <a:bodyPr/>
        <a:lstStyle/>
        <a:p>
          <a:endParaRPr lang="en-US"/>
        </a:p>
      </dgm:t>
    </dgm:pt>
    <dgm:pt modelId="{C674516B-BE43-45C0-B187-5AAB5198AC33}" type="pres">
      <dgm:prSet presAssocID="{6661C711-6A03-41F5-96E6-B9B498133BD7}" presName="nodeFollowingNodes" presStyleLbl="node1" presStyleIdx="3" presStyleCnt="5">
        <dgm:presLayoutVars>
          <dgm:bulletEnabled val="1"/>
        </dgm:presLayoutVars>
      </dgm:prSet>
      <dgm:spPr/>
      <dgm:t>
        <a:bodyPr/>
        <a:lstStyle/>
        <a:p>
          <a:endParaRPr lang="en-US"/>
        </a:p>
      </dgm:t>
    </dgm:pt>
    <dgm:pt modelId="{018D806F-0C7B-42EF-8483-CED71460AC2D}" type="pres">
      <dgm:prSet presAssocID="{ED96A114-26F8-4F66-BB59-F41FEC834BEF}" presName="nodeFollowingNodes" presStyleLbl="node1" presStyleIdx="4" presStyleCnt="5">
        <dgm:presLayoutVars>
          <dgm:bulletEnabled val="1"/>
        </dgm:presLayoutVars>
      </dgm:prSet>
      <dgm:spPr/>
      <dgm:t>
        <a:bodyPr/>
        <a:lstStyle/>
        <a:p>
          <a:endParaRPr lang="en-US"/>
        </a:p>
      </dgm:t>
    </dgm:pt>
  </dgm:ptLst>
  <dgm:cxnLst>
    <dgm:cxn modelId="{7FDD66F8-DBEC-4A86-B03A-AFFDF7A8E02A}" srcId="{237EA64D-EA2F-447E-BCFE-A8ECF529A2B6}" destId="{B927B9C8-FB75-46A6-B0DD-9EB03C99E064}" srcOrd="1" destOrd="0" parTransId="{7A27E264-B2C9-467C-B35A-379F7BC18FD3}" sibTransId="{EB7B1B02-2D67-465A-85EC-79425FF502BB}"/>
    <dgm:cxn modelId="{C3181291-EF1C-4D88-A66B-C47E058E26DD}" srcId="{237EA64D-EA2F-447E-BCFE-A8ECF529A2B6}" destId="{341475BB-119A-4E46-9A1C-7AA492B81C6F}" srcOrd="2" destOrd="0" parTransId="{0930EE39-1C3D-4AB5-9219-1C03082A5E57}" sibTransId="{1583CA24-0966-45F3-AA51-4C35CB57AED6}"/>
    <dgm:cxn modelId="{6EAC0E47-3667-4D8F-B9CE-3EFF5A268E94}" srcId="{237EA64D-EA2F-447E-BCFE-A8ECF529A2B6}" destId="{4CAFE447-5A85-4306-8A8C-9C8F4C02B5A6}" srcOrd="0" destOrd="0" parTransId="{EBC47E78-AFAC-439D-97EE-149DBDB86E06}" sibTransId="{2CEBD907-D363-4167-BB43-0725C66486A0}"/>
    <dgm:cxn modelId="{24B42D8F-E61A-40E2-93E5-7D0304BF6609}" type="presOf" srcId="{2CEBD907-D363-4167-BB43-0725C66486A0}" destId="{3960D275-2633-419F-BDF0-8EA2108B8EC7}" srcOrd="0" destOrd="0" presId="urn:microsoft.com/office/officeart/2005/8/layout/cycle3"/>
    <dgm:cxn modelId="{E38C91CD-B314-4EFC-9B86-00946C7A08EC}" type="presOf" srcId="{237EA64D-EA2F-447E-BCFE-A8ECF529A2B6}" destId="{7739E39A-CD56-4762-971B-1392B2991344}" srcOrd="0" destOrd="0" presId="urn:microsoft.com/office/officeart/2005/8/layout/cycle3"/>
    <dgm:cxn modelId="{6BF717A8-875E-4E23-8BBB-D906E623420B}" type="presOf" srcId="{B927B9C8-FB75-46A6-B0DD-9EB03C99E064}" destId="{CD480B25-83F4-4DF0-8C2A-0A4389A97604}" srcOrd="0" destOrd="0" presId="urn:microsoft.com/office/officeart/2005/8/layout/cycle3"/>
    <dgm:cxn modelId="{02820763-1E1D-4E4E-A75A-89BB8889C69E}" type="presOf" srcId="{4CAFE447-5A85-4306-8A8C-9C8F4C02B5A6}" destId="{E51A6C87-D768-42E8-9187-B1D0A02A5F6B}" srcOrd="0" destOrd="0" presId="urn:microsoft.com/office/officeart/2005/8/layout/cycle3"/>
    <dgm:cxn modelId="{337F97EA-27D6-41D3-8999-948F299B7F15}" type="presOf" srcId="{6661C711-6A03-41F5-96E6-B9B498133BD7}" destId="{C674516B-BE43-45C0-B187-5AAB5198AC33}" srcOrd="0" destOrd="0" presId="urn:microsoft.com/office/officeart/2005/8/layout/cycle3"/>
    <dgm:cxn modelId="{E4F8FC78-6089-4D0A-AB83-85B91CBFB620}" type="presOf" srcId="{341475BB-119A-4E46-9A1C-7AA492B81C6F}" destId="{EF945B49-C343-48B7-A789-BC90F62E91D7}" srcOrd="0" destOrd="0" presId="urn:microsoft.com/office/officeart/2005/8/layout/cycle3"/>
    <dgm:cxn modelId="{10A1C44E-BD46-4E3F-85C2-D2BB917B386C}" srcId="{237EA64D-EA2F-447E-BCFE-A8ECF529A2B6}" destId="{6661C711-6A03-41F5-96E6-B9B498133BD7}" srcOrd="3" destOrd="0" parTransId="{0CCD95EF-A8DD-405B-B736-731D0390ADA3}" sibTransId="{0782CDA0-D013-4FCD-8037-A89C4D2A7192}"/>
    <dgm:cxn modelId="{B0D91575-EF84-4499-A149-793D528138CA}" type="presOf" srcId="{ED96A114-26F8-4F66-BB59-F41FEC834BEF}" destId="{018D806F-0C7B-42EF-8483-CED71460AC2D}" srcOrd="0" destOrd="0" presId="urn:microsoft.com/office/officeart/2005/8/layout/cycle3"/>
    <dgm:cxn modelId="{69BB2ED2-33F1-41BA-877E-7FD518CFFE3E}" srcId="{237EA64D-EA2F-447E-BCFE-A8ECF529A2B6}" destId="{ED96A114-26F8-4F66-BB59-F41FEC834BEF}" srcOrd="4" destOrd="0" parTransId="{507E9387-0E50-4BC8-85FE-70D6A9652A83}" sibTransId="{719D11CA-D490-4B8D-A1F4-7A439DAA60FE}"/>
    <dgm:cxn modelId="{940935CC-25CB-40AD-83B3-18DB6F699542}" type="presParOf" srcId="{7739E39A-CD56-4762-971B-1392B2991344}" destId="{364343A0-DA41-443A-80F5-E93D1EB76E38}" srcOrd="0" destOrd="0" presId="urn:microsoft.com/office/officeart/2005/8/layout/cycle3"/>
    <dgm:cxn modelId="{72480757-6AF3-4D80-8892-752B782ED46A}" type="presParOf" srcId="{364343A0-DA41-443A-80F5-E93D1EB76E38}" destId="{E51A6C87-D768-42E8-9187-B1D0A02A5F6B}" srcOrd="0" destOrd="0" presId="urn:microsoft.com/office/officeart/2005/8/layout/cycle3"/>
    <dgm:cxn modelId="{AE15E08E-D7BF-4622-963C-240CDE00741F}" type="presParOf" srcId="{364343A0-DA41-443A-80F5-E93D1EB76E38}" destId="{3960D275-2633-419F-BDF0-8EA2108B8EC7}" srcOrd="1" destOrd="0" presId="urn:microsoft.com/office/officeart/2005/8/layout/cycle3"/>
    <dgm:cxn modelId="{29BDDC24-244D-485F-B450-F2415823624A}" type="presParOf" srcId="{364343A0-DA41-443A-80F5-E93D1EB76E38}" destId="{CD480B25-83F4-4DF0-8C2A-0A4389A97604}" srcOrd="2" destOrd="0" presId="urn:microsoft.com/office/officeart/2005/8/layout/cycle3"/>
    <dgm:cxn modelId="{16DC8757-88F5-4D3C-AF1D-287B217AF49F}" type="presParOf" srcId="{364343A0-DA41-443A-80F5-E93D1EB76E38}" destId="{EF945B49-C343-48B7-A789-BC90F62E91D7}" srcOrd="3" destOrd="0" presId="urn:microsoft.com/office/officeart/2005/8/layout/cycle3"/>
    <dgm:cxn modelId="{C3E2638F-522E-4755-994C-1F359EF162C6}" type="presParOf" srcId="{364343A0-DA41-443A-80F5-E93D1EB76E38}" destId="{C674516B-BE43-45C0-B187-5AAB5198AC33}" srcOrd="4" destOrd="0" presId="urn:microsoft.com/office/officeart/2005/8/layout/cycle3"/>
    <dgm:cxn modelId="{795406F3-66AB-4636-8B0D-209A9672F87A}" type="presParOf" srcId="{364343A0-DA41-443A-80F5-E93D1EB76E38}" destId="{018D806F-0C7B-42EF-8483-CED71460AC2D}"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11B6CBD-8658-46B8-9BDC-FDBD8BF042F8}"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en-US"/>
        </a:p>
      </dgm:t>
    </dgm:pt>
    <dgm:pt modelId="{552A5437-B4FB-42F8-A085-7C5701819349}">
      <dgm:prSet phldrT="[Text]"/>
      <dgm:spPr>
        <a:solidFill>
          <a:srgbClr val="92D050"/>
        </a:solidFill>
      </dgm:spPr>
      <dgm:t>
        <a:bodyPr/>
        <a:lstStyle/>
        <a:p>
          <a:r>
            <a:rPr lang="en-US" smtClean="0"/>
            <a:t>Mặt bằng trình độ nhân lực hiện nay của doanh nghiệp, đã có gì và còn thiếu gì</a:t>
          </a:r>
          <a:endParaRPr lang="en-US"/>
        </a:p>
      </dgm:t>
    </dgm:pt>
    <dgm:pt modelId="{A57950C2-186D-49ED-BF61-13891F94E56D}" type="parTrans" cxnId="{C9F03A01-3332-4905-A5ED-2BC147AC9AB9}">
      <dgm:prSet/>
      <dgm:spPr/>
      <dgm:t>
        <a:bodyPr/>
        <a:lstStyle/>
        <a:p>
          <a:endParaRPr lang="en-US"/>
        </a:p>
      </dgm:t>
    </dgm:pt>
    <dgm:pt modelId="{4C7AD5A8-986C-44D8-958D-E4F71C5541D6}" type="sibTrans" cxnId="{C9F03A01-3332-4905-A5ED-2BC147AC9AB9}">
      <dgm:prSet/>
      <dgm:spPr>
        <a:ln>
          <a:solidFill>
            <a:srgbClr val="FF0000"/>
          </a:solidFill>
        </a:ln>
      </dgm:spPr>
      <dgm:t>
        <a:bodyPr/>
        <a:lstStyle/>
        <a:p>
          <a:endParaRPr lang="en-US"/>
        </a:p>
      </dgm:t>
    </dgm:pt>
    <dgm:pt modelId="{435E9EDB-3355-4B78-9427-ED181A002926}">
      <dgm:prSet phldrT="[Text]"/>
      <dgm:spPr>
        <a:solidFill>
          <a:srgbClr val="00B050"/>
        </a:solidFill>
      </dgm:spPr>
      <dgm:t>
        <a:bodyPr/>
        <a:lstStyle/>
        <a:p>
          <a:r>
            <a:rPr lang="en-US" smtClean="0"/>
            <a:t>Thực trạng nguồn nhân lực ngoài thị trường.</a:t>
          </a:r>
          <a:endParaRPr lang="en-US"/>
        </a:p>
      </dgm:t>
    </dgm:pt>
    <dgm:pt modelId="{22BAF4A1-0FB3-4A14-B00A-1F6BF369B21A}" type="parTrans" cxnId="{0C13E454-5B88-4513-BCEA-CBA7412126CC}">
      <dgm:prSet/>
      <dgm:spPr/>
      <dgm:t>
        <a:bodyPr/>
        <a:lstStyle/>
        <a:p>
          <a:endParaRPr lang="en-US"/>
        </a:p>
      </dgm:t>
    </dgm:pt>
    <dgm:pt modelId="{0DE72780-1D82-4D43-AFC4-31911DC997CF}" type="sibTrans" cxnId="{0C13E454-5B88-4513-BCEA-CBA7412126CC}">
      <dgm:prSet/>
      <dgm:spPr>
        <a:ln>
          <a:solidFill>
            <a:srgbClr val="FF0000"/>
          </a:solidFill>
        </a:ln>
      </dgm:spPr>
      <dgm:t>
        <a:bodyPr/>
        <a:lstStyle/>
        <a:p>
          <a:endParaRPr lang="en-US"/>
        </a:p>
      </dgm:t>
    </dgm:pt>
    <dgm:pt modelId="{75D3951D-F9EC-4C65-9E25-6B9399F70474}">
      <dgm:prSet phldrT="[Text]"/>
      <dgm:spPr>
        <a:solidFill>
          <a:srgbClr val="6CB4A6"/>
        </a:solidFill>
      </dgm:spPr>
      <dgm:t>
        <a:bodyPr/>
        <a:lstStyle/>
        <a:p>
          <a:r>
            <a:rPr lang="en-US" smtClean="0"/>
            <a:t>Độ gắn bó của nhân viên với công ty như thế nào? Có khả năng bỏ việc hay không?…</a:t>
          </a:r>
          <a:endParaRPr lang="en-US"/>
        </a:p>
      </dgm:t>
    </dgm:pt>
    <dgm:pt modelId="{6F45D166-0CF7-46E1-A28C-A4A70C24EEA6}" type="parTrans" cxnId="{21B8BCFF-1089-4171-9638-17DBDE66CA85}">
      <dgm:prSet/>
      <dgm:spPr/>
      <dgm:t>
        <a:bodyPr/>
        <a:lstStyle/>
        <a:p>
          <a:endParaRPr lang="en-US"/>
        </a:p>
      </dgm:t>
    </dgm:pt>
    <dgm:pt modelId="{A6CD95E0-BC05-404D-8026-F3C42BD58560}" type="sibTrans" cxnId="{21B8BCFF-1089-4171-9638-17DBDE66CA85}">
      <dgm:prSet/>
      <dgm:spPr>
        <a:ln>
          <a:solidFill>
            <a:srgbClr val="FF0000"/>
          </a:solidFill>
        </a:ln>
      </dgm:spPr>
      <dgm:t>
        <a:bodyPr/>
        <a:lstStyle/>
        <a:p>
          <a:endParaRPr lang="en-US"/>
        </a:p>
      </dgm:t>
    </dgm:pt>
    <dgm:pt modelId="{E6E0647E-1631-41D3-9775-5996BB575321}">
      <dgm:prSet phldrT="[Text]"/>
      <dgm:spPr>
        <a:solidFill>
          <a:srgbClr val="0070C0"/>
        </a:solidFill>
      </dgm:spPr>
      <dgm:t>
        <a:bodyPr/>
        <a:lstStyle/>
        <a:p>
          <a:r>
            <a:rPr lang="en-US" smtClean="0"/>
            <a:t>Chế độ đãi ngộ, môi trường làm việc… có thu hút được nguồn nhân lực tiềm năng hay không?</a:t>
          </a:r>
          <a:endParaRPr lang="en-US"/>
        </a:p>
      </dgm:t>
    </dgm:pt>
    <dgm:pt modelId="{B6425FC9-09EC-4D39-9541-95C0CB482874}" type="parTrans" cxnId="{0DF44B67-BEF9-4418-88ED-12E9913050C9}">
      <dgm:prSet/>
      <dgm:spPr/>
      <dgm:t>
        <a:bodyPr/>
        <a:lstStyle/>
        <a:p>
          <a:endParaRPr lang="en-US"/>
        </a:p>
      </dgm:t>
    </dgm:pt>
    <dgm:pt modelId="{88C3FFCE-254F-4011-994E-1C71452E4EF4}" type="sibTrans" cxnId="{0DF44B67-BEF9-4418-88ED-12E9913050C9}">
      <dgm:prSet/>
      <dgm:spPr/>
      <dgm:t>
        <a:bodyPr/>
        <a:lstStyle/>
        <a:p>
          <a:endParaRPr lang="en-US"/>
        </a:p>
      </dgm:t>
    </dgm:pt>
    <dgm:pt modelId="{1CC24FF7-D582-4A6B-9B0B-7B74A5233F0B}" type="pres">
      <dgm:prSet presAssocID="{B11B6CBD-8658-46B8-9BDC-FDBD8BF042F8}" presName="Name0" presStyleCnt="0">
        <dgm:presLayoutVars>
          <dgm:dir/>
          <dgm:resizeHandles val="exact"/>
        </dgm:presLayoutVars>
      </dgm:prSet>
      <dgm:spPr/>
    </dgm:pt>
    <dgm:pt modelId="{E1461AF6-B8C2-42B0-982A-F1B2B5F9D8BC}" type="pres">
      <dgm:prSet presAssocID="{552A5437-B4FB-42F8-A085-7C5701819349}" presName="node" presStyleLbl="node1" presStyleIdx="0" presStyleCnt="4">
        <dgm:presLayoutVars>
          <dgm:bulletEnabled val="1"/>
        </dgm:presLayoutVars>
      </dgm:prSet>
      <dgm:spPr/>
      <dgm:t>
        <a:bodyPr/>
        <a:lstStyle/>
        <a:p>
          <a:endParaRPr lang="en-US"/>
        </a:p>
      </dgm:t>
    </dgm:pt>
    <dgm:pt modelId="{6C81D30B-0A2C-44E1-A3F2-9CD92615E92F}" type="pres">
      <dgm:prSet presAssocID="{4C7AD5A8-986C-44D8-958D-E4F71C5541D6}" presName="sibTrans" presStyleLbl="sibTrans1D1" presStyleIdx="0" presStyleCnt="3"/>
      <dgm:spPr/>
    </dgm:pt>
    <dgm:pt modelId="{1744E1FD-2007-4090-A954-FD94F3F092B1}" type="pres">
      <dgm:prSet presAssocID="{4C7AD5A8-986C-44D8-958D-E4F71C5541D6}" presName="connectorText" presStyleLbl="sibTrans1D1" presStyleIdx="0" presStyleCnt="3"/>
      <dgm:spPr/>
    </dgm:pt>
    <dgm:pt modelId="{37A42386-204D-4712-954C-D94A7343F58F}" type="pres">
      <dgm:prSet presAssocID="{435E9EDB-3355-4B78-9427-ED181A002926}" presName="node" presStyleLbl="node1" presStyleIdx="1" presStyleCnt="4">
        <dgm:presLayoutVars>
          <dgm:bulletEnabled val="1"/>
        </dgm:presLayoutVars>
      </dgm:prSet>
      <dgm:spPr/>
      <dgm:t>
        <a:bodyPr/>
        <a:lstStyle/>
        <a:p>
          <a:endParaRPr lang="en-US"/>
        </a:p>
      </dgm:t>
    </dgm:pt>
    <dgm:pt modelId="{080AF2C2-F95A-479D-80AA-AA803C9D7BBC}" type="pres">
      <dgm:prSet presAssocID="{0DE72780-1D82-4D43-AFC4-31911DC997CF}" presName="sibTrans" presStyleLbl="sibTrans1D1" presStyleIdx="1" presStyleCnt="3"/>
      <dgm:spPr/>
    </dgm:pt>
    <dgm:pt modelId="{E14FCE89-86E6-4419-B77B-B1E4C03FB578}" type="pres">
      <dgm:prSet presAssocID="{0DE72780-1D82-4D43-AFC4-31911DC997CF}" presName="connectorText" presStyleLbl="sibTrans1D1" presStyleIdx="1" presStyleCnt="3"/>
      <dgm:spPr/>
    </dgm:pt>
    <dgm:pt modelId="{D3D3196B-02C6-493E-925A-C2C519D678B0}" type="pres">
      <dgm:prSet presAssocID="{75D3951D-F9EC-4C65-9E25-6B9399F70474}" presName="node" presStyleLbl="node1" presStyleIdx="2" presStyleCnt="4">
        <dgm:presLayoutVars>
          <dgm:bulletEnabled val="1"/>
        </dgm:presLayoutVars>
      </dgm:prSet>
      <dgm:spPr/>
      <dgm:t>
        <a:bodyPr/>
        <a:lstStyle/>
        <a:p>
          <a:endParaRPr lang="en-US"/>
        </a:p>
      </dgm:t>
    </dgm:pt>
    <dgm:pt modelId="{32705F1F-90E5-4BC3-AC28-3FE9898395EF}" type="pres">
      <dgm:prSet presAssocID="{A6CD95E0-BC05-404D-8026-F3C42BD58560}" presName="sibTrans" presStyleLbl="sibTrans1D1" presStyleIdx="2" presStyleCnt="3"/>
      <dgm:spPr/>
    </dgm:pt>
    <dgm:pt modelId="{0EF493EF-7C03-440B-B86F-9EDB0D901697}" type="pres">
      <dgm:prSet presAssocID="{A6CD95E0-BC05-404D-8026-F3C42BD58560}" presName="connectorText" presStyleLbl="sibTrans1D1" presStyleIdx="2" presStyleCnt="3"/>
      <dgm:spPr/>
    </dgm:pt>
    <dgm:pt modelId="{AF6B41CF-503B-450B-9B42-AE610799C45A}" type="pres">
      <dgm:prSet presAssocID="{E6E0647E-1631-41D3-9775-5996BB575321}" presName="node" presStyleLbl="node1" presStyleIdx="3" presStyleCnt="4">
        <dgm:presLayoutVars>
          <dgm:bulletEnabled val="1"/>
        </dgm:presLayoutVars>
      </dgm:prSet>
      <dgm:spPr/>
      <dgm:t>
        <a:bodyPr/>
        <a:lstStyle/>
        <a:p>
          <a:endParaRPr lang="en-US"/>
        </a:p>
      </dgm:t>
    </dgm:pt>
  </dgm:ptLst>
  <dgm:cxnLst>
    <dgm:cxn modelId="{B70AE19B-EFCF-47F9-9CDA-0DFE43A5A6CF}" type="presOf" srcId="{75D3951D-F9EC-4C65-9E25-6B9399F70474}" destId="{D3D3196B-02C6-493E-925A-C2C519D678B0}" srcOrd="0" destOrd="0" presId="urn:microsoft.com/office/officeart/2005/8/layout/bProcess3"/>
    <dgm:cxn modelId="{21B8BCFF-1089-4171-9638-17DBDE66CA85}" srcId="{B11B6CBD-8658-46B8-9BDC-FDBD8BF042F8}" destId="{75D3951D-F9EC-4C65-9E25-6B9399F70474}" srcOrd="2" destOrd="0" parTransId="{6F45D166-0CF7-46E1-A28C-A4A70C24EEA6}" sibTransId="{A6CD95E0-BC05-404D-8026-F3C42BD58560}"/>
    <dgm:cxn modelId="{0DF44B67-BEF9-4418-88ED-12E9913050C9}" srcId="{B11B6CBD-8658-46B8-9BDC-FDBD8BF042F8}" destId="{E6E0647E-1631-41D3-9775-5996BB575321}" srcOrd="3" destOrd="0" parTransId="{B6425FC9-09EC-4D39-9541-95C0CB482874}" sibTransId="{88C3FFCE-254F-4011-994E-1C71452E4EF4}"/>
    <dgm:cxn modelId="{B9A5E7D8-1DB8-408C-9586-BF6386EF51FE}" type="presOf" srcId="{435E9EDB-3355-4B78-9427-ED181A002926}" destId="{37A42386-204D-4712-954C-D94A7343F58F}" srcOrd="0" destOrd="0" presId="urn:microsoft.com/office/officeart/2005/8/layout/bProcess3"/>
    <dgm:cxn modelId="{C9F03A01-3332-4905-A5ED-2BC147AC9AB9}" srcId="{B11B6CBD-8658-46B8-9BDC-FDBD8BF042F8}" destId="{552A5437-B4FB-42F8-A085-7C5701819349}" srcOrd="0" destOrd="0" parTransId="{A57950C2-186D-49ED-BF61-13891F94E56D}" sibTransId="{4C7AD5A8-986C-44D8-958D-E4F71C5541D6}"/>
    <dgm:cxn modelId="{63D130EF-72F5-4896-A288-481870A29A13}" type="presOf" srcId="{A6CD95E0-BC05-404D-8026-F3C42BD58560}" destId="{0EF493EF-7C03-440B-B86F-9EDB0D901697}" srcOrd="1" destOrd="0" presId="urn:microsoft.com/office/officeart/2005/8/layout/bProcess3"/>
    <dgm:cxn modelId="{47116E8E-AFBC-4265-91A3-B671C1907095}" type="presOf" srcId="{4C7AD5A8-986C-44D8-958D-E4F71C5541D6}" destId="{1744E1FD-2007-4090-A954-FD94F3F092B1}" srcOrd="1" destOrd="0" presId="urn:microsoft.com/office/officeart/2005/8/layout/bProcess3"/>
    <dgm:cxn modelId="{600ABD67-EA4C-480D-955C-6E4F81993F8E}" type="presOf" srcId="{0DE72780-1D82-4D43-AFC4-31911DC997CF}" destId="{080AF2C2-F95A-479D-80AA-AA803C9D7BBC}" srcOrd="0" destOrd="0" presId="urn:microsoft.com/office/officeart/2005/8/layout/bProcess3"/>
    <dgm:cxn modelId="{0A956798-0170-4BF7-AA92-89ACF81ADD8C}" type="presOf" srcId="{B11B6CBD-8658-46B8-9BDC-FDBD8BF042F8}" destId="{1CC24FF7-D582-4A6B-9B0B-7B74A5233F0B}" srcOrd="0" destOrd="0" presId="urn:microsoft.com/office/officeart/2005/8/layout/bProcess3"/>
    <dgm:cxn modelId="{E6E23E41-94CB-4D53-8CAA-34C9326AA4E4}" type="presOf" srcId="{4C7AD5A8-986C-44D8-958D-E4F71C5541D6}" destId="{6C81D30B-0A2C-44E1-A3F2-9CD92615E92F}" srcOrd="0" destOrd="0" presId="urn:microsoft.com/office/officeart/2005/8/layout/bProcess3"/>
    <dgm:cxn modelId="{0C13E454-5B88-4513-BCEA-CBA7412126CC}" srcId="{B11B6CBD-8658-46B8-9BDC-FDBD8BF042F8}" destId="{435E9EDB-3355-4B78-9427-ED181A002926}" srcOrd="1" destOrd="0" parTransId="{22BAF4A1-0FB3-4A14-B00A-1F6BF369B21A}" sibTransId="{0DE72780-1D82-4D43-AFC4-31911DC997CF}"/>
    <dgm:cxn modelId="{32AEF032-F12E-431F-BABB-D2363517C1D4}" type="presOf" srcId="{0DE72780-1D82-4D43-AFC4-31911DC997CF}" destId="{E14FCE89-86E6-4419-B77B-B1E4C03FB578}" srcOrd="1" destOrd="0" presId="urn:microsoft.com/office/officeart/2005/8/layout/bProcess3"/>
    <dgm:cxn modelId="{9A106829-5750-4F70-9CBD-D1A3ADBD861A}" type="presOf" srcId="{552A5437-B4FB-42F8-A085-7C5701819349}" destId="{E1461AF6-B8C2-42B0-982A-F1B2B5F9D8BC}" srcOrd="0" destOrd="0" presId="urn:microsoft.com/office/officeart/2005/8/layout/bProcess3"/>
    <dgm:cxn modelId="{8C325ECB-7D95-4B5A-9011-A7D588C4DDB5}" type="presOf" srcId="{A6CD95E0-BC05-404D-8026-F3C42BD58560}" destId="{32705F1F-90E5-4BC3-AC28-3FE9898395EF}" srcOrd="0" destOrd="0" presId="urn:microsoft.com/office/officeart/2005/8/layout/bProcess3"/>
    <dgm:cxn modelId="{70BAA156-9B23-4989-8098-DB03C4D120EB}" type="presOf" srcId="{E6E0647E-1631-41D3-9775-5996BB575321}" destId="{AF6B41CF-503B-450B-9B42-AE610799C45A}" srcOrd="0" destOrd="0" presId="urn:microsoft.com/office/officeart/2005/8/layout/bProcess3"/>
    <dgm:cxn modelId="{6BE0F0B3-8444-45BA-9137-2173E437AB88}" type="presParOf" srcId="{1CC24FF7-D582-4A6B-9B0B-7B74A5233F0B}" destId="{E1461AF6-B8C2-42B0-982A-F1B2B5F9D8BC}" srcOrd="0" destOrd="0" presId="urn:microsoft.com/office/officeart/2005/8/layout/bProcess3"/>
    <dgm:cxn modelId="{260AB795-210F-44B7-B137-E2FA9C0933F3}" type="presParOf" srcId="{1CC24FF7-D582-4A6B-9B0B-7B74A5233F0B}" destId="{6C81D30B-0A2C-44E1-A3F2-9CD92615E92F}" srcOrd="1" destOrd="0" presId="urn:microsoft.com/office/officeart/2005/8/layout/bProcess3"/>
    <dgm:cxn modelId="{D458DECD-6AEF-4310-A666-DC21D41AC4E8}" type="presParOf" srcId="{6C81D30B-0A2C-44E1-A3F2-9CD92615E92F}" destId="{1744E1FD-2007-4090-A954-FD94F3F092B1}" srcOrd="0" destOrd="0" presId="urn:microsoft.com/office/officeart/2005/8/layout/bProcess3"/>
    <dgm:cxn modelId="{71C71FB4-1CF1-4559-B784-3CE1DC2365E2}" type="presParOf" srcId="{1CC24FF7-D582-4A6B-9B0B-7B74A5233F0B}" destId="{37A42386-204D-4712-954C-D94A7343F58F}" srcOrd="2" destOrd="0" presId="urn:microsoft.com/office/officeart/2005/8/layout/bProcess3"/>
    <dgm:cxn modelId="{C8891C2C-D910-4B26-A000-0C58220E79FA}" type="presParOf" srcId="{1CC24FF7-D582-4A6B-9B0B-7B74A5233F0B}" destId="{080AF2C2-F95A-479D-80AA-AA803C9D7BBC}" srcOrd="3" destOrd="0" presId="urn:microsoft.com/office/officeart/2005/8/layout/bProcess3"/>
    <dgm:cxn modelId="{481FFE9D-908F-4CD3-A72F-CCC601FAFA3C}" type="presParOf" srcId="{080AF2C2-F95A-479D-80AA-AA803C9D7BBC}" destId="{E14FCE89-86E6-4419-B77B-B1E4C03FB578}" srcOrd="0" destOrd="0" presId="urn:microsoft.com/office/officeart/2005/8/layout/bProcess3"/>
    <dgm:cxn modelId="{50982AA0-70C5-44BD-90FE-93027466938D}" type="presParOf" srcId="{1CC24FF7-D582-4A6B-9B0B-7B74A5233F0B}" destId="{D3D3196B-02C6-493E-925A-C2C519D678B0}" srcOrd="4" destOrd="0" presId="urn:microsoft.com/office/officeart/2005/8/layout/bProcess3"/>
    <dgm:cxn modelId="{0E157877-F204-464B-820A-544F9BBAB415}" type="presParOf" srcId="{1CC24FF7-D582-4A6B-9B0B-7B74A5233F0B}" destId="{32705F1F-90E5-4BC3-AC28-3FE9898395EF}" srcOrd="5" destOrd="0" presId="urn:microsoft.com/office/officeart/2005/8/layout/bProcess3"/>
    <dgm:cxn modelId="{5192D5A5-38F3-4B06-88F9-720505D81AB1}" type="presParOf" srcId="{32705F1F-90E5-4BC3-AC28-3FE9898395EF}" destId="{0EF493EF-7C03-440B-B86F-9EDB0D901697}" srcOrd="0" destOrd="0" presId="urn:microsoft.com/office/officeart/2005/8/layout/bProcess3"/>
    <dgm:cxn modelId="{F396669C-6191-46AE-AB4D-53DE469E6FBB}" type="presParOf" srcId="{1CC24FF7-D582-4A6B-9B0B-7B74A5233F0B}" destId="{AF6B41CF-503B-450B-9B42-AE610799C45A}"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7581640" y="-1158763"/>
          <a:ext cx="9023126" cy="9023126"/>
        </a:xfrm>
        <a:prstGeom prst="blockArc">
          <a:avLst>
            <a:gd name="adj1" fmla="val 18900000"/>
            <a:gd name="adj2" fmla="val 2700000"/>
            <a:gd name="adj3" fmla="val 239"/>
          </a:avLst>
        </a:prstGeom>
        <a:noFill/>
        <a:ln w="25400" cap="flat" cmpd="sng" algn="ctr">
          <a:solidFill>
            <a:srgbClr val="FF0000"/>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36783" y="353116"/>
          <a:ext cx="8359261" cy="705965"/>
        </a:xfrm>
        <a:prstGeom prst="rect">
          <a:avLst/>
        </a:prstGeom>
        <a:solidFill>
          <a:srgbClr val="FFC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60360" tIns="60960" rIns="60960" bIns="60960" numCol="1" spcCol="1270" anchor="ctr" anchorCtr="0">
          <a:noAutofit/>
        </a:bodyPr>
        <a:lstStyle/>
        <a:p>
          <a:pPr lvl="0" algn="l" defTabSz="1066800">
            <a:lnSpc>
              <a:spcPct val="90000"/>
            </a:lnSpc>
            <a:spcBef>
              <a:spcPct val="0"/>
            </a:spcBef>
            <a:spcAft>
              <a:spcPct val="35000"/>
            </a:spcAft>
          </a:pPr>
          <a:r>
            <a:rPr lang="en-US" sz="2400" b="0" kern="1200" smtClean="0"/>
            <a:t>Bước 1: Xác định nhu cầu khách hàng</a:t>
          </a:r>
          <a:endParaRPr lang="en-US" sz="2400" kern="1200"/>
        </a:p>
      </dsp:txBody>
      <dsp:txXfrm>
        <a:off x="536783" y="353116"/>
        <a:ext cx="8359261" cy="705965"/>
      </dsp:txXfrm>
    </dsp:sp>
    <dsp:sp modelId="{D9A196BA-9014-4600-9E53-77AD77C7300C}">
      <dsp:nvSpPr>
        <dsp:cNvPr id="0" name=""/>
        <dsp:cNvSpPr/>
      </dsp:nvSpPr>
      <dsp:spPr>
        <a:xfrm>
          <a:off x="95554" y="264871"/>
          <a:ext cx="882456" cy="882456"/>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1117488" y="1411931"/>
          <a:ext cx="7778556" cy="705965"/>
        </a:xfrm>
        <a:prstGeom prst="rect">
          <a:avLst/>
        </a:prstGeom>
        <a:solidFill>
          <a:srgbClr val="CC66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60360" tIns="60960" rIns="60960" bIns="60960" numCol="1" spcCol="1270" anchor="ctr" anchorCtr="0">
          <a:noAutofit/>
        </a:bodyPr>
        <a:lstStyle/>
        <a:p>
          <a:pPr lvl="0" algn="l" defTabSz="1066800">
            <a:lnSpc>
              <a:spcPct val="90000"/>
            </a:lnSpc>
            <a:spcBef>
              <a:spcPct val="0"/>
            </a:spcBef>
            <a:spcAft>
              <a:spcPct val="35000"/>
            </a:spcAft>
          </a:pPr>
          <a:r>
            <a:rPr lang="en-US" sz="2400" b="0" kern="1200" smtClean="0"/>
            <a:t>Bước 2: Thiết lập mục tiêu cho kế hoạch quản lý dự án</a:t>
          </a:r>
          <a:r>
            <a:rPr lang="en-US" sz="2400" kern="1200" smtClean="0"/>
            <a:t> </a:t>
          </a:r>
          <a:endParaRPr lang="en-US" sz="2400" kern="1200"/>
        </a:p>
      </dsp:txBody>
      <dsp:txXfrm>
        <a:off x="1117488" y="1411931"/>
        <a:ext cx="7778556" cy="705965"/>
      </dsp:txXfrm>
    </dsp:sp>
    <dsp:sp modelId="{A60F5B7C-7E39-4954-8EC1-395B32DA8784}">
      <dsp:nvSpPr>
        <dsp:cNvPr id="0" name=""/>
        <dsp:cNvSpPr/>
      </dsp:nvSpPr>
      <dsp:spPr>
        <a:xfrm>
          <a:off x="676259" y="1323685"/>
          <a:ext cx="882456" cy="882456"/>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383029" y="2470745"/>
          <a:ext cx="7513015" cy="705965"/>
        </a:xfrm>
        <a:prstGeom prst="rect">
          <a:avLst/>
        </a:prstGeom>
        <a:solidFill>
          <a:srgbClr val="FFC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60360" tIns="60960" rIns="60960" bIns="60960" numCol="1" spcCol="1270" anchor="ctr" anchorCtr="0">
          <a:noAutofit/>
        </a:bodyPr>
        <a:lstStyle/>
        <a:p>
          <a:pPr lvl="0" algn="l" defTabSz="1066800">
            <a:lnSpc>
              <a:spcPct val="90000"/>
            </a:lnSpc>
            <a:spcBef>
              <a:spcPct val="0"/>
            </a:spcBef>
            <a:spcAft>
              <a:spcPct val="35000"/>
            </a:spcAft>
          </a:pPr>
          <a:r>
            <a:rPr lang="en-US" sz="2400" b="0" kern="1200" smtClean="0"/>
            <a:t>Bước 3: Xác định kết quả dự án theo từng giai đoạn</a:t>
          </a:r>
          <a:endParaRPr lang="en-US" sz="2400" kern="1200"/>
        </a:p>
      </dsp:txBody>
      <dsp:txXfrm>
        <a:off x="1383029" y="2470745"/>
        <a:ext cx="7513015" cy="705965"/>
      </dsp:txXfrm>
    </dsp:sp>
    <dsp:sp modelId="{72839F3A-260B-46D7-8E68-76FEEBA15057}">
      <dsp:nvSpPr>
        <dsp:cNvPr id="0" name=""/>
        <dsp:cNvSpPr/>
      </dsp:nvSpPr>
      <dsp:spPr>
        <a:xfrm>
          <a:off x="941801" y="2382499"/>
          <a:ext cx="882456" cy="882456"/>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1383029" y="3528889"/>
          <a:ext cx="7513015" cy="705965"/>
        </a:xfrm>
        <a:prstGeom prst="rect">
          <a:avLst/>
        </a:prstGeom>
        <a:solidFill>
          <a:srgbClr val="CC66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60360" tIns="60960" rIns="60960" bIns="60960" numCol="1" spcCol="1270" anchor="ctr" anchorCtr="0">
          <a:noAutofit/>
        </a:bodyPr>
        <a:lstStyle/>
        <a:p>
          <a:pPr lvl="0" algn="l" defTabSz="1066800">
            <a:lnSpc>
              <a:spcPct val="90000"/>
            </a:lnSpc>
            <a:spcBef>
              <a:spcPct val="0"/>
            </a:spcBef>
            <a:spcAft>
              <a:spcPct val="35000"/>
            </a:spcAft>
          </a:pPr>
          <a:r>
            <a:rPr lang="en-US" sz="2400" b="0" kern="1200" smtClean="0"/>
            <a:t>Bước 4: Thiết lập tiến độ dự án</a:t>
          </a:r>
          <a:r>
            <a:rPr lang="en-US" sz="2400" kern="1200" smtClean="0"/>
            <a:t> </a:t>
          </a:r>
          <a:endParaRPr lang="en-US" sz="2400" kern="1200"/>
        </a:p>
      </dsp:txBody>
      <dsp:txXfrm>
        <a:off x="1383029" y="3528889"/>
        <a:ext cx="7513015" cy="705965"/>
      </dsp:txXfrm>
    </dsp:sp>
    <dsp:sp modelId="{CB26D684-9293-4AB1-B07C-94DD4917907D}">
      <dsp:nvSpPr>
        <dsp:cNvPr id="0" name=""/>
        <dsp:cNvSpPr/>
      </dsp:nvSpPr>
      <dsp:spPr>
        <a:xfrm>
          <a:off x="941801" y="3440643"/>
          <a:ext cx="882456" cy="882456"/>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1117488" y="4587703"/>
          <a:ext cx="7778556" cy="705965"/>
        </a:xfrm>
        <a:prstGeom prst="rect">
          <a:avLst/>
        </a:prstGeom>
        <a:solidFill>
          <a:srgbClr val="FFC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60360" tIns="60960" rIns="60960" bIns="60960" numCol="1" spcCol="1270" anchor="ctr" anchorCtr="0">
          <a:noAutofit/>
        </a:bodyPr>
        <a:lstStyle/>
        <a:p>
          <a:pPr lvl="0" algn="l" defTabSz="1066800">
            <a:lnSpc>
              <a:spcPct val="90000"/>
            </a:lnSpc>
            <a:spcBef>
              <a:spcPct val="0"/>
            </a:spcBef>
            <a:spcAft>
              <a:spcPct val="35000"/>
            </a:spcAft>
          </a:pPr>
          <a:r>
            <a:rPr lang="en-US" sz="2400" b="0" kern="1200" smtClean="0"/>
            <a:t>Bước 5: Xác định mức độ rủi ro và thách thức của dự án</a:t>
          </a:r>
          <a:endParaRPr lang="en-US" sz="2400" kern="1200"/>
        </a:p>
      </dsp:txBody>
      <dsp:txXfrm>
        <a:off x="1117488" y="4587703"/>
        <a:ext cx="7778556" cy="705965"/>
      </dsp:txXfrm>
    </dsp:sp>
    <dsp:sp modelId="{3C4FEECA-1254-41E8-BAE8-E45561F0636D}">
      <dsp:nvSpPr>
        <dsp:cNvPr id="0" name=""/>
        <dsp:cNvSpPr/>
      </dsp:nvSpPr>
      <dsp:spPr>
        <a:xfrm>
          <a:off x="676259" y="4499457"/>
          <a:ext cx="882456" cy="882456"/>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A452922-F13F-4C0D-A18F-75949E51539E}">
      <dsp:nvSpPr>
        <dsp:cNvPr id="0" name=""/>
        <dsp:cNvSpPr/>
      </dsp:nvSpPr>
      <dsp:spPr>
        <a:xfrm>
          <a:off x="536783" y="5646517"/>
          <a:ext cx="8359261" cy="705965"/>
        </a:xfrm>
        <a:prstGeom prst="rect">
          <a:avLst/>
        </a:prstGeom>
        <a:solidFill>
          <a:srgbClr val="CC66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60360" tIns="60960" rIns="60960" bIns="60960" numCol="1" spcCol="1270" anchor="ctr" anchorCtr="0">
          <a:noAutofit/>
        </a:bodyPr>
        <a:lstStyle/>
        <a:p>
          <a:pPr lvl="0" algn="l" defTabSz="1066800">
            <a:lnSpc>
              <a:spcPct val="90000"/>
            </a:lnSpc>
            <a:spcBef>
              <a:spcPct val="0"/>
            </a:spcBef>
            <a:spcAft>
              <a:spcPct val="35000"/>
            </a:spcAft>
          </a:pPr>
          <a:r>
            <a:rPr lang="en-US" sz="2400" b="0" kern="1200" smtClean="0"/>
            <a:t>Bước 6: Trình bày kế hoạch dự án cho các bên liên quan</a:t>
          </a:r>
          <a:endParaRPr lang="en-US" sz="2400" kern="1200"/>
        </a:p>
      </dsp:txBody>
      <dsp:txXfrm>
        <a:off x="536783" y="5646517"/>
        <a:ext cx="8359261" cy="705965"/>
      </dsp:txXfrm>
    </dsp:sp>
    <dsp:sp modelId="{ABF56F21-329B-4C32-B5E9-F2FBA673402D}">
      <dsp:nvSpPr>
        <dsp:cNvPr id="0" name=""/>
        <dsp:cNvSpPr/>
      </dsp:nvSpPr>
      <dsp:spPr>
        <a:xfrm>
          <a:off x="95554" y="5558271"/>
          <a:ext cx="882456" cy="882456"/>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A11AD-709B-43DD-86D0-7AE98BD6D267}">
      <dsp:nvSpPr>
        <dsp:cNvPr id="0" name=""/>
        <dsp:cNvSpPr/>
      </dsp:nvSpPr>
      <dsp:spPr>
        <a:xfrm>
          <a:off x="2970996" y="2986785"/>
          <a:ext cx="2059007" cy="2059007"/>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kumimoji="0" lang="en-US" sz="31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SMART</a:t>
          </a:r>
          <a:endParaRPr lang="en-US" sz="3100" kern="1200">
            <a:solidFill>
              <a:schemeClr val="bg1"/>
            </a:solidFill>
          </a:endParaRPr>
        </a:p>
      </dsp:txBody>
      <dsp:txXfrm>
        <a:off x="3272531" y="3288320"/>
        <a:ext cx="1455937" cy="1455937"/>
      </dsp:txXfrm>
    </dsp:sp>
    <dsp:sp modelId="{846B6A2C-BAC2-4F0E-A145-8289578E6E63}">
      <dsp:nvSpPr>
        <dsp:cNvPr id="0" name=""/>
        <dsp:cNvSpPr/>
      </dsp:nvSpPr>
      <dsp:spPr>
        <a:xfrm rot="10800000">
          <a:off x="978641" y="3722880"/>
          <a:ext cx="1882775" cy="586817"/>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B58582B-6F06-4BD9-84D4-257E7F768679}">
      <dsp:nvSpPr>
        <dsp:cNvPr id="0" name=""/>
        <dsp:cNvSpPr/>
      </dsp:nvSpPr>
      <dsp:spPr>
        <a:xfrm>
          <a:off x="612" y="3233866"/>
          <a:ext cx="1956056" cy="1564845"/>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b="1" i="0" kern="1200" smtClean="0"/>
            <a:t>Tiêu chí cụ thể</a:t>
          </a:r>
          <a:endParaRPr lang="en-US" sz="2800" i="0" kern="1200">
            <a:latin typeface="Times New Roman" panose="02020603050405020304" pitchFamily="18" charset="0"/>
            <a:cs typeface="Times New Roman" panose="02020603050405020304" pitchFamily="18" charset="0"/>
          </a:endParaRPr>
        </a:p>
      </dsp:txBody>
      <dsp:txXfrm>
        <a:off x="46445" y="3279699"/>
        <a:ext cx="1864390" cy="1473179"/>
      </dsp:txXfrm>
    </dsp:sp>
    <dsp:sp modelId="{3C59882B-8295-471D-89B2-F1122968FE30}">
      <dsp:nvSpPr>
        <dsp:cNvPr id="0" name=""/>
        <dsp:cNvSpPr/>
      </dsp:nvSpPr>
      <dsp:spPr>
        <a:xfrm rot="13500000">
          <a:off x="1587996" y="2251765"/>
          <a:ext cx="1882775" cy="586817"/>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1DAF5672-F275-408D-AD90-D78999AC253B}">
      <dsp:nvSpPr>
        <dsp:cNvPr id="0" name=""/>
        <dsp:cNvSpPr/>
      </dsp:nvSpPr>
      <dsp:spPr>
        <a:xfrm>
          <a:off x="885694" y="1097089"/>
          <a:ext cx="1956056" cy="1564845"/>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1155700">
            <a:lnSpc>
              <a:spcPct val="90000"/>
            </a:lnSpc>
            <a:spcBef>
              <a:spcPct val="0"/>
            </a:spcBef>
            <a:spcAft>
              <a:spcPct val="35000"/>
            </a:spcAft>
          </a:pPr>
          <a:r>
            <a:rPr lang="vi-VN" sz="2600" b="1" i="0" kern="1200" smtClean="0"/>
            <a:t>Tiêu chí có thể đo lường</a:t>
          </a:r>
          <a:endParaRPr lang="en-US" sz="2600" i="0" kern="1200">
            <a:latin typeface="Times New Roman" panose="02020603050405020304" pitchFamily="18" charset="0"/>
            <a:cs typeface="Times New Roman" panose="02020603050405020304" pitchFamily="18" charset="0"/>
          </a:endParaRPr>
        </a:p>
      </dsp:txBody>
      <dsp:txXfrm>
        <a:off x="931527" y="1142922"/>
        <a:ext cx="1864390" cy="1473179"/>
      </dsp:txXfrm>
    </dsp:sp>
    <dsp:sp modelId="{7626CE05-091C-4461-8D7E-315F70CA2C19}">
      <dsp:nvSpPr>
        <dsp:cNvPr id="0" name=""/>
        <dsp:cNvSpPr/>
      </dsp:nvSpPr>
      <dsp:spPr>
        <a:xfrm rot="16200000">
          <a:off x="3059112" y="1642409"/>
          <a:ext cx="1882775" cy="586817"/>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D6403D31-26AC-4DB3-A253-7892CAC1487A}">
      <dsp:nvSpPr>
        <dsp:cNvPr id="0" name=""/>
        <dsp:cNvSpPr/>
      </dsp:nvSpPr>
      <dsp:spPr>
        <a:xfrm>
          <a:off x="3022471" y="212007"/>
          <a:ext cx="1956056" cy="1564845"/>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vi-VN" sz="2400" b="1" i="0" kern="1200" smtClean="0"/>
            <a:t>Tiêu chí có thể đạt được</a:t>
          </a:r>
          <a:endParaRPr lang="en-US" sz="2400" i="0" kern="1200">
            <a:latin typeface="Times New Roman" panose="02020603050405020304" pitchFamily="18" charset="0"/>
            <a:cs typeface="Times New Roman" panose="02020603050405020304" pitchFamily="18" charset="0"/>
          </a:endParaRPr>
        </a:p>
      </dsp:txBody>
      <dsp:txXfrm>
        <a:off x="3068304" y="257840"/>
        <a:ext cx="1864390" cy="1473179"/>
      </dsp:txXfrm>
    </dsp:sp>
    <dsp:sp modelId="{5E21EA82-D716-41D7-9852-C9102ECF797E}">
      <dsp:nvSpPr>
        <dsp:cNvPr id="0" name=""/>
        <dsp:cNvSpPr/>
      </dsp:nvSpPr>
      <dsp:spPr>
        <a:xfrm rot="18900000">
          <a:off x="4530227" y="2251765"/>
          <a:ext cx="1882775" cy="586817"/>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38529B5E-7062-4134-8B99-C7E6AF14050D}">
      <dsp:nvSpPr>
        <dsp:cNvPr id="0" name=""/>
        <dsp:cNvSpPr/>
      </dsp:nvSpPr>
      <dsp:spPr>
        <a:xfrm>
          <a:off x="5159248" y="1097089"/>
          <a:ext cx="1956056" cy="1564845"/>
        </a:xfrm>
        <a:prstGeom prst="roundRect">
          <a:avLst>
            <a:gd name="adj" fmla="val 10000"/>
          </a:avLst>
        </a:prstGeom>
        <a:solidFill>
          <a:srgbClr val="6600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b="1" i="0" kern="1200" smtClean="0"/>
            <a:t>Thực tế</a:t>
          </a:r>
          <a:endParaRPr lang="en-US" sz="2800" b="1" i="0" kern="1200">
            <a:latin typeface="Times New Roman" panose="02020603050405020304" pitchFamily="18" charset="0"/>
            <a:cs typeface="Times New Roman" panose="02020603050405020304" pitchFamily="18" charset="0"/>
          </a:endParaRPr>
        </a:p>
      </dsp:txBody>
      <dsp:txXfrm>
        <a:off x="5205081" y="1142922"/>
        <a:ext cx="1864390" cy="1473179"/>
      </dsp:txXfrm>
    </dsp:sp>
    <dsp:sp modelId="{38EECD23-A15F-4BFF-A1F4-8687E2AFE469}">
      <dsp:nvSpPr>
        <dsp:cNvPr id="0" name=""/>
        <dsp:cNvSpPr/>
      </dsp:nvSpPr>
      <dsp:spPr>
        <a:xfrm>
          <a:off x="5139583" y="3722880"/>
          <a:ext cx="1882775" cy="586817"/>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E13AEF80-FE22-4406-9EC0-7EFB4FCAD3C2}">
      <dsp:nvSpPr>
        <dsp:cNvPr id="0" name=""/>
        <dsp:cNvSpPr/>
      </dsp:nvSpPr>
      <dsp:spPr>
        <a:xfrm>
          <a:off x="6044330" y="3233866"/>
          <a:ext cx="1956056" cy="1564845"/>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b="1" i="0" kern="1200" smtClean="0"/>
            <a:t>Thời gian hoàn thành</a:t>
          </a:r>
          <a:endParaRPr lang="en-US" sz="2400" b="1" i="0" kern="1200">
            <a:latin typeface="Times New Roman" panose="02020603050405020304" pitchFamily="18" charset="0"/>
            <a:cs typeface="Times New Roman" panose="02020603050405020304" pitchFamily="18" charset="0"/>
          </a:endParaRPr>
        </a:p>
      </dsp:txBody>
      <dsp:txXfrm>
        <a:off x="6090163" y="3279699"/>
        <a:ext cx="1864390" cy="14731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044575" y="-778677"/>
          <a:ext cx="6053155" cy="6053155"/>
        </a:xfrm>
        <a:prstGeom prst="blockArc">
          <a:avLst>
            <a:gd name="adj1" fmla="val 18900000"/>
            <a:gd name="adj2" fmla="val 2700000"/>
            <a:gd name="adj3" fmla="val 35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826440" y="642269"/>
          <a:ext cx="7038975" cy="1284360"/>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9461" tIns="134620" rIns="134620" bIns="134620" numCol="1" spcCol="1270" anchor="ctr" anchorCtr="0">
          <a:noAutofit/>
        </a:bodyPr>
        <a:lstStyle/>
        <a:p>
          <a:pPr lvl="0" algn="l" defTabSz="2355850">
            <a:lnSpc>
              <a:spcPct val="90000"/>
            </a:lnSpc>
            <a:spcBef>
              <a:spcPct val="0"/>
            </a:spcBef>
            <a:spcAft>
              <a:spcPct val="35000"/>
            </a:spcAft>
          </a:pPr>
          <a:r>
            <a:rPr lang="en-US" sz="5300" b="1" kern="1200" smtClean="0"/>
            <a:t>Kế hoạch quản lý</a:t>
          </a:r>
          <a:endParaRPr lang="en-US" sz="5300" kern="1200"/>
        </a:p>
      </dsp:txBody>
      <dsp:txXfrm>
        <a:off x="826440" y="642269"/>
        <a:ext cx="7038975" cy="1284360"/>
      </dsp:txXfrm>
    </dsp:sp>
    <dsp:sp modelId="{D9A196BA-9014-4600-9E53-77AD77C7300C}">
      <dsp:nvSpPr>
        <dsp:cNvPr id="0" name=""/>
        <dsp:cNvSpPr/>
      </dsp:nvSpPr>
      <dsp:spPr>
        <a:xfrm>
          <a:off x="23715" y="481724"/>
          <a:ext cx="1605450" cy="1605450"/>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826440" y="2569169"/>
          <a:ext cx="7038975" cy="1284360"/>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9461" tIns="134620" rIns="134620" bIns="134620" numCol="1" spcCol="1270" anchor="ctr" anchorCtr="0">
          <a:noAutofit/>
        </a:bodyPr>
        <a:lstStyle/>
        <a:p>
          <a:pPr lvl="0" algn="l" defTabSz="2355850">
            <a:lnSpc>
              <a:spcPct val="90000"/>
            </a:lnSpc>
            <a:spcBef>
              <a:spcPct val="0"/>
            </a:spcBef>
            <a:spcAft>
              <a:spcPct val="35000"/>
            </a:spcAft>
          </a:pPr>
          <a:r>
            <a:rPr lang="en-US" sz="5300" b="1" kern="1200" smtClean="0"/>
            <a:t>Kế hoạch nhân sự</a:t>
          </a:r>
          <a:endParaRPr lang="en-US" sz="5300" kern="1200"/>
        </a:p>
      </dsp:txBody>
      <dsp:txXfrm>
        <a:off x="826440" y="2569169"/>
        <a:ext cx="7038975" cy="1284360"/>
      </dsp:txXfrm>
    </dsp:sp>
    <dsp:sp modelId="{3C4FEECA-1254-41E8-BAE8-E45561F0636D}">
      <dsp:nvSpPr>
        <dsp:cNvPr id="0" name=""/>
        <dsp:cNvSpPr/>
      </dsp:nvSpPr>
      <dsp:spPr>
        <a:xfrm>
          <a:off x="23715" y="2408624"/>
          <a:ext cx="1605450" cy="1605450"/>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A79002-7404-41B3-A8B1-2330D7C054C5}">
      <dsp:nvSpPr>
        <dsp:cNvPr id="0" name=""/>
        <dsp:cNvSpPr/>
      </dsp:nvSpPr>
      <dsp:spPr>
        <a:xfrm>
          <a:off x="4283817" y="2860518"/>
          <a:ext cx="3002457" cy="491535"/>
        </a:xfrm>
        <a:custGeom>
          <a:avLst/>
          <a:gdLst/>
          <a:ahLst/>
          <a:cxnLst/>
          <a:rect l="0" t="0" r="0" b="0"/>
          <a:pathLst>
            <a:path>
              <a:moveTo>
                <a:pt x="0" y="0"/>
              </a:moveTo>
              <a:lnTo>
                <a:pt x="0" y="229549"/>
              </a:lnTo>
              <a:lnTo>
                <a:pt x="3002457" y="229549"/>
              </a:lnTo>
              <a:lnTo>
                <a:pt x="3002457" y="4915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5F9F7625-40ED-4D90-B6CA-3F0B64ED8F7E}">
      <dsp:nvSpPr>
        <dsp:cNvPr id="0" name=""/>
        <dsp:cNvSpPr/>
      </dsp:nvSpPr>
      <dsp:spPr>
        <a:xfrm>
          <a:off x="4173623" y="2860518"/>
          <a:ext cx="91440" cy="500218"/>
        </a:xfrm>
        <a:custGeom>
          <a:avLst/>
          <a:gdLst/>
          <a:ahLst/>
          <a:cxnLst/>
          <a:rect l="0" t="0" r="0" b="0"/>
          <a:pathLst>
            <a:path>
              <a:moveTo>
                <a:pt x="110193" y="0"/>
              </a:moveTo>
              <a:lnTo>
                <a:pt x="110193" y="238232"/>
              </a:lnTo>
              <a:lnTo>
                <a:pt x="45720" y="238232"/>
              </a:lnTo>
              <a:lnTo>
                <a:pt x="45720" y="500218"/>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C5C48632-CBCC-4102-9971-2112E533FB9F}">
      <dsp:nvSpPr>
        <dsp:cNvPr id="0" name=""/>
        <dsp:cNvSpPr/>
      </dsp:nvSpPr>
      <dsp:spPr>
        <a:xfrm>
          <a:off x="1248124" y="2860518"/>
          <a:ext cx="3035692" cy="491535"/>
        </a:xfrm>
        <a:custGeom>
          <a:avLst/>
          <a:gdLst/>
          <a:ahLst/>
          <a:cxnLst/>
          <a:rect l="0" t="0" r="0" b="0"/>
          <a:pathLst>
            <a:path>
              <a:moveTo>
                <a:pt x="3035692" y="0"/>
              </a:moveTo>
              <a:lnTo>
                <a:pt x="3035692" y="229549"/>
              </a:lnTo>
              <a:lnTo>
                <a:pt x="0" y="229549"/>
              </a:lnTo>
              <a:lnTo>
                <a:pt x="0" y="4915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C72ADFE2-7293-41CF-8460-27CC3BC98C86}">
      <dsp:nvSpPr>
        <dsp:cNvPr id="0" name=""/>
        <dsp:cNvSpPr/>
      </dsp:nvSpPr>
      <dsp:spPr>
        <a:xfrm>
          <a:off x="3036265" y="1612967"/>
          <a:ext cx="2495103" cy="1247551"/>
        </a:xfrm>
        <a:prstGeom prst="rect">
          <a:avLst/>
        </a:prstGeom>
        <a:solidFill>
          <a:srgbClr val="6600CC"/>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t>Kế hoạch nhân sự</a:t>
          </a:r>
          <a:endParaRPr lang="en-US" sz="4500" kern="1200"/>
        </a:p>
      </dsp:txBody>
      <dsp:txXfrm>
        <a:off x="3036265" y="1612967"/>
        <a:ext cx="2495103" cy="1247551"/>
      </dsp:txXfrm>
    </dsp:sp>
    <dsp:sp modelId="{197B6BFD-5F11-4533-8DD9-2639BEABEBF7}">
      <dsp:nvSpPr>
        <dsp:cNvPr id="0" name=""/>
        <dsp:cNvSpPr/>
      </dsp:nvSpPr>
      <dsp:spPr>
        <a:xfrm>
          <a:off x="572" y="3352054"/>
          <a:ext cx="2495103" cy="1247551"/>
        </a:xfrm>
        <a:prstGeom prst="rect">
          <a:avLst/>
        </a:prstGeom>
        <a:solidFill>
          <a:schemeClr val="accent5">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t>Phân tích</a:t>
          </a:r>
          <a:endParaRPr lang="en-US" sz="4500" kern="1200"/>
        </a:p>
      </dsp:txBody>
      <dsp:txXfrm>
        <a:off x="572" y="3352054"/>
        <a:ext cx="2495103" cy="1247551"/>
      </dsp:txXfrm>
    </dsp:sp>
    <dsp:sp modelId="{63055839-113B-44AF-9704-E9A4985153E1}">
      <dsp:nvSpPr>
        <dsp:cNvPr id="0" name=""/>
        <dsp:cNvSpPr/>
      </dsp:nvSpPr>
      <dsp:spPr>
        <a:xfrm>
          <a:off x="2971792" y="3360737"/>
          <a:ext cx="2495103" cy="1247551"/>
        </a:xfrm>
        <a:prstGeom prst="rect">
          <a:avLst/>
        </a:prstGeom>
        <a:solidFill>
          <a:srgbClr val="6CB4A6"/>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t>Xác định nhu cầu</a:t>
          </a:r>
          <a:endParaRPr lang="en-US" sz="4500" kern="1200"/>
        </a:p>
      </dsp:txBody>
      <dsp:txXfrm>
        <a:off x="2971792" y="3360737"/>
        <a:ext cx="2495103" cy="1247551"/>
      </dsp:txXfrm>
    </dsp:sp>
    <dsp:sp modelId="{5207B89E-42F7-4626-A78B-0EF3A0225B63}">
      <dsp:nvSpPr>
        <dsp:cNvPr id="0" name=""/>
        <dsp:cNvSpPr/>
      </dsp:nvSpPr>
      <dsp:spPr>
        <a:xfrm>
          <a:off x="6038723" y="3352054"/>
          <a:ext cx="2495103" cy="1247551"/>
        </a:xfrm>
        <a:prstGeom prst="rect">
          <a:avLst/>
        </a:prstGeom>
        <a:solidFill>
          <a:srgbClr val="92D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b="0" kern="1200" smtClean="0"/>
            <a:t>Nhân lực sẵn có </a:t>
          </a:r>
          <a:endParaRPr lang="en-US" sz="4500" b="0" kern="1200"/>
        </a:p>
      </dsp:txBody>
      <dsp:txXfrm>
        <a:off x="6038723" y="3352054"/>
        <a:ext cx="2495103" cy="124755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D99B1-C0F6-4F75-8749-5AD7281D7F22}">
      <dsp:nvSpPr>
        <dsp:cNvPr id="0" name=""/>
        <dsp:cNvSpPr/>
      </dsp:nvSpPr>
      <dsp:spPr>
        <a:xfrm>
          <a:off x="0" y="425219"/>
          <a:ext cx="5943600" cy="7056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313D4FB6-DE83-4473-8794-5DEF41B03F56}">
      <dsp:nvSpPr>
        <dsp:cNvPr id="0" name=""/>
        <dsp:cNvSpPr/>
      </dsp:nvSpPr>
      <dsp:spPr>
        <a:xfrm>
          <a:off x="297180" y="11939"/>
          <a:ext cx="4160520" cy="826560"/>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258" tIns="0" rIns="157258" bIns="0" numCol="1" spcCol="1270" anchor="ctr" anchorCtr="0">
          <a:noAutofit/>
        </a:bodyPr>
        <a:lstStyle/>
        <a:p>
          <a:pPr lvl="0" algn="l" defTabSz="1244600">
            <a:lnSpc>
              <a:spcPct val="90000"/>
            </a:lnSpc>
            <a:spcBef>
              <a:spcPct val="0"/>
            </a:spcBef>
            <a:spcAft>
              <a:spcPct val="35000"/>
            </a:spcAft>
          </a:pPr>
          <a:r>
            <a:rPr lang="en-US" sz="2800" kern="1200" smtClean="0"/>
            <a:t>Tuyển dụng nhân viên mới</a:t>
          </a:r>
          <a:endParaRPr lang="en-US" sz="2800" kern="1200"/>
        </a:p>
      </dsp:txBody>
      <dsp:txXfrm>
        <a:off x="337529" y="52288"/>
        <a:ext cx="4079822" cy="745862"/>
      </dsp:txXfrm>
    </dsp:sp>
    <dsp:sp modelId="{B350AC1B-3B1D-419C-A0CB-FAAF1E90E026}">
      <dsp:nvSpPr>
        <dsp:cNvPr id="0" name=""/>
        <dsp:cNvSpPr/>
      </dsp:nvSpPr>
      <dsp:spPr>
        <a:xfrm>
          <a:off x="0" y="1695300"/>
          <a:ext cx="5943600" cy="7056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02A63260-DF51-494A-B9F4-297AEC0E2D9E}">
      <dsp:nvSpPr>
        <dsp:cNvPr id="0" name=""/>
        <dsp:cNvSpPr/>
      </dsp:nvSpPr>
      <dsp:spPr>
        <a:xfrm>
          <a:off x="297180" y="1282020"/>
          <a:ext cx="4160520" cy="82656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258" tIns="0" rIns="157258" bIns="0" numCol="1" spcCol="1270" anchor="ctr" anchorCtr="0">
          <a:noAutofit/>
        </a:bodyPr>
        <a:lstStyle/>
        <a:p>
          <a:pPr lvl="0" algn="l" defTabSz="1244600">
            <a:lnSpc>
              <a:spcPct val="90000"/>
            </a:lnSpc>
            <a:spcBef>
              <a:spcPct val="0"/>
            </a:spcBef>
            <a:spcAft>
              <a:spcPct val="35000"/>
            </a:spcAft>
          </a:pPr>
          <a:r>
            <a:rPr lang="en-US" sz="2800" kern="1200" smtClean="0"/>
            <a:t>Giữ chân nhân viên cũ </a:t>
          </a:r>
          <a:endParaRPr lang="en-US" sz="2800" kern="1200"/>
        </a:p>
      </dsp:txBody>
      <dsp:txXfrm>
        <a:off x="337529" y="1322369"/>
        <a:ext cx="4079822" cy="745862"/>
      </dsp:txXfrm>
    </dsp:sp>
    <dsp:sp modelId="{3DC5F6E5-28EF-48BC-8A65-E87A2250C4A8}">
      <dsp:nvSpPr>
        <dsp:cNvPr id="0" name=""/>
        <dsp:cNvSpPr/>
      </dsp:nvSpPr>
      <dsp:spPr>
        <a:xfrm>
          <a:off x="0" y="2965380"/>
          <a:ext cx="5943600" cy="7056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95D33201-F2D8-44D4-B45C-65379CCFF4AE}">
      <dsp:nvSpPr>
        <dsp:cNvPr id="0" name=""/>
        <dsp:cNvSpPr/>
      </dsp:nvSpPr>
      <dsp:spPr>
        <a:xfrm>
          <a:off x="297180" y="2552100"/>
          <a:ext cx="4160520" cy="826560"/>
        </a:xfrm>
        <a:prstGeom prst="round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258" tIns="0" rIns="157258" bIns="0" numCol="1" spcCol="1270" anchor="ctr" anchorCtr="0">
          <a:noAutofit/>
        </a:bodyPr>
        <a:lstStyle/>
        <a:p>
          <a:pPr lvl="0" algn="l" defTabSz="1244600">
            <a:lnSpc>
              <a:spcPct val="90000"/>
            </a:lnSpc>
            <a:spcBef>
              <a:spcPct val="0"/>
            </a:spcBef>
            <a:spcAft>
              <a:spcPct val="35000"/>
            </a:spcAft>
          </a:pPr>
          <a:r>
            <a:rPr lang="en-US" sz="2800" kern="1200" smtClean="0"/>
            <a:t>Phân bổ nhân viên</a:t>
          </a:r>
          <a:endParaRPr lang="en-US" sz="2800" kern="1200"/>
        </a:p>
      </dsp:txBody>
      <dsp:txXfrm>
        <a:off x="337529" y="2592449"/>
        <a:ext cx="4079822" cy="745862"/>
      </dsp:txXfrm>
    </dsp:sp>
    <dsp:sp modelId="{B46DDDF9-1FDE-41C8-B427-7BFBC8E07653}">
      <dsp:nvSpPr>
        <dsp:cNvPr id="0" name=""/>
        <dsp:cNvSpPr/>
      </dsp:nvSpPr>
      <dsp:spPr>
        <a:xfrm>
          <a:off x="0" y="4235460"/>
          <a:ext cx="5943600" cy="7056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8604D963-322A-43FD-95FD-EDDF877E5AAE}">
      <dsp:nvSpPr>
        <dsp:cNvPr id="0" name=""/>
        <dsp:cNvSpPr/>
      </dsp:nvSpPr>
      <dsp:spPr>
        <a:xfrm>
          <a:off x="297180" y="3822180"/>
          <a:ext cx="4160520" cy="826560"/>
        </a:xfrm>
        <a:prstGeom prst="roundRect">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7258" tIns="0" rIns="157258" bIns="0" numCol="1" spcCol="1270" anchor="ctr" anchorCtr="0">
          <a:noAutofit/>
        </a:bodyPr>
        <a:lstStyle/>
        <a:p>
          <a:pPr lvl="0" algn="l" defTabSz="1244600">
            <a:lnSpc>
              <a:spcPct val="90000"/>
            </a:lnSpc>
            <a:spcBef>
              <a:spcPct val="0"/>
            </a:spcBef>
            <a:spcAft>
              <a:spcPct val="35000"/>
            </a:spcAft>
          </a:pPr>
          <a:r>
            <a:rPr lang="en-US" sz="2800" kern="1200" smtClean="0"/>
            <a:t>Sắp xếp nhân viên </a:t>
          </a:r>
          <a:endParaRPr lang="en-US" sz="2800" kern="1200"/>
        </a:p>
      </dsp:txBody>
      <dsp:txXfrm>
        <a:off x="337529" y="3862529"/>
        <a:ext cx="4079822" cy="7458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7582993" y="-1158763"/>
          <a:ext cx="9023126" cy="9023126"/>
        </a:xfrm>
        <a:prstGeom prst="blockArc">
          <a:avLst>
            <a:gd name="adj1" fmla="val 18900000"/>
            <a:gd name="adj2" fmla="val 2700000"/>
            <a:gd name="adj3" fmla="val 239"/>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753362" y="515526"/>
          <a:ext cx="8293729" cy="1031589"/>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18824" tIns="60960" rIns="60960" bIns="60960" numCol="1" spcCol="1270" anchor="ctr" anchorCtr="0">
          <a:noAutofit/>
        </a:bodyPr>
        <a:lstStyle/>
        <a:p>
          <a:pPr lvl="0" algn="l" defTabSz="1066800">
            <a:lnSpc>
              <a:spcPct val="90000"/>
            </a:lnSpc>
            <a:spcBef>
              <a:spcPct val="0"/>
            </a:spcBef>
            <a:spcAft>
              <a:spcPct val="35000"/>
            </a:spcAft>
          </a:pPr>
          <a:r>
            <a:rPr lang="en-US" sz="2400" kern="1200" smtClean="0"/>
            <a:t>Xác định nhu cầu nhân sự của tổ chức dựa trên các mục tiêu chiến lược (dự báo nhu cầu).</a:t>
          </a:r>
          <a:endParaRPr lang="en-US" sz="2400" kern="1200"/>
        </a:p>
      </dsp:txBody>
      <dsp:txXfrm>
        <a:off x="753362" y="515526"/>
        <a:ext cx="8293729" cy="1031589"/>
      </dsp:txXfrm>
    </dsp:sp>
    <dsp:sp modelId="{D9A196BA-9014-4600-9E53-77AD77C7300C}">
      <dsp:nvSpPr>
        <dsp:cNvPr id="0" name=""/>
        <dsp:cNvSpPr/>
      </dsp:nvSpPr>
      <dsp:spPr>
        <a:xfrm>
          <a:off x="108618" y="386577"/>
          <a:ext cx="1289486" cy="1289486"/>
        </a:xfrm>
        <a:prstGeom prst="ellipse">
          <a:avLst/>
        </a:prstGeom>
        <a:solidFill>
          <a:schemeClr val="accent1">
            <a:lumMod val="90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1344796" y="2063179"/>
          <a:ext cx="7702296" cy="1031589"/>
        </a:xfrm>
        <a:prstGeom prst="rect">
          <a:avLst/>
        </a:prstGeom>
        <a:solidFill>
          <a:schemeClr val="accent1">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18824" tIns="60960" rIns="60960" bIns="60960" numCol="1" spcCol="1270" anchor="ctr" anchorCtr="0">
          <a:noAutofit/>
        </a:bodyPr>
        <a:lstStyle/>
        <a:p>
          <a:pPr lvl="0" algn="l" defTabSz="1066800">
            <a:lnSpc>
              <a:spcPct val="90000"/>
            </a:lnSpc>
            <a:spcBef>
              <a:spcPct val="0"/>
            </a:spcBef>
            <a:spcAft>
              <a:spcPct val="35000"/>
            </a:spcAft>
          </a:pPr>
          <a:r>
            <a:rPr lang="en-US" sz="2400" kern="1200" smtClean="0"/>
            <a:t>Giúp xác định rõ nhân sự đã có (số lượng, chất lượng) và dự kiến nhân sự cần có (dự báo nhu cầu nhân lực).</a:t>
          </a:r>
          <a:endParaRPr lang="en-US" sz="2400" kern="1200"/>
        </a:p>
      </dsp:txBody>
      <dsp:txXfrm>
        <a:off x="1344796" y="2063179"/>
        <a:ext cx="7702296" cy="1031589"/>
      </dsp:txXfrm>
    </dsp:sp>
    <dsp:sp modelId="{A60F5B7C-7E39-4954-8EC1-395B32DA8784}">
      <dsp:nvSpPr>
        <dsp:cNvPr id="0" name=""/>
        <dsp:cNvSpPr/>
      </dsp:nvSpPr>
      <dsp:spPr>
        <a:xfrm>
          <a:off x="700052" y="1934230"/>
          <a:ext cx="1289486" cy="1289486"/>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344796" y="3610831"/>
          <a:ext cx="7702296" cy="1031589"/>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18824" tIns="60960" rIns="60960" bIns="60960" numCol="1" spcCol="1270" anchor="ctr" anchorCtr="0">
          <a:noAutofit/>
        </a:bodyPr>
        <a:lstStyle/>
        <a:p>
          <a:pPr lvl="0" algn="l" defTabSz="1066800">
            <a:lnSpc>
              <a:spcPct val="90000"/>
            </a:lnSpc>
            <a:spcBef>
              <a:spcPct val="0"/>
            </a:spcBef>
            <a:spcAft>
              <a:spcPct val="35000"/>
            </a:spcAft>
          </a:pPr>
          <a:r>
            <a:rPr lang="en-US" sz="2400" kern="1200" smtClean="0"/>
            <a:t>Nguồn nhân sự có thể lựa chọn, tuyển dụng (dự báo nguồn cung nhân lực).</a:t>
          </a:r>
          <a:endParaRPr lang="en-US" sz="2400" kern="1200"/>
        </a:p>
      </dsp:txBody>
      <dsp:txXfrm>
        <a:off x="1344796" y="3610831"/>
        <a:ext cx="7702296" cy="1031589"/>
      </dsp:txXfrm>
    </dsp:sp>
    <dsp:sp modelId="{72839F3A-260B-46D7-8E68-76FEEBA15057}">
      <dsp:nvSpPr>
        <dsp:cNvPr id="0" name=""/>
        <dsp:cNvSpPr/>
      </dsp:nvSpPr>
      <dsp:spPr>
        <a:xfrm>
          <a:off x="700052" y="3481882"/>
          <a:ext cx="1289486" cy="1289486"/>
        </a:xfrm>
        <a:prstGeom prst="ellipse">
          <a:avLst/>
        </a:prstGeom>
        <a:solidFill>
          <a:schemeClr val="accent1">
            <a:lumMod val="90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753362" y="5158483"/>
          <a:ext cx="8293729" cy="1031589"/>
        </a:xfrm>
        <a:prstGeom prst="rect">
          <a:avLst/>
        </a:prstGeom>
        <a:solidFill>
          <a:schemeClr val="accent1">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18824" tIns="60960" rIns="60960" bIns="60960" numCol="1" spcCol="1270" anchor="ctr" anchorCtr="0">
          <a:noAutofit/>
        </a:bodyPr>
        <a:lstStyle/>
        <a:p>
          <a:pPr lvl="0" algn="l" defTabSz="1066800">
            <a:lnSpc>
              <a:spcPct val="90000"/>
            </a:lnSpc>
            <a:spcBef>
              <a:spcPct val="0"/>
            </a:spcBef>
            <a:spcAft>
              <a:spcPct val="35000"/>
            </a:spcAft>
          </a:pPr>
          <a:r>
            <a:rPr lang="en-US" sz="2400" kern="1200" smtClean="0"/>
            <a:t>Giúp tạo ra hoặc sửa đổi chính sách nhân sự, thủ tục và thực tiễn để xác định nhu cầu và cung cấp nhân sự trong tổ chức.</a:t>
          </a:r>
          <a:r>
            <a:rPr lang="en-US" sz="2400" kern="1200" smtClean="0"/>
            <a:t> </a:t>
          </a:r>
          <a:endParaRPr lang="en-US" sz="2400" kern="1200"/>
        </a:p>
      </dsp:txBody>
      <dsp:txXfrm>
        <a:off x="753362" y="5158483"/>
        <a:ext cx="8293729" cy="1031589"/>
      </dsp:txXfrm>
    </dsp:sp>
    <dsp:sp modelId="{CB26D684-9293-4AB1-B07C-94DD4917907D}">
      <dsp:nvSpPr>
        <dsp:cNvPr id="0" name=""/>
        <dsp:cNvSpPr/>
      </dsp:nvSpPr>
      <dsp:spPr>
        <a:xfrm>
          <a:off x="108618" y="5029535"/>
          <a:ext cx="1289486" cy="1289486"/>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60D275-2633-419F-BDF0-8EA2108B8EC7}">
      <dsp:nvSpPr>
        <dsp:cNvPr id="0" name=""/>
        <dsp:cNvSpPr/>
      </dsp:nvSpPr>
      <dsp:spPr>
        <a:xfrm>
          <a:off x="1316991" y="-35727"/>
          <a:ext cx="5900417" cy="5900417"/>
        </a:xfrm>
        <a:prstGeom prst="circularArrow">
          <a:avLst>
            <a:gd name="adj1" fmla="val 5544"/>
            <a:gd name="adj2" fmla="val 330680"/>
            <a:gd name="adj3" fmla="val 13765513"/>
            <a:gd name="adj4" fmla="val 17392304"/>
            <a:gd name="adj5" fmla="val 5757"/>
          </a:avLst>
        </a:prstGeom>
        <a:solidFill>
          <a:srgbClr val="456C44"/>
        </a:solidFill>
        <a:ln>
          <a:noFill/>
        </a:ln>
        <a:effectLst/>
      </dsp:spPr>
      <dsp:style>
        <a:lnRef idx="0">
          <a:scrgbClr r="0" g="0" b="0"/>
        </a:lnRef>
        <a:fillRef idx="1">
          <a:scrgbClr r="0" g="0" b="0"/>
        </a:fillRef>
        <a:effectRef idx="0">
          <a:scrgbClr r="0" g="0" b="0"/>
        </a:effectRef>
        <a:fontRef idx="minor"/>
      </dsp:style>
    </dsp:sp>
    <dsp:sp modelId="{E51A6C87-D768-42E8-9187-B1D0A02A5F6B}">
      <dsp:nvSpPr>
        <dsp:cNvPr id="0" name=""/>
        <dsp:cNvSpPr/>
      </dsp:nvSpPr>
      <dsp:spPr>
        <a:xfrm>
          <a:off x="2879526" y="2066"/>
          <a:ext cx="2775346" cy="1387673"/>
        </a:xfrm>
        <a:prstGeom prst="roundRect">
          <a:avLst/>
        </a:prstGeom>
        <a:solidFill>
          <a:srgbClr val="6666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1: Dự báo nhu cầu nguồn nhân lực</a:t>
          </a:r>
          <a:endParaRPr lang="en-US" sz="2500" kern="1200"/>
        </a:p>
      </dsp:txBody>
      <dsp:txXfrm>
        <a:off x="2947267" y="69807"/>
        <a:ext cx="2639864" cy="1252191"/>
      </dsp:txXfrm>
    </dsp:sp>
    <dsp:sp modelId="{CD480B25-83F4-4DF0-8C2A-0A4389A97604}">
      <dsp:nvSpPr>
        <dsp:cNvPr id="0" name=""/>
        <dsp:cNvSpPr/>
      </dsp:nvSpPr>
      <dsp:spPr>
        <a:xfrm>
          <a:off x="5272545" y="1740696"/>
          <a:ext cx="2775346" cy="1387673"/>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2: Phân tích thực trạng nguồn nhân lực</a:t>
          </a:r>
          <a:endParaRPr lang="en-US" sz="2500" kern="1200"/>
        </a:p>
      </dsp:txBody>
      <dsp:txXfrm>
        <a:off x="5340286" y="1808437"/>
        <a:ext cx="2639864" cy="1252191"/>
      </dsp:txXfrm>
    </dsp:sp>
    <dsp:sp modelId="{EF945B49-C343-48B7-A789-BC90F62E91D7}">
      <dsp:nvSpPr>
        <dsp:cNvPr id="0" name=""/>
        <dsp:cNvSpPr/>
      </dsp:nvSpPr>
      <dsp:spPr>
        <a:xfrm>
          <a:off x="4358493" y="4553859"/>
          <a:ext cx="2775346" cy="1387673"/>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3: Quyết định tăng hoặc giảm nhân lực</a:t>
          </a:r>
          <a:endParaRPr lang="en-US" sz="2500" kern="1200"/>
        </a:p>
      </dsp:txBody>
      <dsp:txXfrm>
        <a:off x="4426234" y="4621600"/>
        <a:ext cx="2639864" cy="1252191"/>
      </dsp:txXfrm>
    </dsp:sp>
    <dsp:sp modelId="{C674516B-BE43-45C0-B187-5AAB5198AC33}">
      <dsp:nvSpPr>
        <dsp:cNvPr id="0" name=""/>
        <dsp:cNvSpPr/>
      </dsp:nvSpPr>
      <dsp:spPr>
        <a:xfrm>
          <a:off x="1400559" y="4553859"/>
          <a:ext cx="2775346" cy="1387673"/>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4: Lập kế hoạch thực hiện</a:t>
          </a:r>
          <a:endParaRPr lang="en-US" sz="2500" kern="1200"/>
        </a:p>
      </dsp:txBody>
      <dsp:txXfrm>
        <a:off x="1468300" y="4621600"/>
        <a:ext cx="2639864" cy="1252191"/>
      </dsp:txXfrm>
    </dsp:sp>
    <dsp:sp modelId="{018D806F-0C7B-42EF-8483-CED71460AC2D}">
      <dsp:nvSpPr>
        <dsp:cNvPr id="0" name=""/>
        <dsp:cNvSpPr/>
      </dsp:nvSpPr>
      <dsp:spPr>
        <a:xfrm>
          <a:off x="486507" y="1740696"/>
          <a:ext cx="2775346" cy="1387673"/>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5: Đánh giá việc thực hiện kế hoạch</a:t>
          </a:r>
          <a:endParaRPr lang="en-US" sz="2500" kern="1200"/>
        </a:p>
      </dsp:txBody>
      <dsp:txXfrm>
        <a:off x="554248" y="1808437"/>
        <a:ext cx="2639864" cy="125219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81D30B-0A2C-44E1-A3F2-9CD92615E92F}">
      <dsp:nvSpPr>
        <dsp:cNvPr id="0" name=""/>
        <dsp:cNvSpPr/>
      </dsp:nvSpPr>
      <dsp:spPr>
        <a:xfrm>
          <a:off x="3791297" y="1154413"/>
          <a:ext cx="841404" cy="91440"/>
        </a:xfrm>
        <a:custGeom>
          <a:avLst/>
          <a:gdLst/>
          <a:ahLst/>
          <a:cxnLst/>
          <a:rect l="0" t="0" r="0" b="0"/>
          <a:pathLst>
            <a:path>
              <a:moveTo>
                <a:pt x="0" y="45720"/>
              </a:moveTo>
              <a:lnTo>
                <a:pt x="841404" y="45720"/>
              </a:lnTo>
            </a:path>
          </a:pathLst>
        </a:custGeom>
        <a:noFill/>
        <a:ln w="6350" cap="flat" cmpd="sng" algn="ctr">
          <a:solidFill>
            <a:srgbClr val="FF0000"/>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190199" y="1195773"/>
        <a:ext cx="43600" cy="8720"/>
      </dsp:txXfrm>
    </dsp:sp>
    <dsp:sp modelId="{E1461AF6-B8C2-42B0-982A-F1B2B5F9D8BC}">
      <dsp:nvSpPr>
        <dsp:cNvPr id="0" name=""/>
        <dsp:cNvSpPr/>
      </dsp:nvSpPr>
      <dsp:spPr>
        <a:xfrm>
          <a:off x="1775" y="62737"/>
          <a:ext cx="3791322" cy="2274793"/>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smtClean="0"/>
            <a:t>Mặt bằng trình độ nhân lực hiện nay của doanh nghiệp, đã có gì và còn thiếu gì</a:t>
          </a:r>
          <a:endParaRPr lang="en-US" sz="2800" kern="1200"/>
        </a:p>
      </dsp:txBody>
      <dsp:txXfrm>
        <a:off x="1775" y="62737"/>
        <a:ext cx="3791322" cy="2274793"/>
      </dsp:txXfrm>
    </dsp:sp>
    <dsp:sp modelId="{080AF2C2-F95A-479D-80AA-AA803C9D7BBC}">
      <dsp:nvSpPr>
        <dsp:cNvPr id="0" name=""/>
        <dsp:cNvSpPr/>
      </dsp:nvSpPr>
      <dsp:spPr>
        <a:xfrm>
          <a:off x="1897436" y="2335730"/>
          <a:ext cx="4663326" cy="841404"/>
        </a:xfrm>
        <a:custGeom>
          <a:avLst/>
          <a:gdLst/>
          <a:ahLst/>
          <a:cxnLst/>
          <a:rect l="0" t="0" r="0" b="0"/>
          <a:pathLst>
            <a:path>
              <a:moveTo>
                <a:pt x="4663326" y="0"/>
              </a:moveTo>
              <a:lnTo>
                <a:pt x="4663326" y="437802"/>
              </a:lnTo>
              <a:lnTo>
                <a:pt x="0" y="437802"/>
              </a:lnTo>
              <a:lnTo>
                <a:pt x="0" y="841404"/>
              </a:lnTo>
            </a:path>
          </a:pathLst>
        </a:custGeom>
        <a:noFill/>
        <a:ln w="6350" cap="flat" cmpd="sng" algn="ctr">
          <a:solidFill>
            <a:srgbClr val="FF0000"/>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110496" y="2752072"/>
        <a:ext cx="237207" cy="8720"/>
      </dsp:txXfrm>
    </dsp:sp>
    <dsp:sp modelId="{37A42386-204D-4712-954C-D94A7343F58F}">
      <dsp:nvSpPr>
        <dsp:cNvPr id="0" name=""/>
        <dsp:cNvSpPr/>
      </dsp:nvSpPr>
      <dsp:spPr>
        <a:xfrm>
          <a:off x="4665102" y="62737"/>
          <a:ext cx="3791322" cy="2274793"/>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smtClean="0"/>
            <a:t>Thực trạng nguồn nhân lực ngoài thị trường.</a:t>
          </a:r>
          <a:endParaRPr lang="en-US" sz="2800" kern="1200"/>
        </a:p>
      </dsp:txBody>
      <dsp:txXfrm>
        <a:off x="4665102" y="62737"/>
        <a:ext cx="3791322" cy="2274793"/>
      </dsp:txXfrm>
    </dsp:sp>
    <dsp:sp modelId="{32705F1F-90E5-4BC3-AC28-3FE9898395EF}">
      <dsp:nvSpPr>
        <dsp:cNvPr id="0" name=""/>
        <dsp:cNvSpPr/>
      </dsp:nvSpPr>
      <dsp:spPr>
        <a:xfrm>
          <a:off x="3791297" y="4301211"/>
          <a:ext cx="841404" cy="91440"/>
        </a:xfrm>
        <a:custGeom>
          <a:avLst/>
          <a:gdLst/>
          <a:ahLst/>
          <a:cxnLst/>
          <a:rect l="0" t="0" r="0" b="0"/>
          <a:pathLst>
            <a:path>
              <a:moveTo>
                <a:pt x="0" y="45720"/>
              </a:moveTo>
              <a:lnTo>
                <a:pt x="841404" y="45720"/>
              </a:lnTo>
            </a:path>
          </a:pathLst>
        </a:custGeom>
        <a:noFill/>
        <a:ln w="6350" cap="flat" cmpd="sng" algn="ctr">
          <a:solidFill>
            <a:srgbClr val="FF0000"/>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190199" y="4342571"/>
        <a:ext cx="43600" cy="8720"/>
      </dsp:txXfrm>
    </dsp:sp>
    <dsp:sp modelId="{D3D3196B-02C6-493E-925A-C2C519D678B0}">
      <dsp:nvSpPr>
        <dsp:cNvPr id="0" name=""/>
        <dsp:cNvSpPr/>
      </dsp:nvSpPr>
      <dsp:spPr>
        <a:xfrm>
          <a:off x="1775" y="3209534"/>
          <a:ext cx="3791322" cy="2274793"/>
        </a:xfrm>
        <a:prstGeom prst="rect">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smtClean="0"/>
            <a:t>Độ gắn bó của nhân viên với công ty như thế nào? Có khả năng bỏ việc hay không?…</a:t>
          </a:r>
          <a:endParaRPr lang="en-US" sz="2800" kern="1200"/>
        </a:p>
      </dsp:txBody>
      <dsp:txXfrm>
        <a:off x="1775" y="3209534"/>
        <a:ext cx="3791322" cy="2274793"/>
      </dsp:txXfrm>
    </dsp:sp>
    <dsp:sp modelId="{AF6B41CF-503B-450B-9B42-AE610799C45A}">
      <dsp:nvSpPr>
        <dsp:cNvPr id="0" name=""/>
        <dsp:cNvSpPr/>
      </dsp:nvSpPr>
      <dsp:spPr>
        <a:xfrm>
          <a:off x="4665102" y="3209534"/>
          <a:ext cx="3791322" cy="2274793"/>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en-US" sz="2800" kern="1200" smtClean="0"/>
            <a:t>Chế độ đãi ngộ, môi trường làm việc… có thu hút được nguồn nhân lực tiềm năng hay không?</a:t>
          </a:r>
          <a:endParaRPr lang="en-US" sz="2800" kern="1200"/>
        </a:p>
      </dsp:txBody>
      <dsp:txXfrm>
        <a:off x="4665102" y="3209534"/>
        <a:ext cx="3791322" cy="2274793"/>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859213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4</a:t>
            </a:fld>
            <a:endParaRPr lang="en-US" altLang="en-US"/>
          </a:p>
        </p:txBody>
      </p:sp>
    </p:spTree>
    <p:extLst>
      <p:ext uri="{BB962C8B-B14F-4D97-AF65-F5344CB8AC3E}">
        <p14:creationId xmlns:p14="http://schemas.microsoft.com/office/powerpoint/2010/main" val="42197745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561013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94829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30377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21098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223327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48997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49687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504265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98594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005190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833664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697730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873386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087882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921834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702510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023269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55543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17136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648501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211967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26042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3127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99615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50353652"/>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21728948"/>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089208990"/>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7142079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838104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661249326"/>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810930962"/>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2578024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7368284"/>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38140673"/>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376079408"/>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23686496"/>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4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4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4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8.xml"/><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45590"/>
            <a:ext cx="9144000" cy="7265052"/>
          </a:xfrm>
          <a:prstGeom prst="rect">
            <a:avLst/>
          </a:prstGeom>
        </p:spPr>
      </p:pic>
      <p:sp>
        <p:nvSpPr>
          <p:cNvPr id="4" name="Rectangle 3"/>
          <p:cNvSpPr/>
          <p:nvPr/>
        </p:nvSpPr>
        <p:spPr>
          <a:xfrm>
            <a:off x="0" y="-51607"/>
            <a:ext cx="9067800" cy="661207"/>
          </a:xfrm>
          <a:prstGeom prst="rect">
            <a:avLst/>
          </a:prstGeom>
        </p:spPr>
        <p:txBody>
          <a:bodyPr wrap="square">
            <a:spAutoFit/>
          </a:bodyPr>
          <a:lstStyle/>
          <a:p>
            <a:pPr algn="ctr" eaLnBrk="1" hangingPunct="1">
              <a:lnSpc>
                <a:spcPct val="150000"/>
              </a:lnSpc>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4"/>
          <a:stretch>
            <a:fillRect/>
          </a:stretch>
        </p:blipFill>
        <p:spPr>
          <a:xfrm>
            <a:off x="-17639" y="685800"/>
            <a:ext cx="9161639" cy="6099462"/>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4114800" y="5791200"/>
            <a:ext cx="5486400" cy="1200329"/>
          </a:xfrm>
          <a:prstGeom prst="rect">
            <a:avLst/>
          </a:prstGeom>
        </p:spPr>
        <p:txBody>
          <a:bodyPr wrap="square">
            <a:spAutoFit/>
          </a:bodyPr>
          <a:lstStyle/>
          <a:p>
            <a:pPr eaLnBrk="1" hangingPunct="1">
              <a:lnSpc>
                <a:spcPct val="150000"/>
              </a:lnSpc>
              <a:defRPr/>
            </a:pPr>
            <a:r>
              <a:rPr lang="en-US" altLang="en-US" sz="2400" b="1">
                <a:solidFill>
                  <a:schemeClr val="accent6">
                    <a:lumMod val="75000"/>
                  </a:schemeClr>
                </a:solidFill>
                <a:latin typeface="VNI-Times" pitchFamily="2" charset="0"/>
              </a:rPr>
              <a:t>GVHD:  LAÂM THÒ PHÖÔNG THUØY</a:t>
            </a:r>
          </a:p>
          <a:p>
            <a:pPr eaLnBrk="1" hangingPunct="1">
              <a:lnSpc>
                <a:spcPct val="150000"/>
              </a:lnSpc>
              <a:defRPr/>
            </a:pPr>
            <a:r>
              <a:rPr lang="en-US" altLang="en-US" sz="2400" b="1">
                <a:solidFill>
                  <a:schemeClr val="accent6">
                    <a:lumMod val="75000"/>
                  </a:schemeClr>
                </a:solidFill>
                <a:latin typeface="VNI-Times" pitchFamily="2" charset="0"/>
              </a:rPr>
              <a:t> LỚP:   20C1 – KLB</a:t>
            </a:r>
            <a:endParaRPr lang="en-US" altLang="en-US" sz="240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7" name="Rectangle 6"/>
          <p:cNvSpPr/>
          <p:nvPr/>
        </p:nvSpPr>
        <p:spPr>
          <a:xfrm>
            <a:off x="0" y="405593"/>
            <a:ext cx="9067800" cy="661207"/>
          </a:xfrm>
          <a:prstGeom prst="rect">
            <a:avLst/>
          </a:prstGeom>
        </p:spPr>
        <p:txBody>
          <a:bodyPr wrap="square">
            <a:spAutoFit/>
          </a:bodyPr>
          <a:lstStyle/>
          <a:p>
            <a:pPr algn="ctr" eaLnBrk="1" hangingPunct="1">
              <a:lnSpc>
                <a:spcPct val="150000"/>
              </a:lnSpc>
              <a:defRPr/>
            </a:pP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2265522"/>
              </p:ext>
            </p:extLst>
          </p:nvPr>
        </p:nvGraphicFramePr>
        <p:xfrm>
          <a:off x="990601" y="838200"/>
          <a:ext cx="7860471" cy="6172201"/>
        </p:xfrm>
        <a:graphic>
          <a:graphicData uri="http://schemas.openxmlformats.org/drawingml/2006/table">
            <a:tbl>
              <a:tblPr firstRow="1" bandRow="1">
                <a:tableStyleId>{5C22544A-7EE6-4342-B048-85BDC9FD1C3A}</a:tableStyleId>
              </a:tblPr>
              <a:tblGrid>
                <a:gridCol w="544785">
                  <a:extLst>
                    <a:ext uri="{9D8B030D-6E8A-4147-A177-3AD203B41FA5}">
                      <a16:colId xmlns:a16="http://schemas.microsoft.com/office/drawing/2014/main" val="233737786"/>
                    </a:ext>
                  </a:extLst>
                </a:gridCol>
                <a:gridCol w="3657843">
                  <a:extLst>
                    <a:ext uri="{9D8B030D-6E8A-4147-A177-3AD203B41FA5}">
                      <a16:colId xmlns:a16="http://schemas.microsoft.com/office/drawing/2014/main" val="4269008040"/>
                    </a:ext>
                  </a:extLst>
                </a:gridCol>
                <a:gridCol w="1245223">
                  <a:extLst>
                    <a:ext uri="{9D8B030D-6E8A-4147-A177-3AD203B41FA5}">
                      <a16:colId xmlns:a16="http://schemas.microsoft.com/office/drawing/2014/main" val="3401663938"/>
                    </a:ext>
                  </a:extLst>
                </a:gridCol>
                <a:gridCol w="1245223">
                  <a:extLst>
                    <a:ext uri="{9D8B030D-6E8A-4147-A177-3AD203B41FA5}">
                      <a16:colId xmlns:a16="http://schemas.microsoft.com/office/drawing/2014/main" val="1835644838"/>
                    </a:ext>
                  </a:extLst>
                </a:gridCol>
                <a:gridCol w="1167397">
                  <a:extLst>
                    <a:ext uri="{9D8B030D-6E8A-4147-A177-3AD203B41FA5}">
                      <a16:colId xmlns:a16="http://schemas.microsoft.com/office/drawing/2014/main" val="2066818057"/>
                    </a:ext>
                  </a:extLst>
                </a:gridCol>
              </a:tblGrid>
              <a:tr h="748145">
                <a:tc>
                  <a:txBody>
                    <a:bodyPr/>
                    <a:lstStyle/>
                    <a:p>
                      <a:pPr algn="ctr"/>
                      <a:r>
                        <a:rPr lang="en-US" sz="2100" smtClean="0">
                          <a:solidFill>
                            <a:srgbClr val="FFFF00"/>
                          </a:solidFill>
                        </a:rPr>
                        <a:t>Stt </a:t>
                      </a:r>
                      <a:endParaRPr lang="en-US" sz="2100">
                        <a:solidFill>
                          <a:srgbClr val="FFFF00"/>
                        </a:solidFill>
                      </a:endParaRPr>
                    </a:p>
                  </a:txBody>
                  <a:tcPr>
                    <a:solidFill>
                      <a:srgbClr val="0070C0"/>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Tổng số</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Kiểm tra</a:t>
                      </a:r>
                      <a:endParaRPr lang="en-US" sz="2100">
                        <a:solidFill>
                          <a:srgbClr val="FFFF00"/>
                        </a:solidFill>
                      </a:endParaRPr>
                    </a:p>
                  </a:txBody>
                  <a:tcPr>
                    <a:solidFill>
                      <a:srgbClr val="0070C0"/>
                    </a:solidFill>
                  </a:tcPr>
                </a:tc>
                <a:extLst>
                  <a:ext uri="{0D108BD9-81ED-4DB2-BD59-A6C34878D82A}">
                    <a16:rowId xmlns:a16="http://schemas.microsoft.com/office/drawing/2014/main" val="4262464049"/>
                  </a:ext>
                </a:extLst>
              </a:tr>
              <a:tr h="1215736">
                <a:tc>
                  <a:txBody>
                    <a:bodyPr/>
                    <a:lstStyle/>
                    <a:p>
                      <a:pPr algn="ctr"/>
                      <a:r>
                        <a:rPr lang="en-US" sz="2100" smtClean="0"/>
                        <a:t>1</a:t>
                      </a:r>
                      <a:endParaRPr lang="en-US" sz="2100"/>
                    </a:p>
                  </a:txBody>
                  <a:tcPr>
                    <a:solidFill>
                      <a:srgbClr val="6666FF"/>
                    </a:solidFill>
                  </a:tcPr>
                </a:tc>
                <a:tc>
                  <a:txBody>
                    <a:bodyPr/>
                    <a:lstStyle/>
                    <a:p>
                      <a:pPr algn="just"/>
                      <a:r>
                        <a:rPr lang="da-DK" sz="2400" b="0" kern="1200" smtClean="0">
                          <a:solidFill>
                            <a:schemeClr val="dk1"/>
                          </a:solidFill>
                          <a:effectLst/>
                          <a:latin typeface="+mn-lt"/>
                          <a:ea typeface="+mn-ea"/>
                          <a:cs typeface="+mn-cs"/>
                        </a:rPr>
                        <a:t>Chương 1: </a:t>
                      </a:r>
                      <a:r>
                        <a:rPr lang="en-US" sz="2400" kern="1200" smtClean="0">
                          <a:solidFill>
                            <a:schemeClr val="dk1"/>
                          </a:solidFill>
                          <a:effectLst/>
                          <a:latin typeface="+mn-lt"/>
                          <a:ea typeface="+mn-ea"/>
                          <a:cs typeface="+mn-cs"/>
                        </a:rPr>
                        <a:t>Lập kế hoạch kinh doanh trong doanh nghiệp</a:t>
                      </a:r>
                      <a:endParaRPr lang="en-US" sz="2400" b="0" kern="1200" smtClean="0">
                        <a:solidFill>
                          <a:schemeClr val="dk1"/>
                        </a:solidFill>
                        <a:effectLst/>
                        <a:latin typeface="+mn-lt"/>
                        <a:ea typeface="+mn-ea"/>
                        <a:cs typeface="+mn-cs"/>
                      </a:endParaRPr>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endParaRPr lang="en-US" sz="2100"/>
                    </a:p>
                  </a:txBody>
                  <a:tcPr>
                    <a:solidFill>
                      <a:srgbClr val="6666FF"/>
                    </a:solidFill>
                  </a:tcPr>
                </a:tc>
                <a:extLst>
                  <a:ext uri="{0D108BD9-81ED-4DB2-BD59-A6C34878D82A}">
                    <a16:rowId xmlns:a16="http://schemas.microsoft.com/office/drawing/2014/main" val="4180813763"/>
                  </a:ext>
                </a:extLst>
              </a:tr>
              <a:tr h="841664">
                <a:tc>
                  <a:txBody>
                    <a:bodyPr/>
                    <a:lstStyle/>
                    <a:p>
                      <a:pPr algn="ctr"/>
                      <a:r>
                        <a:rPr lang="en-US" sz="2100" smtClean="0"/>
                        <a:t>2</a:t>
                      </a:r>
                      <a:endParaRPr lang="en-US" sz="2100"/>
                    </a:p>
                  </a:txBody>
                  <a:tcPr>
                    <a:solidFill>
                      <a:srgbClr val="00B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2: </a:t>
                      </a:r>
                      <a:r>
                        <a:rPr lang="en-US" sz="2400" kern="1200" smtClean="0">
                          <a:solidFill>
                            <a:schemeClr val="dk1"/>
                          </a:solidFill>
                          <a:effectLst/>
                          <a:latin typeface="+mn-lt"/>
                          <a:ea typeface="+mn-ea"/>
                          <a:cs typeface="+mn-cs"/>
                        </a:rPr>
                        <a:t>Kế hoạch Marketing</a:t>
                      </a:r>
                      <a:endParaRPr lang="en-US" sz="2400" b="0" kern="1200" smtClean="0">
                        <a:solidFill>
                          <a:schemeClr val="dk1"/>
                        </a:solidFill>
                        <a:effectLst/>
                        <a:latin typeface="+mn-lt"/>
                        <a:ea typeface="+mn-ea"/>
                        <a:cs typeface="+mn-cs"/>
                      </a:endParaRPr>
                    </a:p>
                  </a:txBody>
                  <a:tcPr>
                    <a:solidFill>
                      <a:srgbClr val="00B050"/>
                    </a:solidFill>
                  </a:tcPr>
                </a:tc>
                <a:tc>
                  <a:txBody>
                    <a:bodyPr/>
                    <a:lstStyle/>
                    <a:p>
                      <a:pPr algn="ctr"/>
                      <a:r>
                        <a:rPr lang="en-US" sz="2100" smtClean="0"/>
                        <a:t>6</a:t>
                      </a:r>
                      <a:endParaRPr lang="en-US" sz="2100"/>
                    </a:p>
                  </a:txBody>
                  <a:tcPr>
                    <a:solidFill>
                      <a:srgbClr val="00B050"/>
                    </a:solidFill>
                  </a:tcPr>
                </a:tc>
                <a:tc>
                  <a:txBody>
                    <a:bodyPr/>
                    <a:lstStyle/>
                    <a:p>
                      <a:pPr algn="ctr"/>
                      <a:r>
                        <a:rPr lang="en-US" sz="2100" smtClean="0"/>
                        <a:t>5</a:t>
                      </a:r>
                      <a:endParaRPr lang="en-US" sz="2100"/>
                    </a:p>
                  </a:txBody>
                  <a:tcPr>
                    <a:solidFill>
                      <a:srgbClr val="00B050"/>
                    </a:solidFill>
                  </a:tcPr>
                </a:tc>
                <a:tc>
                  <a:txBody>
                    <a:bodyPr/>
                    <a:lstStyle/>
                    <a:p>
                      <a:pPr algn="ctr"/>
                      <a:r>
                        <a:rPr lang="en-US" sz="2100" smtClean="0"/>
                        <a:t>1</a:t>
                      </a:r>
                      <a:endParaRPr lang="en-US" sz="2100"/>
                    </a:p>
                  </a:txBody>
                  <a:tcPr>
                    <a:solidFill>
                      <a:srgbClr val="00B050"/>
                    </a:solidFill>
                  </a:tcPr>
                </a:tc>
                <a:extLst>
                  <a:ext uri="{0D108BD9-81ED-4DB2-BD59-A6C34878D82A}">
                    <a16:rowId xmlns:a16="http://schemas.microsoft.com/office/drawing/2014/main" val="956963723"/>
                  </a:ext>
                </a:extLst>
              </a:tr>
              <a:tr h="841664">
                <a:tc>
                  <a:txBody>
                    <a:bodyPr/>
                    <a:lstStyle/>
                    <a:p>
                      <a:pPr algn="ctr"/>
                      <a:r>
                        <a:rPr lang="en-US" sz="2100" smtClean="0"/>
                        <a:t>3</a:t>
                      </a:r>
                      <a:endParaRPr lang="en-US" sz="2100"/>
                    </a:p>
                  </a:txBody>
                  <a:tcPr>
                    <a:solidFill>
                      <a:srgbClr val="00B0F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3: </a:t>
                      </a:r>
                      <a:r>
                        <a:rPr lang="en-US" sz="2400" kern="1200" smtClean="0">
                          <a:solidFill>
                            <a:schemeClr val="dk1"/>
                          </a:solidFill>
                          <a:effectLst/>
                          <a:latin typeface="+mn-lt"/>
                          <a:ea typeface="+mn-ea"/>
                          <a:cs typeface="+mn-cs"/>
                        </a:rPr>
                        <a:t>Kế hoạch sản xuất và vận hành</a:t>
                      </a:r>
                      <a:endParaRPr lang="en-US" sz="2400" b="0" kern="1200" smtClean="0">
                        <a:solidFill>
                          <a:schemeClr val="dk1"/>
                        </a:solidFill>
                        <a:effectLst/>
                        <a:latin typeface="+mn-lt"/>
                        <a:ea typeface="+mn-ea"/>
                        <a:cs typeface="+mn-cs"/>
                      </a:endParaRPr>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endParaRPr lang="en-US" sz="2100"/>
                    </a:p>
                  </a:txBody>
                  <a:tcPr>
                    <a:solidFill>
                      <a:srgbClr val="00B0F0"/>
                    </a:solidFill>
                  </a:tcPr>
                </a:tc>
                <a:extLst>
                  <a:ext uri="{0D108BD9-81ED-4DB2-BD59-A6C34878D82A}">
                    <a16:rowId xmlns:a16="http://schemas.microsoft.com/office/drawing/2014/main" val="3310722092"/>
                  </a:ext>
                </a:extLst>
              </a:tr>
              <a:tr h="841664">
                <a:tc>
                  <a:txBody>
                    <a:bodyPr/>
                    <a:lstStyle/>
                    <a:p>
                      <a:pPr algn="ctr"/>
                      <a:r>
                        <a:rPr lang="en-US" sz="2100" smtClean="0"/>
                        <a:t>4</a:t>
                      </a:r>
                      <a:endParaRPr lang="en-US" sz="2100"/>
                    </a:p>
                  </a:txBody>
                  <a:tcPr>
                    <a:solidFill>
                      <a:srgbClr val="92D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4: </a:t>
                      </a:r>
                      <a:r>
                        <a:rPr lang="en-US" sz="2400" kern="1200" smtClean="0">
                          <a:solidFill>
                            <a:schemeClr val="dk1"/>
                          </a:solidFill>
                          <a:effectLst/>
                          <a:latin typeface="+mn-lt"/>
                          <a:ea typeface="+mn-ea"/>
                          <a:cs typeface="+mn-cs"/>
                        </a:rPr>
                        <a:t>Kế hoạch quản lý và nhân sự</a:t>
                      </a:r>
                      <a:endParaRPr lang="en-US" sz="2400" b="0" kern="1200" smtClean="0">
                        <a:solidFill>
                          <a:schemeClr val="dk1"/>
                        </a:solidFill>
                        <a:effectLst/>
                        <a:latin typeface="+mn-lt"/>
                        <a:ea typeface="+mn-ea"/>
                        <a:cs typeface="+mn-cs"/>
                      </a:endParaRPr>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endParaRPr lang="en-US" sz="2100"/>
                    </a:p>
                  </a:txBody>
                  <a:tcPr>
                    <a:solidFill>
                      <a:srgbClr val="92D050"/>
                    </a:solidFill>
                  </a:tcPr>
                </a:tc>
                <a:extLst>
                  <a:ext uri="{0D108BD9-81ED-4DB2-BD59-A6C34878D82A}">
                    <a16:rowId xmlns:a16="http://schemas.microsoft.com/office/drawing/2014/main" val="451835949"/>
                  </a:ext>
                </a:extLst>
              </a:tr>
              <a:tr h="841664">
                <a:tc>
                  <a:txBody>
                    <a:bodyPr/>
                    <a:lstStyle/>
                    <a:p>
                      <a:pPr algn="ctr"/>
                      <a:r>
                        <a:rPr lang="en-US" sz="2100" smtClean="0"/>
                        <a:t>5</a:t>
                      </a:r>
                      <a:endParaRPr lang="en-US" sz="2100"/>
                    </a:p>
                  </a:txBody>
                  <a:tcPr>
                    <a:solidFill>
                      <a:schemeClr val="bg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5: </a:t>
                      </a:r>
                      <a:r>
                        <a:rPr lang="en-US" sz="2400" kern="1200" smtClean="0">
                          <a:solidFill>
                            <a:schemeClr val="dk1"/>
                          </a:solidFill>
                          <a:effectLst/>
                          <a:latin typeface="+mn-lt"/>
                          <a:ea typeface="+mn-ea"/>
                          <a:cs typeface="+mn-cs"/>
                        </a:rPr>
                        <a:t>Kế hoạch tài chính </a:t>
                      </a:r>
                      <a:endParaRPr lang="en-US" sz="2400" b="0" kern="1200" smtClean="0">
                        <a:solidFill>
                          <a:schemeClr val="dk1"/>
                        </a:solidFill>
                        <a:effectLst/>
                        <a:latin typeface="+mn-lt"/>
                        <a:ea typeface="+mn-ea"/>
                        <a:cs typeface="+mn-cs"/>
                      </a:endParaRPr>
                    </a:p>
                  </a:txBody>
                  <a:tcPr>
                    <a:solidFill>
                      <a:schemeClr val="bg1">
                        <a:lumMod val="75000"/>
                      </a:schemeClr>
                    </a:solidFill>
                  </a:tcPr>
                </a:tc>
                <a:tc>
                  <a:txBody>
                    <a:bodyPr/>
                    <a:lstStyle/>
                    <a:p>
                      <a:pPr algn="ctr"/>
                      <a:r>
                        <a:rPr lang="en-US" sz="2100" smtClean="0"/>
                        <a:t>6</a:t>
                      </a:r>
                      <a:endParaRPr lang="en-US" sz="2100"/>
                    </a:p>
                  </a:txBody>
                  <a:tcPr>
                    <a:solidFill>
                      <a:schemeClr val="bg1">
                        <a:lumMod val="75000"/>
                      </a:schemeClr>
                    </a:solidFill>
                  </a:tcPr>
                </a:tc>
                <a:tc>
                  <a:txBody>
                    <a:bodyPr/>
                    <a:lstStyle/>
                    <a:p>
                      <a:pPr algn="ctr"/>
                      <a:r>
                        <a:rPr lang="en-US" sz="2100" smtClean="0"/>
                        <a:t>5</a:t>
                      </a:r>
                      <a:endParaRPr lang="en-US" sz="2100"/>
                    </a:p>
                  </a:txBody>
                  <a:tcPr>
                    <a:solidFill>
                      <a:schemeClr val="bg1">
                        <a:lumMod val="75000"/>
                      </a:schemeClr>
                    </a:solidFill>
                  </a:tcPr>
                </a:tc>
                <a:tc>
                  <a:txBody>
                    <a:bodyPr/>
                    <a:lstStyle/>
                    <a:p>
                      <a:pPr algn="ctr"/>
                      <a:r>
                        <a:rPr lang="en-US" sz="2100" smtClean="0"/>
                        <a:t>1</a:t>
                      </a:r>
                      <a:endParaRPr lang="en-US" sz="2100"/>
                    </a:p>
                  </a:txBody>
                  <a:tcPr>
                    <a:solidFill>
                      <a:schemeClr val="bg1">
                        <a:lumMod val="75000"/>
                      </a:schemeClr>
                    </a:solidFill>
                  </a:tcPr>
                </a:tc>
                <a:extLst>
                  <a:ext uri="{0D108BD9-81ED-4DB2-BD59-A6C34878D82A}">
                    <a16:rowId xmlns:a16="http://schemas.microsoft.com/office/drawing/2014/main" val="4278187012"/>
                  </a:ext>
                </a:extLst>
              </a:tr>
              <a:tr h="420832">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solidFill>
                      <a:schemeClr val="accent1">
                        <a:lumMod val="75000"/>
                      </a:schemeClr>
                    </a:solidFill>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293217531"/>
                  </a:ext>
                </a:extLst>
              </a:tr>
              <a:tr h="420832">
                <a:tc gridSpan="2">
                  <a:txBody>
                    <a:bodyPr/>
                    <a:lstStyle/>
                    <a:p>
                      <a:pPr algn="ctr"/>
                      <a:endParaRPr lang="en-US" sz="2100" b="1"/>
                    </a:p>
                  </a:txBody>
                  <a:tcPr>
                    <a:solidFill>
                      <a:schemeClr val="accent1"/>
                    </a:solidFill>
                  </a:tcPr>
                </a:tc>
                <a:tc hMerge="1">
                  <a:txBody>
                    <a:bodyPr/>
                    <a:lstStyle/>
                    <a:p>
                      <a:endParaRPr lang="en-US"/>
                    </a:p>
                  </a:txBody>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860471" cy="609692"/>
            <a:chOff x="1124" y="1296"/>
            <a:chExt cx="4131" cy="2219"/>
          </a:xfrm>
          <a:solidFill>
            <a:schemeClr val="accent1">
              <a:lumMod val="90000"/>
            </a:schemeClr>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1:</a:t>
              </a:r>
            </a:p>
            <a:p>
              <a:pPr algn="just" eaLnBrk="1" hangingPunct="1">
                <a:buClr>
                  <a:srgbClr val="3399FF"/>
                </a:buClr>
                <a:defRPr/>
              </a:pP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ea typeface="+mn-ea"/>
                  <a:cs typeface="Times New Roman" panose="02020603050405020304" pitchFamily="18" charset="0"/>
                </a:rPr>
                <a:t>Sv hãy</a:t>
              </a:r>
              <a:r>
                <a:rPr kumimoji="0" lang="en-US" sz="3200" b="1" i="0" u="none" strike="noStrike" kern="1200" cap="none" spc="0" normalizeH="0" noProof="0" smtClean="0">
                  <a:ln>
                    <a:noFill/>
                  </a:ln>
                  <a:solidFill>
                    <a:srgbClr val="0000FF"/>
                  </a:solidFill>
                  <a:uLnTx/>
                  <a:uFillTx/>
                  <a:latin typeface="Times New Roman" panose="02020603050405020304" pitchFamily="18" charset="0"/>
                  <a:ea typeface="+mn-ea"/>
                  <a:cs typeface="Times New Roman" panose="02020603050405020304" pitchFamily="18" charset="0"/>
                </a:rPr>
                <a:t> </a:t>
              </a:r>
              <a:r>
                <a:rPr lang="en-US" sz="3200" b="1" noProof="0" smtClean="0">
                  <a:solidFill>
                    <a:srgbClr val="0000FF"/>
                  </a:solidFill>
                  <a:latin typeface="Times New Roman" panose="02020603050405020304" pitchFamily="18" charset="0"/>
                  <a:cs typeface="Times New Roman" panose="02020603050405020304" pitchFamily="18" charset="0"/>
                </a:rPr>
                <a:t>nêu c</a:t>
              </a:r>
              <a:r>
                <a:rPr lang="en-US" sz="3200" b="1" smtClean="0">
                  <a:solidFill>
                    <a:srgbClr val="0000FF"/>
                  </a:solidFill>
                  <a:latin typeface="Times New Roman" panose="02020603050405020304" pitchFamily="18" charset="0"/>
                  <a:cs typeface="Times New Roman" panose="02020603050405020304" pitchFamily="18" charset="0"/>
                </a:rPr>
                <a:t>ác </a:t>
              </a:r>
              <a:r>
                <a:rPr lang="en-US" sz="3200" b="1">
                  <a:solidFill>
                    <a:srgbClr val="0000FF"/>
                  </a:solidFill>
                  <a:latin typeface="Times New Roman" panose="02020603050405020304" pitchFamily="18" charset="0"/>
                  <a:cs typeface="Times New Roman" panose="02020603050405020304" pitchFamily="18" charset="0"/>
                </a:rPr>
                <a:t>bước lập kế hoạch quản </a:t>
              </a:r>
              <a:r>
                <a:rPr lang="en-US" sz="3200" b="1" smtClean="0">
                  <a:solidFill>
                    <a:srgbClr val="0000FF"/>
                  </a:solidFill>
                  <a:latin typeface="Times New Roman" panose="02020603050405020304" pitchFamily="18" charset="0"/>
                  <a:cs typeface="Times New Roman" panose="02020603050405020304" pitchFamily="18" charset="0"/>
                </a:rPr>
                <a:t>lý</a:t>
              </a:r>
              <a:r>
                <a:rPr kumimoji="0" lang="en-US" sz="3200" b="1" i="0" u="none" strike="noStrike" kern="1200" cap="none" spc="0" normalizeH="0" noProof="0" smtClean="0">
                  <a:ln>
                    <a:noFill/>
                  </a:ln>
                  <a:solidFill>
                    <a:srgbClr val="0000FF"/>
                  </a:solidFill>
                  <a:uLnTx/>
                  <a:uFillTx/>
                  <a:latin typeface="Times New Roman" panose="02020603050405020304" pitchFamily="18" charset="0"/>
                  <a:ea typeface="+mn-ea"/>
                  <a:cs typeface="Times New Roman" panose="02020603050405020304" pitchFamily="18" charset="0"/>
                </a:rPr>
                <a:t>?</a:t>
              </a:r>
              <a:endParaRPr kumimoji="0" lang="en-US" altLang="en-US" sz="3200" b="1" i="0" u="none" strike="noStrike" kern="1200" cap="none" spc="0" normalizeH="0" baseline="0" noProof="0">
                <a:ln>
                  <a:noFill/>
                </a:ln>
                <a:solidFill>
                  <a:srgbClr val="0000FF"/>
                </a:solidFill>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50844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2130577311"/>
              </p:ext>
            </p:extLst>
          </p:nvPr>
        </p:nvGraphicFramePr>
        <p:xfrm>
          <a:off x="-76200" y="304800"/>
          <a:ext cx="8991600" cy="6705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740100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spcBef>
                  <a:spcPct val="20000"/>
                </a:spcBef>
                <a:buClr>
                  <a:srgbClr val="3399FF"/>
                </a:buClr>
                <a:defRPr/>
              </a:pPr>
              <a:r>
                <a:rPr lang="en-US" sz="3200" b="1" smtClean="0">
                  <a:solidFill>
                    <a:srgbClr val="0000FF"/>
                  </a:solidFill>
                  <a:latin typeface="Times New Roman" panose="02020603050405020304" pitchFamily="18" charset="0"/>
                  <a:cs typeface="Times New Roman" panose="02020603050405020304" pitchFamily="18" charset="0"/>
                </a:rPr>
                <a:t>Sinh viên hãy cho biết </a:t>
              </a:r>
              <a:r>
                <a:rPr lang="en-US" sz="3200" b="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SMART </a:t>
              </a: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là gì</a:t>
              </a:r>
              <a:r>
                <a:rPr lang="en-US" sz="3200" b="1" smtClean="0">
                  <a:solidFill>
                    <a:srgbClr val="0000FF"/>
                  </a:solidFill>
                  <a:latin typeface="Times New Roman" panose="02020603050405020304" pitchFamily="18" charset="0"/>
                  <a:cs typeface="Times New Roman" panose="02020603050405020304" pitchFamily="18" charset="0"/>
                </a:rPr>
                <a:t>?</a:t>
              </a:r>
              <a:endParaRPr lang="en-US" sz="3200">
                <a:solidFill>
                  <a:srgbClr val="0000FF"/>
                </a:solidFill>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270649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629561" y="914400"/>
            <a:ext cx="8229600" cy="5257800"/>
          </a:xfrm>
          <a:prstGeom prst="rect">
            <a:avLst/>
          </a:prstGeom>
        </p:spPr>
      </p:pic>
    </p:spTree>
    <p:extLst>
      <p:ext uri="{BB962C8B-B14F-4D97-AF65-F5344CB8AC3E}">
        <p14:creationId xmlns:p14="http://schemas.microsoft.com/office/powerpoint/2010/main" val="1022020746"/>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179818447"/>
              </p:ext>
            </p:extLst>
          </p:nvPr>
        </p:nvGraphicFramePr>
        <p:xfrm>
          <a:off x="838200" y="762000"/>
          <a:ext cx="8001000"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4158373"/>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chemeClr val="tx1">
                    <a:lumMod val="95000"/>
                  </a:schemeClr>
                </a:solidFill>
                <a:latin typeface="+mj-lt"/>
              </a:rPr>
              <a:t>TIẾP THEO CHƯƠNG 4 </a:t>
            </a:r>
          </a:p>
          <a:p>
            <a:pPr marL="0" indent="0" algn="ctr" eaLnBrk="1" hangingPunct="1">
              <a:buNone/>
              <a:defRPr/>
            </a:pPr>
            <a:r>
              <a:rPr lang="en-US" sz="4800" b="1" smtClean="0">
                <a:solidFill>
                  <a:srgbClr val="00FFFF"/>
                </a:solidFill>
                <a:effectLst>
                  <a:outerShdw blurRad="38100" dist="38100" dir="2700000" algn="tl">
                    <a:srgbClr val="000000">
                      <a:alpha val="43137"/>
                    </a:srgbClr>
                  </a:outerShdw>
                </a:effectLst>
              </a:rPr>
              <a:t>KẾ HOẠCH QUẢN LÝ VÀ NHÂN SỰ</a:t>
            </a:r>
          </a:p>
        </p:txBody>
      </p:sp>
    </p:spTree>
    <p:extLst>
      <p:ext uri="{BB962C8B-B14F-4D97-AF65-F5344CB8AC3E}">
        <p14:creationId xmlns:p14="http://schemas.microsoft.com/office/powerpoint/2010/main" val="705803541"/>
      </p:ext>
    </p:extLst>
  </p:cSld>
  <p:clrMapOvr>
    <a:masterClrMapping/>
  </p:clrMapOvr>
  <p:transition>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2184803"/>
            <a:ext cx="6705600" cy="3539430"/>
          </a:xfrm>
          <a:prstGeom prst="rect">
            <a:avLst/>
          </a:prstGeom>
        </p:spPr>
        <p:txBody>
          <a:bodyPr wrap="square">
            <a:spAutoFit/>
          </a:bodyPr>
          <a:lstStyle/>
          <a:p>
            <a:pPr algn="just"/>
            <a:r>
              <a:rPr lang="pt-BR">
                <a:latin typeface="Times New Roman" panose="02020603050405020304" pitchFamily="18" charset="0"/>
                <a:cs typeface="Times New Roman" panose="02020603050405020304" pitchFamily="18" charset="0"/>
              </a:rPr>
              <a:t>- Xác định được nhu cầu nhân sự cho kế hoạch kinh doanh của bản thân, cơ chế quản lý nhân sự, cách thức tuyển dụng, thu hút và đào tạo nhân viên</a:t>
            </a:r>
            <a:endParaRPr lang="en-US">
              <a:latin typeface="Times New Roman" panose="02020603050405020304" pitchFamily="18" charset="0"/>
              <a:cs typeface="Times New Roman" panose="02020603050405020304" pitchFamily="18" charset="0"/>
            </a:endParaRPr>
          </a:p>
          <a:p>
            <a:pPr algn="just"/>
            <a:r>
              <a:rPr lang="pt-BR">
                <a:latin typeface="Times New Roman" panose="02020603050405020304" pitchFamily="18" charset="0"/>
                <a:cs typeface="Times New Roman" panose="02020603050405020304" pitchFamily="18" charset="0"/>
              </a:rPr>
              <a:t>- Xác định cách tính lương cho nhân viên phù hợp với quy định</a:t>
            </a:r>
            <a:endParaRPr lang="en-US">
              <a:latin typeface="Times New Roman" panose="02020603050405020304" pitchFamily="18" charset="0"/>
              <a:cs typeface="Times New Roman" panose="02020603050405020304" pitchFamily="18" charset="0"/>
            </a:endParaRPr>
          </a:p>
          <a:p>
            <a:pPr algn="just"/>
            <a:r>
              <a:rPr lang="pt-BR">
                <a:latin typeface="Times New Roman" panose="02020603050405020304" pitchFamily="18" charset="0"/>
                <a:cs typeface="Times New Roman" panose="02020603050405020304" pitchFamily="18" charset="0"/>
              </a:rPr>
              <a:t>-  Tích cực chủ động trong quá trình học tập nghiên cứu.</a:t>
            </a:r>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63632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3825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1033617307"/>
              </p:ext>
            </p:extLst>
          </p:nvPr>
        </p:nvGraphicFramePr>
        <p:xfrm>
          <a:off x="1254869" y="2133600"/>
          <a:ext cx="7889131"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10227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4: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QUẢN LÝ VÀ NHÂN SỰ</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4.2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nhân sự</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16" name="Picture 15"/>
          <p:cNvPicPr/>
          <p:nvPr/>
        </p:nvPicPr>
        <p:blipFill>
          <a:blip r:embed="rId3" cstate="print">
            <a:extLst>
              <a:ext uri="{28A0092B-C50C-407E-A947-70E740481C1C}">
                <a14:useLocalDpi xmlns:a14="http://schemas.microsoft.com/office/drawing/2010/main" val="0"/>
              </a:ext>
            </a:extLst>
          </a:blip>
          <a:stretch>
            <a:fillRect/>
          </a:stretch>
        </p:blipFill>
        <p:spPr>
          <a:xfrm>
            <a:off x="1981200" y="1705021"/>
            <a:ext cx="5334000" cy="5000579"/>
          </a:xfrm>
          <a:prstGeom prst="rect">
            <a:avLst/>
          </a:prstGeom>
        </p:spPr>
      </p:pic>
    </p:spTree>
    <p:extLst>
      <p:ext uri="{BB962C8B-B14F-4D97-AF65-F5344CB8AC3E}">
        <p14:creationId xmlns:p14="http://schemas.microsoft.com/office/powerpoint/2010/main" val="3637590872"/>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4: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QUẢN</a:t>
            </a:r>
            <a:r>
              <a:rPr kumimoji="0" lang="en-US" sz="2800" b="1" i="0" u="none" strike="noStrike" kern="1200" cap="none" spc="0" normalizeH="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 LÝ VÀ NHÂN SỰ</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4.2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a:t>
            </a:r>
            <a:r>
              <a:rPr kumimoji="0" lang="en-US" sz="32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 hoạch </a:t>
            </a:r>
            <a:r>
              <a:rPr lang="en-US" sz="3200" b="1" smtClean="0">
                <a:solidFill>
                  <a:srgbClr val="E2E2FF">
                    <a:lumMod val="50000"/>
                  </a:srgbClr>
                </a:solidFill>
                <a:latin typeface="Times New Roman" panose="02020603050405020304" pitchFamily="18" charset="0"/>
                <a:cs typeface="Times New Roman" panose="02020603050405020304" pitchFamily="18" charset="0"/>
              </a:rPr>
              <a:t>nhân sự</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399" y="1643063"/>
            <a:ext cx="4038601" cy="523220"/>
          </a:xfrm>
          <a:prstGeom prst="rect">
            <a:avLst/>
          </a:prstGeom>
        </p:spPr>
        <p:txBody>
          <a:bodyPr wrap="square">
            <a:spAutoFit/>
          </a:bodyPr>
          <a:lstStyle/>
          <a:p>
            <a:pPr lvl="0"/>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4.2.1 </a:t>
            </a:r>
            <a:r>
              <a:rPr lang="en-US" b="1" smtClean="0">
                <a:solidFill>
                  <a:schemeClr val="accent1">
                    <a:lumMod val="50000"/>
                  </a:schemeClr>
                </a:solidFill>
                <a:latin typeface="Times New Roman" panose="02020603050405020304" pitchFamily="18" charset="0"/>
                <a:cs typeface="Times New Roman" panose="02020603050405020304" pitchFamily="18" charset="0"/>
              </a:rPr>
              <a:t>Khái niệm nhân sự</a:t>
            </a:r>
            <a:endParaRPr kumimoji="0" lang="en-US" sz="2800" b="0"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sp>
        <p:nvSpPr>
          <p:cNvPr id="16" name="Vertical Scroll 15"/>
          <p:cNvSpPr/>
          <p:nvPr/>
        </p:nvSpPr>
        <p:spPr bwMode="auto">
          <a:xfrm>
            <a:off x="1295400" y="2209800"/>
            <a:ext cx="6537325" cy="4564881"/>
          </a:xfrm>
          <a:prstGeom prst="verticalScroll">
            <a:avLst/>
          </a:prstGeom>
          <a:solidFill>
            <a:srgbClr val="00B050"/>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b="1">
                <a:solidFill>
                  <a:srgbClr val="C00000"/>
                </a:solidFill>
                <a:latin typeface="Times New Roman" panose="02020603050405020304" pitchFamily="18" charset="0"/>
                <a:cs typeface="Times New Roman" panose="02020603050405020304" pitchFamily="18" charset="0"/>
              </a:rPr>
              <a:t>Nhân sự</a:t>
            </a:r>
            <a:r>
              <a:rPr lang="en-US">
                <a:solidFill>
                  <a:srgbClr val="C00000"/>
                </a:solidFill>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là bao gồm tất cả các tiềm năng của con người trong một tổ chức hay xã hội (kể cả những thành viên trong ban lãnh đạo doanh nghiệp) tức là tất cả các thành viên trong doanh nghiệp sử dụng kiến thức, khả năng, hành vi ứng xử và giá trị đạo đức để thành lập, duy trì và phát triển doanh nghiệp.</a:t>
            </a:r>
          </a:p>
        </p:txBody>
      </p:sp>
    </p:spTree>
    <p:extLst>
      <p:ext uri="{BB962C8B-B14F-4D97-AF65-F5344CB8AC3E}">
        <p14:creationId xmlns:p14="http://schemas.microsoft.com/office/powerpoint/2010/main" val="6463644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4: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QUẢN LÝ VÀ NHÂN SỰ</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4.2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nhân sự</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399" y="1643063"/>
            <a:ext cx="5257801" cy="523220"/>
          </a:xfrm>
          <a:prstGeom prst="rect">
            <a:avLst/>
          </a:prstGeom>
        </p:spPr>
        <p:txBody>
          <a:bodyPr wrap="square">
            <a:spAutoFit/>
          </a:bodyPr>
          <a:lstStyle/>
          <a:p>
            <a:pPr lvl="0"/>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4.2.2 </a:t>
            </a:r>
            <a:r>
              <a:rPr lang="en-US" b="1">
                <a:solidFill>
                  <a:srgbClr val="0000FF"/>
                </a:solidFill>
                <a:latin typeface="Times New Roman" panose="02020603050405020304" pitchFamily="18" charset="0"/>
                <a:cs typeface="Times New Roman" panose="02020603050405020304" pitchFamily="18" charset="0"/>
              </a:rPr>
              <a:t>Kế hoạch</a:t>
            </a:r>
            <a:r>
              <a:rPr lang="en-US">
                <a:solidFill>
                  <a:srgbClr val="0000FF"/>
                </a:solidFill>
                <a:latin typeface="Times New Roman" panose="02020603050405020304" pitchFamily="18" charset="0"/>
                <a:cs typeface="Times New Roman" panose="02020603050405020304" pitchFamily="18" charset="0"/>
              </a:rPr>
              <a:t> </a:t>
            </a:r>
            <a:r>
              <a:rPr lang="en-US" b="1">
                <a:solidFill>
                  <a:srgbClr val="0000FF"/>
                </a:solidFill>
                <a:latin typeface="Times New Roman" panose="02020603050405020304" pitchFamily="18" charset="0"/>
                <a:cs typeface="Times New Roman" panose="02020603050405020304" pitchFamily="18" charset="0"/>
              </a:rPr>
              <a:t>nhân sự là gì?</a:t>
            </a:r>
            <a:endParaRPr kumimoji="0" lang="en-US" sz="2800" b="0"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721614" y="2309150"/>
            <a:ext cx="7712270" cy="4187522"/>
          </a:xfrm>
          <a:prstGeom prst="rect">
            <a:avLst/>
          </a:prstGeom>
        </p:spPr>
      </p:pic>
    </p:spTree>
    <p:extLst>
      <p:ext uri="{BB962C8B-B14F-4D97-AF65-F5344CB8AC3E}">
        <p14:creationId xmlns:p14="http://schemas.microsoft.com/office/powerpoint/2010/main" val="36849084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4: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QUẢN LÝ VÀ NHÂN SỰ</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4.2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nhân sự</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399" y="1643063"/>
            <a:ext cx="5257801"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4.2.2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Kế hoạch</a:t>
            </a:r>
            <a:r>
              <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nhân sự là gì?</a:t>
            </a:r>
            <a:endPar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3998062704"/>
              </p:ext>
            </p:extLst>
          </p:nvPr>
        </p:nvGraphicFramePr>
        <p:xfrm>
          <a:off x="381000" y="1058863"/>
          <a:ext cx="8534400" cy="61801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57496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4"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4: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QUẢN LÝ VÀ NHÂN SỰ</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4.2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nhân sự</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399" y="1643063"/>
            <a:ext cx="5257801"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4.2.2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Kế hoạch</a:t>
            </a:r>
            <a:r>
              <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nhân sự là gì?</a:t>
            </a:r>
            <a:endPar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sp>
        <p:nvSpPr>
          <p:cNvPr id="16" name="Explosion 2 15"/>
          <p:cNvSpPr/>
          <p:nvPr/>
        </p:nvSpPr>
        <p:spPr bwMode="auto">
          <a:xfrm rot="795929">
            <a:off x="1425675" y="1757810"/>
            <a:ext cx="6700817" cy="5235464"/>
          </a:xfrm>
          <a:prstGeom prst="irregularSeal2">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kumimoji="0" lang="en-US" sz="4800" b="1"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Bao gồm</a:t>
            </a:r>
            <a:r>
              <a:rPr kumimoji="0" lang="en-US" sz="4800" b="1" i="0" u="none" strike="noStrike" cap="none" normalizeH="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các công việc?</a:t>
            </a:r>
            <a:endParaRPr kumimoji="0" lang="en-US" sz="4800" b="1"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61056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4: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QUẢN LÝ VÀ NHÂN SỰ</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4.2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nhân sự</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399" y="1643063"/>
            <a:ext cx="5257801"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4.2.2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Kế hoạch</a:t>
            </a:r>
            <a:r>
              <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nhân sự là gì?</a:t>
            </a:r>
            <a:endPar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218" y="2328763"/>
            <a:ext cx="2889382" cy="2167037"/>
          </a:xfrm>
          <a:prstGeom prst="rect">
            <a:avLst/>
          </a:prstGeom>
        </p:spPr>
      </p:pic>
      <p:pic>
        <p:nvPicPr>
          <p:cNvPr id="4" name="Picture 3"/>
          <p:cNvPicPr>
            <a:picLocks noChangeAspect="1"/>
          </p:cNvPicPr>
          <p:nvPr/>
        </p:nvPicPr>
        <p:blipFill>
          <a:blip r:embed="rId4"/>
          <a:stretch>
            <a:fillRect/>
          </a:stretch>
        </p:blipFill>
        <p:spPr>
          <a:xfrm>
            <a:off x="5867400" y="1648455"/>
            <a:ext cx="3268663" cy="5180765"/>
          </a:xfrm>
          <a:prstGeom prst="rect">
            <a:avLst/>
          </a:prstGeom>
        </p:spPr>
      </p:pic>
      <p:pic>
        <p:nvPicPr>
          <p:cNvPr id="5" name="Picture 4"/>
          <p:cNvPicPr>
            <a:picLocks noChangeAspect="1"/>
          </p:cNvPicPr>
          <p:nvPr/>
        </p:nvPicPr>
        <p:blipFill>
          <a:blip r:embed="rId5"/>
          <a:stretch>
            <a:fillRect/>
          </a:stretch>
        </p:blipFill>
        <p:spPr>
          <a:xfrm>
            <a:off x="2306085" y="4372180"/>
            <a:ext cx="3572890" cy="2485820"/>
          </a:xfrm>
          <a:prstGeom prst="rect">
            <a:avLst/>
          </a:prstGeom>
        </p:spPr>
      </p:pic>
    </p:spTree>
    <p:extLst>
      <p:ext uri="{BB962C8B-B14F-4D97-AF65-F5344CB8AC3E}">
        <p14:creationId xmlns:p14="http://schemas.microsoft.com/office/powerpoint/2010/main" val="10789594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152400"/>
            <a:ext cx="5257801"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4.2.2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Kế hoạch</a:t>
            </a:r>
            <a:r>
              <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nhân sự là gì?</a:t>
            </a:r>
            <a:endPar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16" name="Diagram 15"/>
          <p:cNvGraphicFramePr/>
          <p:nvPr>
            <p:extLst>
              <p:ext uri="{D42A27DB-BD31-4B8C-83A1-F6EECF244321}">
                <p14:modId xmlns:p14="http://schemas.microsoft.com/office/powerpoint/2010/main" val="3715667215"/>
              </p:ext>
            </p:extLst>
          </p:nvPr>
        </p:nvGraphicFramePr>
        <p:xfrm>
          <a:off x="1683153" y="1881851"/>
          <a:ext cx="5943600"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ounded Rectangular Callout 5"/>
          <p:cNvSpPr/>
          <p:nvPr/>
        </p:nvSpPr>
        <p:spPr bwMode="auto">
          <a:xfrm>
            <a:off x="5410201" y="0"/>
            <a:ext cx="1752599" cy="1676400"/>
          </a:xfrm>
          <a:prstGeom prst="wedgeRoundRectCallou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32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Bao gồm</a:t>
            </a:r>
            <a:r>
              <a:rPr kumimoji="0" lang="en-US" sz="3200" b="0" i="0" u="none" strike="noStrike" cap="none" normalizeH="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các việc</a:t>
            </a:r>
            <a:endParaRPr kumimoji="0" lang="en-US" sz="32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948178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4: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QUẢN LÝ VÀ NHÂN SỰ</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4.2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nhân sự</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838200" y="1643063"/>
            <a:ext cx="7010401"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4.2.3 Mục</a:t>
            </a:r>
            <a:r>
              <a:rPr kumimoji="0" lang="en-US" sz="28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 đích của </a:t>
            </a: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Kế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hoạch</a:t>
            </a:r>
            <a:r>
              <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nhân sự là gì?</a:t>
            </a:r>
            <a:endPar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2438400" y="2233913"/>
            <a:ext cx="3732675" cy="4596487"/>
          </a:xfrm>
          <a:prstGeom prst="rect">
            <a:avLst/>
          </a:prstGeom>
        </p:spPr>
      </p:pic>
    </p:spTree>
    <p:extLst>
      <p:ext uri="{BB962C8B-B14F-4D97-AF65-F5344CB8AC3E}">
        <p14:creationId xmlns:p14="http://schemas.microsoft.com/office/powerpoint/2010/main" val="3248196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anim calcmode="lin" valueType="num">
                                      <p:cBhvr>
                                        <p:cTn id="13" dur="2000" fill="hold"/>
                                        <p:tgtEl>
                                          <p:spTgt spid="6"/>
                                        </p:tgtEl>
                                        <p:attrNameLst>
                                          <p:attrName>ppt_w</p:attrName>
                                        </p:attrNameLst>
                                      </p:cBhvr>
                                      <p:tavLst>
                                        <p:tav tm="0" fmla="#ppt_w*sin(2.5*pi*$)">
                                          <p:val>
                                            <p:fltVal val="0"/>
                                          </p:val>
                                        </p:tav>
                                        <p:tav tm="100000">
                                          <p:val>
                                            <p:fltVal val="1"/>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Diagram 15"/>
          <p:cNvGraphicFramePr/>
          <p:nvPr>
            <p:extLst>
              <p:ext uri="{D42A27DB-BD31-4B8C-83A1-F6EECF244321}">
                <p14:modId xmlns:p14="http://schemas.microsoft.com/office/powerpoint/2010/main" val="2633247205"/>
              </p:ext>
            </p:extLst>
          </p:nvPr>
        </p:nvGraphicFramePr>
        <p:xfrm>
          <a:off x="-76200" y="304800"/>
          <a:ext cx="9144000" cy="6705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0" y="0"/>
            <a:ext cx="7010401"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4.2.3 Mục</a:t>
            </a:r>
            <a:r>
              <a:rPr kumimoji="0" lang="en-US" sz="28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 đích của </a:t>
            </a: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Kế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hoạch</a:t>
            </a:r>
            <a:r>
              <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nhân sự là gì?</a:t>
            </a:r>
            <a:endPar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798431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4: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QUẢN LÝ VÀ NHÂN SỰ</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4.2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nhân sự</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838200" y="1643063"/>
            <a:ext cx="7010401"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4.2.4 Các</a:t>
            </a:r>
            <a:r>
              <a:rPr kumimoji="0" lang="en-US" sz="28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 bước lập </a:t>
            </a: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Kế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hoạch</a:t>
            </a:r>
            <a:r>
              <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nhân </a:t>
            </a: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sự?</a:t>
            </a:r>
            <a:endPar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2171317" y="2165318"/>
            <a:ext cx="4772789" cy="4772789"/>
          </a:xfrm>
          <a:prstGeom prst="rect">
            <a:avLst/>
          </a:prstGeom>
        </p:spPr>
      </p:pic>
    </p:spTree>
    <p:extLst>
      <p:ext uri="{BB962C8B-B14F-4D97-AF65-F5344CB8AC3E}">
        <p14:creationId xmlns:p14="http://schemas.microsoft.com/office/powerpoint/2010/main" val="20390939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76200"/>
            <a:ext cx="7010401"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4.2.4 Các bước lập </a:t>
            </a: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Kế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hoạch</a:t>
            </a:r>
            <a:r>
              <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nhân </a:t>
            </a: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sự?</a:t>
            </a:r>
            <a:endParaRPr kumimoji="0" lang="en-US" sz="28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6" name="Diagram 5"/>
          <p:cNvGraphicFramePr/>
          <p:nvPr>
            <p:extLst>
              <p:ext uri="{D42A27DB-BD31-4B8C-83A1-F6EECF244321}">
                <p14:modId xmlns:p14="http://schemas.microsoft.com/office/powerpoint/2010/main" val="713943021"/>
              </p:ext>
            </p:extLst>
          </p:nvPr>
        </p:nvGraphicFramePr>
        <p:xfrm>
          <a:off x="228600" y="762000"/>
          <a:ext cx="8534400"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221687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anim calcmode="lin" valueType="num">
                                      <p:cBhvr>
                                        <p:cTn id="13" dur="2000" fill="hold"/>
                                        <p:tgtEl>
                                          <p:spTgt spid="6"/>
                                        </p:tgtEl>
                                        <p:attrNameLst>
                                          <p:attrName>ppt_w</p:attrName>
                                        </p:attrNameLst>
                                      </p:cBhvr>
                                      <p:tavLst>
                                        <p:tav tm="0" fmla="#ppt_w*sin(2.5*pi*$)">
                                          <p:val>
                                            <p:fltVal val="0"/>
                                          </p:val>
                                        </p:tav>
                                        <p:tav tm="100000">
                                          <p:val>
                                            <p:fltVal val="1"/>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6"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bwMode="auto">
          <a:xfrm>
            <a:off x="0" y="2057400"/>
            <a:ext cx="7620000" cy="1082335"/>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Đây chính là công việc đánh giá nhu cầu nguồn nhân lực của doanh nghiệp trong tương lai.</a:t>
            </a:r>
            <a:endParaRPr lang="en-US">
              <a:solidFill>
                <a:schemeClr val="bg1"/>
              </a:solidFill>
              <a:latin typeface="Times New Roman" panose="02020603050405020304" pitchFamily="18" charset="0"/>
              <a:cs typeface="Times New Roman" panose="02020603050405020304" pitchFamily="18" charset="0"/>
            </a:endParaRPr>
          </a:p>
        </p:txBody>
      </p:sp>
      <p:grpSp>
        <p:nvGrpSpPr>
          <p:cNvPr id="8" name="Group 7"/>
          <p:cNvGrpSpPr/>
          <p:nvPr/>
        </p:nvGrpSpPr>
        <p:grpSpPr>
          <a:xfrm>
            <a:off x="0" y="-23149"/>
            <a:ext cx="2775346" cy="1387673"/>
            <a:chOff x="2879526" y="2066"/>
            <a:chExt cx="2775346" cy="1387673"/>
          </a:xfrm>
        </p:grpSpPr>
        <p:sp>
          <p:nvSpPr>
            <p:cNvPr id="9" name="Rounded Rectangle 8"/>
            <p:cNvSpPr/>
            <p:nvPr/>
          </p:nvSpPr>
          <p:spPr>
            <a:xfrm>
              <a:off x="2879526" y="2066"/>
              <a:ext cx="2775346" cy="1387673"/>
            </a:xfrm>
            <a:prstGeom prst="roundRect">
              <a:avLst/>
            </a:prstGeom>
            <a:solidFill>
              <a:srgbClr val="6666F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txBox="1"/>
            <p:nvPr/>
          </p:nvSpPr>
          <p:spPr>
            <a:xfrm>
              <a:off x="2947267" y="69807"/>
              <a:ext cx="2639864" cy="12521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1: Dự báo nhu cầu nguồn nhân lực</a:t>
              </a:r>
              <a:endParaRPr lang="en-US" sz="2500" kern="1200"/>
            </a:p>
          </p:txBody>
        </p:sp>
      </p:grpSp>
      <p:sp>
        <p:nvSpPr>
          <p:cNvPr id="11" name="Rounded Rectangle 10"/>
          <p:cNvSpPr/>
          <p:nvPr/>
        </p:nvSpPr>
        <p:spPr bwMode="auto">
          <a:xfrm>
            <a:off x="0" y="3375411"/>
            <a:ext cx="8305800" cy="1501389"/>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Có thể thông qua mục tiêu, lĩnh vực hoạt động cũng như quy mô phát triển của doanh nghiệp trong thời gian tới để xác định nhu cầu nhân lực. </a:t>
            </a:r>
            <a:endParaRPr lang="en-US">
              <a:solidFill>
                <a:schemeClr val="bg1"/>
              </a:solidFill>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5112477"/>
            <a:ext cx="8991600" cy="1288323"/>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solidFill>
                <a:latin typeface="Times New Roman" panose="02020603050405020304" pitchFamily="18" charset="0"/>
                <a:cs typeface="Times New Roman" panose="02020603050405020304" pitchFamily="18" charset="0"/>
              </a:rPr>
              <a:t>Từ đó đưa ra được số lượng, chất lượng nguồn nhân lực và thời gian doanh nghiệp cần đến nguồn lực mới.</a:t>
            </a:r>
          </a:p>
        </p:txBody>
      </p:sp>
      <p:sp>
        <p:nvSpPr>
          <p:cNvPr id="2" name="Curved Down Arrow 1"/>
          <p:cNvSpPr/>
          <p:nvPr/>
        </p:nvSpPr>
        <p:spPr bwMode="auto">
          <a:xfrm rot="1967766">
            <a:off x="2891236" y="343537"/>
            <a:ext cx="2711054" cy="1222881"/>
          </a:xfrm>
          <a:prstGeom prst="curvedDown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16309170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circle(in)">
                                      <p:cBhvr>
                                        <p:cTn id="20" dur="20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bwMode="auto">
          <a:xfrm>
            <a:off x="0" y="2057400"/>
            <a:ext cx="9144000" cy="1082335"/>
          </a:xfrm>
          <a:prstGeom prst="roundRec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Nghiên cứu thị trường nhân lực ngoài công ty và cả nguồn nhân lực hiện có của công ty để đưa ra được những chỉ tiêu về</a:t>
            </a:r>
          </a:p>
        </p:txBody>
      </p:sp>
      <p:sp>
        <p:nvSpPr>
          <p:cNvPr id="2" name="Curved Down Arrow 1"/>
          <p:cNvSpPr/>
          <p:nvPr/>
        </p:nvSpPr>
        <p:spPr bwMode="auto">
          <a:xfrm rot="1967766">
            <a:off x="2902811" y="343537"/>
            <a:ext cx="2711054" cy="1222881"/>
          </a:xfrm>
          <a:prstGeom prst="curvedDown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13" name="Group 12"/>
          <p:cNvGrpSpPr/>
          <p:nvPr/>
        </p:nvGrpSpPr>
        <p:grpSpPr>
          <a:xfrm>
            <a:off x="768" y="0"/>
            <a:ext cx="2775346" cy="1387673"/>
            <a:chOff x="5272545" y="1740696"/>
            <a:chExt cx="2775346" cy="1387673"/>
          </a:xfrm>
        </p:grpSpPr>
        <p:sp>
          <p:nvSpPr>
            <p:cNvPr id="14" name="Rounded Rectangle 13"/>
            <p:cNvSpPr/>
            <p:nvPr/>
          </p:nvSpPr>
          <p:spPr>
            <a:xfrm>
              <a:off x="5272545" y="1740696"/>
              <a:ext cx="2775346" cy="1387673"/>
            </a:xfrm>
            <a:prstGeom prst="roundRect">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Rounded Rectangle 4"/>
            <p:cNvSpPr txBox="1"/>
            <p:nvPr/>
          </p:nvSpPr>
          <p:spPr>
            <a:xfrm>
              <a:off x="5340286" y="1808437"/>
              <a:ext cx="2639864" cy="12521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5250" tIns="95250" rIns="95250" bIns="95250" numCol="1" spcCol="1270" anchor="ctr" anchorCtr="0">
              <a:noAutofit/>
            </a:bodyPr>
            <a:lstStyle/>
            <a:p>
              <a:pPr marL="0" marR="0" lvl="0" indent="0" algn="ctr" defTabSz="1111250" rtl="0" eaLnBrk="0" fontAlgn="base" latinLnBrk="0" hangingPunct="0">
                <a:lnSpc>
                  <a:spcPct val="90000"/>
                </a:lnSpc>
                <a:spcBef>
                  <a:spcPct val="0"/>
                </a:spcBef>
                <a:spcAft>
                  <a:spcPct val="35000"/>
                </a:spcAft>
                <a:buClrTx/>
                <a:buSzTx/>
                <a:buFontTx/>
                <a:buNone/>
                <a:tabLst/>
                <a:defRPr/>
              </a:pPr>
              <a:r>
                <a:rPr kumimoji="0" lang="en-US" sz="2500" b="1" i="0" u="none" strike="noStrike" kern="1200" cap="none" spc="0" normalizeH="0" baseline="0" noProof="0" smtClean="0">
                  <a:ln>
                    <a:noFill/>
                  </a:ln>
                  <a:solidFill>
                    <a:srgbClr val="FFFFFF"/>
                  </a:solidFill>
                  <a:effectLst/>
                  <a:uLnTx/>
                  <a:uFillTx/>
                  <a:latin typeface="Arial"/>
                  <a:ea typeface="+mn-ea"/>
                  <a:cs typeface="Arial"/>
                </a:rPr>
                <a:t>Bước 2: Phân tích thực trạng nguồn nhân lực</a:t>
              </a:r>
              <a:endParaRPr kumimoji="0" lang="en-US" sz="2500" b="0" i="0" u="none" strike="noStrike" kern="1200" cap="none" spc="0" normalizeH="0" baseline="0" noProof="0">
                <a:ln>
                  <a:noFill/>
                </a:ln>
                <a:solidFill>
                  <a:srgbClr val="FFFFFF"/>
                </a:solidFill>
                <a:effectLst/>
                <a:uLnTx/>
                <a:uFillTx/>
                <a:latin typeface="Arial"/>
                <a:ea typeface="+mn-ea"/>
                <a:cs typeface="Arial"/>
              </a:endParaRPr>
            </a:p>
          </p:txBody>
        </p:sp>
      </p:grpSp>
    </p:spTree>
    <p:extLst>
      <p:ext uri="{BB962C8B-B14F-4D97-AF65-F5344CB8AC3E}">
        <p14:creationId xmlns:p14="http://schemas.microsoft.com/office/powerpoint/2010/main" val="40039837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bwMode="auto">
          <a:xfrm>
            <a:off x="0" y="76200"/>
            <a:ext cx="9144000" cy="1082335"/>
          </a:xfrm>
          <a:prstGeom prst="roundRec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Nghiên cứu thị trường nhân lực ngoài công ty và cả nguồn nhân lực hiện có của công ty để đưa ra được những chỉ tiêu về</a:t>
            </a:r>
          </a:p>
        </p:txBody>
      </p:sp>
      <p:graphicFrame>
        <p:nvGraphicFramePr>
          <p:cNvPr id="4" name="Diagram 3"/>
          <p:cNvGraphicFramePr/>
          <p:nvPr/>
        </p:nvGraphicFramePr>
        <p:xfrm>
          <a:off x="351099" y="1158535"/>
          <a:ext cx="8458200" cy="55470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579497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bwMode="auto">
          <a:xfrm>
            <a:off x="0" y="2057400"/>
            <a:ext cx="8077200" cy="1524000"/>
          </a:xfrm>
          <a:prstGeom prst="roundRect">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So sánh nhu cầu nguồn nhân lực của công ty với thực trạng nguồn nhân lực để đưa ra quyết định tăng thêm hay giảm bớt nhân sự. </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2" name="Curved Down Arrow 1"/>
          <p:cNvSpPr/>
          <p:nvPr/>
        </p:nvSpPr>
        <p:spPr bwMode="auto">
          <a:xfrm rot="1967766">
            <a:off x="2902811" y="343537"/>
            <a:ext cx="2711054" cy="1222881"/>
          </a:xfrm>
          <a:prstGeom prst="curvedDown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8" name="Group 7"/>
          <p:cNvGrpSpPr/>
          <p:nvPr/>
        </p:nvGrpSpPr>
        <p:grpSpPr>
          <a:xfrm>
            <a:off x="-4056" y="0"/>
            <a:ext cx="2775346" cy="1387673"/>
            <a:chOff x="4358493" y="4553859"/>
            <a:chExt cx="2775346" cy="1387673"/>
          </a:xfrm>
        </p:grpSpPr>
        <p:sp>
          <p:nvSpPr>
            <p:cNvPr id="9" name="Rounded Rectangle 8"/>
            <p:cNvSpPr/>
            <p:nvPr/>
          </p:nvSpPr>
          <p:spPr>
            <a:xfrm>
              <a:off x="4358493" y="4553859"/>
              <a:ext cx="2775346" cy="1387673"/>
            </a:xfrm>
            <a:prstGeom prst="roundRect">
              <a:avLst/>
            </a:pr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txBox="1"/>
            <p:nvPr/>
          </p:nvSpPr>
          <p:spPr>
            <a:xfrm>
              <a:off x="4426234" y="4621600"/>
              <a:ext cx="2639864" cy="12521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3: Quyết định tăng hoặc giảm nhân lực</a:t>
              </a:r>
              <a:endParaRPr lang="en-US" sz="2500" kern="1200"/>
            </a:p>
          </p:txBody>
        </p:sp>
      </p:grpSp>
      <p:sp>
        <p:nvSpPr>
          <p:cNvPr id="11" name="Rounded Rectangle 10"/>
          <p:cNvSpPr/>
          <p:nvPr/>
        </p:nvSpPr>
        <p:spPr bwMode="auto">
          <a:xfrm>
            <a:off x="0" y="3886200"/>
            <a:ext cx="8839200" cy="1524000"/>
          </a:xfrm>
          <a:prstGeom prst="roundRect">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Nếu cần tăng thì xây dựng kế hoạch tuyển dụng nhân sự.</a:t>
            </a:r>
          </a:p>
        </p:txBody>
      </p:sp>
    </p:spTree>
    <p:extLst>
      <p:ext uri="{BB962C8B-B14F-4D97-AF65-F5344CB8AC3E}">
        <p14:creationId xmlns:p14="http://schemas.microsoft.com/office/powerpoint/2010/main" val="18506823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circle(in)">
                                      <p:cBhvr>
                                        <p:cTn id="2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bwMode="auto">
          <a:xfrm>
            <a:off x="0" y="2057400"/>
            <a:ext cx="8077200" cy="1524000"/>
          </a:xfrm>
          <a:prstGeom prst="roundRect">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Kế hoạch phân bổ lại nhân sự: đề bạt ai, thuyên chuyển ai, cắt giảm ai…</a:t>
            </a:r>
          </a:p>
        </p:txBody>
      </p:sp>
      <p:sp>
        <p:nvSpPr>
          <p:cNvPr id="2" name="Curved Down Arrow 1"/>
          <p:cNvSpPr/>
          <p:nvPr/>
        </p:nvSpPr>
        <p:spPr bwMode="auto">
          <a:xfrm rot="1967766">
            <a:off x="2902811" y="343537"/>
            <a:ext cx="2711054" cy="1222881"/>
          </a:xfrm>
          <a:prstGeom prst="curvedDown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 name="Rounded Rectangle 10"/>
          <p:cNvSpPr/>
          <p:nvPr/>
        </p:nvSpPr>
        <p:spPr bwMode="auto">
          <a:xfrm>
            <a:off x="0" y="3886200"/>
            <a:ext cx="8839200" cy="1524000"/>
          </a:xfrm>
          <a:prstGeom prst="roundRect">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Kế hoạch </a:t>
            </a:r>
            <a:r>
              <a:rPr lang="en-US">
                <a:solidFill>
                  <a:schemeClr val="bg1"/>
                </a:solidFill>
                <a:latin typeface="Times New Roman" panose="02020603050405020304" pitchFamily="18" charset="0"/>
                <a:cs typeface="Times New Roman" panose="02020603050405020304" pitchFamily="18" charset="0"/>
              </a:rPr>
              <a:t>tuyển </a:t>
            </a:r>
            <a:r>
              <a:rPr lang="en-US" smtClean="0">
                <a:solidFill>
                  <a:schemeClr val="bg1"/>
                </a:solidFill>
                <a:latin typeface="Times New Roman" panose="02020603050405020304" pitchFamily="18" charset="0"/>
                <a:cs typeface="Times New Roman" panose="02020603050405020304" pitchFamily="18" charset="0"/>
              </a:rPr>
              <a:t>dụng.</a:t>
            </a:r>
            <a:endParaRPr lang="en-US">
              <a:solidFill>
                <a:schemeClr val="bg1"/>
              </a:solidFill>
              <a:latin typeface="Times New Roman" panose="02020603050405020304" pitchFamily="18" charset="0"/>
              <a:cs typeface="Times New Roman" panose="02020603050405020304" pitchFamily="18" charset="0"/>
            </a:endParaRPr>
          </a:p>
        </p:txBody>
      </p:sp>
      <p:grpSp>
        <p:nvGrpSpPr>
          <p:cNvPr id="12" name="Group 11"/>
          <p:cNvGrpSpPr/>
          <p:nvPr/>
        </p:nvGrpSpPr>
        <p:grpSpPr>
          <a:xfrm>
            <a:off x="0" y="0"/>
            <a:ext cx="2775346" cy="1387673"/>
            <a:chOff x="1400559" y="4553859"/>
            <a:chExt cx="2775346" cy="1387673"/>
          </a:xfrm>
        </p:grpSpPr>
        <p:sp>
          <p:nvSpPr>
            <p:cNvPr id="13" name="Rounded Rectangle 12"/>
            <p:cNvSpPr/>
            <p:nvPr/>
          </p:nvSpPr>
          <p:spPr>
            <a:xfrm>
              <a:off x="1400559" y="4553859"/>
              <a:ext cx="2775346" cy="1387673"/>
            </a:xfrm>
            <a:prstGeom prst="roundRect">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Rounded Rectangle 4"/>
            <p:cNvSpPr txBox="1"/>
            <p:nvPr/>
          </p:nvSpPr>
          <p:spPr>
            <a:xfrm>
              <a:off x="1468300" y="4621600"/>
              <a:ext cx="2639864" cy="12521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4: Lập kế hoạch thực hiện</a:t>
              </a:r>
              <a:endParaRPr lang="en-US" sz="2500" kern="1200"/>
            </a:p>
          </p:txBody>
        </p:sp>
      </p:grpSp>
    </p:spTree>
    <p:extLst>
      <p:ext uri="{BB962C8B-B14F-4D97-AF65-F5344CB8AC3E}">
        <p14:creationId xmlns:p14="http://schemas.microsoft.com/office/powerpoint/2010/main" val="3545574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circle(in)">
                                      <p:cBhvr>
                                        <p:cTn id="2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bwMode="auto">
          <a:xfrm>
            <a:off x="0" y="1775750"/>
            <a:ext cx="7315200" cy="1143000"/>
          </a:xfrm>
          <a:prstGeom prst="roundRec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Bước cuối cùng luôn luôn là đánh giá lại những gì mình đã làm được.</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2" name="Curved Down Arrow 1"/>
          <p:cNvSpPr/>
          <p:nvPr/>
        </p:nvSpPr>
        <p:spPr bwMode="auto">
          <a:xfrm rot="1967766">
            <a:off x="2945979" y="196847"/>
            <a:ext cx="2169413" cy="1222881"/>
          </a:xfrm>
          <a:prstGeom prst="curvedDown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 name="Rounded Rectangle 10"/>
          <p:cNvSpPr/>
          <p:nvPr/>
        </p:nvSpPr>
        <p:spPr bwMode="auto">
          <a:xfrm>
            <a:off x="0" y="3071150"/>
            <a:ext cx="8001000" cy="1143000"/>
          </a:xfrm>
          <a:prstGeom prst="roundRec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Còn sai sót gì, thiếu gì và đưa ra cách khắc phục để hoàn thiện những kế hoạch sau.</a:t>
            </a:r>
          </a:p>
        </p:txBody>
      </p:sp>
      <p:grpSp>
        <p:nvGrpSpPr>
          <p:cNvPr id="8" name="Group 7"/>
          <p:cNvGrpSpPr/>
          <p:nvPr/>
        </p:nvGrpSpPr>
        <p:grpSpPr>
          <a:xfrm>
            <a:off x="-1161" y="1929"/>
            <a:ext cx="2775346" cy="1387673"/>
            <a:chOff x="486507" y="1740696"/>
            <a:chExt cx="2775346" cy="1387673"/>
          </a:xfrm>
        </p:grpSpPr>
        <p:sp>
          <p:nvSpPr>
            <p:cNvPr id="9" name="Rounded Rectangle 8"/>
            <p:cNvSpPr/>
            <p:nvPr/>
          </p:nvSpPr>
          <p:spPr>
            <a:xfrm>
              <a:off x="486507" y="1740696"/>
              <a:ext cx="2775346" cy="1387673"/>
            </a:xfrm>
            <a:prstGeom prst="roundRect">
              <a:avLst/>
            </a:prstGeom>
            <a:solidFill>
              <a:srgbClr val="92D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txBox="1"/>
            <p:nvPr/>
          </p:nvSpPr>
          <p:spPr>
            <a:xfrm>
              <a:off x="554248" y="1808437"/>
              <a:ext cx="2639864" cy="125219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b="1" kern="1200" smtClean="0"/>
                <a:t>Bước 5: Đánh giá việc thực hiện kế hoạch</a:t>
              </a:r>
              <a:endParaRPr lang="en-US" sz="2500" kern="1200"/>
            </a:p>
          </p:txBody>
        </p:sp>
      </p:grpSp>
      <p:sp>
        <p:nvSpPr>
          <p:cNvPr id="16" name="Rounded Rectangle 15"/>
          <p:cNvSpPr/>
          <p:nvPr/>
        </p:nvSpPr>
        <p:spPr bwMode="auto">
          <a:xfrm>
            <a:off x="0" y="4378125"/>
            <a:ext cx="8458200" cy="1143000"/>
          </a:xfrm>
          <a:prstGeom prst="roundRec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Đồng thời đánh giá chênh lệch giữa kế hoạch và thực tiễn, đưa ra biện pháp hoàn thiện. </a:t>
            </a:r>
          </a:p>
        </p:txBody>
      </p:sp>
      <p:sp>
        <p:nvSpPr>
          <p:cNvPr id="17" name="Rounded Rectangle 16"/>
          <p:cNvSpPr/>
          <p:nvPr/>
        </p:nvSpPr>
        <p:spPr bwMode="auto">
          <a:xfrm>
            <a:off x="0" y="5703429"/>
            <a:ext cx="8991600" cy="1143000"/>
          </a:xfrm>
          <a:prstGeom prst="roundRec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lang="en-US" smtClean="0">
                <a:solidFill>
                  <a:schemeClr val="bg1"/>
                </a:solidFill>
                <a:latin typeface="Times New Roman" panose="02020603050405020304" pitchFamily="18" charset="0"/>
                <a:cs typeface="Times New Roman" panose="02020603050405020304" pitchFamily="18" charset="0"/>
              </a:rPr>
              <a:t>Cần </a:t>
            </a:r>
            <a:r>
              <a:rPr lang="en-US">
                <a:solidFill>
                  <a:schemeClr val="bg1"/>
                </a:solidFill>
                <a:latin typeface="Times New Roman" panose="02020603050405020304" pitchFamily="18" charset="0"/>
                <a:cs typeface="Times New Roman" panose="02020603050405020304" pitchFamily="18" charset="0"/>
              </a:rPr>
              <a:t>ghi chép đầy đủ vào bảng kế hoạch nhân sự.</a:t>
            </a:r>
          </a:p>
        </p:txBody>
      </p:sp>
    </p:spTree>
    <p:extLst>
      <p:ext uri="{BB962C8B-B14F-4D97-AF65-F5344CB8AC3E}">
        <p14:creationId xmlns:p14="http://schemas.microsoft.com/office/powerpoint/2010/main" val="34440644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circle(in)">
                                      <p:cBhvr>
                                        <p:cTn id="20" dur="20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circle(in)">
                                      <p:cBhvr>
                                        <p:cTn id="25" dur="20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circle(in)">
                                      <p:cBhvr>
                                        <p:cTn id="30"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11" grpId="0" animBg="1"/>
      <p:bldP spid="16" grpId="0" animBg="1"/>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69083" y="228600"/>
            <a:ext cx="8805835" cy="6400800"/>
          </a:xfrm>
          <a:prstGeom prst="rect">
            <a:avLst/>
          </a:prstGeom>
        </p:spPr>
      </p:pic>
    </p:spTree>
    <p:extLst>
      <p:ext uri="{BB962C8B-B14F-4D97-AF65-F5344CB8AC3E}">
        <p14:creationId xmlns:p14="http://schemas.microsoft.com/office/powerpoint/2010/main" val="1566226726"/>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304800" y="0"/>
            <a:ext cx="8382000" cy="7086600"/>
          </a:xfrm>
          <a:prstGeom prst="rect">
            <a:avLst/>
          </a:prstGeom>
        </p:spPr>
      </p:pic>
    </p:spTree>
    <p:extLst>
      <p:ext uri="{BB962C8B-B14F-4D97-AF65-F5344CB8AC3E}">
        <p14:creationId xmlns:p14="http://schemas.microsoft.com/office/powerpoint/2010/main" val="160696677"/>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extLst>
              <a:ext uri="{28A0092B-C50C-407E-A947-70E740481C1C}">
                <a14:useLocalDpi xmlns:a14="http://schemas.microsoft.com/office/drawing/2010/main" val="0"/>
              </a:ext>
            </a:extLst>
          </a:blip>
          <a:stretch>
            <a:fillRect/>
          </a:stretch>
        </p:blipFill>
        <p:spPr>
          <a:xfrm>
            <a:off x="1828800" y="152400"/>
            <a:ext cx="5334000" cy="6705600"/>
          </a:xfrm>
          <a:prstGeom prst="rect">
            <a:avLst/>
          </a:prstGeom>
        </p:spPr>
      </p:pic>
    </p:spTree>
    <p:extLst>
      <p:ext uri="{BB962C8B-B14F-4D97-AF65-F5344CB8AC3E}">
        <p14:creationId xmlns:p14="http://schemas.microsoft.com/office/powerpoint/2010/main" val="500283682"/>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6487117"/>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36513"/>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a:t>
            </a:r>
            <a:r>
              <a:rPr kumimoji="0" lang="en-US" sz="54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HỎI</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514350" indent="-514350">
              <a:buClr>
                <a:srgbClr val="CCCCFF"/>
              </a:buClr>
              <a:buFont typeface="Wingdings" panose="05000000000000000000" pitchFamily="2" charset="2"/>
              <a:buAutoNum type="arabicPeriod"/>
            </a:pPr>
            <a:r>
              <a:rPr lang="en-US" b="1" smtClean="0">
                <a:solidFill>
                  <a:schemeClr val="bg1"/>
                </a:solidFill>
                <a:latin typeface="+mn-lt"/>
              </a:rPr>
              <a:t>Sinh </a:t>
            </a:r>
            <a:r>
              <a:rPr lang="en-US" b="1" smtClean="0">
                <a:solidFill>
                  <a:schemeClr val="bg1"/>
                </a:solidFill>
                <a:latin typeface="+mn-lt"/>
              </a:rPr>
              <a:t>viên </a:t>
            </a:r>
            <a:r>
              <a:rPr lang="en-US" b="1" smtClean="0">
                <a:solidFill>
                  <a:schemeClr val="bg1"/>
                </a:solidFill>
                <a:latin typeface="+mn-lt"/>
              </a:rPr>
              <a:t>hãy cho biết </a:t>
            </a:r>
            <a:r>
              <a:rPr lang="en-US" b="1" smtClean="0">
                <a:solidFill>
                  <a:schemeClr val="bg1"/>
                </a:solidFill>
                <a:latin typeface="+mn-lt"/>
                <a:cs typeface="Times New Roman" panose="02020603050405020304" pitchFamily="18" charset="0"/>
              </a:rPr>
              <a:t>kế </a:t>
            </a:r>
            <a:r>
              <a:rPr lang="en-US" b="1">
                <a:solidFill>
                  <a:schemeClr val="bg1"/>
                </a:solidFill>
                <a:latin typeface="+mn-lt"/>
                <a:cs typeface="Times New Roman" panose="02020603050405020304" pitchFamily="18" charset="0"/>
              </a:rPr>
              <a:t>hoạch</a:t>
            </a:r>
            <a:r>
              <a:rPr lang="en-US">
                <a:solidFill>
                  <a:schemeClr val="bg1"/>
                </a:solidFill>
                <a:latin typeface="+mn-lt"/>
                <a:cs typeface="Times New Roman" panose="02020603050405020304" pitchFamily="18" charset="0"/>
              </a:rPr>
              <a:t> </a:t>
            </a:r>
            <a:r>
              <a:rPr lang="en-US" b="1">
                <a:solidFill>
                  <a:schemeClr val="bg1"/>
                </a:solidFill>
                <a:latin typeface="+mn-lt"/>
                <a:cs typeface="Times New Roman" panose="02020603050405020304" pitchFamily="18" charset="0"/>
              </a:rPr>
              <a:t>nhân </a:t>
            </a:r>
            <a:r>
              <a:rPr lang="en-US" b="1">
                <a:solidFill>
                  <a:schemeClr val="bg1"/>
                </a:solidFill>
                <a:latin typeface="+mn-lt"/>
                <a:cs typeface="Times New Roman" panose="02020603050405020304" pitchFamily="18" charset="0"/>
              </a:rPr>
              <a:t>sự</a:t>
            </a:r>
            <a:r>
              <a:rPr lang="en-US" b="1">
                <a:solidFill>
                  <a:srgbClr val="0000FF"/>
                </a:solidFill>
                <a:latin typeface="+mn-lt"/>
                <a:cs typeface="Times New Roman" panose="02020603050405020304" pitchFamily="18" charset="0"/>
              </a:rPr>
              <a:t> </a:t>
            </a:r>
            <a:r>
              <a:rPr lang="en-US" b="1" smtClean="0">
                <a:solidFill>
                  <a:schemeClr val="bg1"/>
                </a:solidFill>
                <a:latin typeface="+mn-lt"/>
              </a:rPr>
              <a:t>?</a:t>
            </a:r>
          </a:p>
          <a:p>
            <a:pPr marL="514350" indent="-514350">
              <a:buClr>
                <a:srgbClr val="CCCCFF"/>
              </a:buClr>
              <a:buFont typeface="Wingdings" panose="05000000000000000000" pitchFamily="2" charset="2"/>
              <a:buAutoNum type="arabicPeriod"/>
            </a:pPr>
            <a:r>
              <a:rPr lang="en-US" b="1" smtClean="0">
                <a:solidFill>
                  <a:schemeClr val="bg1"/>
                </a:solidFill>
                <a:latin typeface="+mn-lt"/>
              </a:rPr>
              <a:t>Sinh viên hãy nêu quy trình tuyển dụng nhân sự?</a:t>
            </a:r>
            <a:endParaRPr lang="en-US" b="1" smtClean="0">
              <a:solidFill>
                <a:schemeClr val="bg1"/>
              </a:solidFill>
              <a:latin typeface="+mn-lt"/>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76284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10845</TotalTime>
  <Words>947</Words>
  <Application>Microsoft Office PowerPoint</Application>
  <PresentationFormat>On-screen Show (4:3)</PresentationFormat>
  <Paragraphs>188</Paragraphs>
  <Slides>32</Slides>
  <Notes>26</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32</vt:i4>
      </vt:variant>
    </vt:vector>
  </HeadingPairs>
  <TitlesOfParts>
    <vt:vector size="45" baseType="lpstr">
      <vt:lpstr>Verdana</vt:lpstr>
      <vt:lpstr>Tahoma</vt:lpstr>
      <vt:lpstr>VNI-Avo</vt:lpstr>
      <vt:lpstr>Times New Roman</vt:lpstr>
      <vt:lpstr>Arial</vt:lpstr>
      <vt:lpstr>VNI-Times</vt:lpstr>
      <vt:lpstr>Wingdings</vt:lpstr>
      <vt:lpstr>Calibri</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897</cp:revision>
  <dcterms:created xsi:type="dcterms:W3CDTF">2006-11-05T16:52:43Z</dcterms:created>
  <dcterms:modified xsi:type="dcterms:W3CDTF">2021-05-25T13:41:15Z</dcterms:modified>
</cp:coreProperties>
</file>