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8.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9.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0.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1.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notesSlides/notesSlide17.xml" ContentType="application/vnd.openxmlformats-officedocument.presentationml.notesSlide+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notesSlides/notesSlide18.xml" ContentType="application/vnd.openxmlformats-officedocument.presentationml.notesSlide+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notesSlides/notesSlide28.xml" ContentType="application/vnd.openxmlformats-officedocument.presentationml.notesSlide+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9" r:id="rId1"/>
    <p:sldMasterId id="2147483688" r:id="rId2"/>
    <p:sldMasterId id="2147483957" r:id="rId3"/>
    <p:sldMasterId id="2147484441" r:id="rId4"/>
    <p:sldMasterId id="2147484465" r:id="rId5"/>
  </p:sldMasterIdLst>
  <p:notesMasterIdLst>
    <p:notesMasterId r:id="rId39"/>
  </p:notesMasterIdLst>
  <p:sldIdLst>
    <p:sldId id="379" r:id="rId6"/>
    <p:sldId id="743" r:id="rId7"/>
    <p:sldId id="1014" r:id="rId8"/>
    <p:sldId id="1015" r:id="rId9"/>
    <p:sldId id="1016" r:id="rId10"/>
    <p:sldId id="1058" r:id="rId11"/>
    <p:sldId id="1059" r:id="rId12"/>
    <p:sldId id="1060" r:id="rId13"/>
    <p:sldId id="1061" r:id="rId14"/>
    <p:sldId id="1062" r:id="rId15"/>
    <p:sldId id="1063" r:id="rId16"/>
    <p:sldId id="1064" r:id="rId17"/>
    <p:sldId id="1065" r:id="rId18"/>
    <p:sldId id="1066" r:id="rId19"/>
    <p:sldId id="1067" r:id="rId20"/>
    <p:sldId id="1068" r:id="rId21"/>
    <p:sldId id="1069" r:id="rId22"/>
    <p:sldId id="1070" r:id="rId23"/>
    <p:sldId id="1071" r:id="rId24"/>
    <p:sldId id="1072" r:id="rId25"/>
    <p:sldId id="1073" r:id="rId26"/>
    <p:sldId id="1074" r:id="rId27"/>
    <p:sldId id="1075" r:id="rId28"/>
    <p:sldId id="1076" r:id="rId29"/>
    <p:sldId id="1077" r:id="rId30"/>
    <p:sldId id="1078" r:id="rId31"/>
    <p:sldId id="1079" r:id="rId32"/>
    <p:sldId id="1080" r:id="rId33"/>
    <p:sldId id="1081" r:id="rId34"/>
    <p:sldId id="1082" r:id="rId35"/>
    <p:sldId id="1083" r:id="rId36"/>
    <p:sldId id="1056" r:id="rId37"/>
    <p:sldId id="1057" r:id="rId38"/>
  </p:sldIdLst>
  <p:sldSz cx="9144000" cy="6858000" type="screen4x3"/>
  <p:notesSz cx="6858000" cy="9144000"/>
  <p:embeddedFontLst>
    <p:embeddedFont>
      <p:font typeface="Verdana" panose="020B0604030504040204" pitchFamily="34" charset="0"/>
      <p:regular r:id="rId40"/>
      <p:bold r:id="rId41"/>
      <p:italic r:id="rId42"/>
      <p:boldItalic r:id="rId43"/>
    </p:embeddedFont>
    <p:embeddedFont>
      <p:font typeface="Tahoma" panose="020B0604030504040204" pitchFamily="34" charset="0"/>
      <p:regular r:id="rId44"/>
      <p:bold r:id="rId45"/>
    </p:embeddedFont>
    <p:embeddedFont>
      <p:font typeface="VNI-Avo" pitchFamily="2" charset="0"/>
      <p:regular r:id="rId46"/>
      <p:bold r:id="rId47"/>
      <p:italic r:id="rId48"/>
      <p:boldItalic r:id="rId49"/>
    </p:embeddedFont>
    <p:embeddedFont>
      <p:font typeface="VNI-Times" pitchFamily="2" charset="0"/>
      <p:regular r:id="rId50"/>
      <p:bold r:id="rId51"/>
      <p:italic r:id="rId52"/>
      <p:boldItalic r:id="rId53"/>
    </p:embeddedFont>
    <p:embeddedFont>
      <p:font typeface="SimSun" panose="02010600030101010101" pitchFamily="2" charset="-122"/>
      <p:regular r:id="rId54"/>
    </p:embeddedFont>
  </p:embeddedFontLst>
  <p:defaultTextStyle>
    <a:defPPr>
      <a:defRPr lang="en-US"/>
    </a:defPPr>
    <a:lvl1pPr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1pPr>
    <a:lvl2pPr marL="4572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2pPr>
    <a:lvl3pPr marL="9144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3pPr>
    <a:lvl4pPr marL="13716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4pPr>
    <a:lvl5pPr marL="1828800" algn="l" rtl="0" eaLnBrk="0" fontAlgn="base" hangingPunct="0">
      <a:spcBef>
        <a:spcPct val="0"/>
      </a:spcBef>
      <a:spcAft>
        <a:spcPct val="0"/>
      </a:spcAft>
      <a:defRPr sz="2800" kern="1200">
        <a:solidFill>
          <a:schemeClr val="tx1"/>
        </a:solidFill>
        <a:latin typeface="VNI-Avo" pitchFamily="2" charset="0"/>
        <a:ea typeface="+mn-ea"/>
        <a:cs typeface="Arial" panose="020B0604020202020204" pitchFamily="34" charset="0"/>
      </a:defRPr>
    </a:lvl5pPr>
    <a:lvl6pPr marL="2286000" algn="l" defTabSz="914400" rtl="0" eaLnBrk="1" latinLnBrk="0" hangingPunct="1">
      <a:defRPr sz="2800" kern="1200">
        <a:solidFill>
          <a:schemeClr val="tx1"/>
        </a:solidFill>
        <a:latin typeface="VNI-Avo" pitchFamily="2" charset="0"/>
        <a:ea typeface="+mn-ea"/>
        <a:cs typeface="Arial" panose="020B0604020202020204" pitchFamily="34" charset="0"/>
      </a:defRPr>
    </a:lvl6pPr>
    <a:lvl7pPr marL="2743200" algn="l" defTabSz="914400" rtl="0" eaLnBrk="1" latinLnBrk="0" hangingPunct="1">
      <a:defRPr sz="2800" kern="1200">
        <a:solidFill>
          <a:schemeClr val="tx1"/>
        </a:solidFill>
        <a:latin typeface="VNI-Avo" pitchFamily="2" charset="0"/>
        <a:ea typeface="+mn-ea"/>
        <a:cs typeface="Arial" panose="020B0604020202020204" pitchFamily="34" charset="0"/>
      </a:defRPr>
    </a:lvl7pPr>
    <a:lvl8pPr marL="3200400" algn="l" defTabSz="914400" rtl="0" eaLnBrk="1" latinLnBrk="0" hangingPunct="1">
      <a:defRPr sz="2800" kern="1200">
        <a:solidFill>
          <a:schemeClr val="tx1"/>
        </a:solidFill>
        <a:latin typeface="VNI-Avo" pitchFamily="2" charset="0"/>
        <a:ea typeface="+mn-ea"/>
        <a:cs typeface="Arial" panose="020B0604020202020204" pitchFamily="34" charset="0"/>
      </a:defRPr>
    </a:lvl8pPr>
    <a:lvl9pPr marL="3657600" algn="l" defTabSz="914400" rtl="0" eaLnBrk="1" latinLnBrk="0" hangingPunct="1">
      <a:defRPr sz="2800" kern="1200">
        <a:solidFill>
          <a:schemeClr val="tx1"/>
        </a:solidFill>
        <a:latin typeface="VNI-Avo" pitchFamily="2"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D95D3"/>
    <a:srgbClr val="6CB4A6"/>
    <a:srgbClr val="6600CC"/>
    <a:srgbClr val="00FFFF"/>
    <a:srgbClr val="EE3C12"/>
    <a:srgbClr val="6666FF"/>
    <a:srgbClr val="CC6600"/>
    <a:srgbClr val="0000FF"/>
    <a:srgbClr val="66FFCC"/>
    <a:srgbClr val="F9FDC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51" autoAdjust="0"/>
    <p:restoredTop sz="96906" autoAdjust="0"/>
  </p:normalViewPr>
  <p:slideViewPr>
    <p:cSldViewPr>
      <p:cViewPr varScale="1">
        <p:scale>
          <a:sx n="63" d="100"/>
          <a:sy n="63" d="100"/>
        </p:scale>
        <p:origin x="792" y="4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notesMaster" Target="notesMasters/notesMaster1.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schemas.openxmlformats.org/officeDocument/2006/relationships/presProps" Target="presProps.xml"/><Relationship Id="rId7" Type="http://schemas.openxmlformats.org/officeDocument/2006/relationships/slide" Target="slides/slide2.xml"/><Relationship Id="rId2" Type="http://schemas.openxmlformats.org/officeDocument/2006/relationships/slideMaster" Target="slideMasters/slideMaster2.xml"/><Relationship Id="rId16" Type="http://schemas.openxmlformats.org/officeDocument/2006/relationships/slide" Target="slides/slide11.xml"/><Relationship Id="rId29" Type="http://schemas.openxmlformats.org/officeDocument/2006/relationships/slide" Target="slides/slide24.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font" Target="fonts/font14.fntdata"/><Relationship Id="rId58" Type="http://schemas.openxmlformats.org/officeDocument/2006/relationships/tableStyles" Target="tableStyles.xml"/><Relationship Id="rId5" Type="http://schemas.openxmlformats.org/officeDocument/2006/relationships/slideMaster" Target="slideMasters/slideMaster5.xml"/><Relationship Id="rId19" Type="http://schemas.openxmlformats.org/officeDocument/2006/relationships/slide" Target="slides/slide14.xml"/><Relationship Id="rId4" Type="http://schemas.openxmlformats.org/officeDocument/2006/relationships/slideMaster" Target="slideMasters/slideMaster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font" Target="fonts/font4.fntdata"/><Relationship Id="rId48" Type="http://schemas.openxmlformats.org/officeDocument/2006/relationships/font" Target="fonts/font9.fntdata"/><Relationship Id="rId56" Type="http://schemas.openxmlformats.org/officeDocument/2006/relationships/viewProps" Target="viewProps.xml"/><Relationship Id="rId8" Type="http://schemas.openxmlformats.org/officeDocument/2006/relationships/slide" Target="slides/slide3.xml"/><Relationship Id="rId51" Type="http://schemas.openxmlformats.org/officeDocument/2006/relationships/font" Target="fonts/font12.fntdata"/><Relationship Id="rId3" Type="http://schemas.openxmlformats.org/officeDocument/2006/relationships/slideMaster" Target="slideMasters/slideMaster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font" Target="fonts/font7.fntdata"/><Relationship Id="rId20" Type="http://schemas.openxmlformats.org/officeDocument/2006/relationships/slide" Target="slides/slide15.xml"/><Relationship Id="rId41" Type="http://schemas.openxmlformats.org/officeDocument/2006/relationships/font" Target="fonts/font2.fntdata"/><Relationship Id="rId54"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font" Target="fonts/font10.fntdata"/><Relationship Id="rId57" Type="http://schemas.openxmlformats.org/officeDocument/2006/relationships/theme" Target="theme/theme1.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font" Target="fonts/font5.fntdata"/><Relationship Id="rId52" Type="http://schemas.openxmlformats.org/officeDocument/2006/relationships/font" Target="fonts/font13.fntdata"/></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E17AEA9-F2DE-4A1C-9253-38974C0B08FD}" type="doc">
      <dgm:prSet loTypeId="urn:microsoft.com/office/officeart/2005/8/layout/bProcess4" loCatId="process" qsTypeId="urn:microsoft.com/office/officeart/2005/8/quickstyle/3d3" qsCatId="3D" csTypeId="urn:microsoft.com/office/officeart/2005/8/colors/accent1_2" csCatId="accent1" phldr="1"/>
      <dgm:spPr/>
      <dgm:t>
        <a:bodyPr/>
        <a:lstStyle/>
        <a:p>
          <a:endParaRPr lang="en-US"/>
        </a:p>
      </dgm:t>
    </dgm:pt>
    <dgm:pt modelId="{DA817027-1F4C-4AD5-8610-204F4F209106}">
      <dgm:prSet phldrT="[Text]"/>
      <dgm:spPr>
        <a:solidFill>
          <a:schemeClr val="accent1">
            <a:lumMod val="75000"/>
          </a:schemeClr>
        </a:solidFill>
        <a:ln>
          <a:noFill/>
        </a:ln>
      </dgm:spPr>
      <dgm:t>
        <a:bodyPr/>
        <a:lstStyle/>
        <a:p>
          <a:r>
            <a:rPr lang="en-US" smtClean="0"/>
            <a:t>Tạo sự cạnh tranh</a:t>
          </a:r>
          <a:endParaRPr lang="en-US"/>
        </a:p>
      </dgm:t>
    </dgm:pt>
    <dgm:pt modelId="{B1B31FB0-22CA-4812-9DC4-02027F8242A7}" type="parTrans" cxnId="{E5787C8B-F429-4CD6-B4BF-58BDC895748E}">
      <dgm:prSet/>
      <dgm:spPr/>
      <dgm:t>
        <a:bodyPr/>
        <a:lstStyle/>
        <a:p>
          <a:endParaRPr lang="en-US"/>
        </a:p>
      </dgm:t>
    </dgm:pt>
    <dgm:pt modelId="{45B5753B-2717-448D-851E-BAB48CD89546}" type="sibTrans" cxnId="{E5787C8B-F429-4CD6-B4BF-58BDC895748E}">
      <dgm:prSet/>
      <dgm:spPr>
        <a:solidFill>
          <a:schemeClr val="accent2">
            <a:lumMod val="50000"/>
          </a:schemeClr>
        </a:solidFill>
        <a:ln>
          <a:noFill/>
        </a:ln>
      </dgm:spPr>
      <dgm:t>
        <a:bodyPr/>
        <a:lstStyle/>
        <a:p>
          <a:endParaRPr lang="en-US"/>
        </a:p>
      </dgm:t>
    </dgm:pt>
    <dgm:pt modelId="{999E842B-C8D4-456C-B911-25D81BD2C257}">
      <dgm:prSet phldrT="[Text]"/>
      <dgm:spPr>
        <a:solidFill>
          <a:schemeClr val="accent2">
            <a:lumMod val="50000"/>
          </a:schemeClr>
        </a:solidFill>
        <a:ln>
          <a:noFill/>
        </a:ln>
      </dgm:spPr>
      <dgm:t>
        <a:bodyPr/>
        <a:lstStyle/>
        <a:p>
          <a:r>
            <a:rPr lang="en-US" smtClean="0"/>
            <a:t>Từng bước tiến tới </a:t>
          </a:r>
          <a:endParaRPr lang="en-US"/>
        </a:p>
      </dgm:t>
    </dgm:pt>
    <dgm:pt modelId="{791FD18D-8437-4606-BAD5-81FBBE8AB87B}" type="parTrans" cxnId="{940A1224-F2CD-4CD1-812C-35711A637A06}">
      <dgm:prSet/>
      <dgm:spPr/>
      <dgm:t>
        <a:bodyPr/>
        <a:lstStyle/>
        <a:p>
          <a:endParaRPr lang="en-US"/>
        </a:p>
      </dgm:t>
    </dgm:pt>
    <dgm:pt modelId="{FF9C4410-EE38-4030-97F1-2FD2ABD18890}" type="sibTrans" cxnId="{940A1224-F2CD-4CD1-812C-35711A637A06}">
      <dgm:prSet/>
      <dgm:spPr>
        <a:solidFill>
          <a:schemeClr val="accent2">
            <a:lumMod val="50000"/>
          </a:schemeClr>
        </a:solidFill>
        <a:ln>
          <a:noFill/>
        </a:ln>
      </dgm:spPr>
      <dgm:t>
        <a:bodyPr/>
        <a:lstStyle/>
        <a:p>
          <a:endParaRPr lang="en-US"/>
        </a:p>
      </dgm:t>
    </dgm:pt>
    <dgm:pt modelId="{D9DC90E2-78EF-46B4-BAB6-1F6E91C723DA}">
      <dgm:prSet phldrT="[Text]"/>
      <dgm:spPr>
        <a:solidFill>
          <a:schemeClr val="accent6">
            <a:lumMod val="75000"/>
          </a:schemeClr>
        </a:solidFill>
        <a:ln>
          <a:noFill/>
        </a:ln>
      </dgm:spPr>
      <dgm:t>
        <a:bodyPr/>
        <a:lstStyle/>
        <a:p>
          <a:r>
            <a:rPr lang="en-US" smtClean="0"/>
            <a:t>Gây áp lực </a:t>
          </a:r>
          <a:endParaRPr lang="en-US"/>
        </a:p>
      </dgm:t>
    </dgm:pt>
    <dgm:pt modelId="{D9C12ACE-DF46-469C-8E3F-8A5A5FF14438}" type="parTrans" cxnId="{A84642EF-37C3-440D-A44D-EBE874C1E1A5}">
      <dgm:prSet/>
      <dgm:spPr/>
      <dgm:t>
        <a:bodyPr/>
        <a:lstStyle/>
        <a:p>
          <a:endParaRPr lang="en-US"/>
        </a:p>
      </dgm:t>
    </dgm:pt>
    <dgm:pt modelId="{5A6DF0DF-97EC-4044-A460-0A116AB97CC1}" type="sibTrans" cxnId="{A84642EF-37C3-440D-A44D-EBE874C1E1A5}">
      <dgm:prSet/>
      <dgm:spPr>
        <a:solidFill>
          <a:schemeClr val="accent2">
            <a:lumMod val="50000"/>
          </a:schemeClr>
        </a:solidFill>
        <a:ln>
          <a:noFill/>
        </a:ln>
      </dgm:spPr>
      <dgm:t>
        <a:bodyPr/>
        <a:lstStyle/>
        <a:p>
          <a:endParaRPr lang="en-US"/>
        </a:p>
      </dgm:t>
    </dgm:pt>
    <dgm:pt modelId="{4FDE91F1-8654-44B1-8777-2EAB8212D30A}">
      <dgm:prSet phldrT="[Text]"/>
      <dgm:spPr>
        <a:solidFill>
          <a:srgbClr val="92D050"/>
        </a:solidFill>
        <a:ln>
          <a:noFill/>
        </a:ln>
      </dgm:spPr>
      <dgm:t>
        <a:bodyPr/>
        <a:lstStyle/>
        <a:p>
          <a:r>
            <a:rPr lang="en-US" smtClean="0"/>
            <a:t>Nêu mục tiêu cao </a:t>
          </a:r>
          <a:endParaRPr lang="en-US"/>
        </a:p>
      </dgm:t>
    </dgm:pt>
    <dgm:pt modelId="{6F219447-6738-493B-AFE5-1A1A02CE525D}" type="parTrans" cxnId="{1791276F-8C8F-4CA7-B391-9648A0328902}">
      <dgm:prSet/>
      <dgm:spPr/>
      <dgm:t>
        <a:bodyPr/>
        <a:lstStyle/>
        <a:p>
          <a:endParaRPr lang="en-US"/>
        </a:p>
      </dgm:t>
    </dgm:pt>
    <dgm:pt modelId="{5867CC59-44CC-4980-B4F0-19415E6BF70E}" type="sibTrans" cxnId="{1791276F-8C8F-4CA7-B391-9648A0328902}">
      <dgm:prSet/>
      <dgm:spPr>
        <a:solidFill>
          <a:schemeClr val="accent2">
            <a:lumMod val="50000"/>
          </a:schemeClr>
        </a:solidFill>
        <a:ln>
          <a:noFill/>
        </a:ln>
      </dgm:spPr>
      <dgm:t>
        <a:bodyPr/>
        <a:lstStyle/>
        <a:p>
          <a:endParaRPr lang="en-US"/>
        </a:p>
      </dgm:t>
    </dgm:pt>
    <dgm:pt modelId="{7E06E79B-FC07-436A-A96D-30A0CBEBEEF2}">
      <dgm:prSet phldrT="[Text]"/>
      <dgm:spPr>
        <a:solidFill>
          <a:srgbClr val="00B0F0"/>
        </a:solidFill>
        <a:ln>
          <a:noFill/>
        </a:ln>
      </dgm:spPr>
      <dgm:t>
        <a:bodyPr/>
        <a:lstStyle/>
        <a:p>
          <a:r>
            <a:rPr lang="en-US" smtClean="0"/>
            <a:t>Trao đổi vị trí </a:t>
          </a:r>
          <a:endParaRPr lang="en-US"/>
        </a:p>
      </dgm:t>
    </dgm:pt>
    <dgm:pt modelId="{35D1C63A-1579-47DF-9D9B-1E8D8BFB3F80}" type="parTrans" cxnId="{F76BE3FB-F9AF-458B-8082-D560C0BCB79E}">
      <dgm:prSet/>
      <dgm:spPr/>
      <dgm:t>
        <a:bodyPr/>
        <a:lstStyle/>
        <a:p>
          <a:endParaRPr lang="en-US"/>
        </a:p>
      </dgm:t>
    </dgm:pt>
    <dgm:pt modelId="{F718B291-5D73-436B-8474-1FD8D7E72BEE}" type="sibTrans" cxnId="{F76BE3FB-F9AF-458B-8082-D560C0BCB79E}">
      <dgm:prSet/>
      <dgm:spPr>
        <a:solidFill>
          <a:schemeClr val="accent2">
            <a:lumMod val="50000"/>
          </a:schemeClr>
        </a:solidFill>
        <a:ln>
          <a:noFill/>
        </a:ln>
      </dgm:spPr>
      <dgm:t>
        <a:bodyPr/>
        <a:lstStyle/>
        <a:p>
          <a:endParaRPr lang="en-US"/>
        </a:p>
      </dgm:t>
    </dgm:pt>
    <dgm:pt modelId="{459DBA55-86B9-4FA1-AEDA-7705B544B9C5}">
      <dgm:prSet phldrT="[Text]"/>
      <dgm:spPr>
        <a:solidFill>
          <a:srgbClr val="00B050"/>
        </a:solidFill>
        <a:ln>
          <a:noFill/>
        </a:ln>
      </dgm:spPr>
      <dgm:t>
        <a:bodyPr/>
        <a:lstStyle/>
        <a:p>
          <a:r>
            <a:rPr lang="en-US" smtClean="0"/>
            <a:t>Kiềm chế cảm xúc </a:t>
          </a:r>
          <a:endParaRPr lang="en-US"/>
        </a:p>
      </dgm:t>
    </dgm:pt>
    <dgm:pt modelId="{A1AF726E-EF0A-4FC9-B89B-A3F0CCE360BC}" type="parTrans" cxnId="{DFEF2B72-3827-425B-A669-4DE31FDA29DE}">
      <dgm:prSet/>
      <dgm:spPr/>
      <dgm:t>
        <a:bodyPr/>
        <a:lstStyle/>
        <a:p>
          <a:endParaRPr lang="en-US"/>
        </a:p>
      </dgm:t>
    </dgm:pt>
    <dgm:pt modelId="{DA427DCF-9039-4EC3-BDB3-3F2D1F965890}" type="sibTrans" cxnId="{DFEF2B72-3827-425B-A669-4DE31FDA29DE}">
      <dgm:prSet/>
      <dgm:spPr>
        <a:solidFill>
          <a:schemeClr val="accent2">
            <a:lumMod val="50000"/>
          </a:schemeClr>
        </a:solidFill>
        <a:ln>
          <a:noFill/>
        </a:ln>
      </dgm:spPr>
      <dgm:t>
        <a:bodyPr/>
        <a:lstStyle/>
        <a:p>
          <a:endParaRPr lang="en-US"/>
        </a:p>
      </dgm:t>
    </dgm:pt>
    <dgm:pt modelId="{E4340A0E-5381-4A13-85DC-8C8110F9E78E}">
      <dgm:prSet phldrT="[Text]"/>
      <dgm:spPr>
        <a:solidFill>
          <a:srgbClr val="0070C0"/>
        </a:solidFill>
        <a:ln>
          <a:noFill/>
        </a:ln>
      </dgm:spPr>
      <dgm:t>
        <a:bodyPr/>
        <a:lstStyle/>
        <a:p>
          <a:r>
            <a:rPr lang="en-US" smtClean="0"/>
            <a:t>Tùy cơ ứng biến </a:t>
          </a:r>
          <a:endParaRPr lang="en-US"/>
        </a:p>
      </dgm:t>
    </dgm:pt>
    <dgm:pt modelId="{D04D2746-F068-40EA-B31C-49D3C617F6C0}" type="parTrans" cxnId="{587A5448-AEA7-4F4A-8579-CC8B6C526C73}">
      <dgm:prSet/>
      <dgm:spPr/>
      <dgm:t>
        <a:bodyPr/>
        <a:lstStyle/>
        <a:p>
          <a:endParaRPr lang="en-US"/>
        </a:p>
      </dgm:t>
    </dgm:pt>
    <dgm:pt modelId="{36B25B82-85F5-449E-A8B1-F911AAED21F7}" type="sibTrans" cxnId="{587A5448-AEA7-4F4A-8579-CC8B6C526C73}">
      <dgm:prSet/>
      <dgm:spPr>
        <a:solidFill>
          <a:schemeClr val="accent2">
            <a:lumMod val="50000"/>
          </a:schemeClr>
        </a:solidFill>
        <a:ln>
          <a:noFill/>
        </a:ln>
      </dgm:spPr>
      <dgm:t>
        <a:bodyPr/>
        <a:lstStyle/>
        <a:p>
          <a:endParaRPr lang="en-US"/>
        </a:p>
      </dgm:t>
    </dgm:pt>
    <dgm:pt modelId="{B7856E41-2D57-426C-9A9D-1578220BB8AF}">
      <dgm:prSet phldrT="[Text]"/>
      <dgm:spPr>
        <a:solidFill>
          <a:srgbClr val="6CB4A6"/>
        </a:solidFill>
        <a:ln>
          <a:noFill/>
        </a:ln>
      </dgm:spPr>
      <dgm:t>
        <a:bodyPr/>
        <a:lstStyle/>
        <a:p>
          <a:r>
            <a:rPr lang="en-US" smtClean="0"/>
            <a:t>Đừng để đối phương mất thể diện</a:t>
          </a:r>
          <a:endParaRPr lang="en-US"/>
        </a:p>
      </dgm:t>
    </dgm:pt>
    <dgm:pt modelId="{179A4A01-B2DA-48A7-8968-FF546B326A24}" type="parTrans" cxnId="{ADD89D9D-4EEE-49F4-9DCE-C68388F3733F}">
      <dgm:prSet/>
      <dgm:spPr/>
      <dgm:t>
        <a:bodyPr/>
        <a:lstStyle/>
        <a:p>
          <a:endParaRPr lang="en-US"/>
        </a:p>
      </dgm:t>
    </dgm:pt>
    <dgm:pt modelId="{224CF7C5-5098-4DA9-B2F2-80BB4FB25496}" type="sibTrans" cxnId="{ADD89D9D-4EEE-49F4-9DCE-C68388F3733F}">
      <dgm:prSet/>
      <dgm:spPr/>
      <dgm:t>
        <a:bodyPr/>
        <a:lstStyle/>
        <a:p>
          <a:endParaRPr lang="en-US"/>
        </a:p>
      </dgm:t>
    </dgm:pt>
    <dgm:pt modelId="{C95F954D-D97D-4E5A-91D8-681C963D3457}" type="pres">
      <dgm:prSet presAssocID="{BE17AEA9-F2DE-4A1C-9253-38974C0B08FD}" presName="Name0" presStyleCnt="0">
        <dgm:presLayoutVars>
          <dgm:dir/>
          <dgm:resizeHandles/>
        </dgm:presLayoutVars>
      </dgm:prSet>
      <dgm:spPr/>
    </dgm:pt>
    <dgm:pt modelId="{BB4CEE10-0447-4E94-AA05-AF5DC6F41EF7}" type="pres">
      <dgm:prSet presAssocID="{DA817027-1F4C-4AD5-8610-204F4F209106}" presName="compNode" presStyleCnt="0"/>
      <dgm:spPr/>
    </dgm:pt>
    <dgm:pt modelId="{4343FF65-D149-4710-B95E-C61C93AA4516}" type="pres">
      <dgm:prSet presAssocID="{DA817027-1F4C-4AD5-8610-204F4F209106}" presName="dummyConnPt" presStyleCnt="0"/>
      <dgm:spPr/>
    </dgm:pt>
    <dgm:pt modelId="{7F7D7309-9196-4391-AFDA-46507A82DF25}" type="pres">
      <dgm:prSet presAssocID="{DA817027-1F4C-4AD5-8610-204F4F209106}" presName="node" presStyleLbl="node1" presStyleIdx="0" presStyleCnt="8">
        <dgm:presLayoutVars>
          <dgm:bulletEnabled val="1"/>
        </dgm:presLayoutVars>
      </dgm:prSet>
      <dgm:spPr/>
      <dgm:t>
        <a:bodyPr/>
        <a:lstStyle/>
        <a:p>
          <a:endParaRPr lang="en-US"/>
        </a:p>
      </dgm:t>
    </dgm:pt>
    <dgm:pt modelId="{F81F7A60-1C3F-4628-9ABB-226D87B04801}" type="pres">
      <dgm:prSet presAssocID="{45B5753B-2717-448D-851E-BAB48CD89546}" presName="sibTrans" presStyleLbl="bgSibTrans2D1" presStyleIdx="0" presStyleCnt="7"/>
      <dgm:spPr/>
    </dgm:pt>
    <dgm:pt modelId="{BDA26419-3720-4C4D-9E6A-DDA4ED4CAFCA}" type="pres">
      <dgm:prSet presAssocID="{999E842B-C8D4-456C-B911-25D81BD2C257}" presName="compNode" presStyleCnt="0"/>
      <dgm:spPr/>
    </dgm:pt>
    <dgm:pt modelId="{F6B596AF-E757-459A-8486-38F8F41121CA}" type="pres">
      <dgm:prSet presAssocID="{999E842B-C8D4-456C-B911-25D81BD2C257}" presName="dummyConnPt" presStyleCnt="0"/>
      <dgm:spPr/>
    </dgm:pt>
    <dgm:pt modelId="{559EBB7B-2583-4727-B2C4-0AC3DCABE6A9}" type="pres">
      <dgm:prSet presAssocID="{999E842B-C8D4-456C-B911-25D81BD2C257}" presName="node" presStyleLbl="node1" presStyleIdx="1" presStyleCnt="8">
        <dgm:presLayoutVars>
          <dgm:bulletEnabled val="1"/>
        </dgm:presLayoutVars>
      </dgm:prSet>
      <dgm:spPr/>
      <dgm:t>
        <a:bodyPr/>
        <a:lstStyle/>
        <a:p>
          <a:endParaRPr lang="en-US"/>
        </a:p>
      </dgm:t>
    </dgm:pt>
    <dgm:pt modelId="{4233592D-A56B-487B-B1CE-E8FF9CD8552D}" type="pres">
      <dgm:prSet presAssocID="{FF9C4410-EE38-4030-97F1-2FD2ABD18890}" presName="sibTrans" presStyleLbl="bgSibTrans2D1" presStyleIdx="1" presStyleCnt="7"/>
      <dgm:spPr/>
    </dgm:pt>
    <dgm:pt modelId="{3B43DF9A-6B22-4929-8A06-303A5AB8F0E5}" type="pres">
      <dgm:prSet presAssocID="{D9DC90E2-78EF-46B4-BAB6-1F6E91C723DA}" presName="compNode" presStyleCnt="0"/>
      <dgm:spPr/>
    </dgm:pt>
    <dgm:pt modelId="{EB55E6E4-481B-4162-8D58-73B18E582000}" type="pres">
      <dgm:prSet presAssocID="{D9DC90E2-78EF-46B4-BAB6-1F6E91C723DA}" presName="dummyConnPt" presStyleCnt="0"/>
      <dgm:spPr/>
    </dgm:pt>
    <dgm:pt modelId="{5813C064-275E-4BFC-8689-26B7FD0B1B41}" type="pres">
      <dgm:prSet presAssocID="{D9DC90E2-78EF-46B4-BAB6-1F6E91C723DA}" presName="node" presStyleLbl="node1" presStyleIdx="2" presStyleCnt="8">
        <dgm:presLayoutVars>
          <dgm:bulletEnabled val="1"/>
        </dgm:presLayoutVars>
      </dgm:prSet>
      <dgm:spPr/>
      <dgm:t>
        <a:bodyPr/>
        <a:lstStyle/>
        <a:p>
          <a:endParaRPr lang="en-US"/>
        </a:p>
      </dgm:t>
    </dgm:pt>
    <dgm:pt modelId="{15F77F0F-4D82-4787-89AC-C9D6F2351BA2}" type="pres">
      <dgm:prSet presAssocID="{5A6DF0DF-97EC-4044-A460-0A116AB97CC1}" presName="sibTrans" presStyleLbl="bgSibTrans2D1" presStyleIdx="2" presStyleCnt="7"/>
      <dgm:spPr/>
    </dgm:pt>
    <dgm:pt modelId="{F6B83428-147E-4127-9642-06FAA81C0F2D}" type="pres">
      <dgm:prSet presAssocID="{4FDE91F1-8654-44B1-8777-2EAB8212D30A}" presName="compNode" presStyleCnt="0"/>
      <dgm:spPr/>
    </dgm:pt>
    <dgm:pt modelId="{633A50AE-0C05-48DA-99EA-DBA2D6BC2BCA}" type="pres">
      <dgm:prSet presAssocID="{4FDE91F1-8654-44B1-8777-2EAB8212D30A}" presName="dummyConnPt" presStyleCnt="0"/>
      <dgm:spPr/>
    </dgm:pt>
    <dgm:pt modelId="{B7BF9FF0-4CCB-413D-8E6C-B6E039EBF39C}" type="pres">
      <dgm:prSet presAssocID="{4FDE91F1-8654-44B1-8777-2EAB8212D30A}" presName="node" presStyleLbl="node1" presStyleIdx="3" presStyleCnt="8">
        <dgm:presLayoutVars>
          <dgm:bulletEnabled val="1"/>
        </dgm:presLayoutVars>
      </dgm:prSet>
      <dgm:spPr/>
      <dgm:t>
        <a:bodyPr/>
        <a:lstStyle/>
        <a:p>
          <a:endParaRPr lang="en-US"/>
        </a:p>
      </dgm:t>
    </dgm:pt>
    <dgm:pt modelId="{D65BF1C5-D5FD-44EF-A0AE-D480BE6C8B89}" type="pres">
      <dgm:prSet presAssocID="{5867CC59-44CC-4980-B4F0-19415E6BF70E}" presName="sibTrans" presStyleLbl="bgSibTrans2D1" presStyleIdx="3" presStyleCnt="7"/>
      <dgm:spPr/>
    </dgm:pt>
    <dgm:pt modelId="{A6DC6EEE-CE4E-4B9E-BF2C-1B4CB9134B13}" type="pres">
      <dgm:prSet presAssocID="{7E06E79B-FC07-436A-A96D-30A0CBEBEEF2}" presName="compNode" presStyleCnt="0"/>
      <dgm:spPr/>
    </dgm:pt>
    <dgm:pt modelId="{B0266B96-FF99-408A-ADC5-E68BB4B30154}" type="pres">
      <dgm:prSet presAssocID="{7E06E79B-FC07-436A-A96D-30A0CBEBEEF2}" presName="dummyConnPt" presStyleCnt="0"/>
      <dgm:spPr/>
    </dgm:pt>
    <dgm:pt modelId="{A3D20590-0831-4428-A483-6A9AC73157C2}" type="pres">
      <dgm:prSet presAssocID="{7E06E79B-FC07-436A-A96D-30A0CBEBEEF2}" presName="node" presStyleLbl="node1" presStyleIdx="4" presStyleCnt="8">
        <dgm:presLayoutVars>
          <dgm:bulletEnabled val="1"/>
        </dgm:presLayoutVars>
      </dgm:prSet>
      <dgm:spPr/>
      <dgm:t>
        <a:bodyPr/>
        <a:lstStyle/>
        <a:p>
          <a:endParaRPr lang="en-US"/>
        </a:p>
      </dgm:t>
    </dgm:pt>
    <dgm:pt modelId="{D5318D00-052E-4D4B-B2D1-3FDBF377E0C8}" type="pres">
      <dgm:prSet presAssocID="{F718B291-5D73-436B-8474-1FD8D7E72BEE}" presName="sibTrans" presStyleLbl="bgSibTrans2D1" presStyleIdx="4" presStyleCnt="7"/>
      <dgm:spPr/>
    </dgm:pt>
    <dgm:pt modelId="{6974E1DE-00E6-416E-81E3-9FC268312C59}" type="pres">
      <dgm:prSet presAssocID="{459DBA55-86B9-4FA1-AEDA-7705B544B9C5}" presName="compNode" presStyleCnt="0"/>
      <dgm:spPr/>
    </dgm:pt>
    <dgm:pt modelId="{7DF44345-A2EE-4E51-9A41-6D151DF9EEAA}" type="pres">
      <dgm:prSet presAssocID="{459DBA55-86B9-4FA1-AEDA-7705B544B9C5}" presName="dummyConnPt" presStyleCnt="0"/>
      <dgm:spPr/>
    </dgm:pt>
    <dgm:pt modelId="{F820B978-650B-4324-831F-B7106D01699D}" type="pres">
      <dgm:prSet presAssocID="{459DBA55-86B9-4FA1-AEDA-7705B544B9C5}" presName="node" presStyleLbl="node1" presStyleIdx="5" presStyleCnt="8">
        <dgm:presLayoutVars>
          <dgm:bulletEnabled val="1"/>
        </dgm:presLayoutVars>
      </dgm:prSet>
      <dgm:spPr/>
      <dgm:t>
        <a:bodyPr/>
        <a:lstStyle/>
        <a:p>
          <a:endParaRPr lang="en-US"/>
        </a:p>
      </dgm:t>
    </dgm:pt>
    <dgm:pt modelId="{4794F929-9272-4EA2-95F3-96D761E75952}" type="pres">
      <dgm:prSet presAssocID="{DA427DCF-9039-4EC3-BDB3-3F2D1F965890}" presName="sibTrans" presStyleLbl="bgSibTrans2D1" presStyleIdx="5" presStyleCnt="7"/>
      <dgm:spPr/>
    </dgm:pt>
    <dgm:pt modelId="{D98E24AD-33A8-400E-8CA1-FC0077DB1D4E}" type="pres">
      <dgm:prSet presAssocID="{E4340A0E-5381-4A13-85DC-8C8110F9E78E}" presName="compNode" presStyleCnt="0"/>
      <dgm:spPr/>
    </dgm:pt>
    <dgm:pt modelId="{EAF457BB-9D6E-4C0D-B250-521AC5A9C054}" type="pres">
      <dgm:prSet presAssocID="{E4340A0E-5381-4A13-85DC-8C8110F9E78E}" presName="dummyConnPt" presStyleCnt="0"/>
      <dgm:spPr/>
    </dgm:pt>
    <dgm:pt modelId="{73B57679-9B9E-49FB-8FBF-D1338107E2BB}" type="pres">
      <dgm:prSet presAssocID="{E4340A0E-5381-4A13-85DC-8C8110F9E78E}" presName="node" presStyleLbl="node1" presStyleIdx="6" presStyleCnt="8">
        <dgm:presLayoutVars>
          <dgm:bulletEnabled val="1"/>
        </dgm:presLayoutVars>
      </dgm:prSet>
      <dgm:spPr/>
      <dgm:t>
        <a:bodyPr/>
        <a:lstStyle/>
        <a:p>
          <a:endParaRPr lang="en-US"/>
        </a:p>
      </dgm:t>
    </dgm:pt>
    <dgm:pt modelId="{33400025-8C68-4841-BB7B-30083A67EFBF}" type="pres">
      <dgm:prSet presAssocID="{36B25B82-85F5-449E-A8B1-F911AAED21F7}" presName="sibTrans" presStyleLbl="bgSibTrans2D1" presStyleIdx="6" presStyleCnt="7"/>
      <dgm:spPr/>
    </dgm:pt>
    <dgm:pt modelId="{E618661D-2283-44E6-A989-D759723015B4}" type="pres">
      <dgm:prSet presAssocID="{B7856E41-2D57-426C-9A9D-1578220BB8AF}" presName="compNode" presStyleCnt="0"/>
      <dgm:spPr/>
    </dgm:pt>
    <dgm:pt modelId="{9941B67F-7578-480C-BFB5-F32DB4E2A299}" type="pres">
      <dgm:prSet presAssocID="{B7856E41-2D57-426C-9A9D-1578220BB8AF}" presName="dummyConnPt" presStyleCnt="0"/>
      <dgm:spPr/>
    </dgm:pt>
    <dgm:pt modelId="{296B6705-7B82-4D1A-BC1E-9BAFCF8494B1}" type="pres">
      <dgm:prSet presAssocID="{B7856E41-2D57-426C-9A9D-1578220BB8AF}" presName="node" presStyleLbl="node1" presStyleIdx="7" presStyleCnt="8">
        <dgm:presLayoutVars>
          <dgm:bulletEnabled val="1"/>
        </dgm:presLayoutVars>
      </dgm:prSet>
      <dgm:spPr/>
      <dgm:t>
        <a:bodyPr/>
        <a:lstStyle/>
        <a:p>
          <a:endParaRPr lang="en-US"/>
        </a:p>
      </dgm:t>
    </dgm:pt>
  </dgm:ptLst>
  <dgm:cxnLst>
    <dgm:cxn modelId="{C95E404C-F41D-4C0E-B60F-7D3002AEFA3E}" type="presOf" srcId="{D9DC90E2-78EF-46B4-BAB6-1F6E91C723DA}" destId="{5813C064-275E-4BFC-8689-26B7FD0B1B41}" srcOrd="0" destOrd="0" presId="urn:microsoft.com/office/officeart/2005/8/layout/bProcess4"/>
    <dgm:cxn modelId="{EFD998FB-78EB-4038-B3DA-FF9D10EFDCEE}" type="presOf" srcId="{F718B291-5D73-436B-8474-1FD8D7E72BEE}" destId="{D5318D00-052E-4D4B-B2D1-3FDBF377E0C8}" srcOrd="0" destOrd="0" presId="urn:microsoft.com/office/officeart/2005/8/layout/bProcess4"/>
    <dgm:cxn modelId="{78737295-2493-457A-A476-7F6B100F5C68}" type="presOf" srcId="{5867CC59-44CC-4980-B4F0-19415E6BF70E}" destId="{D65BF1C5-D5FD-44EF-A0AE-D480BE6C8B89}" srcOrd="0" destOrd="0" presId="urn:microsoft.com/office/officeart/2005/8/layout/bProcess4"/>
    <dgm:cxn modelId="{1791276F-8C8F-4CA7-B391-9648A0328902}" srcId="{BE17AEA9-F2DE-4A1C-9253-38974C0B08FD}" destId="{4FDE91F1-8654-44B1-8777-2EAB8212D30A}" srcOrd="3" destOrd="0" parTransId="{6F219447-6738-493B-AFE5-1A1A02CE525D}" sibTransId="{5867CC59-44CC-4980-B4F0-19415E6BF70E}"/>
    <dgm:cxn modelId="{99EDB907-CEAF-4CF6-BC6A-B47FAD4E61C1}" type="presOf" srcId="{459DBA55-86B9-4FA1-AEDA-7705B544B9C5}" destId="{F820B978-650B-4324-831F-B7106D01699D}" srcOrd="0" destOrd="0" presId="urn:microsoft.com/office/officeart/2005/8/layout/bProcess4"/>
    <dgm:cxn modelId="{83798FAB-260F-47F9-973F-B3F368429DDF}" type="presOf" srcId="{BE17AEA9-F2DE-4A1C-9253-38974C0B08FD}" destId="{C95F954D-D97D-4E5A-91D8-681C963D3457}" srcOrd="0" destOrd="0" presId="urn:microsoft.com/office/officeart/2005/8/layout/bProcess4"/>
    <dgm:cxn modelId="{01B86CDF-CEDA-49F7-9BD8-978A50472792}" type="presOf" srcId="{B7856E41-2D57-426C-9A9D-1578220BB8AF}" destId="{296B6705-7B82-4D1A-BC1E-9BAFCF8494B1}" srcOrd="0" destOrd="0" presId="urn:microsoft.com/office/officeart/2005/8/layout/bProcess4"/>
    <dgm:cxn modelId="{E5787C8B-F429-4CD6-B4BF-58BDC895748E}" srcId="{BE17AEA9-F2DE-4A1C-9253-38974C0B08FD}" destId="{DA817027-1F4C-4AD5-8610-204F4F209106}" srcOrd="0" destOrd="0" parTransId="{B1B31FB0-22CA-4812-9DC4-02027F8242A7}" sibTransId="{45B5753B-2717-448D-851E-BAB48CD89546}"/>
    <dgm:cxn modelId="{13FA33EB-00C2-470E-ABE0-76812C4FAD42}" type="presOf" srcId="{999E842B-C8D4-456C-B911-25D81BD2C257}" destId="{559EBB7B-2583-4727-B2C4-0AC3DCABE6A9}" srcOrd="0" destOrd="0" presId="urn:microsoft.com/office/officeart/2005/8/layout/bProcess4"/>
    <dgm:cxn modelId="{F4D2B8BC-743D-45F5-873E-EE5C53D5C30F}" type="presOf" srcId="{7E06E79B-FC07-436A-A96D-30A0CBEBEEF2}" destId="{A3D20590-0831-4428-A483-6A9AC73157C2}" srcOrd="0" destOrd="0" presId="urn:microsoft.com/office/officeart/2005/8/layout/bProcess4"/>
    <dgm:cxn modelId="{F76BE3FB-F9AF-458B-8082-D560C0BCB79E}" srcId="{BE17AEA9-F2DE-4A1C-9253-38974C0B08FD}" destId="{7E06E79B-FC07-436A-A96D-30A0CBEBEEF2}" srcOrd="4" destOrd="0" parTransId="{35D1C63A-1579-47DF-9D9B-1E8D8BFB3F80}" sibTransId="{F718B291-5D73-436B-8474-1FD8D7E72BEE}"/>
    <dgm:cxn modelId="{B451D616-1371-4663-A53D-DFB887EDA7B9}" type="presOf" srcId="{E4340A0E-5381-4A13-85DC-8C8110F9E78E}" destId="{73B57679-9B9E-49FB-8FBF-D1338107E2BB}" srcOrd="0" destOrd="0" presId="urn:microsoft.com/office/officeart/2005/8/layout/bProcess4"/>
    <dgm:cxn modelId="{A84642EF-37C3-440D-A44D-EBE874C1E1A5}" srcId="{BE17AEA9-F2DE-4A1C-9253-38974C0B08FD}" destId="{D9DC90E2-78EF-46B4-BAB6-1F6E91C723DA}" srcOrd="2" destOrd="0" parTransId="{D9C12ACE-DF46-469C-8E3F-8A5A5FF14438}" sibTransId="{5A6DF0DF-97EC-4044-A460-0A116AB97CC1}"/>
    <dgm:cxn modelId="{B737B0DF-3F2D-4C87-8D5B-4C52F0BAFA08}" type="presOf" srcId="{4FDE91F1-8654-44B1-8777-2EAB8212D30A}" destId="{B7BF9FF0-4CCB-413D-8E6C-B6E039EBF39C}" srcOrd="0" destOrd="0" presId="urn:microsoft.com/office/officeart/2005/8/layout/bProcess4"/>
    <dgm:cxn modelId="{23D772C9-1873-4DE3-B0AC-4DF9D4F7DD3B}" type="presOf" srcId="{FF9C4410-EE38-4030-97F1-2FD2ABD18890}" destId="{4233592D-A56B-487B-B1CE-E8FF9CD8552D}" srcOrd="0" destOrd="0" presId="urn:microsoft.com/office/officeart/2005/8/layout/bProcess4"/>
    <dgm:cxn modelId="{6EB783BB-82E9-4842-8BF4-0CCFE5ED1257}" type="presOf" srcId="{45B5753B-2717-448D-851E-BAB48CD89546}" destId="{F81F7A60-1C3F-4628-9ABB-226D87B04801}" srcOrd="0" destOrd="0" presId="urn:microsoft.com/office/officeart/2005/8/layout/bProcess4"/>
    <dgm:cxn modelId="{5D1FC049-AD53-4E39-BA6B-1F63A63C39E4}" type="presOf" srcId="{36B25B82-85F5-449E-A8B1-F911AAED21F7}" destId="{33400025-8C68-4841-BB7B-30083A67EFBF}" srcOrd="0" destOrd="0" presId="urn:microsoft.com/office/officeart/2005/8/layout/bProcess4"/>
    <dgm:cxn modelId="{A334DDF4-694D-4C7D-8A1A-D2B43414C9C4}" type="presOf" srcId="{5A6DF0DF-97EC-4044-A460-0A116AB97CC1}" destId="{15F77F0F-4D82-4787-89AC-C9D6F2351BA2}" srcOrd="0" destOrd="0" presId="urn:microsoft.com/office/officeart/2005/8/layout/bProcess4"/>
    <dgm:cxn modelId="{940A1224-F2CD-4CD1-812C-35711A637A06}" srcId="{BE17AEA9-F2DE-4A1C-9253-38974C0B08FD}" destId="{999E842B-C8D4-456C-B911-25D81BD2C257}" srcOrd="1" destOrd="0" parTransId="{791FD18D-8437-4606-BAD5-81FBBE8AB87B}" sibTransId="{FF9C4410-EE38-4030-97F1-2FD2ABD18890}"/>
    <dgm:cxn modelId="{ADD89D9D-4EEE-49F4-9DCE-C68388F3733F}" srcId="{BE17AEA9-F2DE-4A1C-9253-38974C0B08FD}" destId="{B7856E41-2D57-426C-9A9D-1578220BB8AF}" srcOrd="7" destOrd="0" parTransId="{179A4A01-B2DA-48A7-8968-FF546B326A24}" sibTransId="{224CF7C5-5098-4DA9-B2F2-80BB4FB25496}"/>
    <dgm:cxn modelId="{D598215F-C09B-41BC-B357-8C66BC8E6B31}" type="presOf" srcId="{DA427DCF-9039-4EC3-BDB3-3F2D1F965890}" destId="{4794F929-9272-4EA2-95F3-96D761E75952}" srcOrd="0" destOrd="0" presId="urn:microsoft.com/office/officeart/2005/8/layout/bProcess4"/>
    <dgm:cxn modelId="{DFEF2B72-3827-425B-A669-4DE31FDA29DE}" srcId="{BE17AEA9-F2DE-4A1C-9253-38974C0B08FD}" destId="{459DBA55-86B9-4FA1-AEDA-7705B544B9C5}" srcOrd="5" destOrd="0" parTransId="{A1AF726E-EF0A-4FC9-B89B-A3F0CCE360BC}" sibTransId="{DA427DCF-9039-4EC3-BDB3-3F2D1F965890}"/>
    <dgm:cxn modelId="{587A5448-AEA7-4F4A-8579-CC8B6C526C73}" srcId="{BE17AEA9-F2DE-4A1C-9253-38974C0B08FD}" destId="{E4340A0E-5381-4A13-85DC-8C8110F9E78E}" srcOrd="6" destOrd="0" parTransId="{D04D2746-F068-40EA-B31C-49D3C617F6C0}" sibTransId="{36B25B82-85F5-449E-A8B1-F911AAED21F7}"/>
    <dgm:cxn modelId="{049FD30F-499D-4C20-9D56-217CFB4D49A2}" type="presOf" srcId="{DA817027-1F4C-4AD5-8610-204F4F209106}" destId="{7F7D7309-9196-4391-AFDA-46507A82DF25}" srcOrd="0" destOrd="0" presId="urn:microsoft.com/office/officeart/2005/8/layout/bProcess4"/>
    <dgm:cxn modelId="{4B043A00-646C-4807-94BC-42916C0784D5}" type="presParOf" srcId="{C95F954D-D97D-4E5A-91D8-681C963D3457}" destId="{BB4CEE10-0447-4E94-AA05-AF5DC6F41EF7}" srcOrd="0" destOrd="0" presId="urn:microsoft.com/office/officeart/2005/8/layout/bProcess4"/>
    <dgm:cxn modelId="{B36DB5D8-899C-470D-AD7A-25D4BA8AD1F4}" type="presParOf" srcId="{BB4CEE10-0447-4E94-AA05-AF5DC6F41EF7}" destId="{4343FF65-D149-4710-B95E-C61C93AA4516}" srcOrd="0" destOrd="0" presId="urn:microsoft.com/office/officeart/2005/8/layout/bProcess4"/>
    <dgm:cxn modelId="{E8A5BE9C-CF14-4BE8-AAE2-D163BECEAAF5}" type="presParOf" srcId="{BB4CEE10-0447-4E94-AA05-AF5DC6F41EF7}" destId="{7F7D7309-9196-4391-AFDA-46507A82DF25}" srcOrd="1" destOrd="0" presId="urn:microsoft.com/office/officeart/2005/8/layout/bProcess4"/>
    <dgm:cxn modelId="{F65D8484-7249-4BF2-AF0C-EFC57B32ECC0}" type="presParOf" srcId="{C95F954D-D97D-4E5A-91D8-681C963D3457}" destId="{F81F7A60-1C3F-4628-9ABB-226D87B04801}" srcOrd="1" destOrd="0" presId="urn:microsoft.com/office/officeart/2005/8/layout/bProcess4"/>
    <dgm:cxn modelId="{E95647BB-95CF-49DF-8145-595F02A75CB8}" type="presParOf" srcId="{C95F954D-D97D-4E5A-91D8-681C963D3457}" destId="{BDA26419-3720-4C4D-9E6A-DDA4ED4CAFCA}" srcOrd="2" destOrd="0" presId="urn:microsoft.com/office/officeart/2005/8/layout/bProcess4"/>
    <dgm:cxn modelId="{BBE3B4BD-E164-4FD9-979A-7D1C38F573AF}" type="presParOf" srcId="{BDA26419-3720-4C4D-9E6A-DDA4ED4CAFCA}" destId="{F6B596AF-E757-459A-8486-38F8F41121CA}" srcOrd="0" destOrd="0" presId="urn:microsoft.com/office/officeart/2005/8/layout/bProcess4"/>
    <dgm:cxn modelId="{96FF445A-EA38-431E-91F5-756A01C17F89}" type="presParOf" srcId="{BDA26419-3720-4C4D-9E6A-DDA4ED4CAFCA}" destId="{559EBB7B-2583-4727-B2C4-0AC3DCABE6A9}" srcOrd="1" destOrd="0" presId="urn:microsoft.com/office/officeart/2005/8/layout/bProcess4"/>
    <dgm:cxn modelId="{A2CF8FF8-3F48-4389-8BAC-4A92C1C0CC9A}" type="presParOf" srcId="{C95F954D-D97D-4E5A-91D8-681C963D3457}" destId="{4233592D-A56B-487B-B1CE-E8FF9CD8552D}" srcOrd="3" destOrd="0" presId="urn:microsoft.com/office/officeart/2005/8/layout/bProcess4"/>
    <dgm:cxn modelId="{C390B5BC-9FF4-4CFD-815B-5684BE0540D2}" type="presParOf" srcId="{C95F954D-D97D-4E5A-91D8-681C963D3457}" destId="{3B43DF9A-6B22-4929-8A06-303A5AB8F0E5}" srcOrd="4" destOrd="0" presId="urn:microsoft.com/office/officeart/2005/8/layout/bProcess4"/>
    <dgm:cxn modelId="{35B0BEEC-669B-404F-B08B-C3738F723D82}" type="presParOf" srcId="{3B43DF9A-6B22-4929-8A06-303A5AB8F0E5}" destId="{EB55E6E4-481B-4162-8D58-73B18E582000}" srcOrd="0" destOrd="0" presId="urn:microsoft.com/office/officeart/2005/8/layout/bProcess4"/>
    <dgm:cxn modelId="{7C33C387-D9BF-4ACD-82E1-7CAEF4431B40}" type="presParOf" srcId="{3B43DF9A-6B22-4929-8A06-303A5AB8F0E5}" destId="{5813C064-275E-4BFC-8689-26B7FD0B1B41}" srcOrd="1" destOrd="0" presId="urn:microsoft.com/office/officeart/2005/8/layout/bProcess4"/>
    <dgm:cxn modelId="{66548855-061A-4056-8B18-CF3E0D0A9BC5}" type="presParOf" srcId="{C95F954D-D97D-4E5A-91D8-681C963D3457}" destId="{15F77F0F-4D82-4787-89AC-C9D6F2351BA2}" srcOrd="5" destOrd="0" presId="urn:microsoft.com/office/officeart/2005/8/layout/bProcess4"/>
    <dgm:cxn modelId="{F3CBA166-8384-48AC-97D9-0DC3706A7D02}" type="presParOf" srcId="{C95F954D-D97D-4E5A-91D8-681C963D3457}" destId="{F6B83428-147E-4127-9642-06FAA81C0F2D}" srcOrd="6" destOrd="0" presId="urn:microsoft.com/office/officeart/2005/8/layout/bProcess4"/>
    <dgm:cxn modelId="{81B25BC8-35AE-4F64-80CF-7E85542717E5}" type="presParOf" srcId="{F6B83428-147E-4127-9642-06FAA81C0F2D}" destId="{633A50AE-0C05-48DA-99EA-DBA2D6BC2BCA}" srcOrd="0" destOrd="0" presId="urn:microsoft.com/office/officeart/2005/8/layout/bProcess4"/>
    <dgm:cxn modelId="{623E1C8B-F184-410B-B789-848FE4CF37E2}" type="presParOf" srcId="{F6B83428-147E-4127-9642-06FAA81C0F2D}" destId="{B7BF9FF0-4CCB-413D-8E6C-B6E039EBF39C}" srcOrd="1" destOrd="0" presId="urn:microsoft.com/office/officeart/2005/8/layout/bProcess4"/>
    <dgm:cxn modelId="{5F3F8E25-581B-43A3-A67F-615AC618E0E6}" type="presParOf" srcId="{C95F954D-D97D-4E5A-91D8-681C963D3457}" destId="{D65BF1C5-D5FD-44EF-A0AE-D480BE6C8B89}" srcOrd="7" destOrd="0" presId="urn:microsoft.com/office/officeart/2005/8/layout/bProcess4"/>
    <dgm:cxn modelId="{C8CA0B82-A75A-4038-8A5D-B72E70630AFD}" type="presParOf" srcId="{C95F954D-D97D-4E5A-91D8-681C963D3457}" destId="{A6DC6EEE-CE4E-4B9E-BF2C-1B4CB9134B13}" srcOrd="8" destOrd="0" presId="urn:microsoft.com/office/officeart/2005/8/layout/bProcess4"/>
    <dgm:cxn modelId="{D96520D9-0083-42E8-9E94-BBF390AD371E}" type="presParOf" srcId="{A6DC6EEE-CE4E-4B9E-BF2C-1B4CB9134B13}" destId="{B0266B96-FF99-408A-ADC5-E68BB4B30154}" srcOrd="0" destOrd="0" presId="urn:microsoft.com/office/officeart/2005/8/layout/bProcess4"/>
    <dgm:cxn modelId="{7E2B3784-B09D-4A9C-9CB6-F5E79B6CF292}" type="presParOf" srcId="{A6DC6EEE-CE4E-4B9E-BF2C-1B4CB9134B13}" destId="{A3D20590-0831-4428-A483-6A9AC73157C2}" srcOrd="1" destOrd="0" presId="urn:microsoft.com/office/officeart/2005/8/layout/bProcess4"/>
    <dgm:cxn modelId="{2AFCD8B5-24A8-40F1-A0C9-95DED16D1BA9}" type="presParOf" srcId="{C95F954D-D97D-4E5A-91D8-681C963D3457}" destId="{D5318D00-052E-4D4B-B2D1-3FDBF377E0C8}" srcOrd="9" destOrd="0" presId="urn:microsoft.com/office/officeart/2005/8/layout/bProcess4"/>
    <dgm:cxn modelId="{57798290-4B7A-462C-B2A1-98F2676B76F6}" type="presParOf" srcId="{C95F954D-D97D-4E5A-91D8-681C963D3457}" destId="{6974E1DE-00E6-416E-81E3-9FC268312C59}" srcOrd="10" destOrd="0" presId="urn:microsoft.com/office/officeart/2005/8/layout/bProcess4"/>
    <dgm:cxn modelId="{341B2D62-7409-4364-8842-AF0B9861CC9E}" type="presParOf" srcId="{6974E1DE-00E6-416E-81E3-9FC268312C59}" destId="{7DF44345-A2EE-4E51-9A41-6D151DF9EEAA}" srcOrd="0" destOrd="0" presId="urn:microsoft.com/office/officeart/2005/8/layout/bProcess4"/>
    <dgm:cxn modelId="{90AC311B-4BDC-438C-AB0A-FAF992BE921B}" type="presParOf" srcId="{6974E1DE-00E6-416E-81E3-9FC268312C59}" destId="{F820B978-650B-4324-831F-B7106D01699D}" srcOrd="1" destOrd="0" presId="urn:microsoft.com/office/officeart/2005/8/layout/bProcess4"/>
    <dgm:cxn modelId="{D426DE73-8401-473D-8F0B-F635F35C0CB0}" type="presParOf" srcId="{C95F954D-D97D-4E5A-91D8-681C963D3457}" destId="{4794F929-9272-4EA2-95F3-96D761E75952}" srcOrd="11" destOrd="0" presId="urn:microsoft.com/office/officeart/2005/8/layout/bProcess4"/>
    <dgm:cxn modelId="{A0A37217-8241-4CF2-B0DE-AF186396F685}" type="presParOf" srcId="{C95F954D-D97D-4E5A-91D8-681C963D3457}" destId="{D98E24AD-33A8-400E-8CA1-FC0077DB1D4E}" srcOrd="12" destOrd="0" presId="urn:microsoft.com/office/officeart/2005/8/layout/bProcess4"/>
    <dgm:cxn modelId="{3CA14667-1501-4CDE-A170-6DE732D2C5CF}" type="presParOf" srcId="{D98E24AD-33A8-400E-8CA1-FC0077DB1D4E}" destId="{EAF457BB-9D6E-4C0D-B250-521AC5A9C054}" srcOrd="0" destOrd="0" presId="urn:microsoft.com/office/officeart/2005/8/layout/bProcess4"/>
    <dgm:cxn modelId="{865BC00C-F803-40B4-894A-C1090FAC7904}" type="presParOf" srcId="{D98E24AD-33A8-400E-8CA1-FC0077DB1D4E}" destId="{73B57679-9B9E-49FB-8FBF-D1338107E2BB}" srcOrd="1" destOrd="0" presId="urn:microsoft.com/office/officeart/2005/8/layout/bProcess4"/>
    <dgm:cxn modelId="{E202D792-931A-4388-B20F-C77289AF1197}" type="presParOf" srcId="{C95F954D-D97D-4E5A-91D8-681C963D3457}" destId="{33400025-8C68-4841-BB7B-30083A67EFBF}" srcOrd="13" destOrd="0" presId="urn:microsoft.com/office/officeart/2005/8/layout/bProcess4"/>
    <dgm:cxn modelId="{86F5219E-44D1-421F-8C78-36F3ACC7119C}" type="presParOf" srcId="{C95F954D-D97D-4E5A-91D8-681C963D3457}" destId="{E618661D-2283-44E6-A989-D759723015B4}" srcOrd="14" destOrd="0" presId="urn:microsoft.com/office/officeart/2005/8/layout/bProcess4"/>
    <dgm:cxn modelId="{D0988266-10A4-4A82-B739-53F37235FEEA}" type="presParOf" srcId="{E618661D-2283-44E6-A989-D759723015B4}" destId="{9941B67F-7578-480C-BFB5-F32DB4E2A299}" srcOrd="0" destOrd="0" presId="urn:microsoft.com/office/officeart/2005/8/layout/bProcess4"/>
    <dgm:cxn modelId="{BF2D65C5-F45D-4132-AE27-7529FAF03D44}" type="presParOf" srcId="{E618661D-2283-44E6-A989-D759723015B4}" destId="{296B6705-7B82-4D1A-BC1E-9BAFCF8494B1}" srcOrd="1" destOrd="0" presId="urn:microsoft.com/office/officeart/2005/8/layout/bProcess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rgbClr val="FFC000"/>
        </a:solidFill>
        <a:ln>
          <a:noFill/>
        </a:ln>
      </dgm:spPr>
      <dgm:t>
        <a:bodyPr/>
        <a:lstStyle/>
        <a:p>
          <a:r>
            <a:rPr lang="en-US" sz="2400" smtClean="0"/>
            <a:t>Xây dựng một tiêu chuẩn khách quan </a:t>
          </a:r>
          <a:endParaRPr lang="en-US" sz="2400"/>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custT="1"/>
      <dgm:spPr>
        <a:solidFill>
          <a:srgbClr val="FFC000"/>
        </a:solidFill>
        <a:ln>
          <a:noFill/>
        </a:ln>
      </dgm:spPr>
      <dgm:t>
        <a:bodyPr/>
        <a:lstStyle/>
        <a:p>
          <a:r>
            <a:rPr lang="en-US" sz="2400" smtClean="0"/>
            <a:t>Cần phải dựa và khâu then chốt </a:t>
          </a:r>
          <a:endParaRPr lang="en-US" sz="2400"/>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custT="1"/>
      <dgm:spPr>
        <a:solidFill>
          <a:srgbClr val="92D050"/>
        </a:solidFill>
        <a:ln>
          <a:noFill/>
        </a:ln>
      </dgm:spPr>
      <dgm:t>
        <a:bodyPr/>
        <a:lstStyle/>
        <a:p>
          <a:r>
            <a:rPr lang="en-US" sz="2400" smtClean="0"/>
            <a:t>Đừng tập trung vào lập trường mà hãy tìm hiểu những lợi ích đứng sau lập trường đó </a:t>
          </a:r>
          <a:endParaRPr lang="en-US" sz="2400"/>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rgbClr val="FFC000"/>
        </a:solidFill>
        <a:ln>
          <a:noFill/>
        </a:ln>
      </dgm:spPr>
      <dgm:t>
        <a:bodyPr/>
        <a:lstStyle/>
        <a:p>
          <a:r>
            <a:rPr lang="en-US" sz="2400" smtClean="0"/>
            <a:t>Tìm các phương án thay thế </a:t>
          </a:r>
          <a:endParaRPr lang="en-US" sz="2400"/>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rgbClr val="92D050"/>
        </a:solidFill>
        <a:ln>
          <a:noFill/>
        </a:ln>
      </dgm:spPr>
      <dgm:t>
        <a:bodyPr/>
        <a:lstStyle/>
        <a:p>
          <a:r>
            <a:rPr lang="en-US" sz="2400" smtClean="0"/>
            <a:t>Đặt mình vào vị trí đối tác và ngược lại </a:t>
          </a:r>
          <a:endParaRPr lang="en-US" sz="2400"/>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E352EF9-6BDA-4ABD-8E26-8930C94CA939}">
      <dgm:prSet phldrT="[Text]" custT="1"/>
      <dgm:spPr>
        <a:solidFill>
          <a:srgbClr val="92D050"/>
        </a:solidFill>
        <a:ln>
          <a:noFill/>
        </a:ln>
      </dgm:spPr>
      <dgm:t>
        <a:bodyPr/>
        <a:lstStyle/>
        <a:p>
          <a:r>
            <a:rPr lang="en-US" sz="2400" smtClean="0"/>
            <a:t>Thay thế nhân viên đàm phán</a:t>
          </a:r>
          <a:endParaRPr lang="en-US" sz="2400"/>
        </a:p>
      </dgm:t>
    </dgm:pt>
    <dgm:pt modelId="{12A323A1-D0BE-487E-8FB7-2627538DCE6B}" type="parTrans" cxnId="{C4A49F95-3113-4C06-9D74-5A2C96AA146D}">
      <dgm:prSet/>
      <dgm:spPr/>
      <dgm:t>
        <a:bodyPr/>
        <a:lstStyle/>
        <a:p>
          <a:endParaRPr lang="en-US"/>
        </a:p>
      </dgm:t>
    </dgm:pt>
    <dgm:pt modelId="{6FA0470E-1025-4C9E-AB38-190EFDDA095E}" type="sibTrans" cxnId="{C4A49F95-3113-4C06-9D74-5A2C96AA146D}">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6"/>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6"/>
      <dgm:spPr/>
    </dgm:pt>
    <dgm:pt modelId="{FE5DACDC-D204-4196-9D90-2C749A97F532}" type="pres">
      <dgm:prSet presAssocID="{13BF7155-BE45-4CF9-B41C-0D474A570606}" presName="dstNode" presStyleLbl="node1" presStyleIdx="0" presStyleCnt="6"/>
      <dgm:spPr/>
    </dgm:pt>
    <dgm:pt modelId="{403524E3-91F6-45AB-B12F-51339F9DFC8C}" type="pres">
      <dgm:prSet presAssocID="{5A1B949C-74D4-408C-BF4F-71E7093C8B8A}" presName="text_1" presStyleLbl="node1" presStyleIdx="0" presStyleCnt="6">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6"/>
      <dgm:spPr>
        <a:solidFill>
          <a:srgbClr val="92D050"/>
        </a:solidFill>
      </dgm:spPr>
      <dgm:t>
        <a:bodyPr/>
        <a:lstStyle/>
        <a:p>
          <a:endParaRPr lang="en-US"/>
        </a:p>
      </dgm:t>
    </dgm:pt>
    <dgm:pt modelId="{FC17301F-65ED-48B5-ADB3-E7C53E5E2D71}" type="pres">
      <dgm:prSet presAssocID="{C706F11F-6035-47FF-9995-9F9454D2E636}" presName="text_2" presStyleLbl="node1" presStyleIdx="1" presStyleCnt="6">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6"/>
      <dgm:spPr>
        <a:solidFill>
          <a:srgbClr val="FFC000"/>
        </a:solidFill>
      </dgm:spPr>
    </dgm:pt>
    <dgm:pt modelId="{8471E97E-9928-4F7C-9EB1-A0B044A043C7}" type="pres">
      <dgm:prSet presAssocID="{45993EB3-59A3-4B33-A145-B47E49091A1E}" presName="text_3" presStyleLbl="node1" presStyleIdx="2" presStyleCnt="6">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6"/>
      <dgm:spPr>
        <a:solidFill>
          <a:srgbClr val="92D050"/>
        </a:solidFill>
      </dgm:spPr>
      <dgm:t>
        <a:bodyPr/>
        <a:lstStyle/>
        <a:p>
          <a:endParaRPr lang="en-US"/>
        </a:p>
      </dgm:t>
    </dgm:pt>
    <dgm:pt modelId="{50784C02-FA6D-4036-AF38-BC8344E3E045}" type="pres">
      <dgm:prSet presAssocID="{6F30364A-EE01-46A5-9304-0AE938B11CEE}" presName="text_4" presStyleLbl="node1" presStyleIdx="3" presStyleCnt="6">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6"/>
      <dgm:spPr>
        <a:solidFill>
          <a:srgbClr val="FFC000"/>
        </a:solidFill>
      </dgm:spPr>
    </dgm:pt>
    <dgm:pt modelId="{DD70286A-88AB-4BF7-BBC6-522207A183B1}" type="pres">
      <dgm:prSet presAssocID="{F7C15B5E-C61A-4C75-A38E-CB32B8706709}" presName="text_5" presStyleLbl="node1" presStyleIdx="4" presStyleCnt="6" custScaleY="94707">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6"/>
      <dgm:spPr>
        <a:solidFill>
          <a:srgbClr val="92D050"/>
        </a:solidFill>
      </dgm:spPr>
      <dgm:t>
        <a:bodyPr/>
        <a:lstStyle/>
        <a:p>
          <a:endParaRPr lang="en-US"/>
        </a:p>
      </dgm:t>
    </dgm:pt>
    <dgm:pt modelId="{2CC67AC9-88A0-4076-B843-439EF48CEE0D}" type="pres">
      <dgm:prSet presAssocID="{6E352EF9-6BDA-4ABD-8E26-8930C94CA939}" presName="text_6" presStyleLbl="node1" presStyleIdx="5" presStyleCnt="6" custScaleY="94707">
        <dgm:presLayoutVars>
          <dgm:bulletEnabled val="1"/>
        </dgm:presLayoutVars>
      </dgm:prSet>
      <dgm:spPr/>
      <dgm:t>
        <a:bodyPr/>
        <a:lstStyle/>
        <a:p>
          <a:endParaRPr lang="en-US"/>
        </a:p>
      </dgm:t>
    </dgm:pt>
    <dgm:pt modelId="{8C5AAF36-3107-4FBE-BA4E-54DE6E1FF2D6}" type="pres">
      <dgm:prSet presAssocID="{6E352EF9-6BDA-4ABD-8E26-8930C94CA939}" presName="accent_6" presStyleCnt="0"/>
      <dgm:spPr/>
    </dgm:pt>
    <dgm:pt modelId="{775467D3-62DB-42FD-92D7-3B6BF2BD1B7F}" type="pres">
      <dgm:prSet presAssocID="{6E352EF9-6BDA-4ABD-8E26-8930C94CA939}" presName="accentRepeatNode" presStyleLbl="solidFgAcc1" presStyleIdx="5" presStyleCnt="6"/>
      <dgm:spPr>
        <a:solidFill>
          <a:srgbClr val="FFC000"/>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E6EC01E1-5553-4FB7-AA5F-027EED5B9B91}" type="presOf" srcId="{6E352EF9-6BDA-4ABD-8E26-8930C94CA939}" destId="{2CC67AC9-88A0-4076-B843-439EF48CEE0D}" srcOrd="0" destOrd="0" presId="urn:microsoft.com/office/officeart/2008/layout/VerticalCurvedList"/>
    <dgm:cxn modelId="{C4A49F95-3113-4C06-9D74-5A2C96AA146D}" srcId="{13BF7155-BE45-4CF9-B41C-0D474A570606}" destId="{6E352EF9-6BDA-4ABD-8E26-8930C94CA939}" srcOrd="5" destOrd="0" parTransId="{12A323A1-D0BE-487E-8FB7-2627538DCE6B}" sibTransId="{6FA0470E-1025-4C9E-AB38-190EFDDA095E}"/>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 modelId="{B637DFBC-E84D-4753-A42F-F3CE1F3A63CF}" type="presParOf" srcId="{241F2806-A872-4DC0-88E6-5066154DF9EA}" destId="{2CC67AC9-88A0-4076-B843-439EF48CEE0D}" srcOrd="11" destOrd="0" presId="urn:microsoft.com/office/officeart/2008/layout/VerticalCurvedList"/>
    <dgm:cxn modelId="{1424D7A1-CA4D-427A-B99B-F1EAE1DB545D}" type="presParOf" srcId="{241F2806-A872-4DC0-88E6-5066154DF9EA}" destId="{8C5AAF36-3107-4FBE-BA4E-54DE6E1FF2D6}" srcOrd="12" destOrd="0" presId="urn:microsoft.com/office/officeart/2008/layout/VerticalCurvedList"/>
    <dgm:cxn modelId="{9A7BC5AA-0113-4709-B5CA-910333005F12}" type="presParOf" srcId="{8C5AAF36-3107-4FBE-BA4E-54DE6E1FF2D6}" destId="{775467D3-62DB-42FD-92D7-3B6BF2BD1B7F}" srcOrd="0" destOrd="0" presId="urn:microsoft.com/office/officeart/2008/layout/VerticalCurv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B1913F8-3EBA-4CA5-A9E0-2756FBAD2933}" type="doc">
      <dgm:prSet loTypeId="urn:microsoft.com/office/officeart/2005/8/layout/cycle8" loCatId="cycle" qsTypeId="urn:microsoft.com/office/officeart/2005/8/quickstyle/simple1" qsCatId="simple" csTypeId="urn:microsoft.com/office/officeart/2005/8/colors/accent1_2" csCatId="accent1" phldr="1"/>
      <dgm:spPr/>
    </dgm:pt>
    <dgm:pt modelId="{9CD81BCC-5063-467D-9D29-F8CABE206AB2}">
      <dgm:prSet phldrT="[Text]"/>
      <dgm:spPr>
        <a:solidFill>
          <a:schemeClr val="accent1">
            <a:lumMod val="75000"/>
          </a:schemeClr>
        </a:solidFill>
      </dgm:spPr>
      <dgm:t>
        <a:bodyPr/>
        <a:lstStyle/>
        <a:p>
          <a:r>
            <a:rPr lang="pt-BR" i="1" smtClean="0"/>
            <a:t>Đàm phán kiểu cứng (</a:t>
          </a:r>
          <a:r>
            <a:rPr lang="en-US" i="1" smtClean="0"/>
            <a:t>Hard Negotiation</a:t>
          </a:r>
          <a:r>
            <a:rPr lang="pt-BR" i="1" smtClean="0"/>
            <a:t>)</a:t>
          </a:r>
          <a:endParaRPr lang="en-US"/>
        </a:p>
      </dgm:t>
    </dgm:pt>
    <dgm:pt modelId="{1F1062C0-4388-4F15-A61E-7D35B6011227}" type="parTrans" cxnId="{20B16FA7-E5B9-445A-AC72-E47B7308A815}">
      <dgm:prSet/>
      <dgm:spPr/>
      <dgm:t>
        <a:bodyPr/>
        <a:lstStyle/>
        <a:p>
          <a:endParaRPr lang="en-US"/>
        </a:p>
      </dgm:t>
    </dgm:pt>
    <dgm:pt modelId="{F0199594-6DA3-4EBF-A89C-6E6A18031F31}" type="sibTrans" cxnId="{20B16FA7-E5B9-445A-AC72-E47B7308A815}">
      <dgm:prSet/>
      <dgm:spPr/>
      <dgm:t>
        <a:bodyPr/>
        <a:lstStyle/>
        <a:p>
          <a:endParaRPr lang="en-US"/>
        </a:p>
      </dgm:t>
    </dgm:pt>
    <dgm:pt modelId="{BE54F8DB-5279-422F-9402-BA3C799E8015}">
      <dgm:prSet phldrT="[Text]"/>
      <dgm:spPr>
        <a:solidFill>
          <a:srgbClr val="0000FF"/>
        </a:solidFill>
      </dgm:spPr>
      <dgm:t>
        <a:bodyPr/>
        <a:lstStyle/>
        <a:p>
          <a:r>
            <a:rPr lang="pt-BR" i="1" smtClean="0"/>
            <a:t>Đàm phán kiểu nguyên tắc (</a:t>
          </a:r>
          <a:r>
            <a:rPr lang="en-US" i="1" smtClean="0"/>
            <a:t>Principled Negotiation)</a:t>
          </a:r>
          <a:endParaRPr lang="en-US"/>
        </a:p>
      </dgm:t>
    </dgm:pt>
    <dgm:pt modelId="{2951F967-6D51-432F-AAC3-6BE1EDF9F120}" type="parTrans" cxnId="{4E81DE70-7A45-4445-8DB1-0DD4140E813E}">
      <dgm:prSet/>
      <dgm:spPr/>
      <dgm:t>
        <a:bodyPr/>
        <a:lstStyle/>
        <a:p>
          <a:endParaRPr lang="en-US"/>
        </a:p>
      </dgm:t>
    </dgm:pt>
    <dgm:pt modelId="{755059DA-4C1F-414F-8D00-0F1E4229D641}" type="sibTrans" cxnId="{4E81DE70-7A45-4445-8DB1-0DD4140E813E}">
      <dgm:prSet/>
      <dgm:spPr/>
      <dgm:t>
        <a:bodyPr/>
        <a:lstStyle/>
        <a:p>
          <a:endParaRPr lang="en-US"/>
        </a:p>
      </dgm:t>
    </dgm:pt>
    <dgm:pt modelId="{94E0A9C6-0C8B-4AA7-AAE4-4B64D2ABD213}">
      <dgm:prSet phldrT="[Text]"/>
      <dgm:spPr>
        <a:solidFill>
          <a:schemeClr val="accent1">
            <a:lumMod val="90000"/>
          </a:schemeClr>
        </a:solidFill>
      </dgm:spPr>
      <dgm:t>
        <a:bodyPr/>
        <a:lstStyle/>
        <a:p>
          <a:r>
            <a:rPr lang="pt-BR" i="1" smtClean="0"/>
            <a:t>Đàm phán kiểu mềm (</a:t>
          </a:r>
          <a:r>
            <a:rPr lang="en-US" i="1" smtClean="0"/>
            <a:t>Soft Negotiation</a:t>
          </a:r>
          <a:r>
            <a:rPr lang="pt-BR" i="1" smtClean="0"/>
            <a:t>)</a:t>
          </a:r>
          <a:endParaRPr lang="en-US"/>
        </a:p>
      </dgm:t>
    </dgm:pt>
    <dgm:pt modelId="{F950E5D4-8812-4EB3-A14E-5D8FD43EDF94}" type="parTrans" cxnId="{CCBAE56C-0111-4A8A-BEDF-79044E8C022C}">
      <dgm:prSet/>
      <dgm:spPr/>
      <dgm:t>
        <a:bodyPr/>
        <a:lstStyle/>
        <a:p>
          <a:endParaRPr lang="en-US"/>
        </a:p>
      </dgm:t>
    </dgm:pt>
    <dgm:pt modelId="{0AEA5502-B8A6-4B6B-965D-17F0F9FD4B5B}" type="sibTrans" cxnId="{CCBAE56C-0111-4A8A-BEDF-79044E8C022C}">
      <dgm:prSet/>
      <dgm:spPr/>
      <dgm:t>
        <a:bodyPr/>
        <a:lstStyle/>
        <a:p>
          <a:endParaRPr lang="en-US"/>
        </a:p>
      </dgm:t>
    </dgm:pt>
    <dgm:pt modelId="{6DA351D1-8848-478B-9FE9-A14BE5609C0C}" type="pres">
      <dgm:prSet presAssocID="{7B1913F8-3EBA-4CA5-A9E0-2756FBAD2933}" presName="compositeShape" presStyleCnt="0">
        <dgm:presLayoutVars>
          <dgm:chMax val="7"/>
          <dgm:dir/>
          <dgm:resizeHandles val="exact"/>
        </dgm:presLayoutVars>
      </dgm:prSet>
      <dgm:spPr/>
    </dgm:pt>
    <dgm:pt modelId="{420CBCB0-A899-443E-B0F2-7C345EF247DA}" type="pres">
      <dgm:prSet presAssocID="{7B1913F8-3EBA-4CA5-A9E0-2756FBAD2933}" presName="wedge1" presStyleLbl="node1" presStyleIdx="0" presStyleCnt="3"/>
      <dgm:spPr/>
      <dgm:t>
        <a:bodyPr/>
        <a:lstStyle/>
        <a:p>
          <a:endParaRPr lang="en-US"/>
        </a:p>
      </dgm:t>
    </dgm:pt>
    <dgm:pt modelId="{90F49D0A-81CA-459D-983F-69369EF829EF}" type="pres">
      <dgm:prSet presAssocID="{7B1913F8-3EBA-4CA5-A9E0-2756FBAD2933}" presName="dummy1a" presStyleCnt="0"/>
      <dgm:spPr/>
    </dgm:pt>
    <dgm:pt modelId="{94FC31C5-4759-4CA9-966A-789A70585FDD}" type="pres">
      <dgm:prSet presAssocID="{7B1913F8-3EBA-4CA5-A9E0-2756FBAD2933}" presName="dummy1b" presStyleCnt="0"/>
      <dgm:spPr/>
    </dgm:pt>
    <dgm:pt modelId="{C9B61516-2406-469C-880D-6D42ACCB058C}" type="pres">
      <dgm:prSet presAssocID="{7B1913F8-3EBA-4CA5-A9E0-2756FBAD2933}" presName="wedge1Tx" presStyleLbl="node1" presStyleIdx="0" presStyleCnt="3">
        <dgm:presLayoutVars>
          <dgm:chMax val="0"/>
          <dgm:chPref val="0"/>
          <dgm:bulletEnabled val="1"/>
        </dgm:presLayoutVars>
      </dgm:prSet>
      <dgm:spPr/>
      <dgm:t>
        <a:bodyPr/>
        <a:lstStyle/>
        <a:p>
          <a:endParaRPr lang="en-US"/>
        </a:p>
      </dgm:t>
    </dgm:pt>
    <dgm:pt modelId="{DA2A1E6C-1590-4AC6-8E22-88FD35DE1216}" type="pres">
      <dgm:prSet presAssocID="{7B1913F8-3EBA-4CA5-A9E0-2756FBAD2933}" presName="wedge2" presStyleLbl="node1" presStyleIdx="1" presStyleCnt="3"/>
      <dgm:spPr/>
      <dgm:t>
        <a:bodyPr/>
        <a:lstStyle/>
        <a:p>
          <a:endParaRPr lang="en-US"/>
        </a:p>
      </dgm:t>
    </dgm:pt>
    <dgm:pt modelId="{4BDEE336-DC50-4E6B-BB2B-EE56B2381C87}" type="pres">
      <dgm:prSet presAssocID="{7B1913F8-3EBA-4CA5-A9E0-2756FBAD2933}" presName="dummy2a" presStyleCnt="0"/>
      <dgm:spPr/>
    </dgm:pt>
    <dgm:pt modelId="{84E441FE-C500-4E3C-B43D-C5606B5B385C}" type="pres">
      <dgm:prSet presAssocID="{7B1913F8-3EBA-4CA5-A9E0-2756FBAD2933}" presName="dummy2b" presStyleCnt="0"/>
      <dgm:spPr/>
    </dgm:pt>
    <dgm:pt modelId="{D24F5B76-BA70-4F79-A254-58FB5622084A}" type="pres">
      <dgm:prSet presAssocID="{7B1913F8-3EBA-4CA5-A9E0-2756FBAD2933}" presName="wedge2Tx" presStyleLbl="node1" presStyleIdx="1" presStyleCnt="3">
        <dgm:presLayoutVars>
          <dgm:chMax val="0"/>
          <dgm:chPref val="0"/>
          <dgm:bulletEnabled val="1"/>
        </dgm:presLayoutVars>
      </dgm:prSet>
      <dgm:spPr/>
      <dgm:t>
        <a:bodyPr/>
        <a:lstStyle/>
        <a:p>
          <a:endParaRPr lang="en-US"/>
        </a:p>
      </dgm:t>
    </dgm:pt>
    <dgm:pt modelId="{AFB50B21-0C8F-489B-BF6D-AF59FC5FF546}" type="pres">
      <dgm:prSet presAssocID="{7B1913F8-3EBA-4CA5-A9E0-2756FBAD2933}" presName="wedge3" presStyleLbl="node1" presStyleIdx="2" presStyleCnt="3"/>
      <dgm:spPr/>
      <dgm:t>
        <a:bodyPr/>
        <a:lstStyle/>
        <a:p>
          <a:endParaRPr lang="en-US"/>
        </a:p>
      </dgm:t>
    </dgm:pt>
    <dgm:pt modelId="{89F011CA-3924-47AD-A263-B8440FD1BD38}" type="pres">
      <dgm:prSet presAssocID="{7B1913F8-3EBA-4CA5-A9E0-2756FBAD2933}" presName="dummy3a" presStyleCnt="0"/>
      <dgm:spPr/>
    </dgm:pt>
    <dgm:pt modelId="{B23C99D0-A913-4B0A-8878-E80B954E029E}" type="pres">
      <dgm:prSet presAssocID="{7B1913F8-3EBA-4CA5-A9E0-2756FBAD2933}" presName="dummy3b" presStyleCnt="0"/>
      <dgm:spPr/>
    </dgm:pt>
    <dgm:pt modelId="{88468A9A-6E01-4797-9E93-7FF936B8EE0B}" type="pres">
      <dgm:prSet presAssocID="{7B1913F8-3EBA-4CA5-A9E0-2756FBAD2933}" presName="wedge3Tx" presStyleLbl="node1" presStyleIdx="2" presStyleCnt="3">
        <dgm:presLayoutVars>
          <dgm:chMax val="0"/>
          <dgm:chPref val="0"/>
          <dgm:bulletEnabled val="1"/>
        </dgm:presLayoutVars>
      </dgm:prSet>
      <dgm:spPr/>
      <dgm:t>
        <a:bodyPr/>
        <a:lstStyle/>
        <a:p>
          <a:endParaRPr lang="en-US"/>
        </a:p>
      </dgm:t>
    </dgm:pt>
    <dgm:pt modelId="{BC79F8DF-4F79-426E-9ED0-D8A187F01C48}" type="pres">
      <dgm:prSet presAssocID="{F0199594-6DA3-4EBF-A89C-6E6A18031F31}" presName="arrowWedge1" presStyleLbl="fgSibTrans2D1" presStyleIdx="0" presStyleCnt="3"/>
      <dgm:spPr>
        <a:solidFill>
          <a:schemeClr val="accent1">
            <a:lumMod val="90000"/>
          </a:schemeClr>
        </a:solidFill>
      </dgm:spPr>
    </dgm:pt>
    <dgm:pt modelId="{011036CF-573D-47FD-8E6A-28C39028F5EE}" type="pres">
      <dgm:prSet presAssocID="{755059DA-4C1F-414F-8D00-0F1E4229D641}" presName="arrowWedge2" presStyleLbl="fgSibTrans2D1" presStyleIdx="1" presStyleCnt="3"/>
      <dgm:spPr>
        <a:solidFill>
          <a:schemeClr val="accent1">
            <a:lumMod val="75000"/>
          </a:schemeClr>
        </a:solidFill>
      </dgm:spPr>
    </dgm:pt>
    <dgm:pt modelId="{CB19695A-D661-4185-BC11-88A353D96C56}" type="pres">
      <dgm:prSet presAssocID="{0AEA5502-B8A6-4B6B-965D-17F0F9FD4B5B}" presName="arrowWedge3" presStyleLbl="fgSibTrans2D1" presStyleIdx="2" presStyleCnt="3"/>
      <dgm:spPr>
        <a:solidFill>
          <a:schemeClr val="accent1">
            <a:lumMod val="50000"/>
          </a:schemeClr>
        </a:solidFill>
      </dgm:spPr>
    </dgm:pt>
  </dgm:ptLst>
  <dgm:cxnLst>
    <dgm:cxn modelId="{20B16FA7-E5B9-445A-AC72-E47B7308A815}" srcId="{7B1913F8-3EBA-4CA5-A9E0-2756FBAD2933}" destId="{9CD81BCC-5063-467D-9D29-F8CABE206AB2}" srcOrd="0" destOrd="0" parTransId="{1F1062C0-4388-4F15-A61E-7D35B6011227}" sibTransId="{F0199594-6DA3-4EBF-A89C-6E6A18031F31}"/>
    <dgm:cxn modelId="{CCBAE56C-0111-4A8A-BEDF-79044E8C022C}" srcId="{7B1913F8-3EBA-4CA5-A9E0-2756FBAD2933}" destId="{94E0A9C6-0C8B-4AA7-AAE4-4B64D2ABD213}" srcOrd="2" destOrd="0" parTransId="{F950E5D4-8812-4EB3-A14E-5D8FD43EDF94}" sibTransId="{0AEA5502-B8A6-4B6B-965D-17F0F9FD4B5B}"/>
    <dgm:cxn modelId="{6FA44C65-70C2-4890-9A8D-0C23402CC769}" type="presOf" srcId="{BE54F8DB-5279-422F-9402-BA3C799E8015}" destId="{D24F5B76-BA70-4F79-A254-58FB5622084A}" srcOrd="1" destOrd="0" presId="urn:microsoft.com/office/officeart/2005/8/layout/cycle8"/>
    <dgm:cxn modelId="{B0887B8F-3816-4714-91AA-60ABF6AE49AA}" type="presOf" srcId="{9CD81BCC-5063-467D-9D29-F8CABE206AB2}" destId="{C9B61516-2406-469C-880D-6D42ACCB058C}" srcOrd="1" destOrd="0" presId="urn:microsoft.com/office/officeart/2005/8/layout/cycle8"/>
    <dgm:cxn modelId="{0F55A57D-5239-4608-A7F9-BFB22A30E369}" type="presOf" srcId="{7B1913F8-3EBA-4CA5-A9E0-2756FBAD2933}" destId="{6DA351D1-8848-478B-9FE9-A14BE5609C0C}" srcOrd="0" destOrd="0" presId="urn:microsoft.com/office/officeart/2005/8/layout/cycle8"/>
    <dgm:cxn modelId="{BDB77B69-6B42-4BEB-9B1D-A1C4A97E9430}" type="presOf" srcId="{9CD81BCC-5063-467D-9D29-F8CABE206AB2}" destId="{420CBCB0-A899-443E-B0F2-7C345EF247DA}" srcOrd="0" destOrd="0" presId="urn:microsoft.com/office/officeart/2005/8/layout/cycle8"/>
    <dgm:cxn modelId="{392E0C13-7E6F-490D-BBE6-E65C80B7F516}" type="presOf" srcId="{94E0A9C6-0C8B-4AA7-AAE4-4B64D2ABD213}" destId="{AFB50B21-0C8F-489B-BF6D-AF59FC5FF546}" srcOrd="0" destOrd="0" presId="urn:microsoft.com/office/officeart/2005/8/layout/cycle8"/>
    <dgm:cxn modelId="{4E81DE70-7A45-4445-8DB1-0DD4140E813E}" srcId="{7B1913F8-3EBA-4CA5-A9E0-2756FBAD2933}" destId="{BE54F8DB-5279-422F-9402-BA3C799E8015}" srcOrd="1" destOrd="0" parTransId="{2951F967-6D51-432F-AAC3-6BE1EDF9F120}" sibTransId="{755059DA-4C1F-414F-8D00-0F1E4229D641}"/>
    <dgm:cxn modelId="{AB687978-742B-44BF-9F99-C2D8573A226A}" type="presOf" srcId="{BE54F8DB-5279-422F-9402-BA3C799E8015}" destId="{DA2A1E6C-1590-4AC6-8E22-88FD35DE1216}" srcOrd="0" destOrd="0" presId="urn:microsoft.com/office/officeart/2005/8/layout/cycle8"/>
    <dgm:cxn modelId="{A8B619BB-B809-45B0-93E6-FA00318E3B84}" type="presOf" srcId="{94E0A9C6-0C8B-4AA7-AAE4-4B64D2ABD213}" destId="{88468A9A-6E01-4797-9E93-7FF936B8EE0B}" srcOrd="1" destOrd="0" presId="urn:microsoft.com/office/officeart/2005/8/layout/cycle8"/>
    <dgm:cxn modelId="{50BB7A80-F566-4DCE-B160-B3DFF2630FC8}" type="presParOf" srcId="{6DA351D1-8848-478B-9FE9-A14BE5609C0C}" destId="{420CBCB0-A899-443E-B0F2-7C345EF247DA}" srcOrd="0" destOrd="0" presId="urn:microsoft.com/office/officeart/2005/8/layout/cycle8"/>
    <dgm:cxn modelId="{A71B94ED-9274-4167-AFEF-DC2ABF0AA968}" type="presParOf" srcId="{6DA351D1-8848-478B-9FE9-A14BE5609C0C}" destId="{90F49D0A-81CA-459D-983F-69369EF829EF}" srcOrd="1" destOrd="0" presId="urn:microsoft.com/office/officeart/2005/8/layout/cycle8"/>
    <dgm:cxn modelId="{938FA217-E1EC-4A81-9B6D-1B590F0C2D5F}" type="presParOf" srcId="{6DA351D1-8848-478B-9FE9-A14BE5609C0C}" destId="{94FC31C5-4759-4CA9-966A-789A70585FDD}" srcOrd="2" destOrd="0" presId="urn:microsoft.com/office/officeart/2005/8/layout/cycle8"/>
    <dgm:cxn modelId="{50AA52CB-EC61-491B-A01C-4E4677457391}" type="presParOf" srcId="{6DA351D1-8848-478B-9FE9-A14BE5609C0C}" destId="{C9B61516-2406-469C-880D-6D42ACCB058C}" srcOrd="3" destOrd="0" presId="urn:microsoft.com/office/officeart/2005/8/layout/cycle8"/>
    <dgm:cxn modelId="{38976414-313F-48CC-BBBB-DFCAC45244B9}" type="presParOf" srcId="{6DA351D1-8848-478B-9FE9-A14BE5609C0C}" destId="{DA2A1E6C-1590-4AC6-8E22-88FD35DE1216}" srcOrd="4" destOrd="0" presId="urn:microsoft.com/office/officeart/2005/8/layout/cycle8"/>
    <dgm:cxn modelId="{A1E6D2EA-1251-4CBE-B763-C5AF940124E9}" type="presParOf" srcId="{6DA351D1-8848-478B-9FE9-A14BE5609C0C}" destId="{4BDEE336-DC50-4E6B-BB2B-EE56B2381C87}" srcOrd="5" destOrd="0" presId="urn:microsoft.com/office/officeart/2005/8/layout/cycle8"/>
    <dgm:cxn modelId="{C8957F59-5E60-47A8-BDD0-E49D461FFFE8}" type="presParOf" srcId="{6DA351D1-8848-478B-9FE9-A14BE5609C0C}" destId="{84E441FE-C500-4E3C-B43D-C5606B5B385C}" srcOrd="6" destOrd="0" presId="urn:microsoft.com/office/officeart/2005/8/layout/cycle8"/>
    <dgm:cxn modelId="{C69F8955-97B2-4F05-ACB5-F312A959D1A4}" type="presParOf" srcId="{6DA351D1-8848-478B-9FE9-A14BE5609C0C}" destId="{D24F5B76-BA70-4F79-A254-58FB5622084A}" srcOrd="7" destOrd="0" presId="urn:microsoft.com/office/officeart/2005/8/layout/cycle8"/>
    <dgm:cxn modelId="{7449DF29-0DE6-455D-99CE-AF7335DB59EF}" type="presParOf" srcId="{6DA351D1-8848-478B-9FE9-A14BE5609C0C}" destId="{AFB50B21-0C8F-489B-BF6D-AF59FC5FF546}" srcOrd="8" destOrd="0" presId="urn:microsoft.com/office/officeart/2005/8/layout/cycle8"/>
    <dgm:cxn modelId="{04A36C26-6FED-405C-8C84-005FE34A48DA}" type="presParOf" srcId="{6DA351D1-8848-478B-9FE9-A14BE5609C0C}" destId="{89F011CA-3924-47AD-A263-B8440FD1BD38}" srcOrd="9" destOrd="0" presId="urn:microsoft.com/office/officeart/2005/8/layout/cycle8"/>
    <dgm:cxn modelId="{F6C098D9-8CA9-4B44-8536-4E76C68C8AA7}" type="presParOf" srcId="{6DA351D1-8848-478B-9FE9-A14BE5609C0C}" destId="{B23C99D0-A913-4B0A-8878-E80B954E029E}" srcOrd="10" destOrd="0" presId="urn:microsoft.com/office/officeart/2005/8/layout/cycle8"/>
    <dgm:cxn modelId="{73AE284F-5920-4016-9CBE-14CE73B463E5}" type="presParOf" srcId="{6DA351D1-8848-478B-9FE9-A14BE5609C0C}" destId="{88468A9A-6E01-4797-9E93-7FF936B8EE0B}" srcOrd="11" destOrd="0" presId="urn:microsoft.com/office/officeart/2005/8/layout/cycle8"/>
    <dgm:cxn modelId="{FD39FC06-F5AA-4097-8DB0-F09B3A3CAB4E}" type="presParOf" srcId="{6DA351D1-8848-478B-9FE9-A14BE5609C0C}" destId="{BC79F8DF-4F79-426E-9ED0-D8A187F01C48}" srcOrd="12" destOrd="0" presId="urn:microsoft.com/office/officeart/2005/8/layout/cycle8"/>
    <dgm:cxn modelId="{A95883B7-3657-40E6-B607-CD5234EAF897}" type="presParOf" srcId="{6DA351D1-8848-478B-9FE9-A14BE5609C0C}" destId="{011036CF-573D-47FD-8E6A-28C39028F5EE}" srcOrd="13" destOrd="0" presId="urn:microsoft.com/office/officeart/2005/8/layout/cycle8"/>
    <dgm:cxn modelId="{AE6B1624-5B7D-4EC2-B5B6-AB6E1DD826C9}" type="presParOf" srcId="{6DA351D1-8848-478B-9FE9-A14BE5609C0C}" destId="{CB19695A-D661-4185-BC11-88A353D96C56}" srcOrd="1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B1913F8-3EBA-4CA5-A9E0-2756FBAD2933}" type="doc">
      <dgm:prSet loTypeId="urn:microsoft.com/office/officeart/2005/8/layout/cycle8" loCatId="cycle" qsTypeId="urn:microsoft.com/office/officeart/2005/8/quickstyle/simple1" qsCatId="simple" csTypeId="urn:microsoft.com/office/officeart/2005/8/colors/accent1_2" csCatId="accent1" phldr="1"/>
      <dgm:spPr/>
    </dgm:pt>
    <dgm:pt modelId="{94E0A9C6-0C8B-4AA7-AAE4-4B64D2ABD213}">
      <dgm:prSet phldrT="[Text]"/>
      <dgm:spPr>
        <a:solidFill>
          <a:schemeClr val="accent1">
            <a:lumMod val="90000"/>
          </a:schemeClr>
        </a:solidFill>
      </dgm:spPr>
      <dgm:t>
        <a:bodyPr/>
        <a:lstStyle/>
        <a:p>
          <a:r>
            <a:rPr lang="pt-BR" i="1" smtClean="0"/>
            <a:t>Đàm phán kiểu mềm (</a:t>
          </a:r>
          <a:r>
            <a:rPr lang="en-US" i="1" smtClean="0"/>
            <a:t>Soft Negotiation</a:t>
          </a:r>
          <a:r>
            <a:rPr lang="pt-BR" i="1" smtClean="0"/>
            <a:t>)</a:t>
          </a:r>
          <a:endParaRPr lang="en-US"/>
        </a:p>
      </dgm:t>
    </dgm:pt>
    <dgm:pt modelId="{F950E5D4-8812-4EB3-A14E-5D8FD43EDF94}" type="parTrans" cxnId="{CCBAE56C-0111-4A8A-BEDF-79044E8C022C}">
      <dgm:prSet/>
      <dgm:spPr/>
      <dgm:t>
        <a:bodyPr/>
        <a:lstStyle/>
        <a:p>
          <a:endParaRPr lang="en-US"/>
        </a:p>
      </dgm:t>
    </dgm:pt>
    <dgm:pt modelId="{0AEA5502-B8A6-4B6B-965D-17F0F9FD4B5B}" type="sibTrans" cxnId="{CCBAE56C-0111-4A8A-BEDF-79044E8C022C}">
      <dgm:prSet/>
      <dgm:spPr/>
      <dgm:t>
        <a:bodyPr/>
        <a:lstStyle/>
        <a:p>
          <a:endParaRPr lang="en-US"/>
        </a:p>
      </dgm:t>
    </dgm:pt>
    <dgm:pt modelId="{6DA351D1-8848-478B-9FE9-A14BE5609C0C}" type="pres">
      <dgm:prSet presAssocID="{7B1913F8-3EBA-4CA5-A9E0-2756FBAD2933}" presName="compositeShape" presStyleCnt="0">
        <dgm:presLayoutVars>
          <dgm:chMax val="7"/>
          <dgm:dir/>
          <dgm:resizeHandles val="exact"/>
        </dgm:presLayoutVars>
      </dgm:prSet>
      <dgm:spPr/>
    </dgm:pt>
    <dgm:pt modelId="{420CBCB0-A899-443E-B0F2-7C345EF247DA}" type="pres">
      <dgm:prSet presAssocID="{7B1913F8-3EBA-4CA5-A9E0-2756FBAD2933}" presName="wedge1" presStyleLbl="node1" presStyleIdx="0" presStyleCnt="1"/>
      <dgm:spPr/>
      <dgm:t>
        <a:bodyPr/>
        <a:lstStyle/>
        <a:p>
          <a:endParaRPr lang="en-US"/>
        </a:p>
      </dgm:t>
    </dgm:pt>
    <dgm:pt modelId="{90F49D0A-81CA-459D-983F-69369EF829EF}" type="pres">
      <dgm:prSet presAssocID="{7B1913F8-3EBA-4CA5-A9E0-2756FBAD2933}" presName="dummy1a" presStyleCnt="0"/>
      <dgm:spPr/>
    </dgm:pt>
    <dgm:pt modelId="{94FC31C5-4759-4CA9-966A-789A70585FDD}" type="pres">
      <dgm:prSet presAssocID="{7B1913F8-3EBA-4CA5-A9E0-2756FBAD2933}" presName="dummy1b" presStyleCnt="0"/>
      <dgm:spPr/>
    </dgm:pt>
    <dgm:pt modelId="{C9B61516-2406-469C-880D-6D42ACCB058C}" type="pres">
      <dgm:prSet presAssocID="{7B1913F8-3EBA-4CA5-A9E0-2756FBAD2933}" presName="wedge1Tx" presStyleLbl="node1" presStyleIdx="0" presStyleCnt="1">
        <dgm:presLayoutVars>
          <dgm:chMax val="0"/>
          <dgm:chPref val="0"/>
          <dgm:bulletEnabled val="1"/>
        </dgm:presLayoutVars>
      </dgm:prSet>
      <dgm:spPr/>
      <dgm:t>
        <a:bodyPr/>
        <a:lstStyle/>
        <a:p>
          <a:endParaRPr lang="en-US"/>
        </a:p>
      </dgm:t>
    </dgm:pt>
    <dgm:pt modelId="{FCF7A881-51EC-4475-87B6-7C75AF0EABC6}" type="pres">
      <dgm:prSet presAssocID="{0AEA5502-B8A6-4B6B-965D-17F0F9FD4B5B}" presName="arrowWedge1single" presStyleLbl="fgSibTrans2D1" presStyleIdx="0" presStyleCnt="1"/>
      <dgm:spPr>
        <a:solidFill>
          <a:schemeClr val="accent1">
            <a:lumMod val="75000"/>
          </a:schemeClr>
        </a:solidFill>
      </dgm:spPr>
      <dgm:t>
        <a:bodyPr/>
        <a:lstStyle/>
        <a:p>
          <a:endParaRPr lang="en-US"/>
        </a:p>
      </dgm:t>
    </dgm:pt>
  </dgm:ptLst>
  <dgm:cxnLst>
    <dgm:cxn modelId="{3A687226-F7E1-4D92-92B0-3C8B80508BF7}" type="presOf" srcId="{94E0A9C6-0C8B-4AA7-AAE4-4B64D2ABD213}" destId="{C9B61516-2406-469C-880D-6D42ACCB058C}" srcOrd="1" destOrd="0" presId="urn:microsoft.com/office/officeart/2005/8/layout/cycle8"/>
    <dgm:cxn modelId="{CCBAE56C-0111-4A8A-BEDF-79044E8C022C}" srcId="{7B1913F8-3EBA-4CA5-A9E0-2756FBAD2933}" destId="{94E0A9C6-0C8B-4AA7-AAE4-4B64D2ABD213}" srcOrd="0" destOrd="0" parTransId="{F950E5D4-8812-4EB3-A14E-5D8FD43EDF94}" sibTransId="{0AEA5502-B8A6-4B6B-965D-17F0F9FD4B5B}"/>
    <dgm:cxn modelId="{0F55A57D-5239-4608-A7F9-BFB22A30E369}" type="presOf" srcId="{7B1913F8-3EBA-4CA5-A9E0-2756FBAD2933}" destId="{6DA351D1-8848-478B-9FE9-A14BE5609C0C}" srcOrd="0" destOrd="0" presId="urn:microsoft.com/office/officeart/2005/8/layout/cycle8"/>
    <dgm:cxn modelId="{A317DF22-A6C1-435F-921C-A7B3F6A1CE15}" type="presOf" srcId="{94E0A9C6-0C8B-4AA7-AAE4-4B64D2ABD213}" destId="{420CBCB0-A899-443E-B0F2-7C345EF247DA}" srcOrd="0" destOrd="0" presId="urn:microsoft.com/office/officeart/2005/8/layout/cycle8"/>
    <dgm:cxn modelId="{50BB7A80-F566-4DCE-B160-B3DFF2630FC8}" type="presParOf" srcId="{6DA351D1-8848-478B-9FE9-A14BE5609C0C}" destId="{420CBCB0-A899-443E-B0F2-7C345EF247DA}" srcOrd="0" destOrd="0" presId="urn:microsoft.com/office/officeart/2005/8/layout/cycle8"/>
    <dgm:cxn modelId="{A71B94ED-9274-4167-AFEF-DC2ABF0AA968}" type="presParOf" srcId="{6DA351D1-8848-478B-9FE9-A14BE5609C0C}" destId="{90F49D0A-81CA-459D-983F-69369EF829EF}" srcOrd="1" destOrd="0" presId="urn:microsoft.com/office/officeart/2005/8/layout/cycle8"/>
    <dgm:cxn modelId="{938FA217-E1EC-4A81-9B6D-1B590F0C2D5F}" type="presParOf" srcId="{6DA351D1-8848-478B-9FE9-A14BE5609C0C}" destId="{94FC31C5-4759-4CA9-966A-789A70585FDD}" srcOrd="2" destOrd="0" presId="urn:microsoft.com/office/officeart/2005/8/layout/cycle8"/>
    <dgm:cxn modelId="{50AA52CB-EC61-491B-A01C-4E4677457391}" type="presParOf" srcId="{6DA351D1-8848-478B-9FE9-A14BE5609C0C}" destId="{C9B61516-2406-469C-880D-6D42ACCB058C}" srcOrd="3" destOrd="0" presId="urn:microsoft.com/office/officeart/2005/8/layout/cycle8"/>
    <dgm:cxn modelId="{EFA16E8C-D451-4512-8467-509B9ECC26C2}" type="presParOf" srcId="{6DA351D1-8848-478B-9FE9-A14BE5609C0C}" destId="{FCF7A881-51EC-4475-87B6-7C75AF0EABC6}" srcOrd="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7B1913F8-3EBA-4CA5-A9E0-2756FBAD2933}" type="doc">
      <dgm:prSet loTypeId="urn:microsoft.com/office/officeart/2005/8/layout/cycle8" loCatId="cycle" qsTypeId="urn:microsoft.com/office/officeart/2005/8/quickstyle/simple1" qsCatId="simple" csTypeId="urn:microsoft.com/office/officeart/2005/8/colors/accent1_2" csCatId="accent1" phldr="1"/>
      <dgm:spPr/>
    </dgm:pt>
    <dgm:pt modelId="{9CD81BCC-5063-467D-9D29-F8CABE206AB2}">
      <dgm:prSet phldrT="[Text]"/>
      <dgm:spPr>
        <a:solidFill>
          <a:schemeClr val="accent1">
            <a:lumMod val="75000"/>
          </a:schemeClr>
        </a:solidFill>
      </dgm:spPr>
      <dgm:t>
        <a:bodyPr/>
        <a:lstStyle/>
        <a:p>
          <a:r>
            <a:rPr lang="pt-BR" i="1" smtClean="0"/>
            <a:t>Đàm phán kiểu cứng (</a:t>
          </a:r>
          <a:r>
            <a:rPr lang="en-US" i="1" smtClean="0"/>
            <a:t>Hard Negotiation</a:t>
          </a:r>
          <a:r>
            <a:rPr lang="pt-BR" i="1" smtClean="0"/>
            <a:t>)</a:t>
          </a:r>
          <a:endParaRPr lang="en-US"/>
        </a:p>
      </dgm:t>
    </dgm:pt>
    <dgm:pt modelId="{1F1062C0-4388-4F15-A61E-7D35B6011227}" type="parTrans" cxnId="{20B16FA7-E5B9-445A-AC72-E47B7308A815}">
      <dgm:prSet/>
      <dgm:spPr/>
      <dgm:t>
        <a:bodyPr/>
        <a:lstStyle/>
        <a:p>
          <a:endParaRPr lang="en-US"/>
        </a:p>
      </dgm:t>
    </dgm:pt>
    <dgm:pt modelId="{F0199594-6DA3-4EBF-A89C-6E6A18031F31}" type="sibTrans" cxnId="{20B16FA7-E5B9-445A-AC72-E47B7308A815}">
      <dgm:prSet/>
      <dgm:spPr/>
      <dgm:t>
        <a:bodyPr/>
        <a:lstStyle/>
        <a:p>
          <a:endParaRPr lang="en-US"/>
        </a:p>
      </dgm:t>
    </dgm:pt>
    <dgm:pt modelId="{6DA351D1-8848-478B-9FE9-A14BE5609C0C}" type="pres">
      <dgm:prSet presAssocID="{7B1913F8-3EBA-4CA5-A9E0-2756FBAD2933}" presName="compositeShape" presStyleCnt="0">
        <dgm:presLayoutVars>
          <dgm:chMax val="7"/>
          <dgm:dir/>
          <dgm:resizeHandles val="exact"/>
        </dgm:presLayoutVars>
      </dgm:prSet>
      <dgm:spPr/>
    </dgm:pt>
    <dgm:pt modelId="{420CBCB0-A899-443E-B0F2-7C345EF247DA}" type="pres">
      <dgm:prSet presAssocID="{7B1913F8-3EBA-4CA5-A9E0-2756FBAD2933}" presName="wedge1" presStyleLbl="node1" presStyleIdx="0" presStyleCnt="1"/>
      <dgm:spPr/>
      <dgm:t>
        <a:bodyPr/>
        <a:lstStyle/>
        <a:p>
          <a:endParaRPr lang="en-US"/>
        </a:p>
      </dgm:t>
    </dgm:pt>
    <dgm:pt modelId="{90F49D0A-81CA-459D-983F-69369EF829EF}" type="pres">
      <dgm:prSet presAssocID="{7B1913F8-3EBA-4CA5-A9E0-2756FBAD2933}" presName="dummy1a" presStyleCnt="0"/>
      <dgm:spPr/>
    </dgm:pt>
    <dgm:pt modelId="{94FC31C5-4759-4CA9-966A-789A70585FDD}" type="pres">
      <dgm:prSet presAssocID="{7B1913F8-3EBA-4CA5-A9E0-2756FBAD2933}" presName="dummy1b" presStyleCnt="0"/>
      <dgm:spPr/>
    </dgm:pt>
    <dgm:pt modelId="{C9B61516-2406-469C-880D-6D42ACCB058C}" type="pres">
      <dgm:prSet presAssocID="{7B1913F8-3EBA-4CA5-A9E0-2756FBAD2933}" presName="wedge1Tx" presStyleLbl="node1" presStyleIdx="0" presStyleCnt="1">
        <dgm:presLayoutVars>
          <dgm:chMax val="0"/>
          <dgm:chPref val="0"/>
          <dgm:bulletEnabled val="1"/>
        </dgm:presLayoutVars>
      </dgm:prSet>
      <dgm:spPr/>
      <dgm:t>
        <a:bodyPr/>
        <a:lstStyle/>
        <a:p>
          <a:endParaRPr lang="en-US"/>
        </a:p>
      </dgm:t>
    </dgm:pt>
    <dgm:pt modelId="{AD1DEE17-A6A7-431F-BAD7-6919ABC9431C}" type="pres">
      <dgm:prSet presAssocID="{F0199594-6DA3-4EBF-A89C-6E6A18031F31}" presName="arrowWedge1single" presStyleLbl="fgSibTrans2D1" presStyleIdx="0" presStyleCnt="1"/>
      <dgm:spPr>
        <a:solidFill>
          <a:schemeClr val="accent1">
            <a:lumMod val="90000"/>
          </a:schemeClr>
        </a:solidFill>
      </dgm:spPr>
    </dgm:pt>
  </dgm:ptLst>
  <dgm:cxnLst>
    <dgm:cxn modelId="{BDB77B69-6B42-4BEB-9B1D-A1C4A97E9430}" type="presOf" srcId="{9CD81BCC-5063-467D-9D29-F8CABE206AB2}" destId="{420CBCB0-A899-443E-B0F2-7C345EF247DA}" srcOrd="0" destOrd="0" presId="urn:microsoft.com/office/officeart/2005/8/layout/cycle8"/>
    <dgm:cxn modelId="{0F55A57D-5239-4608-A7F9-BFB22A30E369}" type="presOf" srcId="{7B1913F8-3EBA-4CA5-A9E0-2756FBAD2933}" destId="{6DA351D1-8848-478B-9FE9-A14BE5609C0C}" srcOrd="0" destOrd="0" presId="urn:microsoft.com/office/officeart/2005/8/layout/cycle8"/>
    <dgm:cxn modelId="{B0887B8F-3816-4714-91AA-60ABF6AE49AA}" type="presOf" srcId="{9CD81BCC-5063-467D-9D29-F8CABE206AB2}" destId="{C9B61516-2406-469C-880D-6D42ACCB058C}" srcOrd="1" destOrd="0" presId="urn:microsoft.com/office/officeart/2005/8/layout/cycle8"/>
    <dgm:cxn modelId="{20B16FA7-E5B9-445A-AC72-E47B7308A815}" srcId="{7B1913F8-3EBA-4CA5-A9E0-2756FBAD2933}" destId="{9CD81BCC-5063-467D-9D29-F8CABE206AB2}" srcOrd="0" destOrd="0" parTransId="{1F1062C0-4388-4F15-A61E-7D35B6011227}" sibTransId="{F0199594-6DA3-4EBF-A89C-6E6A18031F31}"/>
    <dgm:cxn modelId="{50BB7A80-F566-4DCE-B160-B3DFF2630FC8}" type="presParOf" srcId="{6DA351D1-8848-478B-9FE9-A14BE5609C0C}" destId="{420CBCB0-A899-443E-B0F2-7C345EF247DA}" srcOrd="0" destOrd="0" presId="urn:microsoft.com/office/officeart/2005/8/layout/cycle8"/>
    <dgm:cxn modelId="{A71B94ED-9274-4167-AFEF-DC2ABF0AA968}" type="presParOf" srcId="{6DA351D1-8848-478B-9FE9-A14BE5609C0C}" destId="{90F49D0A-81CA-459D-983F-69369EF829EF}" srcOrd="1" destOrd="0" presId="urn:microsoft.com/office/officeart/2005/8/layout/cycle8"/>
    <dgm:cxn modelId="{938FA217-E1EC-4A81-9B6D-1B590F0C2D5F}" type="presParOf" srcId="{6DA351D1-8848-478B-9FE9-A14BE5609C0C}" destId="{94FC31C5-4759-4CA9-966A-789A70585FDD}" srcOrd="2" destOrd="0" presId="urn:microsoft.com/office/officeart/2005/8/layout/cycle8"/>
    <dgm:cxn modelId="{50AA52CB-EC61-491B-A01C-4E4677457391}" type="presParOf" srcId="{6DA351D1-8848-478B-9FE9-A14BE5609C0C}" destId="{C9B61516-2406-469C-880D-6D42ACCB058C}" srcOrd="3" destOrd="0" presId="urn:microsoft.com/office/officeart/2005/8/layout/cycle8"/>
    <dgm:cxn modelId="{A2CB8839-ACC8-493F-B1CA-D1B87C3769AF}" type="presParOf" srcId="{6DA351D1-8848-478B-9FE9-A14BE5609C0C}" destId="{AD1DEE17-A6A7-431F-BAD7-6919ABC9431C}" srcOrd="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7B1913F8-3EBA-4CA5-A9E0-2756FBAD2933}" type="doc">
      <dgm:prSet loTypeId="urn:microsoft.com/office/officeart/2005/8/layout/cycle8" loCatId="cycle" qsTypeId="urn:microsoft.com/office/officeart/2005/8/quickstyle/simple1" qsCatId="simple" csTypeId="urn:microsoft.com/office/officeart/2005/8/colors/accent1_2" csCatId="accent1" phldr="1"/>
      <dgm:spPr/>
    </dgm:pt>
    <dgm:pt modelId="{BE54F8DB-5279-422F-9402-BA3C799E8015}">
      <dgm:prSet phldrT="[Text]"/>
      <dgm:spPr>
        <a:solidFill>
          <a:srgbClr val="0000FF"/>
        </a:solidFill>
      </dgm:spPr>
      <dgm:t>
        <a:bodyPr/>
        <a:lstStyle/>
        <a:p>
          <a:r>
            <a:rPr lang="pt-BR" i="1" smtClean="0"/>
            <a:t>Đàm phán kiểu nguyên tắc (</a:t>
          </a:r>
          <a:r>
            <a:rPr lang="en-US" i="1" smtClean="0"/>
            <a:t>Principled Negotiation)</a:t>
          </a:r>
          <a:endParaRPr lang="en-US"/>
        </a:p>
      </dgm:t>
    </dgm:pt>
    <dgm:pt modelId="{2951F967-6D51-432F-AAC3-6BE1EDF9F120}" type="parTrans" cxnId="{4E81DE70-7A45-4445-8DB1-0DD4140E813E}">
      <dgm:prSet/>
      <dgm:spPr/>
      <dgm:t>
        <a:bodyPr/>
        <a:lstStyle/>
        <a:p>
          <a:endParaRPr lang="en-US"/>
        </a:p>
      </dgm:t>
    </dgm:pt>
    <dgm:pt modelId="{755059DA-4C1F-414F-8D00-0F1E4229D641}" type="sibTrans" cxnId="{4E81DE70-7A45-4445-8DB1-0DD4140E813E}">
      <dgm:prSet/>
      <dgm:spPr/>
      <dgm:t>
        <a:bodyPr/>
        <a:lstStyle/>
        <a:p>
          <a:endParaRPr lang="en-US"/>
        </a:p>
      </dgm:t>
    </dgm:pt>
    <dgm:pt modelId="{6DA351D1-8848-478B-9FE9-A14BE5609C0C}" type="pres">
      <dgm:prSet presAssocID="{7B1913F8-3EBA-4CA5-A9E0-2756FBAD2933}" presName="compositeShape" presStyleCnt="0">
        <dgm:presLayoutVars>
          <dgm:chMax val="7"/>
          <dgm:dir/>
          <dgm:resizeHandles val="exact"/>
        </dgm:presLayoutVars>
      </dgm:prSet>
      <dgm:spPr/>
    </dgm:pt>
    <dgm:pt modelId="{420CBCB0-A899-443E-B0F2-7C345EF247DA}" type="pres">
      <dgm:prSet presAssocID="{7B1913F8-3EBA-4CA5-A9E0-2756FBAD2933}" presName="wedge1" presStyleLbl="node1" presStyleIdx="0" presStyleCnt="1"/>
      <dgm:spPr/>
      <dgm:t>
        <a:bodyPr/>
        <a:lstStyle/>
        <a:p>
          <a:endParaRPr lang="en-US"/>
        </a:p>
      </dgm:t>
    </dgm:pt>
    <dgm:pt modelId="{90F49D0A-81CA-459D-983F-69369EF829EF}" type="pres">
      <dgm:prSet presAssocID="{7B1913F8-3EBA-4CA5-A9E0-2756FBAD2933}" presName="dummy1a" presStyleCnt="0"/>
      <dgm:spPr/>
    </dgm:pt>
    <dgm:pt modelId="{94FC31C5-4759-4CA9-966A-789A70585FDD}" type="pres">
      <dgm:prSet presAssocID="{7B1913F8-3EBA-4CA5-A9E0-2756FBAD2933}" presName="dummy1b" presStyleCnt="0"/>
      <dgm:spPr/>
    </dgm:pt>
    <dgm:pt modelId="{C9B61516-2406-469C-880D-6D42ACCB058C}" type="pres">
      <dgm:prSet presAssocID="{7B1913F8-3EBA-4CA5-A9E0-2756FBAD2933}" presName="wedge1Tx" presStyleLbl="node1" presStyleIdx="0" presStyleCnt="1">
        <dgm:presLayoutVars>
          <dgm:chMax val="0"/>
          <dgm:chPref val="0"/>
          <dgm:bulletEnabled val="1"/>
        </dgm:presLayoutVars>
      </dgm:prSet>
      <dgm:spPr/>
      <dgm:t>
        <a:bodyPr/>
        <a:lstStyle/>
        <a:p>
          <a:endParaRPr lang="en-US"/>
        </a:p>
      </dgm:t>
    </dgm:pt>
    <dgm:pt modelId="{AFF5259D-CA3E-44B0-90B4-D922512FA3B3}" type="pres">
      <dgm:prSet presAssocID="{755059DA-4C1F-414F-8D00-0F1E4229D641}" presName="arrowWedge1single" presStyleLbl="fgSibTrans2D1" presStyleIdx="0" presStyleCnt="1"/>
      <dgm:spPr>
        <a:solidFill>
          <a:schemeClr val="accent1">
            <a:lumMod val="90000"/>
          </a:schemeClr>
        </a:solidFill>
      </dgm:spPr>
    </dgm:pt>
  </dgm:ptLst>
  <dgm:cxnLst>
    <dgm:cxn modelId="{CABCE959-7691-4330-AB6D-4A80BEDA7D52}" type="presOf" srcId="{BE54F8DB-5279-422F-9402-BA3C799E8015}" destId="{C9B61516-2406-469C-880D-6D42ACCB058C}" srcOrd="1" destOrd="0" presId="urn:microsoft.com/office/officeart/2005/8/layout/cycle8"/>
    <dgm:cxn modelId="{11334EAE-B9C8-4E52-A656-167DA1E404BD}" type="presOf" srcId="{BE54F8DB-5279-422F-9402-BA3C799E8015}" destId="{420CBCB0-A899-443E-B0F2-7C345EF247DA}" srcOrd="0" destOrd="0" presId="urn:microsoft.com/office/officeart/2005/8/layout/cycle8"/>
    <dgm:cxn modelId="{0F55A57D-5239-4608-A7F9-BFB22A30E369}" type="presOf" srcId="{7B1913F8-3EBA-4CA5-A9E0-2756FBAD2933}" destId="{6DA351D1-8848-478B-9FE9-A14BE5609C0C}" srcOrd="0" destOrd="0" presId="urn:microsoft.com/office/officeart/2005/8/layout/cycle8"/>
    <dgm:cxn modelId="{4E81DE70-7A45-4445-8DB1-0DD4140E813E}" srcId="{7B1913F8-3EBA-4CA5-A9E0-2756FBAD2933}" destId="{BE54F8DB-5279-422F-9402-BA3C799E8015}" srcOrd="0" destOrd="0" parTransId="{2951F967-6D51-432F-AAC3-6BE1EDF9F120}" sibTransId="{755059DA-4C1F-414F-8D00-0F1E4229D641}"/>
    <dgm:cxn modelId="{50BB7A80-F566-4DCE-B160-B3DFF2630FC8}" type="presParOf" srcId="{6DA351D1-8848-478B-9FE9-A14BE5609C0C}" destId="{420CBCB0-A899-443E-B0F2-7C345EF247DA}" srcOrd="0" destOrd="0" presId="urn:microsoft.com/office/officeart/2005/8/layout/cycle8"/>
    <dgm:cxn modelId="{A71B94ED-9274-4167-AFEF-DC2ABF0AA968}" type="presParOf" srcId="{6DA351D1-8848-478B-9FE9-A14BE5609C0C}" destId="{90F49D0A-81CA-459D-983F-69369EF829EF}" srcOrd="1" destOrd="0" presId="urn:microsoft.com/office/officeart/2005/8/layout/cycle8"/>
    <dgm:cxn modelId="{938FA217-E1EC-4A81-9B6D-1B590F0C2D5F}" type="presParOf" srcId="{6DA351D1-8848-478B-9FE9-A14BE5609C0C}" destId="{94FC31C5-4759-4CA9-966A-789A70585FDD}" srcOrd="2" destOrd="0" presId="urn:microsoft.com/office/officeart/2005/8/layout/cycle8"/>
    <dgm:cxn modelId="{50AA52CB-EC61-491B-A01C-4E4677457391}" type="presParOf" srcId="{6DA351D1-8848-478B-9FE9-A14BE5609C0C}" destId="{C9B61516-2406-469C-880D-6D42ACCB058C}" srcOrd="3" destOrd="0" presId="urn:microsoft.com/office/officeart/2005/8/layout/cycle8"/>
    <dgm:cxn modelId="{47497993-FF85-45D9-B2F2-F54C9D27FB52}" type="presParOf" srcId="{6DA351D1-8848-478B-9FE9-A14BE5609C0C}" destId="{AFF5259D-CA3E-44B0-90B4-D922512FA3B3}" srcOrd="4" destOrd="0" presId="urn:microsoft.com/office/officeart/2005/8/layout/cycle8"/>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7B1913F8-3EBA-4CA5-A9E0-2756FBAD2933}" type="doc">
      <dgm:prSet loTypeId="urn:microsoft.com/office/officeart/2005/8/layout/cycle8" loCatId="cycle" qsTypeId="urn:microsoft.com/office/officeart/2005/8/quickstyle/simple1" qsCatId="simple" csTypeId="urn:microsoft.com/office/officeart/2005/8/colors/accent1_2" csCatId="accent1" phldr="1"/>
      <dgm:spPr/>
    </dgm:pt>
    <dgm:pt modelId="{94E0A9C6-0C8B-4AA7-AAE4-4B64D2ABD213}">
      <dgm:prSet phldrT="[Text]"/>
      <dgm:spPr>
        <a:solidFill>
          <a:schemeClr val="accent1">
            <a:lumMod val="90000"/>
          </a:schemeClr>
        </a:solidFill>
      </dgm:spPr>
      <dgm:t>
        <a:bodyPr/>
        <a:lstStyle/>
        <a:p>
          <a:r>
            <a:rPr lang="pt-BR" i="1" smtClean="0"/>
            <a:t>Đàm phán kiểu mềm (</a:t>
          </a:r>
          <a:r>
            <a:rPr lang="en-US" i="1" smtClean="0"/>
            <a:t>Soft Negotiation</a:t>
          </a:r>
          <a:r>
            <a:rPr lang="pt-BR" i="1" smtClean="0"/>
            <a:t>)</a:t>
          </a:r>
          <a:endParaRPr lang="en-US"/>
        </a:p>
      </dgm:t>
    </dgm:pt>
    <dgm:pt modelId="{F950E5D4-8812-4EB3-A14E-5D8FD43EDF94}" type="parTrans" cxnId="{CCBAE56C-0111-4A8A-BEDF-79044E8C022C}">
      <dgm:prSet/>
      <dgm:spPr/>
      <dgm:t>
        <a:bodyPr/>
        <a:lstStyle/>
        <a:p>
          <a:endParaRPr lang="en-US"/>
        </a:p>
      </dgm:t>
    </dgm:pt>
    <dgm:pt modelId="{0AEA5502-B8A6-4B6B-965D-17F0F9FD4B5B}" type="sibTrans" cxnId="{CCBAE56C-0111-4A8A-BEDF-79044E8C022C}">
      <dgm:prSet/>
      <dgm:spPr/>
      <dgm:t>
        <a:bodyPr/>
        <a:lstStyle/>
        <a:p>
          <a:endParaRPr lang="en-US"/>
        </a:p>
      </dgm:t>
    </dgm:pt>
    <dgm:pt modelId="{6DA351D1-8848-478B-9FE9-A14BE5609C0C}" type="pres">
      <dgm:prSet presAssocID="{7B1913F8-3EBA-4CA5-A9E0-2756FBAD2933}" presName="compositeShape" presStyleCnt="0">
        <dgm:presLayoutVars>
          <dgm:chMax val="7"/>
          <dgm:dir/>
          <dgm:resizeHandles val="exact"/>
        </dgm:presLayoutVars>
      </dgm:prSet>
      <dgm:spPr/>
    </dgm:pt>
    <dgm:pt modelId="{420CBCB0-A899-443E-B0F2-7C345EF247DA}" type="pres">
      <dgm:prSet presAssocID="{7B1913F8-3EBA-4CA5-A9E0-2756FBAD2933}" presName="wedge1" presStyleLbl="node1" presStyleIdx="0" presStyleCnt="1"/>
      <dgm:spPr/>
      <dgm:t>
        <a:bodyPr/>
        <a:lstStyle/>
        <a:p>
          <a:endParaRPr lang="en-US"/>
        </a:p>
      </dgm:t>
    </dgm:pt>
    <dgm:pt modelId="{90F49D0A-81CA-459D-983F-69369EF829EF}" type="pres">
      <dgm:prSet presAssocID="{7B1913F8-3EBA-4CA5-A9E0-2756FBAD2933}" presName="dummy1a" presStyleCnt="0"/>
      <dgm:spPr/>
    </dgm:pt>
    <dgm:pt modelId="{94FC31C5-4759-4CA9-966A-789A70585FDD}" type="pres">
      <dgm:prSet presAssocID="{7B1913F8-3EBA-4CA5-A9E0-2756FBAD2933}" presName="dummy1b" presStyleCnt="0"/>
      <dgm:spPr/>
    </dgm:pt>
    <dgm:pt modelId="{C9B61516-2406-469C-880D-6D42ACCB058C}" type="pres">
      <dgm:prSet presAssocID="{7B1913F8-3EBA-4CA5-A9E0-2756FBAD2933}" presName="wedge1Tx" presStyleLbl="node1" presStyleIdx="0" presStyleCnt="1">
        <dgm:presLayoutVars>
          <dgm:chMax val="0"/>
          <dgm:chPref val="0"/>
          <dgm:bulletEnabled val="1"/>
        </dgm:presLayoutVars>
      </dgm:prSet>
      <dgm:spPr/>
      <dgm:t>
        <a:bodyPr/>
        <a:lstStyle/>
        <a:p>
          <a:endParaRPr lang="en-US"/>
        </a:p>
      </dgm:t>
    </dgm:pt>
    <dgm:pt modelId="{FCF7A881-51EC-4475-87B6-7C75AF0EABC6}" type="pres">
      <dgm:prSet presAssocID="{0AEA5502-B8A6-4B6B-965D-17F0F9FD4B5B}" presName="arrowWedge1single" presStyleLbl="fgSibTrans2D1" presStyleIdx="0" presStyleCnt="1"/>
      <dgm:spPr>
        <a:solidFill>
          <a:schemeClr val="accent1">
            <a:lumMod val="75000"/>
          </a:schemeClr>
        </a:solidFill>
      </dgm:spPr>
      <dgm:t>
        <a:bodyPr/>
        <a:lstStyle/>
        <a:p>
          <a:endParaRPr lang="en-US"/>
        </a:p>
      </dgm:t>
    </dgm:pt>
  </dgm:ptLst>
  <dgm:cxnLst>
    <dgm:cxn modelId="{A317DF22-A6C1-435F-921C-A7B3F6A1CE15}" type="presOf" srcId="{94E0A9C6-0C8B-4AA7-AAE4-4B64D2ABD213}" destId="{420CBCB0-A899-443E-B0F2-7C345EF247DA}" srcOrd="0" destOrd="0" presId="urn:microsoft.com/office/officeart/2005/8/layout/cycle8"/>
    <dgm:cxn modelId="{3A687226-F7E1-4D92-92B0-3C8B80508BF7}" type="presOf" srcId="{94E0A9C6-0C8B-4AA7-AAE4-4B64D2ABD213}" destId="{C9B61516-2406-469C-880D-6D42ACCB058C}" srcOrd="1" destOrd="0" presId="urn:microsoft.com/office/officeart/2005/8/layout/cycle8"/>
    <dgm:cxn modelId="{CCBAE56C-0111-4A8A-BEDF-79044E8C022C}" srcId="{7B1913F8-3EBA-4CA5-A9E0-2756FBAD2933}" destId="{94E0A9C6-0C8B-4AA7-AAE4-4B64D2ABD213}" srcOrd="0" destOrd="0" parTransId="{F950E5D4-8812-4EB3-A14E-5D8FD43EDF94}" sibTransId="{0AEA5502-B8A6-4B6B-965D-17F0F9FD4B5B}"/>
    <dgm:cxn modelId="{0F55A57D-5239-4608-A7F9-BFB22A30E369}" type="presOf" srcId="{7B1913F8-3EBA-4CA5-A9E0-2756FBAD2933}" destId="{6DA351D1-8848-478B-9FE9-A14BE5609C0C}" srcOrd="0" destOrd="0" presId="urn:microsoft.com/office/officeart/2005/8/layout/cycle8"/>
    <dgm:cxn modelId="{50BB7A80-F566-4DCE-B160-B3DFF2630FC8}" type="presParOf" srcId="{6DA351D1-8848-478B-9FE9-A14BE5609C0C}" destId="{420CBCB0-A899-443E-B0F2-7C345EF247DA}" srcOrd="0" destOrd="0" presId="urn:microsoft.com/office/officeart/2005/8/layout/cycle8"/>
    <dgm:cxn modelId="{A71B94ED-9274-4167-AFEF-DC2ABF0AA968}" type="presParOf" srcId="{6DA351D1-8848-478B-9FE9-A14BE5609C0C}" destId="{90F49D0A-81CA-459D-983F-69369EF829EF}" srcOrd="1" destOrd="0" presId="urn:microsoft.com/office/officeart/2005/8/layout/cycle8"/>
    <dgm:cxn modelId="{938FA217-E1EC-4A81-9B6D-1B590F0C2D5F}" type="presParOf" srcId="{6DA351D1-8848-478B-9FE9-A14BE5609C0C}" destId="{94FC31C5-4759-4CA9-966A-789A70585FDD}" srcOrd="2" destOrd="0" presId="urn:microsoft.com/office/officeart/2005/8/layout/cycle8"/>
    <dgm:cxn modelId="{50AA52CB-EC61-491B-A01C-4E4677457391}" type="presParOf" srcId="{6DA351D1-8848-478B-9FE9-A14BE5609C0C}" destId="{C9B61516-2406-469C-880D-6D42ACCB058C}" srcOrd="3" destOrd="0" presId="urn:microsoft.com/office/officeart/2005/8/layout/cycle8"/>
    <dgm:cxn modelId="{EFA16E8C-D451-4512-8467-509B9ECC26C2}" type="presParOf" srcId="{6DA351D1-8848-478B-9FE9-A14BE5609C0C}" destId="{FCF7A881-51EC-4475-87B6-7C75AF0EABC6}" srcOrd="4" destOrd="0" presId="urn:microsoft.com/office/officeart/2005/8/layout/cycle8"/>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7B1913F8-3EBA-4CA5-A9E0-2756FBAD2933}" type="doc">
      <dgm:prSet loTypeId="urn:microsoft.com/office/officeart/2005/8/layout/cycle8" loCatId="cycle" qsTypeId="urn:microsoft.com/office/officeart/2005/8/quickstyle/simple1" qsCatId="simple" csTypeId="urn:microsoft.com/office/officeart/2005/8/colors/accent1_2" csCatId="accent1" phldr="1"/>
      <dgm:spPr/>
    </dgm:pt>
    <dgm:pt modelId="{9CD81BCC-5063-467D-9D29-F8CABE206AB2}">
      <dgm:prSet phldrT="[Text]"/>
      <dgm:spPr>
        <a:solidFill>
          <a:schemeClr val="accent1">
            <a:lumMod val="75000"/>
          </a:schemeClr>
        </a:solidFill>
      </dgm:spPr>
      <dgm:t>
        <a:bodyPr/>
        <a:lstStyle/>
        <a:p>
          <a:r>
            <a:rPr lang="pt-BR" i="1" smtClean="0"/>
            <a:t>Đàm phán kiểu cứng (</a:t>
          </a:r>
          <a:r>
            <a:rPr lang="en-US" i="1" smtClean="0"/>
            <a:t>Hard Negotiation</a:t>
          </a:r>
          <a:r>
            <a:rPr lang="pt-BR" i="1" smtClean="0"/>
            <a:t>)</a:t>
          </a:r>
          <a:endParaRPr lang="en-US"/>
        </a:p>
      </dgm:t>
    </dgm:pt>
    <dgm:pt modelId="{1F1062C0-4388-4F15-A61E-7D35B6011227}" type="parTrans" cxnId="{20B16FA7-E5B9-445A-AC72-E47B7308A815}">
      <dgm:prSet/>
      <dgm:spPr/>
      <dgm:t>
        <a:bodyPr/>
        <a:lstStyle/>
        <a:p>
          <a:endParaRPr lang="en-US"/>
        </a:p>
      </dgm:t>
    </dgm:pt>
    <dgm:pt modelId="{F0199594-6DA3-4EBF-A89C-6E6A18031F31}" type="sibTrans" cxnId="{20B16FA7-E5B9-445A-AC72-E47B7308A815}">
      <dgm:prSet/>
      <dgm:spPr/>
      <dgm:t>
        <a:bodyPr/>
        <a:lstStyle/>
        <a:p>
          <a:endParaRPr lang="en-US"/>
        </a:p>
      </dgm:t>
    </dgm:pt>
    <dgm:pt modelId="{6DA351D1-8848-478B-9FE9-A14BE5609C0C}" type="pres">
      <dgm:prSet presAssocID="{7B1913F8-3EBA-4CA5-A9E0-2756FBAD2933}" presName="compositeShape" presStyleCnt="0">
        <dgm:presLayoutVars>
          <dgm:chMax val="7"/>
          <dgm:dir/>
          <dgm:resizeHandles val="exact"/>
        </dgm:presLayoutVars>
      </dgm:prSet>
      <dgm:spPr/>
    </dgm:pt>
    <dgm:pt modelId="{420CBCB0-A899-443E-B0F2-7C345EF247DA}" type="pres">
      <dgm:prSet presAssocID="{7B1913F8-3EBA-4CA5-A9E0-2756FBAD2933}" presName="wedge1" presStyleLbl="node1" presStyleIdx="0" presStyleCnt="1"/>
      <dgm:spPr/>
      <dgm:t>
        <a:bodyPr/>
        <a:lstStyle/>
        <a:p>
          <a:endParaRPr lang="en-US"/>
        </a:p>
      </dgm:t>
    </dgm:pt>
    <dgm:pt modelId="{90F49D0A-81CA-459D-983F-69369EF829EF}" type="pres">
      <dgm:prSet presAssocID="{7B1913F8-3EBA-4CA5-A9E0-2756FBAD2933}" presName="dummy1a" presStyleCnt="0"/>
      <dgm:spPr/>
    </dgm:pt>
    <dgm:pt modelId="{94FC31C5-4759-4CA9-966A-789A70585FDD}" type="pres">
      <dgm:prSet presAssocID="{7B1913F8-3EBA-4CA5-A9E0-2756FBAD2933}" presName="dummy1b" presStyleCnt="0"/>
      <dgm:spPr/>
    </dgm:pt>
    <dgm:pt modelId="{C9B61516-2406-469C-880D-6D42ACCB058C}" type="pres">
      <dgm:prSet presAssocID="{7B1913F8-3EBA-4CA5-A9E0-2756FBAD2933}" presName="wedge1Tx" presStyleLbl="node1" presStyleIdx="0" presStyleCnt="1">
        <dgm:presLayoutVars>
          <dgm:chMax val="0"/>
          <dgm:chPref val="0"/>
          <dgm:bulletEnabled val="1"/>
        </dgm:presLayoutVars>
      </dgm:prSet>
      <dgm:spPr/>
      <dgm:t>
        <a:bodyPr/>
        <a:lstStyle/>
        <a:p>
          <a:endParaRPr lang="en-US"/>
        </a:p>
      </dgm:t>
    </dgm:pt>
    <dgm:pt modelId="{AD1DEE17-A6A7-431F-BAD7-6919ABC9431C}" type="pres">
      <dgm:prSet presAssocID="{F0199594-6DA3-4EBF-A89C-6E6A18031F31}" presName="arrowWedge1single" presStyleLbl="fgSibTrans2D1" presStyleIdx="0" presStyleCnt="1"/>
      <dgm:spPr>
        <a:solidFill>
          <a:schemeClr val="accent1">
            <a:lumMod val="90000"/>
          </a:schemeClr>
        </a:solidFill>
      </dgm:spPr>
    </dgm:pt>
  </dgm:ptLst>
  <dgm:cxnLst>
    <dgm:cxn modelId="{20B16FA7-E5B9-445A-AC72-E47B7308A815}" srcId="{7B1913F8-3EBA-4CA5-A9E0-2756FBAD2933}" destId="{9CD81BCC-5063-467D-9D29-F8CABE206AB2}" srcOrd="0" destOrd="0" parTransId="{1F1062C0-4388-4F15-A61E-7D35B6011227}" sibTransId="{F0199594-6DA3-4EBF-A89C-6E6A18031F31}"/>
    <dgm:cxn modelId="{BDB77B69-6B42-4BEB-9B1D-A1C4A97E9430}" type="presOf" srcId="{9CD81BCC-5063-467D-9D29-F8CABE206AB2}" destId="{420CBCB0-A899-443E-B0F2-7C345EF247DA}" srcOrd="0" destOrd="0" presId="urn:microsoft.com/office/officeart/2005/8/layout/cycle8"/>
    <dgm:cxn modelId="{0F55A57D-5239-4608-A7F9-BFB22A30E369}" type="presOf" srcId="{7B1913F8-3EBA-4CA5-A9E0-2756FBAD2933}" destId="{6DA351D1-8848-478B-9FE9-A14BE5609C0C}" srcOrd="0" destOrd="0" presId="urn:microsoft.com/office/officeart/2005/8/layout/cycle8"/>
    <dgm:cxn modelId="{B0887B8F-3816-4714-91AA-60ABF6AE49AA}" type="presOf" srcId="{9CD81BCC-5063-467D-9D29-F8CABE206AB2}" destId="{C9B61516-2406-469C-880D-6D42ACCB058C}" srcOrd="1" destOrd="0" presId="urn:microsoft.com/office/officeart/2005/8/layout/cycle8"/>
    <dgm:cxn modelId="{50BB7A80-F566-4DCE-B160-B3DFF2630FC8}" type="presParOf" srcId="{6DA351D1-8848-478B-9FE9-A14BE5609C0C}" destId="{420CBCB0-A899-443E-B0F2-7C345EF247DA}" srcOrd="0" destOrd="0" presId="urn:microsoft.com/office/officeart/2005/8/layout/cycle8"/>
    <dgm:cxn modelId="{A71B94ED-9274-4167-AFEF-DC2ABF0AA968}" type="presParOf" srcId="{6DA351D1-8848-478B-9FE9-A14BE5609C0C}" destId="{90F49D0A-81CA-459D-983F-69369EF829EF}" srcOrd="1" destOrd="0" presId="urn:microsoft.com/office/officeart/2005/8/layout/cycle8"/>
    <dgm:cxn modelId="{938FA217-E1EC-4A81-9B6D-1B590F0C2D5F}" type="presParOf" srcId="{6DA351D1-8848-478B-9FE9-A14BE5609C0C}" destId="{94FC31C5-4759-4CA9-966A-789A70585FDD}" srcOrd="2" destOrd="0" presId="urn:microsoft.com/office/officeart/2005/8/layout/cycle8"/>
    <dgm:cxn modelId="{50AA52CB-EC61-491B-A01C-4E4677457391}" type="presParOf" srcId="{6DA351D1-8848-478B-9FE9-A14BE5609C0C}" destId="{C9B61516-2406-469C-880D-6D42ACCB058C}" srcOrd="3" destOrd="0" presId="urn:microsoft.com/office/officeart/2005/8/layout/cycle8"/>
    <dgm:cxn modelId="{A2CB8839-ACC8-493F-B1CA-D1B87C3769AF}" type="presParOf" srcId="{6DA351D1-8848-478B-9FE9-A14BE5609C0C}" destId="{AD1DEE17-A6A7-431F-BAD7-6919ABC9431C}" srcOrd="4" destOrd="0" presId="urn:microsoft.com/office/officeart/2005/8/layout/cycle8"/>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7B1913F8-3EBA-4CA5-A9E0-2756FBAD2933}" type="doc">
      <dgm:prSet loTypeId="urn:microsoft.com/office/officeart/2005/8/layout/cycle8" loCatId="cycle" qsTypeId="urn:microsoft.com/office/officeart/2005/8/quickstyle/simple1" qsCatId="simple" csTypeId="urn:microsoft.com/office/officeart/2005/8/colors/accent1_2" csCatId="accent1" phldr="1"/>
      <dgm:spPr/>
    </dgm:pt>
    <dgm:pt modelId="{BE54F8DB-5279-422F-9402-BA3C799E8015}">
      <dgm:prSet phldrT="[Text]"/>
      <dgm:spPr>
        <a:solidFill>
          <a:srgbClr val="0000FF"/>
        </a:solidFill>
      </dgm:spPr>
      <dgm:t>
        <a:bodyPr/>
        <a:lstStyle/>
        <a:p>
          <a:r>
            <a:rPr lang="pt-BR" i="1" smtClean="0"/>
            <a:t>Đàm phán kiểu nguyên tắc (</a:t>
          </a:r>
          <a:r>
            <a:rPr lang="en-US" i="1" smtClean="0"/>
            <a:t>Principled Negotiation)</a:t>
          </a:r>
          <a:endParaRPr lang="en-US"/>
        </a:p>
      </dgm:t>
    </dgm:pt>
    <dgm:pt modelId="{2951F967-6D51-432F-AAC3-6BE1EDF9F120}" type="parTrans" cxnId="{4E81DE70-7A45-4445-8DB1-0DD4140E813E}">
      <dgm:prSet/>
      <dgm:spPr/>
      <dgm:t>
        <a:bodyPr/>
        <a:lstStyle/>
        <a:p>
          <a:endParaRPr lang="en-US"/>
        </a:p>
      </dgm:t>
    </dgm:pt>
    <dgm:pt modelId="{755059DA-4C1F-414F-8D00-0F1E4229D641}" type="sibTrans" cxnId="{4E81DE70-7A45-4445-8DB1-0DD4140E813E}">
      <dgm:prSet/>
      <dgm:spPr/>
      <dgm:t>
        <a:bodyPr/>
        <a:lstStyle/>
        <a:p>
          <a:endParaRPr lang="en-US"/>
        </a:p>
      </dgm:t>
    </dgm:pt>
    <dgm:pt modelId="{6DA351D1-8848-478B-9FE9-A14BE5609C0C}" type="pres">
      <dgm:prSet presAssocID="{7B1913F8-3EBA-4CA5-A9E0-2756FBAD2933}" presName="compositeShape" presStyleCnt="0">
        <dgm:presLayoutVars>
          <dgm:chMax val="7"/>
          <dgm:dir/>
          <dgm:resizeHandles val="exact"/>
        </dgm:presLayoutVars>
      </dgm:prSet>
      <dgm:spPr/>
    </dgm:pt>
    <dgm:pt modelId="{420CBCB0-A899-443E-B0F2-7C345EF247DA}" type="pres">
      <dgm:prSet presAssocID="{7B1913F8-3EBA-4CA5-A9E0-2756FBAD2933}" presName="wedge1" presStyleLbl="node1" presStyleIdx="0" presStyleCnt="1"/>
      <dgm:spPr/>
      <dgm:t>
        <a:bodyPr/>
        <a:lstStyle/>
        <a:p>
          <a:endParaRPr lang="en-US"/>
        </a:p>
      </dgm:t>
    </dgm:pt>
    <dgm:pt modelId="{90F49D0A-81CA-459D-983F-69369EF829EF}" type="pres">
      <dgm:prSet presAssocID="{7B1913F8-3EBA-4CA5-A9E0-2756FBAD2933}" presName="dummy1a" presStyleCnt="0"/>
      <dgm:spPr/>
    </dgm:pt>
    <dgm:pt modelId="{94FC31C5-4759-4CA9-966A-789A70585FDD}" type="pres">
      <dgm:prSet presAssocID="{7B1913F8-3EBA-4CA5-A9E0-2756FBAD2933}" presName="dummy1b" presStyleCnt="0"/>
      <dgm:spPr/>
    </dgm:pt>
    <dgm:pt modelId="{C9B61516-2406-469C-880D-6D42ACCB058C}" type="pres">
      <dgm:prSet presAssocID="{7B1913F8-3EBA-4CA5-A9E0-2756FBAD2933}" presName="wedge1Tx" presStyleLbl="node1" presStyleIdx="0" presStyleCnt="1">
        <dgm:presLayoutVars>
          <dgm:chMax val="0"/>
          <dgm:chPref val="0"/>
          <dgm:bulletEnabled val="1"/>
        </dgm:presLayoutVars>
      </dgm:prSet>
      <dgm:spPr/>
      <dgm:t>
        <a:bodyPr/>
        <a:lstStyle/>
        <a:p>
          <a:endParaRPr lang="en-US"/>
        </a:p>
      </dgm:t>
    </dgm:pt>
    <dgm:pt modelId="{AFF5259D-CA3E-44B0-90B4-D922512FA3B3}" type="pres">
      <dgm:prSet presAssocID="{755059DA-4C1F-414F-8D00-0F1E4229D641}" presName="arrowWedge1single" presStyleLbl="fgSibTrans2D1" presStyleIdx="0" presStyleCnt="1"/>
      <dgm:spPr>
        <a:solidFill>
          <a:schemeClr val="accent1">
            <a:lumMod val="90000"/>
          </a:schemeClr>
        </a:solidFill>
      </dgm:spPr>
    </dgm:pt>
  </dgm:ptLst>
  <dgm:cxnLst>
    <dgm:cxn modelId="{CABCE959-7691-4330-AB6D-4A80BEDA7D52}" type="presOf" srcId="{BE54F8DB-5279-422F-9402-BA3C799E8015}" destId="{C9B61516-2406-469C-880D-6D42ACCB058C}" srcOrd="1" destOrd="0" presId="urn:microsoft.com/office/officeart/2005/8/layout/cycle8"/>
    <dgm:cxn modelId="{11334EAE-B9C8-4E52-A656-167DA1E404BD}" type="presOf" srcId="{BE54F8DB-5279-422F-9402-BA3C799E8015}" destId="{420CBCB0-A899-443E-B0F2-7C345EF247DA}" srcOrd="0" destOrd="0" presId="urn:microsoft.com/office/officeart/2005/8/layout/cycle8"/>
    <dgm:cxn modelId="{0F55A57D-5239-4608-A7F9-BFB22A30E369}" type="presOf" srcId="{7B1913F8-3EBA-4CA5-A9E0-2756FBAD2933}" destId="{6DA351D1-8848-478B-9FE9-A14BE5609C0C}" srcOrd="0" destOrd="0" presId="urn:microsoft.com/office/officeart/2005/8/layout/cycle8"/>
    <dgm:cxn modelId="{4E81DE70-7A45-4445-8DB1-0DD4140E813E}" srcId="{7B1913F8-3EBA-4CA5-A9E0-2756FBAD2933}" destId="{BE54F8DB-5279-422F-9402-BA3C799E8015}" srcOrd="0" destOrd="0" parTransId="{2951F967-6D51-432F-AAC3-6BE1EDF9F120}" sibTransId="{755059DA-4C1F-414F-8D00-0F1E4229D641}"/>
    <dgm:cxn modelId="{50BB7A80-F566-4DCE-B160-B3DFF2630FC8}" type="presParOf" srcId="{6DA351D1-8848-478B-9FE9-A14BE5609C0C}" destId="{420CBCB0-A899-443E-B0F2-7C345EF247DA}" srcOrd="0" destOrd="0" presId="urn:microsoft.com/office/officeart/2005/8/layout/cycle8"/>
    <dgm:cxn modelId="{A71B94ED-9274-4167-AFEF-DC2ABF0AA968}" type="presParOf" srcId="{6DA351D1-8848-478B-9FE9-A14BE5609C0C}" destId="{90F49D0A-81CA-459D-983F-69369EF829EF}" srcOrd="1" destOrd="0" presId="urn:microsoft.com/office/officeart/2005/8/layout/cycle8"/>
    <dgm:cxn modelId="{938FA217-E1EC-4A81-9B6D-1B590F0C2D5F}" type="presParOf" srcId="{6DA351D1-8848-478B-9FE9-A14BE5609C0C}" destId="{94FC31C5-4759-4CA9-966A-789A70585FDD}" srcOrd="2" destOrd="0" presId="urn:microsoft.com/office/officeart/2005/8/layout/cycle8"/>
    <dgm:cxn modelId="{50AA52CB-EC61-491B-A01C-4E4677457391}" type="presParOf" srcId="{6DA351D1-8848-478B-9FE9-A14BE5609C0C}" destId="{C9B61516-2406-469C-880D-6D42ACCB058C}" srcOrd="3" destOrd="0" presId="urn:microsoft.com/office/officeart/2005/8/layout/cycle8"/>
    <dgm:cxn modelId="{47497993-FF85-45D9-B2F2-F54C9D27FB52}" type="presParOf" srcId="{6DA351D1-8848-478B-9FE9-A14BE5609C0C}" destId="{AFF5259D-CA3E-44B0-90B4-D922512FA3B3}" srcOrd="4" destOrd="0" presId="urn:microsoft.com/office/officeart/2005/8/layout/cycle8"/>
  </dgm:cxnLst>
  <dgm:bg/>
  <dgm:whole/>
  <dgm:extLst>
    <a:ext uri="http://schemas.microsoft.com/office/drawing/2008/diagram">
      <dsp:dataModelExt xmlns:dsp="http://schemas.microsoft.com/office/drawing/2008/diagram" relId="rId18"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D6A2F0F-7849-4FAA-8C97-5ACF54BA3E5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5F485724-10FF-4695-BBFF-1404518B19F9}">
      <dgm:prSet phldrT="[Text]"/>
      <dgm:spPr>
        <a:solidFill>
          <a:srgbClr val="FF0000"/>
        </a:solidFill>
      </dgm:spPr>
      <dgm:t>
        <a:bodyPr/>
        <a:lstStyle/>
        <a:p>
          <a:r>
            <a:rPr lang="en-US" b="1" i="1" smtClean="0"/>
            <a:t>Chuẩn bị chung</a:t>
          </a:r>
          <a:endParaRPr lang="en-US"/>
        </a:p>
      </dgm:t>
    </dgm:pt>
    <dgm:pt modelId="{02D12EC8-AC0B-4ED4-892D-DCFEDCA33E1A}" type="parTrans" cxnId="{D424737E-D520-4D54-B0BE-187928EE7AB7}">
      <dgm:prSet/>
      <dgm:spPr/>
      <dgm:t>
        <a:bodyPr/>
        <a:lstStyle/>
        <a:p>
          <a:endParaRPr lang="en-US"/>
        </a:p>
      </dgm:t>
    </dgm:pt>
    <dgm:pt modelId="{5041CC58-608A-4860-9E82-96741644274F}" type="sibTrans" cxnId="{D424737E-D520-4D54-B0BE-187928EE7AB7}">
      <dgm:prSet/>
      <dgm:spPr/>
      <dgm:t>
        <a:bodyPr/>
        <a:lstStyle/>
        <a:p>
          <a:endParaRPr lang="en-US"/>
        </a:p>
      </dgm:t>
    </dgm:pt>
    <dgm:pt modelId="{468EC4EC-BA09-47E4-9E82-788C041EF75C}">
      <dgm:prSet phldrT="[Text]"/>
      <dgm:spPr>
        <a:solidFill>
          <a:schemeClr val="accent1">
            <a:lumMod val="75000"/>
          </a:schemeClr>
        </a:solidFill>
      </dgm:spPr>
      <dgm:t>
        <a:bodyPr/>
        <a:lstStyle/>
        <a:p>
          <a:r>
            <a:rPr lang="vi-VN" smtClean="0"/>
            <a:t>Ngôn ngữ </a:t>
          </a:r>
          <a:endParaRPr lang="en-US"/>
        </a:p>
      </dgm:t>
    </dgm:pt>
    <dgm:pt modelId="{4B8ECE30-B229-496F-83D7-DE34496FDB32}" type="parTrans" cxnId="{B53E3DD4-BA85-4027-84ED-4FBC4F60CB11}">
      <dgm:prSet/>
      <dgm:spPr>
        <a:solidFill>
          <a:srgbClr val="6CB4A6"/>
        </a:solidFill>
      </dgm:spPr>
      <dgm:t>
        <a:bodyPr/>
        <a:lstStyle/>
        <a:p>
          <a:endParaRPr lang="en-US"/>
        </a:p>
      </dgm:t>
    </dgm:pt>
    <dgm:pt modelId="{C000616A-D13A-4573-A1A1-A42D4D5EB0F4}" type="sibTrans" cxnId="{B53E3DD4-BA85-4027-84ED-4FBC4F60CB11}">
      <dgm:prSet/>
      <dgm:spPr/>
      <dgm:t>
        <a:bodyPr/>
        <a:lstStyle/>
        <a:p>
          <a:endParaRPr lang="en-US"/>
        </a:p>
      </dgm:t>
    </dgm:pt>
    <dgm:pt modelId="{A793D077-69DB-4A7B-AECF-1CBE7197798A}">
      <dgm:prSet phldrT="[Text]"/>
      <dgm:spPr>
        <a:solidFill>
          <a:srgbClr val="6CB4A6"/>
        </a:solidFill>
      </dgm:spPr>
      <dgm:t>
        <a:bodyPr/>
        <a:lstStyle/>
        <a:p>
          <a:r>
            <a:rPr lang="vi-VN" smtClean="0"/>
            <a:t>Thu thập thông tin</a:t>
          </a:r>
          <a:endParaRPr lang="en-US"/>
        </a:p>
      </dgm:t>
    </dgm:pt>
    <dgm:pt modelId="{C32B5D82-1595-40FF-84FF-C6289D5A5111}" type="parTrans" cxnId="{6EAFB8FD-974E-4899-85BC-0A0EB66B2DD7}">
      <dgm:prSet/>
      <dgm:spPr>
        <a:solidFill>
          <a:srgbClr val="00B0F0"/>
        </a:solidFill>
      </dgm:spPr>
      <dgm:t>
        <a:bodyPr/>
        <a:lstStyle/>
        <a:p>
          <a:endParaRPr lang="en-US"/>
        </a:p>
      </dgm:t>
    </dgm:pt>
    <dgm:pt modelId="{721D219F-2C52-4A9A-8A2E-D4B2A4F0A979}" type="sibTrans" cxnId="{6EAFB8FD-974E-4899-85BC-0A0EB66B2DD7}">
      <dgm:prSet/>
      <dgm:spPr/>
      <dgm:t>
        <a:bodyPr/>
        <a:lstStyle/>
        <a:p>
          <a:endParaRPr lang="en-US"/>
        </a:p>
      </dgm:t>
    </dgm:pt>
    <dgm:pt modelId="{8EDBCA49-72A3-479B-B082-66559D1A9E80}">
      <dgm:prSet phldrT="[Text]"/>
      <dgm:spPr>
        <a:solidFill>
          <a:srgbClr val="00B0F0"/>
        </a:solidFill>
      </dgm:spPr>
      <dgm:t>
        <a:bodyPr/>
        <a:lstStyle/>
        <a:p>
          <a:r>
            <a:rPr lang="vi-VN" smtClean="0"/>
            <a:t>Năng lực </a:t>
          </a:r>
          <a:endParaRPr lang="en-US"/>
        </a:p>
      </dgm:t>
    </dgm:pt>
    <dgm:pt modelId="{EBF7A965-EA09-4D93-B179-9B7D43B60663}" type="parTrans" cxnId="{5413AAA6-486A-4448-BD19-4FA13B3B12A0}">
      <dgm:prSet/>
      <dgm:spPr>
        <a:solidFill>
          <a:srgbClr val="0070C0"/>
        </a:solidFill>
      </dgm:spPr>
      <dgm:t>
        <a:bodyPr/>
        <a:lstStyle/>
        <a:p>
          <a:endParaRPr lang="en-US"/>
        </a:p>
      </dgm:t>
    </dgm:pt>
    <dgm:pt modelId="{5CFF5FC0-2DC4-4CCB-897F-0FD30A1A2B26}" type="sibTrans" cxnId="{5413AAA6-486A-4448-BD19-4FA13B3B12A0}">
      <dgm:prSet/>
      <dgm:spPr/>
      <dgm:t>
        <a:bodyPr/>
        <a:lstStyle/>
        <a:p>
          <a:endParaRPr lang="en-US"/>
        </a:p>
      </dgm:t>
    </dgm:pt>
    <dgm:pt modelId="{47B8FF36-E57A-4F4C-B452-EA9195E76AA7}">
      <dgm:prSet phldrT="[Text]"/>
      <dgm:spPr>
        <a:solidFill>
          <a:srgbClr val="0070C0"/>
        </a:solidFill>
      </dgm:spPr>
      <dgm:t>
        <a:bodyPr/>
        <a:lstStyle/>
        <a:p>
          <a:r>
            <a:rPr lang="vi-VN" smtClean="0"/>
            <a:t>Thời gian và địa điểm </a:t>
          </a:r>
          <a:endParaRPr lang="en-US"/>
        </a:p>
      </dgm:t>
    </dgm:pt>
    <dgm:pt modelId="{862FE96C-A44F-40D8-802A-F0DC39C60156}" type="parTrans" cxnId="{E09A5813-24EB-4DC4-97BE-F4B47E8CF377}">
      <dgm:prSet/>
      <dgm:spPr>
        <a:solidFill>
          <a:schemeClr val="accent1">
            <a:lumMod val="75000"/>
          </a:schemeClr>
        </a:solidFill>
      </dgm:spPr>
      <dgm:t>
        <a:bodyPr/>
        <a:lstStyle/>
        <a:p>
          <a:endParaRPr lang="en-US"/>
        </a:p>
      </dgm:t>
    </dgm:pt>
    <dgm:pt modelId="{7F343B16-ECB7-4D8B-B26D-BCC41EC44FA8}" type="sibTrans" cxnId="{E09A5813-24EB-4DC4-97BE-F4B47E8CF377}">
      <dgm:prSet/>
      <dgm:spPr/>
      <dgm:t>
        <a:bodyPr/>
        <a:lstStyle/>
        <a:p>
          <a:endParaRPr lang="en-US"/>
        </a:p>
      </dgm:t>
    </dgm:pt>
    <dgm:pt modelId="{C49EC274-A676-49EF-AF13-CA82CD055CE9}" type="pres">
      <dgm:prSet presAssocID="{FD6A2F0F-7849-4FAA-8C97-5ACF54BA3E52}" presName="cycle" presStyleCnt="0">
        <dgm:presLayoutVars>
          <dgm:chMax val="1"/>
          <dgm:dir/>
          <dgm:animLvl val="ctr"/>
          <dgm:resizeHandles val="exact"/>
        </dgm:presLayoutVars>
      </dgm:prSet>
      <dgm:spPr/>
    </dgm:pt>
    <dgm:pt modelId="{2A4767CA-740A-4AC1-8F02-7AFB1B5162E7}" type="pres">
      <dgm:prSet presAssocID="{5F485724-10FF-4695-BBFF-1404518B19F9}" presName="centerShape" presStyleLbl="node0" presStyleIdx="0" presStyleCnt="1"/>
      <dgm:spPr/>
      <dgm:t>
        <a:bodyPr/>
        <a:lstStyle/>
        <a:p>
          <a:endParaRPr lang="en-US"/>
        </a:p>
      </dgm:t>
    </dgm:pt>
    <dgm:pt modelId="{388C1618-825C-4288-B45F-45353526F61F}" type="pres">
      <dgm:prSet presAssocID="{4B8ECE30-B229-496F-83D7-DE34496FDB32}" presName="parTrans" presStyleLbl="bgSibTrans2D1" presStyleIdx="0" presStyleCnt="4"/>
      <dgm:spPr/>
    </dgm:pt>
    <dgm:pt modelId="{8414DAB3-FF52-4416-8E36-49CE236A6B9C}" type="pres">
      <dgm:prSet presAssocID="{468EC4EC-BA09-47E4-9E82-788C041EF75C}" presName="node" presStyleLbl="node1" presStyleIdx="0" presStyleCnt="4">
        <dgm:presLayoutVars>
          <dgm:bulletEnabled val="1"/>
        </dgm:presLayoutVars>
      </dgm:prSet>
      <dgm:spPr/>
      <dgm:t>
        <a:bodyPr/>
        <a:lstStyle/>
        <a:p>
          <a:endParaRPr lang="en-US"/>
        </a:p>
      </dgm:t>
    </dgm:pt>
    <dgm:pt modelId="{7C9B97BF-45DA-4D20-BE24-CEB2F4C32E40}" type="pres">
      <dgm:prSet presAssocID="{C32B5D82-1595-40FF-84FF-C6289D5A5111}" presName="parTrans" presStyleLbl="bgSibTrans2D1" presStyleIdx="1" presStyleCnt="4"/>
      <dgm:spPr/>
    </dgm:pt>
    <dgm:pt modelId="{CB2D6E0F-CC63-4B84-9ACB-079CC74E83DF}" type="pres">
      <dgm:prSet presAssocID="{A793D077-69DB-4A7B-AECF-1CBE7197798A}" presName="node" presStyleLbl="node1" presStyleIdx="1" presStyleCnt="4">
        <dgm:presLayoutVars>
          <dgm:bulletEnabled val="1"/>
        </dgm:presLayoutVars>
      </dgm:prSet>
      <dgm:spPr/>
      <dgm:t>
        <a:bodyPr/>
        <a:lstStyle/>
        <a:p>
          <a:endParaRPr lang="en-US"/>
        </a:p>
      </dgm:t>
    </dgm:pt>
    <dgm:pt modelId="{F29EACEE-C06F-4BFE-AA43-406202CAB5BE}" type="pres">
      <dgm:prSet presAssocID="{EBF7A965-EA09-4D93-B179-9B7D43B60663}" presName="parTrans" presStyleLbl="bgSibTrans2D1" presStyleIdx="2" presStyleCnt="4"/>
      <dgm:spPr/>
    </dgm:pt>
    <dgm:pt modelId="{FCD00C5D-F1B5-4A19-9D36-1454E7992D0C}" type="pres">
      <dgm:prSet presAssocID="{8EDBCA49-72A3-479B-B082-66559D1A9E80}" presName="node" presStyleLbl="node1" presStyleIdx="2" presStyleCnt="4">
        <dgm:presLayoutVars>
          <dgm:bulletEnabled val="1"/>
        </dgm:presLayoutVars>
      </dgm:prSet>
      <dgm:spPr/>
      <dgm:t>
        <a:bodyPr/>
        <a:lstStyle/>
        <a:p>
          <a:endParaRPr lang="en-US"/>
        </a:p>
      </dgm:t>
    </dgm:pt>
    <dgm:pt modelId="{8A784BE0-F596-43FC-8E94-34019136C065}" type="pres">
      <dgm:prSet presAssocID="{862FE96C-A44F-40D8-802A-F0DC39C60156}" presName="parTrans" presStyleLbl="bgSibTrans2D1" presStyleIdx="3" presStyleCnt="4"/>
      <dgm:spPr/>
    </dgm:pt>
    <dgm:pt modelId="{D6EC1537-5A35-483F-B254-375B2DAC83AD}" type="pres">
      <dgm:prSet presAssocID="{47B8FF36-E57A-4F4C-B452-EA9195E76AA7}" presName="node" presStyleLbl="node1" presStyleIdx="3" presStyleCnt="4">
        <dgm:presLayoutVars>
          <dgm:bulletEnabled val="1"/>
        </dgm:presLayoutVars>
      </dgm:prSet>
      <dgm:spPr/>
      <dgm:t>
        <a:bodyPr/>
        <a:lstStyle/>
        <a:p>
          <a:endParaRPr lang="en-US"/>
        </a:p>
      </dgm:t>
    </dgm:pt>
  </dgm:ptLst>
  <dgm:cxnLst>
    <dgm:cxn modelId="{8EC7D939-E41D-4EB0-8A58-61D6D248AA83}" type="presOf" srcId="{C32B5D82-1595-40FF-84FF-C6289D5A5111}" destId="{7C9B97BF-45DA-4D20-BE24-CEB2F4C32E40}" srcOrd="0" destOrd="0" presId="urn:microsoft.com/office/officeart/2005/8/layout/radial4"/>
    <dgm:cxn modelId="{B53E3DD4-BA85-4027-84ED-4FBC4F60CB11}" srcId="{5F485724-10FF-4695-BBFF-1404518B19F9}" destId="{468EC4EC-BA09-47E4-9E82-788C041EF75C}" srcOrd="0" destOrd="0" parTransId="{4B8ECE30-B229-496F-83D7-DE34496FDB32}" sibTransId="{C000616A-D13A-4573-A1A1-A42D4D5EB0F4}"/>
    <dgm:cxn modelId="{B4E58619-C0FC-48BF-8B8C-11F2CF15080C}" type="presOf" srcId="{FD6A2F0F-7849-4FAA-8C97-5ACF54BA3E52}" destId="{C49EC274-A676-49EF-AF13-CA82CD055CE9}" srcOrd="0" destOrd="0" presId="urn:microsoft.com/office/officeart/2005/8/layout/radial4"/>
    <dgm:cxn modelId="{8797E5E0-A5FA-45D2-BCCA-00ED88316623}" type="presOf" srcId="{47B8FF36-E57A-4F4C-B452-EA9195E76AA7}" destId="{D6EC1537-5A35-483F-B254-375B2DAC83AD}" srcOrd="0" destOrd="0" presId="urn:microsoft.com/office/officeart/2005/8/layout/radial4"/>
    <dgm:cxn modelId="{A300D8F6-41AE-462F-9831-7DF9075A33E5}" type="presOf" srcId="{8EDBCA49-72A3-479B-B082-66559D1A9E80}" destId="{FCD00C5D-F1B5-4A19-9D36-1454E7992D0C}" srcOrd="0" destOrd="0" presId="urn:microsoft.com/office/officeart/2005/8/layout/radial4"/>
    <dgm:cxn modelId="{6EAFB8FD-974E-4899-85BC-0A0EB66B2DD7}" srcId="{5F485724-10FF-4695-BBFF-1404518B19F9}" destId="{A793D077-69DB-4A7B-AECF-1CBE7197798A}" srcOrd="1" destOrd="0" parTransId="{C32B5D82-1595-40FF-84FF-C6289D5A5111}" sibTransId="{721D219F-2C52-4A9A-8A2E-D4B2A4F0A979}"/>
    <dgm:cxn modelId="{E09A5813-24EB-4DC4-97BE-F4B47E8CF377}" srcId="{5F485724-10FF-4695-BBFF-1404518B19F9}" destId="{47B8FF36-E57A-4F4C-B452-EA9195E76AA7}" srcOrd="3" destOrd="0" parTransId="{862FE96C-A44F-40D8-802A-F0DC39C60156}" sibTransId="{7F343B16-ECB7-4D8B-B26D-BCC41EC44FA8}"/>
    <dgm:cxn modelId="{5413AAA6-486A-4448-BD19-4FA13B3B12A0}" srcId="{5F485724-10FF-4695-BBFF-1404518B19F9}" destId="{8EDBCA49-72A3-479B-B082-66559D1A9E80}" srcOrd="2" destOrd="0" parTransId="{EBF7A965-EA09-4D93-B179-9B7D43B60663}" sibTransId="{5CFF5FC0-2DC4-4CCB-897F-0FD30A1A2B26}"/>
    <dgm:cxn modelId="{D424737E-D520-4D54-B0BE-187928EE7AB7}" srcId="{FD6A2F0F-7849-4FAA-8C97-5ACF54BA3E52}" destId="{5F485724-10FF-4695-BBFF-1404518B19F9}" srcOrd="0" destOrd="0" parTransId="{02D12EC8-AC0B-4ED4-892D-DCFEDCA33E1A}" sibTransId="{5041CC58-608A-4860-9E82-96741644274F}"/>
    <dgm:cxn modelId="{E190DB09-BF7D-437B-AE52-3D0EBFE9088B}" type="presOf" srcId="{4B8ECE30-B229-496F-83D7-DE34496FDB32}" destId="{388C1618-825C-4288-B45F-45353526F61F}" srcOrd="0" destOrd="0" presId="urn:microsoft.com/office/officeart/2005/8/layout/radial4"/>
    <dgm:cxn modelId="{E8E62744-6DB6-42E8-939D-CAF1FE092EB0}" type="presOf" srcId="{5F485724-10FF-4695-BBFF-1404518B19F9}" destId="{2A4767CA-740A-4AC1-8F02-7AFB1B5162E7}" srcOrd="0" destOrd="0" presId="urn:microsoft.com/office/officeart/2005/8/layout/radial4"/>
    <dgm:cxn modelId="{38B7FD5C-6D66-46C0-B1D0-CEB7AB0FB7EE}" type="presOf" srcId="{862FE96C-A44F-40D8-802A-F0DC39C60156}" destId="{8A784BE0-F596-43FC-8E94-34019136C065}" srcOrd="0" destOrd="0" presId="urn:microsoft.com/office/officeart/2005/8/layout/radial4"/>
    <dgm:cxn modelId="{FF159CC7-EB75-43EA-9C62-DCAAE207AC7F}" type="presOf" srcId="{EBF7A965-EA09-4D93-B179-9B7D43B60663}" destId="{F29EACEE-C06F-4BFE-AA43-406202CAB5BE}" srcOrd="0" destOrd="0" presId="urn:microsoft.com/office/officeart/2005/8/layout/radial4"/>
    <dgm:cxn modelId="{1CCEF55F-242F-48B7-AAB1-DAE404FAEE4C}" type="presOf" srcId="{468EC4EC-BA09-47E4-9E82-788C041EF75C}" destId="{8414DAB3-FF52-4416-8E36-49CE236A6B9C}" srcOrd="0" destOrd="0" presId="urn:microsoft.com/office/officeart/2005/8/layout/radial4"/>
    <dgm:cxn modelId="{1148CC61-60CC-4AE9-9069-E7D47C367C66}" type="presOf" srcId="{A793D077-69DB-4A7B-AECF-1CBE7197798A}" destId="{CB2D6E0F-CC63-4B84-9ACB-079CC74E83DF}" srcOrd="0" destOrd="0" presId="urn:microsoft.com/office/officeart/2005/8/layout/radial4"/>
    <dgm:cxn modelId="{92140570-86DF-472E-A1A5-7C9880D91943}" type="presParOf" srcId="{C49EC274-A676-49EF-AF13-CA82CD055CE9}" destId="{2A4767CA-740A-4AC1-8F02-7AFB1B5162E7}" srcOrd="0" destOrd="0" presId="urn:microsoft.com/office/officeart/2005/8/layout/radial4"/>
    <dgm:cxn modelId="{58DFEF2D-ADD8-4F51-9BB7-35107272F598}" type="presParOf" srcId="{C49EC274-A676-49EF-AF13-CA82CD055CE9}" destId="{388C1618-825C-4288-B45F-45353526F61F}" srcOrd="1" destOrd="0" presId="urn:microsoft.com/office/officeart/2005/8/layout/radial4"/>
    <dgm:cxn modelId="{831FFDB6-9493-443E-AE4A-6F385BEE04C3}" type="presParOf" srcId="{C49EC274-A676-49EF-AF13-CA82CD055CE9}" destId="{8414DAB3-FF52-4416-8E36-49CE236A6B9C}" srcOrd="2" destOrd="0" presId="urn:microsoft.com/office/officeart/2005/8/layout/radial4"/>
    <dgm:cxn modelId="{AF601533-DDAA-4B66-A480-501BA8FE5F73}" type="presParOf" srcId="{C49EC274-A676-49EF-AF13-CA82CD055CE9}" destId="{7C9B97BF-45DA-4D20-BE24-CEB2F4C32E40}" srcOrd="3" destOrd="0" presId="urn:microsoft.com/office/officeart/2005/8/layout/radial4"/>
    <dgm:cxn modelId="{E7F197D7-0DD5-49A1-821C-27BB82330096}" type="presParOf" srcId="{C49EC274-A676-49EF-AF13-CA82CD055CE9}" destId="{CB2D6E0F-CC63-4B84-9ACB-079CC74E83DF}" srcOrd="4" destOrd="0" presId="urn:microsoft.com/office/officeart/2005/8/layout/radial4"/>
    <dgm:cxn modelId="{7DB99256-0B94-43DD-9AFF-33C2FFA85F80}" type="presParOf" srcId="{C49EC274-A676-49EF-AF13-CA82CD055CE9}" destId="{F29EACEE-C06F-4BFE-AA43-406202CAB5BE}" srcOrd="5" destOrd="0" presId="urn:microsoft.com/office/officeart/2005/8/layout/radial4"/>
    <dgm:cxn modelId="{32830F03-24FA-4CA6-9456-179141C3C181}" type="presParOf" srcId="{C49EC274-A676-49EF-AF13-CA82CD055CE9}" destId="{FCD00C5D-F1B5-4A19-9D36-1454E7992D0C}" srcOrd="6" destOrd="0" presId="urn:microsoft.com/office/officeart/2005/8/layout/radial4"/>
    <dgm:cxn modelId="{AE92507C-EAC6-46B3-91B3-311962859F0E}" type="presParOf" srcId="{C49EC274-A676-49EF-AF13-CA82CD055CE9}" destId="{8A784BE0-F596-43FC-8E94-34019136C065}" srcOrd="7" destOrd="0" presId="urn:microsoft.com/office/officeart/2005/8/layout/radial4"/>
    <dgm:cxn modelId="{6BBDE6F1-3351-4289-9C40-E65D7D8CAC98}" type="presParOf" srcId="{C49EC274-A676-49EF-AF13-CA82CD055CE9}" destId="{D6EC1537-5A35-483F-B254-375B2DAC83AD}" srcOrd="8" destOrd="0" presId="urn:microsoft.com/office/officeart/2005/8/layout/radial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FD6A2F0F-7849-4FAA-8C97-5ACF54BA3E5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5F485724-10FF-4695-BBFF-1404518B19F9}">
      <dgm:prSet phldrT="[Text]"/>
      <dgm:spPr>
        <a:solidFill>
          <a:srgbClr val="FF0000"/>
        </a:solidFill>
      </dgm:spPr>
      <dgm:t>
        <a:bodyPr/>
        <a:lstStyle/>
        <a:p>
          <a:r>
            <a:rPr lang="en-US" b="1" i="1" smtClean="0"/>
            <a:t>Cần lưu ý</a:t>
          </a:r>
          <a:endParaRPr lang="en-US"/>
        </a:p>
      </dgm:t>
    </dgm:pt>
    <dgm:pt modelId="{02D12EC8-AC0B-4ED4-892D-DCFEDCA33E1A}" type="parTrans" cxnId="{D424737E-D520-4D54-B0BE-187928EE7AB7}">
      <dgm:prSet/>
      <dgm:spPr/>
      <dgm:t>
        <a:bodyPr/>
        <a:lstStyle/>
        <a:p>
          <a:endParaRPr lang="en-US"/>
        </a:p>
      </dgm:t>
    </dgm:pt>
    <dgm:pt modelId="{5041CC58-608A-4860-9E82-96741644274F}" type="sibTrans" cxnId="{D424737E-D520-4D54-B0BE-187928EE7AB7}">
      <dgm:prSet/>
      <dgm:spPr/>
      <dgm:t>
        <a:bodyPr/>
        <a:lstStyle/>
        <a:p>
          <a:endParaRPr lang="en-US"/>
        </a:p>
      </dgm:t>
    </dgm:pt>
    <dgm:pt modelId="{468EC4EC-BA09-47E4-9E82-788C041EF75C}">
      <dgm:prSet phldrT="[Text]"/>
      <dgm:spPr>
        <a:solidFill>
          <a:schemeClr val="accent1">
            <a:lumMod val="75000"/>
          </a:schemeClr>
        </a:solidFill>
      </dgm:spPr>
      <dgm:t>
        <a:bodyPr/>
        <a:lstStyle/>
        <a:p>
          <a:r>
            <a:rPr lang="en-US" smtClean="0"/>
            <a:t>Thiết lập những mục tiêu cần thương lượng</a:t>
          </a:r>
          <a:endParaRPr lang="en-US"/>
        </a:p>
      </dgm:t>
    </dgm:pt>
    <dgm:pt modelId="{4B8ECE30-B229-496F-83D7-DE34496FDB32}" type="parTrans" cxnId="{B53E3DD4-BA85-4027-84ED-4FBC4F60CB11}">
      <dgm:prSet/>
      <dgm:spPr>
        <a:solidFill>
          <a:srgbClr val="6CB4A6"/>
        </a:solidFill>
      </dgm:spPr>
      <dgm:t>
        <a:bodyPr/>
        <a:lstStyle/>
        <a:p>
          <a:endParaRPr lang="en-US"/>
        </a:p>
      </dgm:t>
    </dgm:pt>
    <dgm:pt modelId="{C000616A-D13A-4573-A1A1-A42D4D5EB0F4}" type="sibTrans" cxnId="{B53E3DD4-BA85-4027-84ED-4FBC4F60CB11}">
      <dgm:prSet/>
      <dgm:spPr/>
      <dgm:t>
        <a:bodyPr/>
        <a:lstStyle/>
        <a:p>
          <a:endParaRPr lang="en-US"/>
        </a:p>
      </dgm:t>
    </dgm:pt>
    <dgm:pt modelId="{A793D077-69DB-4A7B-AECF-1CBE7197798A}">
      <dgm:prSet phldrT="[Text]"/>
      <dgm:spPr>
        <a:solidFill>
          <a:srgbClr val="6CB4A6"/>
        </a:solidFill>
      </dgm:spPr>
      <dgm:t>
        <a:bodyPr/>
        <a:lstStyle/>
        <a:p>
          <a:r>
            <a:rPr lang="en-US" smtClean="0"/>
            <a:t>Xác định mục tiêu đạt được và giới hạn sự thoả mãn</a:t>
          </a:r>
          <a:endParaRPr lang="en-US"/>
        </a:p>
      </dgm:t>
    </dgm:pt>
    <dgm:pt modelId="{C32B5D82-1595-40FF-84FF-C6289D5A5111}" type="parTrans" cxnId="{6EAFB8FD-974E-4899-85BC-0A0EB66B2DD7}">
      <dgm:prSet/>
      <dgm:spPr>
        <a:solidFill>
          <a:srgbClr val="00B0F0"/>
        </a:solidFill>
      </dgm:spPr>
      <dgm:t>
        <a:bodyPr/>
        <a:lstStyle/>
        <a:p>
          <a:endParaRPr lang="en-US"/>
        </a:p>
      </dgm:t>
    </dgm:pt>
    <dgm:pt modelId="{721D219F-2C52-4A9A-8A2E-D4B2A4F0A979}" type="sibTrans" cxnId="{6EAFB8FD-974E-4899-85BC-0A0EB66B2DD7}">
      <dgm:prSet/>
      <dgm:spPr/>
      <dgm:t>
        <a:bodyPr/>
        <a:lstStyle/>
        <a:p>
          <a:endParaRPr lang="en-US"/>
        </a:p>
      </dgm:t>
    </dgm:pt>
    <dgm:pt modelId="{8EDBCA49-72A3-479B-B082-66559D1A9E80}">
      <dgm:prSet phldrT="[Text]"/>
      <dgm:spPr>
        <a:solidFill>
          <a:srgbClr val="00B0F0"/>
        </a:solidFill>
      </dgm:spPr>
      <dgm:t>
        <a:bodyPr/>
        <a:lstStyle/>
        <a:p>
          <a:r>
            <a:rPr lang="en-US" smtClean="0"/>
            <a:t>Đánh giá lại điểm mạnh và điểm yếu của chính mình</a:t>
          </a:r>
          <a:endParaRPr lang="en-US"/>
        </a:p>
      </dgm:t>
    </dgm:pt>
    <dgm:pt modelId="{EBF7A965-EA09-4D93-B179-9B7D43B60663}" type="parTrans" cxnId="{5413AAA6-486A-4448-BD19-4FA13B3B12A0}">
      <dgm:prSet/>
      <dgm:spPr>
        <a:solidFill>
          <a:srgbClr val="0070C0"/>
        </a:solidFill>
      </dgm:spPr>
      <dgm:t>
        <a:bodyPr/>
        <a:lstStyle/>
        <a:p>
          <a:endParaRPr lang="en-US"/>
        </a:p>
      </dgm:t>
    </dgm:pt>
    <dgm:pt modelId="{5CFF5FC0-2DC4-4CCB-897F-0FD30A1A2B26}" type="sibTrans" cxnId="{5413AAA6-486A-4448-BD19-4FA13B3B12A0}">
      <dgm:prSet/>
      <dgm:spPr/>
      <dgm:t>
        <a:bodyPr/>
        <a:lstStyle/>
        <a:p>
          <a:endParaRPr lang="en-US"/>
        </a:p>
      </dgm:t>
    </dgm:pt>
    <dgm:pt modelId="{47B8FF36-E57A-4F4C-B452-EA9195E76AA7}">
      <dgm:prSet phldrT="[Text]"/>
      <dgm:spPr>
        <a:solidFill>
          <a:srgbClr val="0070C0"/>
        </a:solidFill>
      </dgm:spPr>
      <dgm:t>
        <a:bodyPr/>
        <a:lstStyle/>
        <a:p>
          <a:r>
            <a:rPr lang="en-US" smtClean="0"/>
            <a:t>Thiết lập giải pháp tốt nhất khi không đạt được thoả thuận</a:t>
          </a:r>
          <a:endParaRPr lang="en-US"/>
        </a:p>
      </dgm:t>
    </dgm:pt>
    <dgm:pt modelId="{862FE96C-A44F-40D8-802A-F0DC39C60156}" type="parTrans" cxnId="{E09A5813-24EB-4DC4-97BE-F4B47E8CF377}">
      <dgm:prSet/>
      <dgm:spPr>
        <a:solidFill>
          <a:schemeClr val="accent1">
            <a:lumMod val="75000"/>
          </a:schemeClr>
        </a:solidFill>
      </dgm:spPr>
      <dgm:t>
        <a:bodyPr/>
        <a:lstStyle/>
        <a:p>
          <a:endParaRPr lang="en-US"/>
        </a:p>
      </dgm:t>
    </dgm:pt>
    <dgm:pt modelId="{7F343B16-ECB7-4D8B-B26D-BCC41EC44FA8}" type="sibTrans" cxnId="{E09A5813-24EB-4DC4-97BE-F4B47E8CF377}">
      <dgm:prSet/>
      <dgm:spPr/>
      <dgm:t>
        <a:bodyPr/>
        <a:lstStyle/>
        <a:p>
          <a:endParaRPr lang="en-US"/>
        </a:p>
      </dgm:t>
    </dgm:pt>
    <dgm:pt modelId="{A8CDCAEA-E00C-4732-AA33-4FED6AADBB21}">
      <dgm:prSet phldrT="[Text]"/>
      <dgm:spPr>
        <a:solidFill>
          <a:schemeClr val="accent2">
            <a:lumMod val="75000"/>
          </a:schemeClr>
        </a:solidFill>
      </dgm:spPr>
      <dgm:t>
        <a:bodyPr/>
        <a:lstStyle/>
        <a:p>
          <a:r>
            <a:rPr lang="en-US" smtClean="0"/>
            <a:t>Thăm dò những vấn đề, những mối quan tâm tiềm ẩn trong những yêu sách của đối tác</a:t>
          </a:r>
          <a:endParaRPr lang="en-US"/>
        </a:p>
      </dgm:t>
    </dgm:pt>
    <dgm:pt modelId="{C07FC5B7-6584-4C95-8CCE-32D8463ED069}" type="parTrans" cxnId="{DF2D0936-6968-494E-8614-436C8EF0EE9D}">
      <dgm:prSet/>
      <dgm:spPr>
        <a:solidFill>
          <a:schemeClr val="accent1">
            <a:lumMod val="50000"/>
          </a:schemeClr>
        </a:solidFill>
      </dgm:spPr>
      <dgm:t>
        <a:bodyPr/>
        <a:lstStyle/>
        <a:p>
          <a:endParaRPr lang="en-US"/>
        </a:p>
      </dgm:t>
    </dgm:pt>
    <dgm:pt modelId="{DDEF4054-F44D-4539-9252-032C71E7C0A4}" type="sibTrans" cxnId="{DF2D0936-6968-494E-8614-436C8EF0EE9D}">
      <dgm:prSet/>
      <dgm:spPr/>
      <dgm:t>
        <a:bodyPr/>
        <a:lstStyle/>
        <a:p>
          <a:endParaRPr lang="en-US"/>
        </a:p>
      </dgm:t>
    </dgm:pt>
    <dgm:pt modelId="{C49EC274-A676-49EF-AF13-CA82CD055CE9}" type="pres">
      <dgm:prSet presAssocID="{FD6A2F0F-7849-4FAA-8C97-5ACF54BA3E52}" presName="cycle" presStyleCnt="0">
        <dgm:presLayoutVars>
          <dgm:chMax val="1"/>
          <dgm:dir/>
          <dgm:animLvl val="ctr"/>
          <dgm:resizeHandles val="exact"/>
        </dgm:presLayoutVars>
      </dgm:prSet>
      <dgm:spPr/>
    </dgm:pt>
    <dgm:pt modelId="{2A4767CA-740A-4AC1-8F02-7AFB1B5162E7}" type="pres">
      <dgm:prSet presAssocID="{5F485724-10FF-4695-BBFF-1404518B19F9}" presName="centerShape" presStyleLbl="node0" presStyleIdx="0" presStyleCnt="1"/>
      <dgm:spPr/>
      <dgm:t>
        <a:bodyPr/>
        <a:lstStyle/>
        <a:p>
          <a:endParaRPr lang="en-US"/>
        </a:p>
      </dgm:t>
    </dgm:pt>
    <dgm:pt modelId="{388C1618-825C-4288-B45F-45353526F61F}" type="pres">
      <dgm:prSet presAssocID="{4B8ECE30-B229-496F-83D7-DE34496FDB32}" presName="parTrans" presStyleLbl="bgSibTrans2D1" presStyleIdx="0" presStyleCnt="5"/>
      <dgm:spPr/>
    </dgm:pt>
    <dgm:pt modelId="{8414DAB3-FF52-4416-8E36-49CE236A6B9C}" type="pres">
      <dgm:prSet presAssocID="{468EC4EC-BA09-47E4-9E82-788C041EF75C}" presName="node" presStyleLbl="node1" presStyleIdx="0" presStyleCnt="5">
        <dgm:presLayoutVars>
          <dgm:bulletEnabled val="1"/>
        </dgm:presLayoutVars>
      </dgm:prSet>
      <dgm:spPr/>
      <dgm:t>
        <a:bodyPr/>
        <a:lstStyle/>
        <a:p>
          <a:endParaRPr lang="en-US"/>
        </a:p>
      </dgm:t>
    </dgm:pt>
    <dgm:pt modelId="{7C9B97BF-45DA-4D20-BE24-CEB2F4C32E40}" type="pres">
      <dgm:prSet presAssocID="{C32B5D82-1595-40FF-84FF-C6289D5A5111}" presName="parTrans" presStyleLbl="bgSibTrans2D1" presStyleIdx="1" presStyleCnt="5"/>
      <dgm:spPr/>
    </dgm:pt>
    <dgm:pt modelId="{CB2D6E0F-CC63-4B84-9ACB-079CC74E83DF}" type="pres">
      <dgm:prSet presAssocID="{A793D077-69DB-4A7B-AECF-1CBE7197798A}" presName="node" presStyleLbl="node1" presStyleIdx="1" presStyleCnt="5">
        <dgm:presLayoutVars>
          <dgm:bulletEnabled val="1"/>
        </dgm:presLayoutVars>
      </dgm:prSet>
      <dgm:spPr/>
      <dgm:t>
        <a:bodyPr/>
        <a:lstStyle/>
        <a:p>
          <a:endParaRPr lang="en-US"/>
        </a:p>
      </dgm:t>
    </dgm:pt>
    <dgm:pt modelId="{F29EACEE-C06F-4BFE-AA43-406202CAB5BE}" type="pres">
      <dgm:prSet presAssocID="{EBF7A965-EA09-4D93-B179-9B7D43B60663}" presName="parTrans" presStyleLbl="bgSibTrans2D1" presStyleIdx="2" presStyleCnt="5"/>
      <dgm:spPr/>
    </dgm:pt>
    <dgm:pt modelId="{FCD00C5D-F1B5-4A19-9D36-1454E7992D0C}" type="pres">
      <dgm:prSet presAssocID="{8EDBCA49-72A3-479B-B082-66559D1A9E80}" presName="node" presStyleLbl="node1" presStyleIdx="2" presStyleCnt="5">
        <dgm:presLayoutVars>
          <dgm:bulletEnabled val="1"/>
        </dgm:presLayoutVars>
      </dgm:prSet>
      <dgm:spPr/>
      <dgm:t>
        <a:bodyPr/>
        <a:lstStyle/>
        <a:p>
          <a:endParaRPr lang="en-US"/>
        </a:p>
      </dgm:t>
    </dgm:pt>
    <dgm:pt modelId="{8A784BE0-F596-43FC-8E94-34019136C065}" type="pres">
      <dgm:prSet presAssocID="{862FE96C-A44F-40D8-802A-F0DC39C60156}" presName="parTrans" presStyleLbl="bgSibTrans2D1" presStyleIdx="3" presStyleCnt="5"/>
      <dgm:spPr/>
    </dgm:pt>
    <dgm:pt modelId="{D6EC1537-5A35-483F-B254-375B2DAC83AD}" type="pres">
      <dgm:prSet presAssocID="{47B8FF36-E57A-4F4C-B452-EA9195E76AA7}" presName="node" presStyleLbl="node1" presStyleIdx="3" presStyleCnt="5">
        <dgm:presLayoutVars>
          <dgm:bulletEnabled val="1"/>
        </dgm:presLayoutVars>
      </dgm:prSet>
      <dgm:spPr/>
      <dgm:t>
        <a:bodyPr/>
        <a:lstStyle/>
        <a:p>
          <a:endParaRPr lang="en-US"/>
        </a:p>
      </dgm:t>
    </dgm:pt>
    <dgm:pt modelId="{EEC1D132-8ED3-4EAB-A09B-BE0A60C4F63D}" type="pres">
      <dgm:prSet presAssocID="{C07FC5B7-6584-4C95-8CCE-32D8463ED069}" presName="parTrans" presStyleLbl="bgSibTrans2D1" presStyleIdx="4" presStyleCnt="5"/>
      <dgm:spPr/>
    </dgm:pt>
    <dgm:pt modelId="{15DDFD0D-96DE-4E41-94F2-2A4C2630D028}" type="pres">
      <dgm:prSet presAssocID="{A8CDCAEA-E00C-4732-AA33-4FED6AADBB21}" presName="node" presStyleLbl="node1" presStyleIdx="4" presStyleCnt="5">
        <dgm:presLayoutVars>
          <dgm:bulletEnabled val="1"/>
        </dgm:presLayoutVars>
      </dgm:prSet>
      <dgm:spPr/>
      <dgm:t>
        <a:bodyPr/>
        <a:lstStyle/>
        <a:p>
          <a:endParaRPr lang="en-US"/>
        </a:p>
      </dgm:t>
    </dgm:pt>
  </dgm:ptLst>
  <dgm:cxnLst>
    <dgm:cxn modelId="{E8E62744-6DB6-42E8-939D-CAF1FE092EB0}" type="presOf" srcId="{5F485724-10FF-4695-BBFF-1404518B19F9}" destId="{2A4767CA-740A-4AC1-8F02-7AFB1B5162E7}" srcOrd="0" destOrd="0" presId="urn:microsoft.com/office/officeart/2005/8/layout/radial4"/>
    <dgm:cxn modelId="{8EC7D939-E41D-4EB0-8A58-61D6D248AA83}" type="presOf" srcId="{C32B5D82-1595-40FF-84FF-C6289D5A5111}" destId="{7C9B97BF-45DA-4D20-BE24-CEB2F4C32E40}" srcOrd="0" destOrd="0" presId="urn:microsoft.com/office/officeart/2005/8/layout/radial4"/>
    <dgm:cxn modelId="{38B7FD5C-6D66-46C0-B1D0-CEB7AB0FB7EE}" type="presOf" srcId="{862FE96C-A44F-40D8-802A-F0DC39C60156}" destId="{8A784BE0-F596-43FC-8E94-34019136C065}" srcOrd="0" destOrd="0" presId="urn:microsoft.com/office/officeart/2005/8/layout/radial4"/>
    <dgm:cxn modelId="{8797E5E0-A5FA-45D2-BCCA-00ED88316623}" type="presOf" srcId="{47B8FF36-E57A-4F4C-B452-EA9195E76AA7}" destId="{D6EC1537-5A35-483F-B254-375B2DAC83AD}" srcOrd="0" destOrd="0" presId="urn:microsoft.com/office/officeart/2005/8/layout/radial4"/>
    <dgm:cxn modelId="{E190DB09-BF7D-437B-AE52-3D0EBFE9088B}" type="presOf" srcId="{4B8ECE30-B229-496F-83D7-DE34496FDB32}" destId="{388C1618-825C-4288-B45F-45353526F61F}" srcOrd="0" destOrd="0" presId="urn:microsoft.com/office/officeart/2005/8/layout/radial4"/>
    <dgm:cxn modelId="{1148CC61-60CC-4AE9-9069-E7D47C367C66}" type="presOf" srcId="{A793D077-69DB-4A7B-AECF-1CBE7197798A}" destId="{CB2D6E0F-CC63-4B84-9ACB-079CC74E83DF}" srcOrd="0" destOrd="0" presId="urn:microsoft.com/office/officeart/2005/8/layout/radial4"/>
    <dgm:cxn modelId="{C511DBE6-2822-411E-AE02-62554D016F76}" type="presOf" srcId="{C07FC5B7-6584-4C95-8CCE-32D8463ED069}" destId="{EEC1D132-8ED3-4EAB-A09B-BE0A60C4F63D}" srcOrd="0" destOrd="0" presId="urn:microsoft.com/office/officeart/2005/8/layout/radial4"/>
    <dgm:cxn modelId="{E09A5813-24EB-4DC4-97BE-F4B47E8CF377}" srcId="{5F485724-10FF-4695-BBFF-1404518B19F9}" destId="{47B8FF36-E57A-4F4C-B452-EA9195E76AA7}" srcOrd="3" destOrd="0" parTransId="{862FE96C-A44F-40D8-802A-F0DC39C60156}" sibTransId="{7F343B16-ECB7-4D8B-B26D-BCC41EC44FA8}"/>
    <dgm:cxn modelId="{B53E3DD4-BA85-4027-84ED-4FBC4F60CB11}" srcId="{5F485724-10FF-4695-BBFF-1404518B19F9}" destId="{468EC4EC-BA09-47E4-9E82-788C041EF75C}" srcOrd="0" destOrd="0" parTransId="{4B8ECE30-B229-496F-83D7-DE34496FDB32}" sibTransId="{C000616A-D13A-4573-A1A1-A42D4D5EB0F4}"/>
    <dgm:cxn modelId="{B4E58619-C0FC-48BF-8B8C-11F2CF15080C}" type="presOf" srcId="{FD6A2F0F-7849-4FAA-8C97-5ACF54BA3E52}" destId="{C49EC274-A676-49EF-AF13-CA82CD055CE9}" srcOrd="0" destOrd="0" presId="urn:microsoft.com/office/officeart/2005/8/layout/radial4"/>
    <dgm:cxn modelId="{D424737E-D520-4D54-B0BE-187928EE7AB7}" srcId="{FD6A2F0F-7849-4FAA-8C97-5ACF54BA3E52}" destId="{5F485724-10FF-4695-BBFF-1404518B19F9}" srcOrd="0" destOrd="0" parTransId="{02D12EC8-AC0B-4ED4-892D-DCFEDCA33E1A}" sibTransId="{5041CC58-608A-4860-9E82-96741644274F}"/>
    <dgm:cxn modelId="{1CCEF55F-242F-48B7-AAB1-DAE404FAEE4C}" type="presOf" srcId="{468EC4EC-BA09-47E4-9E82-788C041EF75C}" destId="{8414DAB3-FF52-4416-8E36-49CE236A6B9C}" srcOrd="0" destOrd="0" presId="urn:microsoft.com/office/officeart/2005/8/layout/radial4"/>
    <dgm:cxn modelId="{5413AAA6-486A-4448-BD19-4FA13B3B12A0}" srcId="{5F485724-10FF-4695-BBFF-1404518B19F9}" destId="{8EDBCA49-72A3-479B-B082-66559D1A9E80}" srcOrd="2" destOrd="0" parTransId="{EBF7A965-EA09-4D93-B179-9B7D43B60663}" sibTransId="{5CFF5FC0-2DC4-4CCB-897F-0FD30A1A2B26}"/>
    <dgm:cxn modelId="{FF159CC7-EB75-43EA-9C62-DCAAE207AC7F}" type="presOf" srcId="{EBF7A965-EA09-4D93-B179-9B7D43B60663}" destId="{F29EACEE-C06F-4BFE-AA43-406202CAB5BE}" srcOrd="0" destOrd="0" presId="urn:microsoft.com/office/officeart/2005/8/layout/radial4"/>
    <dgm:cxn modelId="{A300D8F6-41AE-462F-9831-7DF9075A33E5}" type="presOf" srcId="{8EDBCA49-72A3-479B-B082-66559D1A9E80}" destId="{FCD00C5D-F1B5-4A19-9D36-1454E7992D0C}" srcOrd="0" destOrd="0" presId="urn:microsoft.com/office/officeart/2005/8/layout/radial4"/>
    <dgm:cxn modelId="{774DE8B8-49FA-4901-973C-4AEE3D157B15}" type="presOf" srcId="{A8CDCAEA-E00C-4732-AA33-4FED6AADBB21}" destId="{15DDFD0D-96DE-4E41-94F2-2A4C2630D028}" srcOrd="0" destOrd="0" presId="urn:microsoft.com/office/officeart/2005/8/layout/radial4"/>
    <dgm:cxn modelId="{6EAFB8FD-974E-4899-85BC-0A0EB66B2DD7}" srcId="{5F485724-10FF-4695-BBFF-1404518B19F9}" destId="{A793D077-69DB-4A7B-AECF-1CBE7197798A}" srcOrd="1" destOrd="0" parTransId="{C32B5D82-1595-40FF-84FF-C6289D5A5111}" sibTransId="{721D219F-2C52-4A9A-8A2E-D4B2A4F0A979}"/>
    <dgm:cxn modelId="{DF2D0936-6968-494E-8614-436C8EF0EE9D}" srcId="{5F485724-10FF-4695-BBFF-1404518B19F9}" destId="{A8CDCAEA-E00C-4732-AA33-4FED6AADBB21}" srcOrd="4" destOrd="0" parTransId="{C07FC5B7-6584-4C95-8CCE-32D8463ED069}" sibTransId="{DDEF4054-F44D-4539-9252-032C71E7C0A4}"/>
    <dgm:cxn modelId="{92140570-86DF-472E-A1A5-7C9880D91943}" type="presParOf" srcId="{C49EC274-A676-49EF-AF13-CA82CD055CE9}" destId="{2A4767CA-740A-4AC1-8F02-7AFB1B5162E7}" srcOrd="0" destOrd="0" presId="urn:microsoft.com/office/officeart/2005/8/layout/radial4"/>
    <dgm:cxn modelId="{58DFEF2D-ADD8-4F51-9BB7-35107272F598}" type="presParOf" srcId="{C49EC274-A676-49EF-AF13-CA82CD055CE9}" destId="{388C1618-825C-4288-B45F-45353526F61F}" srcOrd="1" destOrd="0" presId="urn:microsoft.com/office/officeart/2005/8/layout/radial4"/>
    <dgm:cxn modelId="{831FFDB6-9493-443E-AE4A-6F385BEE04C3}" type="presParOf" srcId="{C49EC274-A676-49EF-AF13-CA82CD055CE9}" destId="{8414DAB3-FF52-4416-8E36-49CE236A6B9C}" srcOrd="2" destOrd="0" presId="urn:microsoft.com/office/officeart/2005/8/layout/radial4"/>
    <dgm:cxn modelId="{AF601533-DDAA-4B66-A480-501BA8FE5F73}" type="presParOf" srcId="{C49EC274-A676-49EF-AF13-CA82CD055CE9}" destId="{7C9B97BF-45DA-4D20-BE24-CEB2F4C32E40}" srcOrd="3" destOrd="0" presId="urn:microsoft.com/office/officeart/2005/8/layout/radial4"/>
    <dgm:cxn modelId="{E7F197D7-0DD5-49A1-821C-27BB82330096}" type="presParOf" srcId="{C49EC274-A676-49EF-AF13-CA82CD055CE9}" destId="{CB2D6E0F-CC63-4B84-9ACB-079CC74E83DF}" srcOrd="4" destOrd="0" presId="urn:microsoft.com/office/officeart/2005/8/layout/radial4"/>
    <dgm:cxn modelId="{7DB99256-0B94-43DD-9AFF-33C2FFA85F80}" type="presParOf" srcId="{C49EC274-A676-49EF-AF13-CA82CD055CE9}" destId="{F29EACEE-C06F-4BFE-AA43-406202CAB5BE}" srcOrd="5" destOrd="0" presId="urn:microsoft.com/office/officeart/2005/8/layout/radial4"/>
    <dgm:cxn modelId="{32830F03-24FA-4CA6-9456-179141C3C181}" type="presParOf" srcId="{C49EC274-A676-49EF-AF13-CA82CD055CE9}" destId="{FCD00C5D-F1B5-4A19-9D36-1454E7992D0C}" srcOrd="6" destOrd="0" presId="urn:microsoft.com/office/officeart/2005/8/layout/radial4"/>
    <dgm:cxn modelId="{AE92507C-EAC6-46B3-91B3-311962859F0E}" type="presParOf" srcId="{C49EC274-A676-49EF-AF13-CA82CD055CE9}" destId="{8A784BE0-F596-43FC-8E94-34019136C065}" srcOrd="7" destOrd="0" presId="urn:microsoft.com/office/officeart/2005/8/layout/radial4"/>
    <dgm:cxn modelId="{6BBDE6F1-3351-4289-9C40-E65D7D8CAC98}" type="presParOf" srcId="{C49EC274-A676-49EF-AF13-CA82CD055CE9}" destId="{D6EC1537-5A35-483F-B254-375B2DAC83AD}" srcOrd="8" destOrd="0" presId="urn:microsoft.com/office/officeart/2005/8/layout/radial4"/>
    <dgm:cxn modelId="{5EC719ED-1DC6-4259-A0E5-D65824D30232}" type="presParOf" srcId="{C49EC274-A676-49EF-AF13-CA82CD055CE9}" destId="{EEC1D132-8ED3-4EAB-A09B-BE0A60C4F63D}" srcOrd="9" destOrd="0" presId="urn:microsoft.com/office/officeart/2005/8/layout/radial4"/>
    <dgm:cxn modelId="{DBD8F052-E495-410F-9FE2-0F6C2F792C6B}" type="presParOf" srcId="{C49EC274-A676-49EF-AF13-CA82CD055CE9}" destId="{15DDFD0D-96DE-4E41-94F2-2A4C2630D028}" srcOrd="10" destOrd="0" presId="urn:microsoft.com/office/officeart/2005/8/layout/radial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FD6A2F0F-7849-4FAA-8C97-5ACF54BA3E52}" type="doc">
      <dgm:prSet loTypeId="urn:microsoft.com/office/officeart/2005/8/layout/radial4" loCatId="relationship" qsTypeId="urn:microsoft.com/office/officeart/2005/8/quickstyle/simple1" qsCatId="simple" csTypeId="urn:microsoft.com/office/officeart/2005/8/colors/accent1_2" csCatId="accent1" phldr="1"/>
      <dgm:spPr/>
      <dgm:t>
        <a:bodyPr/>
        <a:lstStyle/>
        <a:p>
          <a:endParaRPr lang="en-US"/>
        </a:p>
      </dgm:t>
    </dgm:pt>
    <dgm:pt modelId="{5F485724-10FF-4695-BBFF-1404518B19F9}">
      <dgm:prSet phldrT="[Text]"/>
      <dgm:spPr>
        <a:solidFill>
          <a:srgbClr val="FF0000"/>
        </a:solidFill>
      </dgm:spPr>
      <dgm:t>
        <a:bodyPr/>
        <a:lstStyle/>
        <a:p>
          <a:r>
            <a:rPr lang="en-US" b="1" i="1" smtClean="0"/>
            <a:t>Cần lưu ý</a:t>
          </a:r>
          <a:endParaRPr lang="en-US"/>
        </a:p>
      </dgm:t>
    </dgm:pt>
    <dgm:pt modelId="{02D12EC8-AC0B-4ED4-892D-DCFEDCA33E1A}" type="parTrans" cxnId="{D424737E-D520-4D54-B0BE-187928EE7AB7}">
      <dgm:prSet/>
      <dgm:spPr/>
      <dgm:t>
        <a:bodyPr/>
        <a:lstStyle/>
        <a:p>
          <a:endParaRPr lang="en-US"/>
        </a:p>
      </dgm:t>
    </dgm:pt>
    <dgm:pt modelId="{5041CC58-608A-4860-9E82-96741644274F}" type="sibTrans" cxnId="{D424737E-D520-4D54-B0BE-187928EE7AB7}">
      <dgm:prSet/>
      <dgm:spPr/>
      <dgm:t>
        <a:bodyPr/>
        <a:lstStyle/>
        <a:p>
          <a:endParaRPr lang="en-US"/>
        </a:p>
      </dgm:t>
    </dgm:pt>
    <dgm:pt modelId="{468EC4EC-BA09-47E4-9E82-788C041EF75C}">
      <dgm:prSet phldrT="[Text]"/>
      <dgm:spPr>
        <a:solidFill>
          <a:schemeClr val="accent1">
            <a:lumMod val="75000"/>
          </a:schemeClr>
        </a:solidFill>
      </dgm:spPr>
      <dgm:t>
        <a:bodyPr/>
        <a:lstStyle/>
        <a:p>
          <a:r>
            <a:rPr lang="en-US" smtClean="0"/>
            <a:t>Cần trao đổi nội bộ những thông tin liên quan đến đối tác trước khi đàm phán xảy ra</a:t>
          </a:r>
          <a:endParaRPr lang="en-US"/>
        </a:p>
      </dgm:t>
    </dgm:pt>
    <dgm:pt modelId="{4B8ECE30-B229-496F-83D7-DE34496FDB32}" type="parTrans" cxnId="{B53E3DD4-BA85-4027-84ED-4FBC4F60CB11}">
      <dgm:prSet/>
      <dgm:spPr>
        <a:solidFill>
          <a:srgbClr val="6CB4A6"/>
        </a:solidFill>
      </dgm:spPr>
      <dgm:t>
        <a:bodyPr/>
        <a:lstStyle/>
        <a:p>
          <a:endParaRPr lang="en-US"/>
        </a:p>
      </dgm:t>
    </dgm:pt>
    <dgm:pt modelId="{C000616A-D13A-4573-A1A1-A42D4D5EB0F4}" type="sibTrans" cxnId="{B53E3DD4-BA85-4027-84ED-4FBC4F60CB11}">
      <dgm:prSet/>
      <dgm:spPr/>
      <dgm:t>
        <a:bodyPr/>
        <a:lstStyle/>
        <a:p>
          <a:endParaRPr lang="en-US"/>
        </a:p>
      </dgm:t>
    </dgm:pt>
    <dgm:pt modelId="{A793D077-69DB-4A7B-AECF-1CBE7197798A}">
      <dgm:prSet phldrT="[Text]"/>
      <dgm:spPr>
        <a:solidFill>
          <a:srgbClr val="6CB4A6"/>
        </a:solidFill>
      </dgm:spPr>
      <dgm:t>
        <a:bodyPr/>
        <a:lstStyle/>
        <a:p>
          <a:r>
            <a:rPr lang="en-US" smtClean="0"/>
            <a:t>Cân nhắc những lý lẻ và lập luận mà đối tác có thể sử dụng; dựa vào đó chúng ta sẽ tìm được những biện pháp thích hợp để đối phó</a:t>
          </a:r>
          <a:endParaRPr lang="en-US"/>
        </a:p>
      </dgm:t>
    </dgm:pt>
    <dgm:pt modelId="{C32B5D82-1595-40FF-84FF-C6289D5A5111}" type="parTrans" cxnId="{6EAFB8FD-974E-4899-85BC-0A0EB66B2DD7}">
      <dgm:prSet/>
      <dgm:spPr>
        <a:solidFill>
          <a:srgbClr val="00B0F0"/>
        </a:solidFill>
      </dgm:spPr>
      <dgm:t>
        <a:bodyPr/>
        <a:lstStyle/>
        <a:p>
          <a:endParaRPr lang="en-US"/>
        </a:p>
      </dgm:t>
    </dgm:pt>
    <dgm:pt modelId="{721D219F-2C52-4A9A-8A2E-D4B2A4F0A979}" type="sibTrans" cxnId="{6EAFB8FD-974E-4899-85BC-0A0EB66B2DD7}">
      <dgm:prSet/>
      <dgm:spPr/>
      <dgm:t>
        <a:bodyPr/>
        <a:lstStyle/>
        <a:p>
          <a:endParaRPr lang="en-US"/>
        </a:p>
      </dgm:t>
    </dgm:pt>
    <dgm:pt modelId="{8EDBCA49-72A3-479B-B082-66559D1A9E80}">
      <dgm:prSet phldrT="[Text]"/>
      <dgm:spPr>
        <a:solidFill>
          <a:srgbClr val="00B0F0"/>
        </a:solidFill>
      </dgm:spPr>
      <dgm:t>
        <a:bodyPr/>
        <a:lstStyle/>
        <a:p>
          <a:r>
            <a:rPr lang="en-US" smtClean="0"/>
            <a:t>Tìm những vấn đề có thể ảnh hưởng đến kết quả của cuộc đàm phán</a:t>
          </a:r>
          <a:endParaRPr lang="en-US"/>
        </a:p>
      </dgm:t>
    </dgm:pt>
    <dgm:pt modelId="{EBF7A965-EA09-4D93-B179-9B7D43B60663}" type="parTrans" cxnId="{5413AAA6-486A-4448-BD19-4FA13B3B12A0}">
      <dgm:prSet/>
      <dgm:spPr>
        <a:solidFill>
          <a:srgbClr val="0070C0"/>
        </a:solidFill>
      </dgm:spPr>
      <dgm:t>
        <a:bodyPr/>
        <a:lstStyle/>
        <a:p>
          <a:endParaRPr lang="en-US"/>
        </a:p>
      </dgm:t>
    </dgm:pt>
    <dgm:pt modelId="{5CFF5FC0-2DC4-4CCB-897F-0FD30A1A2B26}" type="sibTrans" cxnId="{5413AAA6-486A-4448-BD19-4FA13B3B12A0}">
      <dgm:prSet/>
      <dgm:spPr/>
      <dgm:t>
        <a:bodyPr/>
        <a:lstStyle/>
        <a:p>
          <a:endParaRPr lang="en-US"/>
        </a:p>
      </dgm:t>
    </dgm:pt>
    <dgm:pt modelId="{47B8FF36-E57A-4F4C-B452-EA9195E76AA7}">
      <dgm:prSet phldrT="[Text]"/>
      <dgm:spPr>
        <a:solidFill>
          <a:srgbClr val="0070C0"/>
        </a:solidFill>
      </dgm:spPr>
      <dgm:t>
        <a:bodyPr/>
        <a:lstStyle/>
        <a:p>
          <a:r>
            <a:rPr lang="en-US" smtClean="0"/>
            <a:t>Xây dựng chiến lược đàm phán và đàm phán thử</a:t>
          </a:r>
          <a:endParaRPr lang="en-US"/>
        </a:p>
      </dgm:t>
    </dgm:pt>
    <dgm:pt modelId="{862FE96C-A44F-40D8-802A-F0DC39C60156}" type="parTrans" cxnId="{E09A5813-24EB-4DC4-97BE-F4B47E8CF377}">
      <dgm:prSet/>
      <dgm:spPr>
        <a:solidFill>
          <a:schemeClr val="accent1">
            <a:lumMod val="75000"/>
          </a:schemeClr>
        </a:solidFill>
      </dgm:spPr>
      <dgm:t>
        <a:bodyPr/>
        <a:lstStyle/>
        <a:p>
          <a:endParaRPr lang="en-US"/>
        </a:p>
      </dgm:t>
    </dgm:pt>
    <dgm:pt modelId="{7F343B16-ECB7-4D8B-B26D-BCC41EC44FA8}" type="sibTrans" cxnId="{E09A5813-24EB-4DC4-97BE-F4B47E8CF377}">
      <dgm:prSet/>
      <dgm:spPr/>
      <dgm:t>
        <a:bodyPr/>
        <a:lstStyle/>
        <a:p>
          <a:endParaRPr lang="en-US"/>
        </a:p>
      </dgm:t>
    </dgm:pt>
    <dgm:pt modelId="{C49EC274-A676-49EF-AF13-CA82CD055CE9}" type="pres">
      <dgm:prSet presAssocID="{FD6A2F0F-7849-4FAA-8C97-5ACF54BA3E52}" presName="cycle" presStyleCnt="0">
        <dgm:presLayoutVars>
          <dgm:chMax val="1"/>
          <dgm:dir/>
          <dgm:animLvl val="ctr"/>
          <dgm:resizeHandles val="exact"/>
        </dgm:presLayoutVars>
      </dgm:prSet>
      <dgm:spPr/>
    </dgm:pt>
    <dgm:pt modelId="{2A4767CA-740A-4AC1-8F02-7AFB1B5162E7}" type="pres">
      <dgm:prSet presAssocID="{5F485724-10FF-4695-BBFF-1404518B19F9}" presName="centerShape" presStyleLbl="node0" presStyleIdx="0" presStyleCnt="1"/>
      <dgm:spPr/>
      <dgm:t>
        <a:bodyPr/>
        <a:lstStyle/>
        <a:p>
          <a:endParaRPr lang="en-US"/>
        </a:p>
      </dgm:t>
    </dgm:pt>
    <dgm:pt modelId="{388C1618-825C-4288-B45F-45353526F61F}" type="pres">
      <dgm:prSet presAssocID="{4B8ECE30-B229-496F-83D7-DE34496FDB32}" presName="parTrans" presStyleLbl="bgSibTrans2D1" presStyleIdx="0" presStyleCnt="4"/>
      <dgm:spPr/>
    </dgm:pt>
    <dgm:pt modelId="{8414DAB3-FF52-4416-8E36-49CE236A6B9C}" type="pres">
      <dgm:prSet presAssocID="{468EC4EC-BA09-47E4-9E82-788C041EF75C}" presName="node" presStyleLbl="node1" presStyleIdx="0" presStyleCnt="4">
        <dgm:presLayoutVars>
          <dgm:bulletEnabled val="1"/>
        </dgm:presLayoutVars>
      </dgm:prSet>
      <dgm:spPr/>
      <dgm:t>
        <a:bodyPr/>
        <a:lstStyle/>
        <a:p>
          <a:endParaRPr lang="en-US"/>
        </a:p>
      </dgm:t>
    </dgm:pt>
    <dgm:pt modelId="{7C9B97BF-45DA-4D20-BE24-CEB2F4C32E40}" type="pres">
      <dgm:prSet presAssocID="{C32B5D82-1595-40FF-84FF-C6289D5A5111}" presName="parTrans" presStyleLbl="bgSibTrans2D1" presStyleIdx="1" presStyleCnt="4"/>
      <dgm:spPr/>
    </dgm:pt>
    <dgm:pt modelId="{CB2D6E0F-CC63-4B84-9ACB-079CC74E83DF}" type="pres">
      <dgm:prSet presAssocID="{A793D077-69DB-4A7B-AECF-1CBE7197798A}" presName="node" presStyleLbl="node1" presStyleIdx="1" presStyleCnt="4">
        <dgm:presLayoutVars>
          <dgm:bulletEnabled val="1"/>
        </dgm:presLayoutVars>
      </dgm:prSet>
      <dgm:spPr/>
      <dgm:t>
        <a:bodyPr/>
        <a:lstStyle/>
        <a:p>
          <a:endParaRPr lang="en-US"/>
        </a:p>
      </dgm:t>
    </dgm:pt>
    <dgm:pt modelId="{F29EACEE-C06F-4BFE-AA43-406202CAB5BE}" type="pres">
      <dgm:prSet presAssocID="{EBF7A965-EA09-4D93-B179-9B7D43B60663}" presName="parTrans" presStyleLbl="bgSibTrans2D1" presStyleIdx="2" presStyleCnt="4"/>
      <dgm:spPr/>
    </dgm:pt>
    <dgm:pt modelId="{FCD00C5D-F1B5-4A19-9D36-1454E7992D0C}" type="pres">
      <dgm:prSet presAssocID="{8EDBCA49-72A3-479B-B082-66559D1A9E80}" presName="node" presStyleLbl="node1" presStyleIdx="2" presStyleCnt="4">
        <dgm:presLayoutVars>
          <dgm:bulletEnabled val="1"/>
        </dgm:presLayoutVars>
      </dgm:prSet>
      <dgm:spPr/>
      <dgm:t>
        <a:bodyPr/>
        <a:lstStyle/>
        <a:p>
          <a:endParaRPr lang="en-US"/>
        </a:p>
      </dgm:t>
    </dgm:pt>
    <dgm:pt modelId="{8A784BE0-F596-43FC-8E94-34019136C065}" type="pres">
      <dgm:prSet presAssocID="{862FE96C-A44F-40D8-802A-F0DC39C60156}" presName="parTrans" presStyleLbl="bgSibTrans2D1" presStyleIdx="3" presStyleCnt="4"/>
      <dgm:spPr/>
    </dgm:pt>
    <dgm:pt modelId="{D6EC1537-5A35-483F-B254-375B2DAC83AD}" type="pres">
      <dgm:prSet presAssocID="{47B8FF36-E57A-4F4C-B452-EA9195E76AA7}" presName="node" presStyleLbl="node1" presStyleIdx="3" presStyleCnt="4">
        <dgm:presLayoutVars>
          <dgm:bulletEnabled val="1"/>
        </dgm:presLayoutVars>
      </dgm:prSet>
      <dgm:spPr/>
      <dgm:t>
        <a:bodyPr/>
        <a:lstStyle/>
        <a:p>
          <a:endParaRPr lang="en-US"/>
        </a:p>
      </dgm:t>
    </dgm:pt>
  </dgm:ptLst>
  <dgm:cxnLst>
    <dgm:cxn modelId="{E8E62744-6DB6-42E8-939D-CAF1FE092EB0}" type="presOf" srcId="{5F485724-10FF-4695-BBFF-1404518B19F9}" destId="{2A4767CA-740A-4AC1-8F02-7AFB1B5162E7}" srcOrd="0" destOrd="0" presId="urn:microsoft.com/office/officeart/2005/8/layout/radial4"/>
    <dgm:cxn modelId="{8EC7D939-E41D-4EB0-8A58-61D6D248AA83}" type="presOf" srcId="{C32B5D82-1595-40FF-84FF-C6289D5A5111}" destId="{7C9B97BF-45DA-4D20-BE24-CEB2F4C32E40}" srcOrd="0" destOrd="0" presId="urn:microsoft.com/office/officeart/2005/8/layout/radial4"/>
    <dgm:cxn modelId="{38B7FD5C-6D66-46C0-B1D0-CEB7AB0FB7EE}" type="presOf" srcId="{862FE96C-A44F-40D8-802A-F0DC39C60156}" destId="{8A784BE0-F596-43FC-8E94-34019136C065}" srcOrd="0" destOrd="0" presId="urn:microsoft.com/office/officeart/2005/8/layout/radial4"/>
    <dgm:cxn modelId="{8797E5E0-A5FA-45D2-BCCA-00ED88316623}" type="presOf" srcId="{47B8FF36-E57A-4F4C-B452-EA9195E76AA7}" destId="{D6EC1537-5A35-483F-B254-375B2DAC83AD}" srcOrd="0" destOrd="0" presId="urn:microsoft.com/office/officeart/2005/8/layout/radial4"/>
    <dgm:cxn modelId="{E190DB09-BF7D-437B-AE52-3D0EBFE9088B}" type="presOf" srcId="{4B8ECE30-B229-496F-83D7-DE34496FDB32}" destId="{388C1618-825C-4288-B45F-45353526F61F}" srcOrd="0" destOrd="0" presId="urn:microsoft.com/office/officeart/2005/8/layout/radial4"/>
    <dgm:cxn modelId="{1148CC61-60CC-4AE9-9069-E7D47C367C66}" type="presOf" srcId="{A793D077-69DB-4A7B-AECF-1CBE7197798A}" destId="{CB2D6E0F-CC63-4B84-9ACB-079CC74E83DF}" srcOrd="0" destOrd="0" presId="urn:microsoft.com/office/officeart/2005/8/layout/radial4"/>
    <dgm:cxn modelId="{E09A5813-24EB-4DC4-97BE-F4B47E8CF377}" srcId="{5F485724-10FF-4695-BBFF-1404518B19F9}" destId="{47B8FF36-E57A-4F4C-B452-EA9195E76AA7}" srcOrd="3" destOrd="0" parTransId="{862FE96C-A44F-40D8-802A-F0DC39C60156}" sibTransId="{7F343B16-ECB7-4D8B-B26D-BCC41EC44FA8}"/>
    <dgm:cxn modelId="{B53E3DD4-BA85-4027-84ED-4FBC4F60CB11}" srcId="{5F485724-10FF-4695-BBFF-1404518B19F9}" destId="{468EC4EC-BA09-47E4-9E82-788C041EF75C}" srcOrd="0" destOrd="0" parTransId="{4B8ECE30-B229-496F-83D7-DE34496FDB32}" sibTransId="{C000616A-D13A-4573-A1A1-A42D4D5EB0F4}"/>
    <dgm:cxn modelId="{B4E58619-C0FC-48BF-8B8C-11F2CF15080C}" type="presOf" srcId="{FD6A2F0F-7849-4FAA-8C97-5ACF54BA3E52}" destId="{C49EC274-A676-49EF-AF13-CA82CD055CE9}" srcOrd="0" destOrd="0" presId="urn:microsoft.com/office/officeart/2005/8/layout/radial4"/>
    <dgm:cxn modelId="{D424737E-D520-4D54-B0BE-187928EE7AB7}" srcId="{FD6A2F0F-7849-4FAA-8C97-5ACF54BA3E52}" destId="{5F485724-10FF-4695-BBFF-1404518B19F9}" srcOrd="0" destOrd="0" parTransId="{02D12EC8-AC0B-4ED4-892D-DCFEDCA33E1A}" sibTransId="{5041CC58-608A-4860-9E82-96741644274F}"/>
    <dgm:cxn modelId="{1CCEF55F-242F-48B7-AAB1-DAE404FAEE4C}" type="presOf" srcId="{468EC4EC-BA09-47E4-9E82-788C041EF75C}" destId="{8414DAB3-FF52-4416-8E36-49CE236A6B9C}" srcOrd="0" destOrd="0" presId="urn:microsoft.com/office/officeart/2005/8/layout/radial4"/>
    <dgm:cxn modelId="{5413AAA6-486A-4448-BD19-4FA13B3B12A0}" srcId="{5F485724-10FF-4695-BBFF-1404518B19F9}" destId="{8EDBCA49-72A3-479B-B082-66559D1A9E80}" srcOrd="2" destOrd="0" parTransId="{EBF7A965-EA09-4D93-B179-9B7D43B60663}" sibTransId="{5CFF5FC0-2DC4-4CCB-897F-0FD30A1A2B26}"/>
    <dgm:cxn modelId="{FF159CC7-EB75-43EA-9C62-DCAAE207AC7F}" type="presOf" srcId="{EBF7A965-EA09-4D93-B179-9B7D43B60663}" destId="{F29EACEE-C06F-4BFE-AA43-406202CAB5BE}" srcOrd="0" destOrd="0" presId="urn:microsoft.com/office/officeart/2005/8/layout/radial4"/>
    <dgm:cxn modelId="{A300D8F6-41AE-462F-9831-7DF9075A33E5}" type="presOf" srcId="{8EDBCA49-72A3-479B-B082-66559D1A9E80}" destId="{FCD00C5D-F1B5-4A19-9D36-1454E7992D0C}" srcOrd="0" destOrd="0" presId="urn:microsoft.com/office/officeart/2005/8/layout/radial4"/>
    <dgm:cxn modelId="{6EAFB8FD-974E-4899-85BC-0A0EB66B2DD7}" srcId="{5F485724-10FF-4695-BBFF-1404518B19F9}" destId="{A793D077-69DB-4A7B-AECF-1CBE7197798A}" srcOrd="1" destOrd="0" parTransId="{C32B5D82-1595-40FF-84FF-C6289D5A5111}" sibTransId="{721D219F-2C52-4A9A-8A2E-D4B2A4F0A979}"/>
    <dgm:cxn modelId="{92140570-86DF-472E-A1A5-7C9880D91943}" type="presParOf" srcId="{C49EC274-A676-49EF-AF13-CA82CD055CE9}" destId="{2A4767CA-740A-4AC1-8F02-7AFB1B5162E7}" srcOrd="0" destOrd="0" presId="urn:microsoft.com/office/officeart/2005/8/layout/radial4"/>
    <dgm:cxn modelId="{58DFEF2D-ADD8-4F51-9BB7-35107272F598}" type="presParOf" srcId="{C49EC274-A676-49EF-AF13-CA82CD055CE9}" destId="{388C1618-825C-4288-B45F-45353526F61F}" srcOrd="1" destOrd="0" presId="urn:microsoft.com/office/officeart/2005/8/layout/radial4"/>
    <dgm:cxn modelId="{831FFDB6-9493-443E-AE4A-6F385BEE04C3}" type="presParOf" srcId="{C49EC274-A676-49EF-AF13-CA82CD055CE9}" destId="{8414DAB3-FF52-4416-8E36-49CE236A6B9C}" srcOrd="2" destOrd="0" presId="urn:microsoft.com/office/officeart/2005/8/layout/radial4"/>
    <dgm:cxn modelId="{AF601533-DDAA-4B66-A480-501BA8FE5F73}" type="presParOf" srcId="{C49EC274-A676-49EF-AF13-CA82CD055CE9}" destId="{7C9B97BF-45DA-4D20-BE24-CEB2F4C32E40}" srcOrd="3" destOrd="0" presId="urn:microsoft.com/office/officeart/2005/8/layout/radial4"/>
    <dgm:cxn modelId="{E7F197D7-0DD5-49A1-821C-27BB82330096}" type="presParOf" srcId="{C49EC274-A676-49EF-AF13-CA82CD055CE9}" destId="{CB2D6E0F-CC63-4B84-9ACB-079CC74E83DF}" srcOrd="4" destOrd="0" presId="urn:microsoft.com/office/officeart/2005/8/layout/radial4"/>
    <dgm:cxn modelId="{7DB99256-0B94-43DD-9AFF-33C2FFA85F80}" type="presParOf" srcId="{C49EC274-A676-49EF-AF13-CA82CD055CE9}" destId="{F29EACEE-C06F-4BFE-AA43-406202CAB5BE}" srcOrd="5" destOrd="0" presId="urn:microsoft.com/office/officeart/2005/8/layout/radial4"/>
    <dgm:cxn modelId="{32830F03-24FA-4CA6-9456-179141C3C181}" type="presParOf" srcId="{C49EC274-A676-49EF-AF13-CA82CD055CE9}" destId="{FCD00C5D-F1B5-4A19-9D36-1454E7992D0C}" srcOrd="6" destOrd="0" presId="urn:microsoft.com/office/officeart/2005/8/layout/radial4"/>
    <dgm:cxn modelId="{AE92507C-EAC6-46B3-91B3-311962859F0E}" type="presParOf" srcId="{C49EC274-A676-49EF-AF13-CA82CD055CE9}" destId="{8A784BE0-F596-43FC-8E94-34019136C065}" srcOrd="7" destOrd="0" presId="urn:microsoft.com/office/officeart/2005/8/layout/radial4"/>
    <dgm:cxn modelId="{6BBDE6F1-3351-4289-9C40-E65D7D8CAC98}" type="presParOf" srcId="{C49EC274-A676-49EF-AF13-CA82CD055CE9}" destId="{D6EC1537-5A35-483F-B254-375B2DAC83AD}" srcOrd="8" destOrd="0" presId="urn:microsoft.com/office/officeart/2005/8/layout/radial4"/>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2152AE2-5739-4A4A-8A89-E31E49647D0A}" type="doc">
      <dgm:prSet loTypeId="urn:microsoft.com/office/officeart/2005/8/layout/cycle3" loCatId="cycle" qsTypeId="urn:microsoft.com/office/officeart/2005/8/quickstyle/simple1" qsCatId="simple" csTypeId="urn:microsoft.com/office/officeart/2005/8/colors/accent1_2" csCatId="accent1" phldr="1"/>
      <dgm:spPr/>
      <dgm:t>
        <a:bodyPr/>
        <a:lstStyle/>
        <a:p>
          <a:endParaRPr lang="en-US"/>
        </a:p>
      </dgm:t>
    </dgm:pt>
    <dgm:pt modelId="{00AC9BA9-7196-40A8-B16E-E6E1D376B2A5}">
      <dgm:prSet phldrT="[Text]"/>
      <dgm:spPr>
        <a:solidFill>
          <a:srgbClr val="92D050"/>
        </a:solidFill>
      </dgm:spPr>
      <dgm:t>
        <a:bodyPr/>
        <a:lstStyle/>
        <a:p>
          <a:r>
            <a:rPr lang="en-US" smtClean="0"/>
            <a:t>Tạo không khí khi tiếp xúc</a:t>
          </a:r>
          <a:endParaRPr lang="en-US"/>
        </a:p>
      </dgm:t>
    </dgm:pt>
    <dgm:pt modelId="{F8EFE4B3-FFC2-4E07-B63D-061677C027F0}" type="parTrans" cxnId="{DC9F7762-DC9E-41E1-85FE-D6AE50DA5521}">
      <dgm:prSet/>
      <dgm:spPr/>
      <dgm:t>
        <a:bodyPr/>
        <a:lstStyle/>
        <a:p>
          <a:endParaRPr lang="en-US"/>
        </a:p>
      </dgm:t>
    </dgm:pt>
    <dgm:pt modelId="{79F2740F-5214-4CDF-91F7-65C0503EAAEE}" type="sibTrans" cxnId="{DC9F7762-DC9E-41E1-85FE-D6AE50DA5521}">
      <dgm:prSet/>
      <dgm:spPr>
        <a:solidFill>
          <a:srgbClr val="92D050"/>
        </a:solidFill>
      </dgm:spPr>
      <dgm:t>
        <a:bodyPr/>
        <a:lstStyle/>
        <a:p>
          <a:endParaRPr lang="en-US"/>
        </a:p>
      </dgm:t>
    </dgm:pt>
    <dgm:pt modelId="{6B98830E-9047-44AC-8D77-E4B698E23EDC}">
      <dgm:prSet phldrT="[Text]"/>
      <dgm:spPr>
        <a:solidFill>
          <a:srgbClr val="00B0F0"/>
        </a:solidFill>
      </dgm:spPr>
      <dgm:t>
        <a:bodyPr/>
        <a:lstStyle/>
        <a:p>
          <a:r>
            <a:rPr lang="en-US" smtClean="0"/>
            <a:t>Tạo niềm tin cho đối tác</a:t>
          </a:r>
          <a:endParaRPr lang="en-US"/>
        </a:p>
      </dgm:t>
    </dgm:pt>
    <dgm:pt modelId="{58118F73-EA3E-41F7-A02B-0FECB71CBB00}" type="parTrans" cxnId="{B93E52DA-A9AD-4C33-ABA6-DA73194F8442}">
      <dgm:prSet/>
      <dgm:spPr/>
      <dgm:t>
        <a:bodyPr/>
        <a:lstStyle/>
        <a:p>
          <a:endParaRPr lang="en-US"/>
        </a:p>
      </dgm:t>
    </dgm:pt>
    <dgm:pt modelId="{61310C06-F57A-4A30-BE07-8946329A97CC}" type="sibTrans" cxnId="{B93E52DA-A9AD-4C33-ABA6-DA73194F8442}">
      <dgm:prSet/>
      <dgm:spPr/>
      <dgm:t>
        <a:bodyPr/>
        <a:lstStyle/>
        <a:p>
          <a:endParaRPr lang="en-US"/>
        </a:p>
      </dgm:t>
    </dgm:pt>
    <dgm:pt modelId="{4F53EBDE-BE1E-4906-83F6-C709CDCA1007}">
      <dgm:prSet phldrT="[Text]"/>
      <dgm:spPr>
        <a:solidFill>
          <a:srgbClr val="FFC000"/>
        </a:solidFill>
      </dgm:spPr>
      <dgm:t>
        <a:bodyPr/>
        <a:lstStyle/>
        <a:p>
          <a:r>
            <a:rPr lang="en-US" smtClean="0"/>
            <a:t>Thể hiện thiện chí của chúng ta</a:t>
          </a:r>
          <a:endParaRPr lang="en-US"/>
        </a:p>
      </dgm:t>
    </dgm:pt>
    <dgm:pt modelId="{57637482-9A51-433F-BF7C-700521111EEF}" type="parTrans" cxnId="{D4C5844F-FC86-41B3-B40A-D998CA836F7B}">
      <dgm:prSet/>
      <dgm:spPr/>
      <dgm:t>
        <a:bodyPr/>
        <a:lstStyle/>
        <a:p>
          <a:endParaRPr lang="en-US"/>
        </a:p>
      </dgm:t>
    </dgm:pt>
    <dgm:pt modelId="{7EC00DE8-0A8C-4AF5-9233-8F36CCAD53D2}" type="sibTrans" cxnId="{D4C5844F-FC86-41B3-B40A-D998CA836F7B}">
      <dgm:prSet/>
      <dgm:spPr/>
      <dgm:t>
        <a:bodyPr/>
        <a:lstStyle/>
        <a:p>
          <a:endParaRPr lang="en-US"/>
        </a:p>
      </dgm:t>
    </dgm:pt>
    <dgm:pt modelId="{D1114E5E-C53C-4DB7-9650-D66A19BDBF2F}">
      <dgm:prSet phldrT="[Text]"/>
      <dgm:spPr>
        <a:solidFill>
          <a:srgbClr val="00B050"/>
        </a:solidFill>
      </dgm:spPr>
      <dgm:t>
        <a:bodyPr/>
        <a:lstStyle/>
        <a:p>
          <a:r>
            <a:rPr lang="en-US" smtClean="0"/>
            <a:t>Thăm dò đối tác</a:t>
          </a:r>
          <a:endParaRPr lang="en-US"/>
        </a:p>
      </dgm:t>
    </dgm:pt>
    <dgm:pt modelId="{97DCAF89-36C5-4EA5-96C4-BC8B8A15AD21}" type="parTrans" cxnId="{DF2B43D5-AD71-454C-AAFE-B81A79470822}">
      <dgm:prSet/>
      <dgm:spPr/>
      <dgm:t>
        <a:bodyPr/>
        <a:lstStyle/>
        <a:p>
          <a:endParaRPr lang="en-US"/>
        </a:p>
      </dgm:t>
    </dgm:pt>
    <dgm:pt modelId="{77968A8A-B15F-43CC-B440-682A12B16FB8}" type="sibTrans" cxnId="{DF2B43D5-AD71-454C-AAFE-B81A79470822}">
      <dgm:prSet/>
      <dgm:spPr/>
      <dgm:t>
        <a:bodyPr/>
        <a:lstStyle/>
        <a:p>
          <a:endParaRPr lang="en-US"/>
        </a:p>
      </dgm:t>
    </dgm:pt>
    <dgm:pt modelId="{64F94BDA-9418-4D57-81E8-FBE92AE3494A}">
      <dgm:prSet phldrT="[Text]"/>
      <dgm:spPr>
        <a:solidFill>
          <a:srgbClr val="BD95D3"/>
        </a:solidFill>
      </dgm:spPr>
      <dgm:t>
        <a:bodyPr/>
        <a:lstStyle/>
        <a:p>
          <a:r>
            <a:rPr lang="en-US" smtClean="0"/>
            <a:t>Thay đổi kế hoạch khi cần</a:t>
          </a:r>
          <a:endParaRPr lang="en-US"/>
        </a:p>
      </dgm:t>
    </dgm:pt>
    <dgm:pt modelId="{49118B51-57AF-4DB7-B9F3-3274D2CE6350}" type="parTrans" cxnId="{216C06F0-67B0-4B84-A015-D131237880DC}">
      <dgm:prSet/>
      <dgm:spPr/>
      <dgm:t>
        <a:bodyPr/>
        <a:lstStyle/>
        <a:p>
          <a:endParaRPr lang="en-US"/>
        </a:p>
      </dgm:t>
    </dgm:pt>
    <dgm:pt modelId="{1FE249FA-FEEC-4B89-B3A6-5C9828AF6BEB}" type="sibTrans" cxnId="{216C06F0-67B0-4B84-A015-D131237880DC}">
      <dgm:prSet/>
      <dgm:spPr/>
      <dgm:t>
        <a:bodyPr/>
        <a:lstStyle/>
        <a:p>
          <a:endParaRPr lang="en-US"/>
        </a:p>
      </dgm:t>
    </dgm:pt>
    <dgm:pt modelId="{AD2AEBF5-E7F0-4256-B029-1D7C57860BCE}" type="pres">
      <dgm:prSet presAssocID="{82152AE2-5739-4A4A-8A89-E31E49647D0A}" presName="Name0" presStyleCnt="0">
        <dgm:presLayoutVars>
          <dgm:dir/>
          <dgm:resizeHandles val="exact"/>
        </dgm:presLayoutVars>
      </dgm:prSet>
      <dgm:spPr/>
    </dgm:pt>
    <dgm:pt modelId="{0F35C1DD-C161-4A38-946A-F1624D88D761}" type="pres">
      <dgm:prSet presAssocID="{82152AE2-5739-4A4A-8A89-E31E49647D0A}" presName="cycle" presStyleCnt="0"/>
      <dgm:spPr/>
    </dgm:pt>
    <dgm:pt modelId="{01D3C063-151F-4A8E-87FA-7F649AD7FF67}" type="pres">
      <dgm:prSet presAssocID="{00AC9BA9-7196-40A8-B16E-E6E1D376B2A5}" presName="nodeFirstNode" presStyleLbl="node1" presStyleIdx="0" presStyleCnt="5">
        <dgm:presLayoutVars>
          <dgm:bulletEnabled val="1"/>
        </dgm:presLayoutVars>
      </dgm:prSet>
      <dgm:spPr/>
      <dgm:t>
        <a:bodyPr/>
        <a:lstStyle/>
        <a:p>
          <a:endParaRPr lang="en-US"/>
        </a:p>
      </dgm:t>
    </dgm:pt>
    <dgm:pt modelId="{7B9B63F4-A1DE-453F-B1F0-4F41EF42DB7F}" type="pres">
      <dgm:prSet presAssocID="{79F2740F-5214-4CDF-91F7-65C0503EAAEE}" presName="sibTransFirstNode" presStyleLbl="bgShp" presStyleIdx="0" presStyleCnt="1"/>
      <dgm:spPr/>
    </dgm:pt>
    <dgm:pt modelId="{CCCFE92F-BB6D-4484-9BCB-8D389E50956C}" type="pres">
      <dgm:prSet presAssocID="{6B98830E-9047-44AC-8D77-E4B698E23EDC}" presName="nodeFollowingNodes" presStyleLbl="node1" presStyleIdx="1" presStyleCnt="5">
        <dgm:presLayoutVars>
          <dgm:bulletEnabled val="1"/>
        </dgm:presLayoutVars>
      </dgm:prSet>
      <dgm:spPr/>
      <dgm:t>
        <a:bodyPr/>
        <a:lstStyle/>
        <a:p>
          <a:endParaRPr lang="en-US"/>
        </a:p>
      </dgm:t>
    </dgm:pt>
    <dgm:pt modelId="{F27D50F8-E54A-46E4-A7D9-EE02935D0D33}" type="pres">
      <dgm:prSet presAssocID="{4F53EBDE-BE1E-4906-83F6-C709CDCA1007}" presName="nodeFollowingNodes" presStyleLbl="node1" presStyleIdx="2" presStyleCnt="5">
        <dgm:presLayoutVars>
          <dgm:bulletEnabled val="1"/>
        </dgm:presLayoutVars>
      </dgm:prSet>
      <dgm:spPr/>
      <dgm:t>
        <a:bodyPr/>
        <a:lstStyle/>
        <a:p>
          <a:endParaRPr lang="en-US"/>
        </a:p>
      </dgm:t>
    </dgm:pt>
    <dgm:pt modelId="{30D4C475-875E-4DEA-951C-2A85C8A2A9C4}" type="pres">
      <dgm:prSet presAssocID="{D1114E5E-C53C-4DB7-9650-D66A19BDBF2F}" presName="nodeFollowingNodes" presStyleLbl="node1" presStyleIdx="3" presStyleCnt="5">
        <dgm:presLayoutVars>
          <dgm:bulletEnabled val="1"/>
        </dgm:presLayoutVars>
      </dgm:prSet>
      <dgm:spPr/>
      <dgm:t>
        <a:bodyPr/>
        <a:lstStyle/>
        <a:p>
          <a:endParaRPr lang="en-US"/>
        </a:p>
      </dgm:t>
    </dgm:pt>
    <dgm:pt modelId="{81F179E3-89D6-4140-B743-9D13F35847E0}" type="pres">
      <dgm:prSet presAssocID="{64F94BDA-9418-4D57-81E8-FBE92AE3494A}" presName="nodeFollowingNodes" presStyleLbl="node1" presStyleIdx="4" presStyleCnt="5">
        <dgm:presLayoutVars>
          <dgm:bulletEnabled val="1"/>
        </dgm:presLayoutVars>
      </dgm:prSet>
      <dgm:spPr/>
      <dgm:t>
        <a:bodyPr/>
        <a:lstStyle/>
        <a:p>
          <a:endParaRPr lang="en-US"/>
        </a:p>
      </dgm:t>
    </dgm:pt>
  </dgm:ptLst>
  <dgm:cxnLst>
    <dgm:cxn modelId="{216C06F0-67B0-4B84-A015-D131237880DC}" srcId="{82152AE2-5739-4A4A-8A89-E31E49647D0A}" destId="{64F94BDA-9418-4D57-81E8-FBE92AE3494A}" srcOrd="4" destOrd="0" parTransId="{49118B51-57AF-4DB7-B9F3-3274D2CE6350}" sibTransId="{1FE249FA-FEEC-4B89-B3A6-5C9828AF6BEB}"/>
    <dgm:cxn modelId="{DF2B43D5-AD71-454C-AAFE-B81A79470822}" srcId="{82152AE2-5739-4A4A-8A89-E31E49647D0A}" destId="{D1114E5E-C53C-4DB7-9650-D66A19BDBF2F}" srcOrd="3" destOrd="0" parTransId="{97DCAF89-36C5-4EA5-96C4-BC8B8A15AD21}" sibTransId="{77968A8A-B15F-43CC-B440-682A12B16FB8}"/>
    <dgm:cxn modelId="{660706DE-3552-4463-9AAC-95E3E171A6AC}" type="presOf" srcId="{79F2740F-5214-4CDF-91F7-65C0503EAAEE}" destId="{7B9B63F4-A1DE-453F-B1F0-4F41EF42DB7F}" srcOrd="0" destOrd="0" presId="urn:microsoft.com/office/officeart/2005/8/layout/cycle3"/>
    <dgm:cxn modelId="{D4C5844F-FC86-41B3-B40A-D998CA836F7B}" srcId="{82152AE2-5739-4A4A-8A89-E31E49647D0A}" destId="{4F53EBDE-BE1E-4906-83F6-C709CDCA1007}" srcOrd="2" destOrd="0" parTransId="{57637482-9A51-433F-BF7C-700521111EEF}" sibTransId="{7EC00DE8-0A8C-4AF5-9233-8F36CCAD53D2}"/>
    <dgm:cxn modelId="{B93E52DA-A9AD-4C33-ABA6-DA73194F8442}" srcId="{82152AE2-5739-4A4A-8A89-E31E49647D0A}" destId="{6B98830E-9047-44AC-8D77-E4B698E23EDC}" srcOrd="1" destOrd="0" parTransId="{58118F73-EA3E-41F7-A02B-0FECB71CBB00}" sibTransId="{61310C06-F57A-4A30-BE07-8946329A97CC}"/>
    <dgm:cxn modelId="{2B476F88-2737-4D60-964D-34EF34B5340F}" type="presOf" srcId="{4F53EBDE-BE1E-4906-83F6-C709CDCA1007}" destId="{F27D50F8-E54A-46E4-A7D9-EE02935D0D33}" srcOrd="0" destOrd="0" presId="urn:microsoft.com/office/officeart/2005/8/layout/cycle3"/>
    <dgm:cxn modelId="{DC9F7762-DC9E-41E1-85FE-D6AE50DA5521}" srcId="{82152AE2-5739-4A4A-8A89-E31E49647D0A}" destId="{00AC9BA9-7196-40A8-B16E-E6E1D376B2A5}" srcOrd="0" destOrd="0" parTransId="{F8EFE4B3-FFC2-4E07-B63D-061677C027F0}" sibTransId="{79F2740F-5214-4CDF-91F7-65C0503EAAEE}"/>
    <dgm:cxn modelId="{2FA1BDE2-0180-4FAE-B9D8-E4F1C98750FB}" type="presOf" srcId="{6B98830E-9047-44AC-8D77-E4B698E23EDC}" destId="{CCCFE92F-BB6D-4484-9BCB-8D389E50956C}" srcOrd="0" destOrd="0" presId="urn:microsoft.com/office/officeart/2005/8/layout/cycle3"/>
    <dgm:cxn modelId="{B501729D-5348-4C8D-86DF-3F9580E33710}" type="presOf" srcId="{82152AE2-5739-4A4A-8A89-E31E49647D0A}" destId="{AD2AEBF5-E7F0-4256-B029-1D7C57860BCE}" srcOrd="0" destOrd="0" presId="urn:microsoft.com/office/officeart/2005/8/layout/cycle3"/>
    <dgm:cxn modelId="{92951AE6-1DB8-49F0-8B1C-EEE9F3F28D66}" type="presOf" srcId="{64F94BDA-9418-4D57-81E8-FBE92AE3494A}" destId="{81F179E3-89D6-4140-B743-9D13F35847E0}" srcOrd="0" destOrd="0" presId="urn:microsoft.com/office/officeart/2005/8/layout/cycle3"/>
    <dgm:cxn modelId="{A6D0A3AC-718A-4AA3-8D4A-93D41D625547}" type="presOf" srcId="{00AC9BA9-7196-40A8-B16E-E6E1D376B2A5}" destId="{01D3C063-151F-4A8E-87FA-7F649AD7FF67}" srcOrd="0" destOrd="0" presId="urn:microsoft.com/office/officeart/2005/8/layout/cycle3"/>
    <dgm:cxn modelId="{B9A4C203-1E6D-45AB-811B-BD58FFDC604C}" type="presOf" srcId="{D1114E5E-C53C-4DB7-9650-D66A19BDBF2F}" destId="{30D4C475-875E-4DEA-951C-2A85C8A2A9C4}" srcOrd="0" destOrd="0" presId="urn:microsoft.com/office/officeart/2005/8/layout/cycle3"/>
    <dgm:cxn modelId="{41D32590-7F8E-4F5F-81DB-B758719B9E98}" type="presParOf" srcId="{AD2AEBF5-E7F0-4256-B029-1D7C57860BCE}" destId="{0F35C1DD-C161-4A38-946A-F1624D88D761}" srcOrd="0" destOrd="0" presId="urn:microsoft.com/office/officeart/2005/8/layout/cycle3"/>
    <dgm:cxn modelId="{DAEC1BD2-9507-4361-B570-E0D1BF481E0D}" type="presParOf" srcId="{0F35C1DD-C161-4A38-946A-F1624D88D761}" destId="{01D3C063-151F-4A8E-87FA-7F649AD7FF67}" srcOrd="0" destOrd="0" presId="urn:microsoft.com/office/officeart/2005/8/layout/cycle3"/>
    <dgm:cxn modelId="{C555F983-2B19-4921-9E95-3EFECAF1CCF9}" type="presParOf" srcId="{0F35C1DD-C161-4A38-946A-F1624D88D761}" destId="{7B9B63F4-A1DE-453F-B1F0-4F41EF42DB7F}" srcOrd="1" destOrd="0" presId="urn:microsoft.com/office/officeart/2005/8/layout/cycle3"/>
    <dgm:cxn modelId="{D55923BE-4A9A-45FD-BDF2-AA3E66CF8845}" type="presParOf" srcId="{0F35C1DD-C161-4A38-946A-F1624D88D761}" destId="{CCCFE92F-BB6D-4484-9BCB-8D389E50956C}" srcOrd="2" destOrd="0" presId="urn:microsoft.com/office/officeart/2005/8/layout/cycle3"/>
    <dgm:cxn modelId="{D321D37B-6D64-4F5A-80CF-2F80811A9EE2}" type="presParOf" srcId="{0F35C1DD-C161-4A38-946A-F1624D88D761}" destId="{F27D50F8-E54A-46E4-A7D9-EE02935D0D33}" srcOrd="3" destOrd="0" presId="urn:microsoft.com/office/officeart/2005/8/layout/cycle3"/>
    <dgm:cxn modelId="{7D856E63-0ED6-4219-A7DB-B1A39416E6ED}" type="presParOf" srcId="{0F35C1DD-C161-4A38-946A-F1624D88D761}" destId="{30D4C475-875E-4DEA-951C-2A85C8A2A9C4}" srcOrd="4" destOrd="0" presId="urn:microsoft.com/office/officeart/2005/8/layout/cycle3"/>
    <dgm:cxn modelId="{40FEBD77-6501-4278-A367-D662B9B4A76D}" type="presParOf" srcId="{0F35C1DD-C161-4A38-946A-F1624D88D761}" destId="{81F179E3-89D6-4140-B743-9D13F35847E0}" srcOrd="5" destOrd="0" presId="urn:microsoft.com/office/officeart/2005/8/layout/cycle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295A62E0-B910-4EED-80BF-24357ED49A95}" type="doc">
      <dgm:prSet loTypeId="urn:microsoft.com/office/officeart/2005/8/layout/venn3" loCatId="relationship" qsTypeId="urn:microsoft.com/office/officeart/2005/8/quickstyle/simple1" qsCatId="simple" csTypeId="urn:microsoft.com/office/officeart/2005/8/colors/accent1_2" csCatId="accent1" phldr="1"/>
      <dgm:spPr/>
      <dgm:t>
        <a:bodyPr/>
        <a:lstStyle/>
        <a:p>
          <a:endParaRPr lang="en-US"/>
        </a:p>
      </dgm:t>
    </dgm:pt>
    <dgm:pt modelId="{AF3C3B60-C26A-4474-9E12-A32B213B1CAC}">
      <dgm:prSet phldrT="[Text]"/>
      <dgm:spPr>
        <a:solidFill>
          <a:srgbClr val="92D050">
            <a:alpha val="50000"/>
          </a:srgbClr>
        </a:solidFill>
      </dgm:spPr>
      <dgm:t>
        <a:bodyPr/>
        <a:lstStyle/>
        <a:p>
          <a:r>
            <a:rPr lang="en-US" smtClean="0"/>
            <a:t>Không được ngắt lời đối tác</a:t>
          </a:r>
          <a:endParaRPr lang="en-US"/>
        </a:p>
      </dgm:t>
    </dgm:pt>
    <dgm:pt modelId="{6C30FD3F-AF39-436D-BDC0-E4702E31809B}" type="parTrans" cxnId="{1DB9F358-513A-4EF6-9538-9659DDC2C87C}">
      <dgm:prSet/>
      <dgm:spPr/>
      <dgm:t>
        <a:bodyPr/>
        <a:lstStyle/>
        <a:p>
          <a:endParaRPr lang="en-US"/>
        </a:p>
      </dgm:t>
    </dgm:pt>
    <dgm:pt modelId="{0ACB54DB-8CD5-4E67-BD67-645F5E275E8B}" type="sibTrans" cxnId="{1DB9F358-513A-4EF6-9538-9659DDC2C87C}">
      <dgm:prSet/>
      <dgm:spPr/>
      <dgm:t>
        <a:bodyPr/>
        <a:lstStyle/>
        <a:p>
          <a:endParaRPr lang="en-US"/>
        </a:p>
      </dgm:t>
    </dgm:pt>
    <dgm:pt modelId="{C4598F6C-969C-4E5D-A539-98FBDBFECB5D}">
      <dgm:prSet phldrT="[Text]"/>
      <dgm:spPr>
        <a:solidFill>
          <a:srgbClr val="FFC000">
            <a:alpha val="50000"/>
          </a:srgbClr>
        </a:solidFill>
      </dgm:spPr>
      <dgm:t>
        <a:bodyPr/>
        <a:lstStyle/>
        <a:p>
          <a:r>
            <a:rPr lang="en-US" smtClean="0"/>
            <a:t>Kết thúc mỗi vấn đề bằng câu hỏi trực tiếp</a:t>
          </a:r>
          <a:endParaRPr lang="en-US"/>
        </a:p>
      </dgm:t>
    </dgm:pt>
    <dgm:pt modelId="{CECD0093-7003-425D-B11E-4A22447717FF}" type="parTrans" cxnId="{024BF075-CEA2-438C-8715-A1D342FA4838}">
      <dgm:prSet/>
      <dgm:spPr/>
      <dgm:t>
        <a:bodyPr/>
        <a:lstStyle/>
        <a:p>
          <a:endParaRPr lang="en-US"/>
        </a:p>
      </dgm:t>
    </dgm:pt>
    <dgm:pt modelId="{ED62F25F-D1ED-4215-BC50-77E648DC116F}" type="sibTrans" cxnId="{024BF075-CEA2-438C-8715-A1D342FA4838}">
      <dgm:prSet/>
      <dgm:spPr/>
      <dgm:t>
        <a:bodyPr/>
        <a:lstStyle/>
        <a:p>
          <a:endParaRPr lang="en-US"/>
        </a:p>
      </dgm:t>
    </dgm:pt>
    <dgm:pt modelId="{FDB8F7E4-C038-48E9-A3B7-4219ECBF7C0B}">
      <dgm:prSet phldrT="[Text]"/>
      <dgm:spPr>
        <a:solidFill>
          <a:srgbClr val="6666FF">
            <a:alpha val="50000"/>
          </a:srgbClr>
        </a:solidFill>
      </dgm:spPr>
      <dgm:t>
        <a:bodyPr/>
        <a:lstStyle/>
        <a:p>
          <a:r>
            <a:rPr lang="en-US" smtClean="0"/>
            <a:t>Chỉ nói những vấn đề cần thiết</a:t>
          </a:r>
          <a:endParaRPr lang="en-US"/>
        </a:p>
      </dgm:t>
    </dgm:pt>
    <dgm:pt modelId="{E837E3E3-2BA3-4660-97AE-32D8CB7B17FB}" type="parTrans" cxnId="{3F38AB24-530E-4A58-A406-5DE6E59BC9B1}">
      <dgm:prSet/>
      <dgm:spPr/>
      <dgm:t>
        <a:bodyPr/>
        <a:lstStyle/>
        <a:p>
          <a:endParaRPr lang="en-US"/>
        </a:p>
      </dgm:t>
    </dgm:pt>
    <dgm:pt modelId="{2059AE7A-82E8-4103-A2A2-D89347F00160}" type="sibTrans" cxnId="{3F38AB24-530E-4A58-A406-5DE6E59BC9B1}">
      <dgm:prSet/>
      <dgm:spPr/>
      <dgm:t>
        <a:bodyPr/>
        <a:lstStyle/>
        <a:p>
          <a:endParaRPr lang="en-US"/>
        </a:p>
      </dgm:t>
    </dgm:pt>
    <dgm:pt modelId="{D462A439-F588-4722-B9C7-66E82B0AA69F}">
      <dgm:prSet phldrT="[Text]"/>
      <dgm:spPr>
        <a:solidFill>
          <a:srgbClr val="EE3C12">
            <a:alpha val="50000"/>
          </a:srgbClr>
        </a:solidFill>
      </dgm:spPr>
      <dgm:t>
        <a:bodyPr/>
        <a:lstStyle/>
        <a:p>
          <a:r>
            <a:rPr lang="en-US" smtClean="0"/>
            <a:t>Thường xuyên tóm lược lại những gì cần nói theo cách của mình</a:t>
          </a:r>
          <a:endParaRPr lang="en-US"/>
        </a:p>
      </dgm:t>
    </dgm:pt>
    <dgm:pt modelId="{348E536B-A080-4718-8531-858C6A3AFA7F}" type="parTrans" cxnId="{E11BAA03-9F38-4E23-A911-B858CEEF264A}">
      <dgm:prSet/>
      <dgm:spPr/>
      <dgm:t>
        <a:bodyPr/>
        <a:lstStyle/>
        <a:p>
          <a:endParaRPr lang="en-US"/>
        </a:p>
      </dgm:t>
    </dgm:pt>
    <dgm:pt modelId="{EF675D67-5FBB-4A6D-966C-3E844A07EB40}" type="sibTrans" cxnId="{E11BAA03-9F38-4E23-A911-B858CEEF264A}">
      <dgm:prSet/>
      <dgm:spPr/>
      <dgm:t>
        <a:bodyPr/>
        <a:lstStyle/>
        <a:p>
          <a:endParaRPr lang="en-US"/>
        </a:p>
      </dgm:t>
    </dgm:pt>
    <dgm:pt modelId="{1527A558-7B4B-42C8-AFC7-60F0ECC69B54}">
      <dgm:prSet phldrT="[Text]"/>
      <dgm:spPr>
        <a:solidFill>
          <a:srgbClr val="00FFFF">
            <a:alpha val="50000"/>
          </a:srgbClr>
        </a:solidFill>
      </dgm:spPr>
      <dgm:t>
        <a:bodyPr/>
        <a:lstStyle/>
        <a:p>
          <a:r>
            <a:rPr lang="en-US" smtClean="0"/>
            <a:t>Tránh bị lạc đề</a:t>
          </a:r>
          <a:endParaRPr lang="en-US"/>
        </a:p>
      </dgm:t>
    </dgm:pt>
    <dgm:pt modelId="{BC9B15E5-F69F-41EE-9598-DDF6133F75E2}" type="parTrans" cxnId="{F322BBD4-7239-4986-B108-55CE5E9E592F}">
      <dgm:prSet/>
      <dgm:spPr/>
      <dgm:t>
        <a:bodyPr/>
        <a:lstStyle/>
        <a:p>
          <a:endParaRPr lang="en-US"/>
        </a:p>
      </dgm:t>
    </dgm:pt>
    <dgm:pt modelId="{336FE535-8B1A-4FDE-A1C5-04DDAFD4FC5C}" type="sibTrans" cxnId="{F322BBD4-7239-4986-B108-55CE5E9E592F}">
      <dgm:prSet/>
      <dgm:spPr/>
      <dgm:t>
        <a:bodyPr/>
        <a:lstStyle/>
        <a:p>
          <a:endParaRPr lang="en-US"/>
        </a:p>
      </dgm:t>
    </dgm:pt>
    <dgm:pt modelId="{D7DF262B-545D-4F00-A5CA-B7FA36AE6701}">
      <dgm:prSet phldrT="[Text]"/>
      <dgm:spPr>
        <a:solidFill>
          <a:srgbClr val="6600CC">
            <a:alpha val="50000"/>
          </a:srgbClr>
        </a:solidFill>
      </dgm:spPr>
      <dgm:t>
        <a:bodyPr/>
        <a:lstStyle/>
        <a:p>
          <a:r>
            <a:rPr lang="en-US" smtClean="0"/>
            <a:t>Cần tập trung, tránh xao lãng</a:t>
          </a:r>
          <a:endParaRPr lang="en-US"/>
        </a:p>
      </dgm:t>
    </dgm:pt>
    <dgm:pt modelId="{F04063CE-BBCF-451E-BE08-21AF060EC5CB}" type="parTrans" cxnId="{57A8D7D7-FF5C-4775-B0F6-5548CB536E8C}">
      <dgm:prSet/>
      <dgm:spPr/>
      <dgm:t>
        <a:bodyPr/>
        <a:lstStyle/>
        <a:p>
          <a:endParaRPr lang="en-US"/>
        </a:p>
      </dgm:t>
    </dgm:pt>
    <dgm:pt modelId="{B01BE756-5002-4D6D-91D1-C58C96F6DAE3}" type="sibTrans" cxnId="{57A8D7D7-FF5C-4775-B0F6-5548CB536E8C}">
      <dgm:prSet/>
      <dgm:spPr/>
      <dgm:t>
        <a:bodyPr/>
        <a:lstStyle/>
        <a:p>
          <a:endParaRPr lang="en-US"/>
        </a:p>
      </dgm:t>
    </dgm:pt>
    <dgm:pt modelId="{3E1745D5-4575-49E0-81D0-7EF638361F9C}" type="pres">
      <dgm:prSet presAssocID="{295A62E0-B910-4EED-80BF-24357ED49A95}" presName="Name0" presStyleCnt="0">
        <dgm:presLayoutVars>
          <dgm:dir/>
          <dgm:resizeHandles val="exact"/>
        </dgm:presLayoutVars>
      </dgm:prSet>
      <dgm:spPr/>
    </dgm:pt>
    <dgm:pt modelId="{D3E4CA28-D661-40E1-9CC6-A75D0F1B687B}" type="pres">
      <dgm:prSet presAssocID="{AF3C3B60-C26A-4474-9E12-A32B213B1CAC}" presName="Name5" presStyleLbl="vennNode1" presStyleIdx="0" presStyleCnt="6">
        <dgm:presLayoutVars>
          <dgm:bulletEnabled val="1"/>
        </dgm:presLayoutVars>
      </dgm:prSet>
      <dgm:spPr/>
      <dgm:t>
        <a:bodyPr/>
        <a:lstStyle/>
        <a:p>
          <a:endParaRPr lang="en-US"/>
        </a:p>
      </dgm:t>
    </dgm:pt>
    <dgm:pt modelId="{9AD511D3-543F-436F-878F-EB5FFBFA89B7}" type="pres">
      <dgm:prSet presAssocID="{0ACB54DB-8CD5-4E67-BD67-645F5E275E8B}" presName="space" presStyleCnt="0"/>
      <dgm:spPr/>
    </dgm:pt>
    <dgm:pt modelId="{5FC1F588-F3A2-4F08-8E59-7F685B153C30}" type="pres">
      <dgm:prSet presAssocID="{C4598F6C-969C-4E5D-A539-98FBDBFECB5D}" presName="Name5" presStyleLbl="vennNode1" presStyleIdx="1" presStyleCnt="6">
        <dgm:presLayoutVars>
          <dgm:bulletEnabled val="1"/>
        </dgm:presLayoutVars>
      </dgm:prSet>
      <dgm:spPr/>
      <dgm:t>
        <a:bodyPr/>
        <a:lstStyle/>
        <a:p>
          <a:endParaRPr lang="en-US"/>
        </a:p>
      </dgm:t>
    </dgm:pt>
    <dgm:pt modelId="{97E35A10-4178-49E6-A350-E4E96DABA70E}" type="pres">
      <dgm:prSet presAssocID="{ED62F25F-D1ED-4215-BC50-77E648DC116F}" presName="space" presStyleCnt="0"/>
      <dgm:spPr/>
    </dgm:pt>
    <dgm:pt modelId="{212CFECB-9DD3-4AB7-883A-8864D20AEC4D}" type="pres">
      <dgm:prSet presAssocID="{FDB8F7E4-C038-48E9-A3B7-4219ECBF7C0B}" presName="Name5" presStyleLbl="vennNode1" presStyleIdx="2" presStyleCnt="6">
        <dgm:presLayoutVars>
          <dgm:bulletEnabled val="1"/>
        </dgm:presLayoutVars>
      </dgm:prSet>
      <dgm:spPr/>
      <dgm:t>
        <a:bodyPr/>
        <a:lstStyle/>
        <a:p>
          <a:endParaRPr lang="en-US"/>
        </a:p>
      </dgm:t>
    </dgm:pt>
    <dgm:pt modelId="{716AC85F-BCC0-4344-B702-FBF8720CFFFE}" type="pres">
      <dgm:prSet presAssocID="{2059AE7A-82E8-4103-A2A2-D89347F00160}" presName="space" presStyleCnt="0"/>
      <dgm:spPr/>
    </dgm:pt>
    <dgm:pt modelId="{A89C1B88-B87E-4AB8-8DF5-48D05F1347F0}" type="pres">
      <dgm:prSet presAssocID="{D462A439-F588-4722-B9C7-66E82B0AA69F}" presName="Name5" presStyleLbl="vennNode1" presStyleIdx="3" presStyleCnt="6">
        <dgm:presLayoutVars>
          <dgm:bulletEnabled val="1"/>
        </dgm:presLayoutVars>
      </dgm:prSet>
      <dgm:spPr/>
      <dgm:t>
        <a:bodyPr/>
        <a:lstStyle/>
        <a:p>
          <a:endParaRPr lang="en-US"/>
        </a:p>
      </dgm:t>
    </dgm:pt>
    <dgm:pt modelId="{F002BA76-0AE2-4A50-B758-7259E18E9D00}" type="pres">
      <dgm:prSet presAssocID="{EF675D67-5FBB-4A6D-966C-3E844A07EB40}" presName="space" presStyleCnt="0"/>
      <dgm:spPr/>
    </dgm:pt>
    <dgm:pt modelId="{D7DB3EE1-DB7C-471D-ACDC-C3DC9F926084}" type="pres">
      <dgm:prSet presAssocID="{1527A558-7B4B-42C8-AFC7-60F0ECC69B54}" presName="Name5" presStyleLbl="vennNode1" presStyleIdx="4" presStyleCnt="6">
        <dgm:presLayoutVars>
          <dgm:bulletEnabled val="1"/>
        </dgm:presLayoutVars>
      </dgm:prSet>
      <dgm:spPr/>
      <dgm:t>
        <a:bodyPr/>
        <a:lstStyle/>
        <a:p>
          <a:endParaRPr lang="en-US"/>
        </a:p>
      </dgm:t>
    </dgm:pt>
    <dgm:pt modelId="{FDE22EAF-DC08-4ED5-A984-18DCB64C129B}" type="pres">
      <dgm:prSet presAssocID="{336FE535-8B1A-4FDE-A1C5-04DDAFD4FC5C}" presName="space" presStyleCnt="0"/>
      <dgm:spPr/>
    </dgm:pt>
    <dgm:pt modelId="{C1E78C75-D490-4490-83E4-2900FE951780}" type="pres">
      <dgm:prSet presAssocID="{D7DF262B-545D-4F00-A5CA-B7FA36AE6701}" presName="Name5" presStyleLbl="vennNode1" presStyleIdx="5" presStyleCnt="6">
        <dgm:presLayoutVars>
          <dgm:bulletEnabled val="1"/>
        </dgm:presLayoutVars>
      </dgm:prSet>
      <dgm:spPr/>
      <dgm:t>
        <a:bodyPr/>
        <a:lstStyle/>
        <a:p>
          <a:endParaRPr lang="en-US"/>
        </a:p>
      </dgm:t>
    </dgm:pt>
  </dgm:ptLst>
  <dgm:cxnLst>
    <dgm:cxn modelId="{95348D97-D327-43FA-91F5-DBEE0B59D536}" type="presOf" srcId="{D462A439-F588-4722-B9C7-66E82B0AA69F}" destId="{A89C1B88-B87E-4AB8-8DF5-48D05F1347F0}" srcOrd="0" destOrd="0" presId="urn:microsoft.com/office/officeart/2005/8/layout/venn3"/>
    <dgm:cxn modelId="{41CCE1F4-6110-4A1D-900F-6BED2EFC676F}" type="presOf" srcId="{AF3C3B60-C26A-4474-9E12-A32B213B1CAC}" destId="{D3E4CA28-D661-40E1-9CC6-A75D0F1B687B}" srcOrd="0" destOrd="0" presId="urn:microsoft.com/office/officeart/2005/8/layout/venn3"/>
    <dgm:cxn modelId="{024BF075-CEA2-438C-8715-A1D342FA4838}" srcId="{295A62E0-B910-4EED-80BF-24357ED49A95}" destId="{C4598F6C-969C-4E5D-A539-98FBDBFECB5D}" srcOrd="1" destOrd="0" parTransId="{CECD0093-7003-425D-B11E-4A22447717FF}" sibTransId="{ED62F25F-D1ED-4215-BC50-77E648DC116F}"/>
    <dgm:cxn modelId="{A35DAED4-C272-4418-8AB8-19F7890322C7}" type="presOf" srcId="{1527A558-7B4B-42C8-AFC7-60F0ECC69B54}" destId="{D7DB3EE1-DB7C-471D-ACDC-C3DC9F926084}" srcOrd="0" destOrd="0" presId="urn:microsoft.com/office/officeart/2005/8/layout/venn3"/>
    <dgm:cxn modelId="{F322BBD4-7239-4986-B108-55CE5E9E592F}" srcId="{295A62E0-B910-4EED-80BF-24357ED49A95}" destId="{1527A558-7B4B-42C8-AFC7-60F0ECC69B54}" srcOrd="4" destOrd="0" parTransId="{BC9B15E5-F69F-41EE-9598-DDF6133F75E2}" sibTransId="{336FE535-8B1A-4FDE-A1C5-04DDAFD4FC5C}"/>
    <dgm:cxn modelId="{D272F2AB-1129-4CBB-9DE8-0D9FCC437491}" type="presOf" srcId="{C4598F6C-969C-4E5D-A539-98FBDBFECB5D}" destId="{5FC1F588-F3A2-4F08-8E59-7F685B153C30}" srcOrd="0" destOrd="0" presId="urn:microsoft.com/office/officeart/2005/8/layout/venn3"/>
    <dgm:cxn modelId="{3F38AB24-530E-4A58-A406-5DE6E59BC9B1}" srcId="{295A62E0-B910-4EED-80BF-24357ED49A95}" destId="{FDB8F7E4-C038-48E9-A3B7-4219ECBF7C0B}" srcOrd="2" destOrd="0" parTransId="{E837E3E3-2BA3-4660-97AE-32D8CB7B17FB}" sibTransId="{2059AE7A-82E8-4103-A2A2-D89347F00160}"/>
    <dgm:cxn modelId="{57A8D7D7-FF5C-4775-B0F6-5548CB536E8C}" srcId="{295A62E0-B910-4EED-80BF-24357ED49A95}" destId="{D7DF262B-545D-4F00-A5CA-B7FA36AE6701}" srcOrd="5" destOrd="0" parTransId="{F04063CE-BBCF-451E-BE08-21AF060EC5CB}" sibTransId="{B01BE756-5002-4D6D-91D1-C58C96F6DAE3}"/>
    <dgm:cxn modelId="{E48AEC02-BA3B-477E-9C1F-C66340B3E49E}" type="presOf" srcId="{D7DF262B-545D-4F00-A5CA-B7FA36AE6701}" destId="{C1E78C75-D490-4490-83E4-2900FE951780}" srcOrd="0" destOrd="0" presId="urn:microsoft.com/office/officeart/2005/8/layout/venn3"/>
    <dgm:cxn modelId="{1DB9F358-513A-4EF6-9538-9659DDC2C87C}" srcId="{295A62E0-B910-4EED-80BF-24357ED49A95}" destId="{AF3C3B60-C26A-4474-9E12-A32B213B1CAC}" srcOrd="0" destOrd="0" parTransId="{6C30FD3F-AF39-436D-BDC0-E4702E31809B}" sibTransId="{0ACB54DB-8CD5-4E67-BD67-645F5E275E8B}"/>
    <dgm:cxn modelId="{6DA8D4DD-3C89-42C1-8576-260FA7306D83}" type="presOf" srcId="{295A62E0-B910-4EED-80BF-24357ED49A95}" destId="{3E1745D5-4575-49E0-81D0-7EF638361F9C}" srcOrd="0" destOrd="0" presId="urn:microsoft.com/office/officeart/2005/8/layout/venn3"/>
    <dgm:cxn modelId="{8A1BB104-A3E3-45A5-9F36-93735412C982}" type="presOf" srcId="{FDB8F7E4-C038-48E9-A3B7-4219ECBF7C0B}" destId="{212CFECB-9DD3-4AB7-883A-8864D20AEC4D}" srcOrd="0" destOrd="0" presId="urn:microsoft.com/office/officeart/2005/8/layout/venn3"/>
    <dgm:cxn modelId="{E11BAA03-9F38-4E23-A911-B858CEEF264A}" srcId="{295A62E0-B910-4EED-80BF-24357ED49A95}" destId="{D462A439-F588-4722-B9C7-66E82B0AA69F}" srcOrd="3" destOrd="0" parTransId="{348E536B-A080-4718-8531-858C6A3AFA7F}" sibTransId="{EF675D67-5FBB-4A6D-966C-3E844A07EB40}"/>
    <dgm:cxn modelId="{7027BB21-6966-457B-829A-65E6C489AC57}" type="presParOf" srcId="{3E1745D5-4575-49E0-81D0-7EF638361F9C}" destId="{D3E4CA28-D661-40E1-9CC6-A75D0F1B687B}" srcOrd="0" destOrd="0" presId="urn:microsoft.com/office/officeart/2005/8/layout/venn3"/>
    <dgm:cxn modelId="{3BEEE33C-0509-4F69-9E22-E97B3ABDCDB5}" type="presParOf" srcId="{3E1745D5-4575-49E0-81D0-7EF638361F9C}" destId="{9AD511D3-543F-436F-878F-EB5FFBFA89B7}" srcOrd="1" destOrd="0" presId="urn:microsoft.com/office/officeart/2005/8/layout/venn3"/>
    <dgm:cxn modelId="{92635BBD-EB86-4558-A6E1-0F528254DC53}" type="presParOf" srcId="{3E1745D5-4575-49E0-81D0-7EF638361F9C}" destId="{5FC1F588-F3A2-4F08-8E59-7F685B153C30}" srcOrd="2" destOrd="0" presId="urn:microsoft.com/office/officeart/2005/8/layout/venn3"/>
    <dgm:cxn modelId="{F1B51E89-6CEB-45C9-941F-07889EE2C5EB}" type="presParOf" srcId="{3E1745D5-4575-49E0-81D0-7EF638361F9C}" destId="{97E35A10-4178-49E6-A350-E4E96DABA70E}" srcOrd="3" destOrd="0" presId="urn:microsoft.com/office/officeart/2005/8/layout/venn3"/>
    <dgm:cxn modelId="{C76903AA-7DFF-4D32-B445-88AD00DDB61C}" type="presParOf" srcId="{3E1745D5-4575-49E0-81D0-7EF638361F9C}" destId="{212CFECB-9DD3-4AB7-883A-8864D20AEC4D}" srcOrd="4" destOrd="0" presId="urn:microsoft.com/office/officeart/2005/8/layout/venn3"/>
    <dgm:cxn modelId="{FBF36707-2B78-4052-BB88-B4C6CC0F7ABA}" type="presParOf" srcId="{3E1745D5-4575-49E0-81D0-7EF638361F9C}" destId="{716AC85F-BCC0-4344-B702-FBF8720CFFFE}" srcOrd="5" destOrd="0" presId="urn:microsoft.com/office/officeart/2005/8/layout/venn3"/>
    <dgm:cxn modelId="{BFE383AC-882F-4866-9053-13820B641FAA}" type="presParOf" srcId="{3E1745D5-4575-49E0-81D0-7EF638361F9C}" destId="{A89C1B88-B87E-4AB8-8DF5-48D05F1347F0}" srcOrd="6" destOrd="0" presId="urn:microsoft.com/office/officeart/2005/8/layout/venn3"/>
    <dgm:cxn modelId="{28EF9A0B-0A2E-427E-8B5A-C0FEC7DFA313}" type="presParOf" srcId="{3E1745D5-4575-49E0-81D0-7EF638361F9C}" destId="{F002BA76-0AE2-4A50-B758-7259E18E9D00}" srcOrd="7" destOrd="0" presId="urn:microsoft.com/office/officeart/2005/8/layout/venn3"/>
    <dgm:cxn modelId="{13D1CBEB-B904-47B9-AB48-49F30E1C09B8}" type="presParOf" srcId="{3E1745D5-4575-49E0-81D0-7EF638361F9C}" destId="{D7DB3EE1-DB7C-471D-ACDC-C3DC9F926084}" srcOrd="8" destOrd="0" presId="urn:microsoft.com/office/officeart/2005/8/layout/venn3"/>
    <dgm:cxn modelId="{F763C360-D5B0-4533-8C29-8EB68C93E6D3}" type="presParOf" srcId="{3E1745D5-4575-49E0-81D0-7EF638361F9C}" destId="{FDE22EAF-DC08-4ED5-A984-18DCB64C129B}" srcOrd="9" destOrd="0" presId="urn:microsoft.com/office/officeart/2005/8/layout/venn3"/>
    <dgm:cxn modelId="{5C90DF4A-D966-4338-8CAE-CA60EB7F8CCA}" type="presParOf" srcId="{3E1745D5-4575-49E0-81D0-7EF638361F9C}" destId="{C1E78C75-D490-4490-83E4-2900FE951780}" srcOrd="10" destOrd="0" presId="urn:microsoft.com/office/officeart/2005/8/layout/venn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13BF7155-BE45-4CF9-B41C-0D474A570606}" type="doc">
      <dgm:prSet loTypeId="urn:microsoft.com/office/officeart/2008/layout/VerticalCurvedList" loCatId="list" qsTypeId="urn:microsoft.com/office/officeart/2005/8/quickstyle/3d3" qsCatId="3D" csTypeId="urn:microsoft.com/office/officeart/2005/8/colors/accent1_2" csCatId="accent1" phldr="1"/>
      <dgm:spPr/>
      <dgm:t>
        <a:bodyPr/>
        <a:lstStyle/>
        <a:p>
          <a:endParaRPr lang="en-US"/>
        </a:p>
      </dgm:t>
    </dgm:pt>
    <dgm:pt modelId="{5A1B949C-74D4-408C-BF4F-71E7093C8B8A}">
      <dgm:prSet phldrT="[Text]" custT="1"/>
      <dgm:spPr>
        <a:solidFill>
          <a:srgbClr val="FFC000"/>
        </a:solidFill>
        <a:ln>
          <a:noFill/>
        </a:ln>
      </dgm:spPr>
      <dgm:t>
        <a:bodyPr/>
        <a:lstStyle/>
        <a:p>
          <a:r>
            <a:rPr lang="en-US" sz="2000" smtClean="0">
              <a:latin typeface="Times New Roman" panose="02020603050405020304" pitchFamily="18" charset="0"/>
              <a:cs typeface="Times New Roman" panose="02020603050405020304" pitchFamily="18" charset="0"/>
            </a:rPr>
            <a:t>Hợp đồng không được có những điều khoản trái với luật hiện hành và cả 2 bên phải thoả thuận thống nhất các điều khoản đó;</a:t>
          </a:r>
          <a:endParaRPr lang="en-US" sz="2000">
            <a:latin typeface="Times New Roman" panose="02020603050405020304" pitchFamily="18" charset="0"/>
            <a:cs typeface="Times New Roman" panose="02020603050405020304" pitchFamily="18" charset="0"/>
          </a:endParaRPr>
        </a:p>
      </dgm:t>
    </dgm:pt>
    <dgm:pt modelId="{AE599B2E-FDDE-42F4-920E-072EB70282DC}" type="parTrans" cxnId="{0706EEE6-477C-4DCB-B530-51E51F6CE2A2}">
      <dgm:prSet/>
      <dgm:spPr/>
      <dgm:t>
        <a:bodyPr/>
        <a:lstStyle/>
        <a:p>
          <a:endParaRPr lang="en-US"/>
        </a:p>
      </dgm:t>
    </dgm:pt>
    <dgm:pt modelId="{FA5E38D6-DC51-4AF6-A245-9E2506A06C37}" type="sibTrans" cxnId="{0706EEE6-477C-4DCB-B530-51E51F6CE2A2}">
      <dgm:prSet/>
      <dgm:spPr>
        <a:ln>
          <a:solidFill>
            <a:srgbClr val="FF0000"/>
          </a:solidFill>
        </a:ln>
      </dgm:spPr>
      <dgm:t>
        <a:bodyPr/>
        <a:lstStyle/>
        <a:p>
          <a:endParaRPr lang="en-US"/>
        </a:p>
      </dgm:t>
    </dgm:pt>
    <dgm:pt modelId="{F7C15B5E-C61A-4C75-A38E-CB32B8706709}">
      <dgm:prSet phldrT="[Text]" custT="1"/>
      <dgm:spPr>
        <a:solidFill>
          <a:srgbClr val="FFC000"/>
        </a:solidFill>
        <a:ln>
          <a:noFill/>
        </a:ln>
      </dgm:spPr>
      <dgm:t>
        <a:bodyPr/>
        <a:lstStyle/>
        <a:p>
          <a:r>
            <a:rPr lang="en-US" sz="2200" smtClean="0">
              <a:latin typeface="Times New Roman" panose="02020603050405020304" pitchFamily="18" charset="0"/>
              <a:cs typeface="Times New Roman" panose="02020603050405020304" pitchFamily="18" charset="0"/>
            </a:rPr>
            <a:t>Ngôn ngữ sử dụng trong hợp đồng phải là ngôn ngữ cả 2 bên thông thạo;</a:t>
          </a:r>
          <a:endParaRPr lang="en-US" sz="2200">
            <a:latin typeface="Times New Roman" panose="02020603050405020304" pitchFamily="18" charset="0"/>
            <a:cs typeface="Times New Roman" panose="02020603050405020304" pitchFamily="18" charset="0"/>
          </a:endParaRPr>
        </a:p>
      </dgm:t>
    </dgm:pt>
    <dgm:pt modelId="{149E1197-0520-49BD-B274-8CA11AA9A0D5}" type="parTrans" cxnId="{AB152F06-6334-4B7F-9564-F94F50AC4A9A}">
      <dgm:prSet/>
      <dgm:spPr/>
      <dgm:t>
        <a:bodyPr/>
        <a:lstStyle/>
        <a:p>
          <a:endParaRPr lang="en-US"/>
        </a:p>
      </dgm:t>
    </dgm:pt>
    <dgm:pt modelId="{75D448FD-8F9F-4CC2-A5EE-2BC590D6BE90}" type="sibTrans" cxnId="{AB152F06-6334-4B7F-9564-F94F50AC4A9A}">
      <dgm:prSet/>
      <dgm:spPr/>
      <dgm:t>
        <a:bodyPr/>
        <a:lstStyle/>
        <a:p>
          <a:endParaRPr lang="en-US"/>
        </a:p>
      </dgm:t>
    </dgm:pt>
    <dgm:pt modelId="{C706F11F-6035-47FF-9995-9F9454D2E636}">
      <dgm:prSet phldrT="[Text]" custT="1"/>
      <dgm:spPr>
        <a:solidFill>
          <a:srgbClr val="6CB4A6"/>
        </a:solidFill>
        <a:ln>
          <a:noFill/>
        </a:ln>
      </dgm:spPr>
      <dgm:t>
        <a:bodyPr/>
        <a:lstStyle/>
        <a:p>
          <a:r>
            <a:rPr lang="en-US" sz="2200" smtClean="0">
              <a:latin typeface="Times New Roman" panose="02020603050405020304" pitchFamily="18" charset="0"/>
              <a:cs typeface="Times New Roman" panose="02020603050405020304" pitchFamily="18" charset="0"/>
            </a:rPr>
            <a:t>Hợp đồng soạn phải rõ ràng, chính xác, tránh dùng từ mập mờ suy luận ra nhiều nghĩa;</a:t>
          </a:r>
          <a:endParaRPr lang="en-US" sz="2200">
            <a:latin typeface="Times New Roman" panose="02020603050405020304" pitchFamily="18" charset="0"/>
            <a:cs typeface="Times New Roman" panose="02020603050405020304" pitchFamily="18" charset="0"/>
          </a:endParaRPr>
        </a:p>
      </dgm:t>
    </dgm:pt>
    <dgm:pt modelId="{726382BF-1B99-4951-B788-20517642B192}" type="parTrans" cxnId="{CD428E34-5B71-48BD-B2E0-F37BF17F39CC}">
      <dgm:prSet/>
      <dgm:spPr/>
      <dgm:t>
        <a:bodyPr/>
        <a:lstStyle/>
        <a:p>
          <a:endParaRPr lang="en-US"/>
        </a:p>
      </dgm:t>
    </dgm:pt>
    <dgm:pt modelId="{8BDA963B-9A8C-49EC-9393-A3542E0B9748}" type="sibTrans" cxnId="{CD428E34-5B71-48BD-B2E0-F37BF17F39CC}">
      <dgm:prSet/>
      <dgm:spPr/>
      <dgm:t>
        <a:bodyPr/>
        <a:lstStyle/>
        <a:p>
          <a:endParaRPr lang="en-US"/>
        </a:p>
      </dgm:t>
    </dgm:pt>
    <dgm:pt modelId="{45993EB3-59A3-4B33-A145-B47E49091A1E}">
      <dgm:prSet phldrT="[Text]" custT="1"/>
      <dgm:spPr>
        <a:solidFill>
          <a:srgbClr val="FFC000"/>
        </a:solidFill>
        <a:ln>
          <a:noFill/>
        </a:ln>
      </dgm:spPr>
      <dgm:t>
        <a:bodyPr/>
        <a:lstStyle/>
        <a:p>
          <a:r>
            <a:rPr lang="en-US" sz="2200" smtClean="0">
              <a:latin typeface="Times New Roman" panose="02020603050405020304" pitchFamily="18" charset="0"/>
              <a:cs typeface="Times New Roman" panose="02020603050405020304" pitchFamily="18" charset="0"/>
            </a:rPr>
            <a:t>Xem kỹ các điều khoản, đối chiếu những thoả thuận đã đạt trong đàm phán;</a:t>
          </a:r>
          <a:endParaRPr lang="en-US" sz="2200">
            <a:latin typeface="Times New Roman" panose="02020603050405020304" pitchFamily="18" charset="0"/>
            <a:cs typeface="Times New Roman" panose="02020603050405020304" pitchFamily="18" charset="0"/>
          </a:endParaRPr>
        </a:p>
      </dgm:t>
    </dgm:pt>
    <dgm:pt modelId="{CBE2E11F-B758-4246-A494-F2A1242FE598}" type="parTrans" cxnId="{471FF48B-10AE-4460-B986-DF94810EAB02}">
      <dgm:prSet/>
      <dgm:spPr/>
      <dgm:t>
        <a:bodyPr/>
        <a:lstStyle/>
        <a:p>
          <a:endParaRPr lang="en-US"/>
        </a:p>
      </dgm:t>
    </dgm:pt>
    <dgm:pt modelId="{6D53BF88-4D51-4C50-AAC0-9BDF79BBBE65}" type="sibTrans" cxnId="{471FF48B-10AE-4460-B986-DF94810EAB02}">
      <dgm:prSet/>
      <dgm:spPr/>
      <dgm:t>
        <a:bodyPr/>
        <a:lstStyle/>
        <a:p>
          <a:endParaRPr lang="en-US"/>
        </a:p>
      </dgm:t>
    </dgm:pt>
    <dgm:pt modelId="{6F30364A-EE01-46A5-9304-0AE938B11CEE}">
      <dgm:prSet phldrT="[Text]" custT="1"/>
      <dgm:spPr>
        <a:solidFill>
          <a:srgbClr val="6CB4A6"/>
        </a:solidFill>
        <a:ln>
          <a:noFill/>
        </a:ln>
      </dgm:spPr>
      <dgm:t>
        <a:bodyPr/>
        <a:lstStyle/>
        <a:p>
          <a:r>
            <a:rPr lang="en-US" sz="2200" smtClean="0">
              <a:latin typeface="Times New Roman" panose="02020603050405020304" pitchFamily="18" charset="0"/>
              <a:cs typeface="Times New Roman" panose="02020603050405020304" pitchFamily="18" charset="0"/>
            </a:rPr>
            <a:t>Đề cập đến cơ sở pháp lý và mọi vấn đề liên quan;</a:t>
          </a:r>
          <a:endParaRPr lang="en-US" sz="2200">
            <a:latin typeface="Times New Roman" panose="02020603050405020304" pitchFamily="18" charset="0"/>
            <a:cs typeface="Times New Roman" panose="02020603050405020304" pitchFamily="18" charset="0"/>
          </a:endParaRPr>
        </a:p>
      </dgm:t>
    </dgm:pt>
    <dgm:pt modelId="{108DD8E1-00E4-48F3-9416-3031750CB12A}" type="parTrans" cxnId="{F0B5B750-9F2C-44AC-8038-91E85CB48A33}">
      <dgm:prSet/>
      <dgm:spPr/>
      <dgm:t>
        <a:bodyPr/>
        <a:lstStyle/>
        <a:p>
          <a:endParaRPr lang="en-US"/>
        </a:p>
      </dgm:t>
    </dgm:pt>
    <dgm:pt modelId="{7736522C-AF20-4FC5-A3EB-241CD796160C}" type="sibTrans" cxnId="{F0B5B750-9F2C-44AC-8038-91E85CB48A33}">
      <dgm:prSet/>
      <dgm:spPr/>
      <dgm:t>
        <a:bodyPr/>
        <a:lstStyle/>
        <a:p>
          <a:endParaRPr lang="en-US"/>
        </a:p>
      </dgm:t>
    </dgm:pt>
    <dgm:pt modelId="{6E352EF9-6BDA-4ABD-8E26-8930C94CA939}">
      <dgm:prSet phldrT="[Text]" custT="1"/>
      <dgm:spPr>
        <a:solidFill>
          <a:srgbClr val="6CB4A6"/>
        </a:solidFill>
        <a:ln>
          <a:noFill/>
        </a:ln>
      </dgm:spPr>
      <dgm:t>
        <a:bodyPr/>
        <a:lstStyle/>
        <a:p>
          <a:r>
            <a:rPr lang="en-US" sz="2200" smtClean="0">
              <a:latin typeface="Times New Roman" panose="02020603050405020304" pitchFamily="18" charset="0"/>
              <a:cs typeface="Times New Roman" panose="02020603050405020304" pitchFamily="18" charset="0"/>
            </a:rPr>
            <a:t>Người đứng ra ký hợp đồng phải là người có thẩm quyền. </a:t>
          </a:r>
          <a:endParaRPr lang="en-US" sz="2200">
            <a:latin typeface="Times New Roman" panose="02020603050405020304" pitchFamily="18" charset="0"/>
            <a:cs typeface="Times New Roman" panose="02020603050405020304" pitchFamily="18" charset="0"/>
          </a:endParaRPr>
        </a:p>
      </dgm:t>
    </dgm:pt>
    <dgm:pt modelId="{12A323A1-D0BE-487E-8FB7-2627538DCE6B}" type="parTrans" cxnId="{C4A49F95-3113-4C06-9D74-5A2C96AA146D}">
      <dgm:prSet/>
      <dgm:spPr/>
      <dgm:t>
        <a:bodyPr/>
        <a:lstStyle/>
        <a:p>
          <a:endParaRPr lang="en-US"/>
        </a:p>
      </dgm:t>
    </dgm:pt>
    <dgm:pt modelId="{6FA0470E-1025-4C9E-AB38-190EFDDA095E}" type="sibTrans" cxnId="{C4A49F95-3113-4C06-9D74-5A2C96AA146D}">
      <dgm:prSet/>
      <dgm:spPr/>
      <dgm:t>
        <a:bodyPr/>
        <a:lstStyle/>
        <a:p>
          <a:endParaRPr lang="en-US"/>
        </a:p>
      </dgm:t>
    </dgm:pt>
    <dgm:pt modelId="{69FC402B-F556-4249-87CF-F2B99AD4BFAC}" type="pres">
      <dgm:prSet presAssocID="{13BF7155-BE45-4CF9-B41C-0D474A570606}" presName="Name0" presStyleCnt="0">
        <dgm:presLayoutVars>
          <dgm:chMax val="7"/>
          <dgm:chPref val="7"/>
          <dgm:dir/>
        </dgm:presLayoutVars>
      </dgm:prSet>
      <dgm:spPr/>
      <dgm:t>
        <a:bodyPr/>
        <a:lstStyle/>
        <a:p>
          <a:endParaRPr lang="en-US"/>
        </a:p>
      </dgm:t>
    </dgm:pt>
    <dgm:pt modelId="{241F2806-A872-4DC0-88E6-5066154DF9EA}" type="pres">
      <dgm:prSet presAssocID="{13BF7155-BE45-4CF9-B41C-0D474A570606}" presName="Name1" presStyleCnt="0"/>
      <dgm:spPr/>
    </dgm:pt>
    <dgm:pt modelId="{F66D1112-F567-4448-BDBE-87C9359DE614}" type="pres">
      <dgm:prSet presAssocID="{13BF7155-BE45-4CF9-B41C-0D474A570606}" presName="cycle" presStyleCnt="0"/>
      <dgm:spPr/>
    </dgm:pt>
    <dgm:pt modelId="{E660A381-A9A9-48AD-B7A5-CE2FED3503BF}" type="pres">
      <dgm:prSet presAssocID="{13BF7155-BE45-4CF9-B41C-0D474A570606}" presName="srcNode" presStyleLbl="node1" presStyleIdx="0" presStyleCnt="6"/>
      <dgm:spPr/>
    </dgm:pt>
    <dgm:pt modelId="{37A7EF96-65AD-4E2C-B45F-63DA6D445E29}" type="pres">
      <dgm:prSet presAssocID="{13BF7155-BE45-4CF9-B41C-0D474A570606}" presName="conn" presStyleLbl="parChTrans1D2" presStyleIdx="0" presStyleCnt="1"/>
      <dgm:spPr/>
      <dgm:t>
        <a:bodyPr/>
        <a:lstStyle/>
        <a:p>
          <a:endParaRPr lang="en-US"/>
        </a:p>
      </dgm:t>
    </dgm:pt>
    <dgm:pt modelId="{4077814A-3705-4816-8E69-FC0A82795A78}" type="pres">
      <dgm:prSet presAssocID="{13BF7155-BE45-4CF9-B41C-0D474A570606}" presName="extraNode" presStyleLbl="node1" presStyleIdx="0" presStyleCnt="6"/>
      <dgm:spPr/>
    </dgm:pt>
    <dgm:pt modelId="{FE5DACDC-D204-4196-9D90-2C749A97F532}" type="pres">
      <dgm:prSet presAssocID="{13BF7155-BE45-4CF9-B41C-0D474A570606}" presName="dstNode" presStyleLbl="node1" presStyleIdx="0" presStyleCnt="6"/>
      <dgm:spPr/>
    </dgm:pt>
    <dgm:pt modelId="{403524E3-91F6-45AB-B12F-51339F9DFC8C}" type="pres">
      <dgm:prSet presAssocID="{5A1B949C-74D4-408C-BF4F-71E7093C8B8A}" presName="text_1" presStyleLbl="node1" presStyleIdx="0" presStyleCnt="6">
        <dgm:presLayoutVars>
          <dgm:bulletEnabled val="1"/>
        </dgm:presLayoutVars>
      </dgm:prSet>
      <dgm:spPr/>
      <dgm:t>
        <a:bodyPr/>
        <a:lstStyle/>
        <a:p>
          <a:endParaRPr lang="en-US"/>
        </a:p>
      </dgm:t>
    </dgm:pt>
    <dgm:pt modelId="{5A5445FB-C5F0-4476-BD73-0A3B0C742FCD}" type="pres">
      <dgm:prSet presAssocID="{5A1B949C-74D4-408C-BF4F-71E7093C8B8A}" presName="accent_1" presStyleCnt="0"/>
      <dgm:spPr/>
    </dgm:pt>
    <dgm:pt modelId="{D9A196BA-9014-4600-9E53-77AD77C7300C}" type="pres">
      <dgm:prSet presAssocID="{5A1B949C-74D4-408C-BF4F-71E7093C8B8A}" presName="accentRepeatNode" presStyleLbl="solidFgAcc1" presStyleIdx="0" presStyleCnt="6"/>
      <dgm:spPr>
        <a:solidFill>
          <a:srgbClr val="6CB4A6"/>
        </a:solidFill>
      </dgm:spPr>
      <dgm:t>
        <a:bodyPr/>
        <a:lstStyle/>
        <a:p>
          <a:endParaRPr lang="en-US"/>
        </a:p>
      </dgm:t>
    </dgm:pt>
    <dgm:pt modelId="{FC17301F-65ED-48B5-ADB3-E7C53E5E2D71}" type="pres">
      <dgm:prSet presAssocID="{C706F11F-6035-47FF-9995-9F9454D2E636}" presName="text_2" presStyleLbl="node1" presStyleIdx="1" presStyleCnt="6">
        <dgm:presLayoutVars>
          <dgm:bulletEnabled val="1"/>
        </dgm:presLayoutVars>
      </dgm:prSet>
      <dgm:spPr/>
      <dgm:t>
        <a:bodyPr/>
        <a:lstStyle/>
        <a:p>
          <a:endParaRPr lang="en-US"/>
        </a:p>
      </dgm:t>
    </dgm:pt>
    <dgm:pt modelId="{AAB24567-7095-4E4C-9464-E51D72A1B886}" type="pres">
      <dgm:prSet presAssocID="{C706F11F-6035-47FF-9995-9F9454D2E636}" presName="accent_2" presStyleCnt="0"/>
      <dgm:spPr/>
    </dgm:pt>
    <dgm:pt modelId="{A60F5B7C-7E39-4954-8EC1-395B32DA8784}" type="pres">
      <dgm:prSet presAssocID="{C706F11F-6035-47FF-9995-9F9454D2E636}" presName="accentRepeatNode" presStyleLbl="solidFgAcc1" presStyleIdx="1" presStyleCnt="6"/>
      <dgm:spPr>
        <a:solidFill>
          <a:srgbClr val="FFC000"/>
        </a:solidFill>
      </dgm:spPr>
    </dgm:pt>
    <dgm:pt modelId="{8471E97E-9928-4F7C-9EB1-A0B044A043C7}" type="pres">
      <dgm:prSet presAssocID="{45993EB3-59A3-4B33-A145-B47E49091A1E}" presName="text_3" presStyleLbl="node1" presStyleIdx="2" presStyleCnt="6">
        <dgm:presLayoutVars>
          <dgm:bulletEnabled val="1"/>
        </dgm:presLayoutVars>
      </dgm:prSet>
      <dgm:spPr/>
      <dgm:t>
        <a:bodyPr/>
        <a:lstStyle/>
        <a:p>
          <a:endParaRPr lang="en-US"/>
        </a:p>
      </dgm:t>
    </dgm:pt>
    <dgm:pt modelId="{F98B1E3E-096F-48C5-8062-BE55D5A350CF}" type="pres">
      <dgm:prSet presAssocID="{45993EB3-59A3-4B33-A145-B47E49091A1E}" presName="accent_3" presStyleCnt="0"/>
      <dgm:spPr/>
    </dgm:pt>
    <dgm:pt modelId="{72839F3A-260B-46D7-8E68-76FEEBA15057}" type="pres">
      <dgm:prSet presAssocID="{45993EB3-59A3-4B33-A145-B47E49091A1E}" presName="accentRepeatNode" presStyleLbl="solidFgAcc1" presStyleIdx="2" presStyleCnt="6"/>
      <dgm:spPr>
        <a:solidFill>
          <a:srgbClr val="6CB4A6"/>
        </a:solidFill>
      </dgm:spPr>
      <dgm:t>
        <a:bodyPr/>
        <a:lstStyle/>
        <a:p>
          <a:endParaRPr lang="en-US"/>
        </a:p>
      </dgm:t>
    </dgm:pt>
    <dgm:pt modelId="{50784C02-FA6D-4036-AF38-BC8344E3E045}" type="pres">
      <dgm:prSet presAssocID="{6F30364A-EE01-46A5-9304-0AE938B11CEE}" presName="text_4" presStyleLbl="node1" presStyleIdx="3" presStyleCnt="6">
        <dgm:presLayoutVars>
          <dgm:bulletEnabled val="1"/>
        </dgm:presLayoutVars>
      </dgm:prSet>
      <dgm:spPr/>
      <dgm:t>
        <a:bodyPr/>
        <a:lstStyle/>
        <a:p>
          <a:endParaRPr lang="en-US"/>
        </a:p>
      </dgm:t>
    </dgm:pt>
    <dgm:pt modelId="{DF5CBF6D-501C-4C87-ADF1-3A256FF6F9A0}" type="pres">
      <dgm:prSet presAssocID="{6F30364A-EE01-46A5-9304-0AE938B11CEE}" presName="accent_4" presStyleCnt="0"/>
      <dgm:spPr/>
    </dgm:pt>
    <dgm:pt modelId="{CB26D684-9293-4AB1-B07C-94DD4917907D}" type="pres">
      <dgm:prSet presAssocID="{6F30364A-EE01-46A5-9304-0AE938B11CEE}" presName="accentRepeatNode" presStyleLbl="solidFgAcc1" presStyleIdx="3" presStyleCnt="6"/>
      <dgm:spPr>
        <a:solidFill>
          <a:srgbClr val="FFC000"/>
        </a:solidFill>
      </dgm:spPr>
    </dgm:pt>
    <dgm:pt modelId="{DD70286A-88AB-4BF7-BBC6-522207A183B1}" type="pres">
      <dgm:prSet presAssocID="{F7C15B5E-C61A-4C75-A38E-CB32B8706709}" presName="text_5" presStyleLbl="node1" presStyleIdx="4" presStyleCnt="6" custScaleY="94707">
        <dgm:presLayoutVars>
          <dgm:bulletEnabled val="1"/>
        </dgm:presLayoutVars>
      </dgm:prSet>
      <dgm:spPr/>
      <dgm:t>
        <a:bodyPr/>
        <a:lstStyle/>
        <a:p>
          <a:endParaRPr lang="en-US"/>
        </a:p>
      </dgm:t>
    </dgm:pt>
    <dgm:pt modelId="{C42693C4-9919-4B1B-95D7-72E144BA2A57}" type="pres">
      <dgm:prSet presAssocID="{F7C15B5E-C61A-4C75-A38E-CB32B8706709}" presName="accent_5" presStyleCnt="0"/>
      <dgm:spPr/>
    </dgm:pt>
    <dgm:pt modelId="{3C4FEECA-1254-41E8-BAE8-E45561F0636D}" type="pres">
      <dgm:prSet presAssocID="{F7C15B5E-C61A-4C75-A38E-CB32B8706709}" presName="accentRepeatNode" presStyleLbl="solidFgAcc1" presStyleIdx="4" presStyleCnt="6"/>
      <dgm:spPr>
        <a:solidFill>
          <a:srgbClr val="6CB4A6"/>
        </a:solidFill>
      </dgm:spPr>
      <dgm:t>
        <a:bodyPr/>
        <a:lstStyle/>
        <a:p>
          <a:endParaRPr lang="en-US"/>
        </a:p>
      </dgm:t>
    </dgm:pt>
    <dgm:pt modelId="{2CC67AC9-88A0-4076-B843-439EF48CEE0D}" type="pres">
      <dgm:prSet presAssocID="{6E352EF9-6BDA-4ABD-8E26-8930C94CA939}" presName="text_6" presStyleLbl="node1" presStyleIdx="5" presStyleCnt="6" custScaleY="94707">
        <dgm:presLayoutVars>
          <dgm:bulletEnabled val="1"/>
        </dgm:presLayoutVars>
      </dgm:prSet>
      <dgm:spPr/>
      <dgm:t>
        <a:bodyPr/>
        <a:lstStyle/>
        <a:p>
          <a:endParaRPr lang="en-US"/>
        </a:p>
      </dgm:t>
    </dgm:pt>
    <dgm:pt modelId="{8C5AAF36-3107-4FBE-BA4E-54DE6E1FF2D6}" type="pres">
      <dgm:prSet presAssocID="{6E352EF9-6BDA-4ABD-8E26-8930C94CA939}" presName="accent_6" presStyleCnt="0"/>
      <dgm:spPr/>
    </dgm:pt>
    <dgm:pt modelId="{775467D3-62DB-42FD-92D7-3B6BF2BD1B7F}" type="pres">
      <dgm:prSet presAssocID="{6E352EF9-6BDA-4ABD-8E26-8930C94CA939}" presName="accentRepeatNode" presStyleLbl="solidFgAcc1" presStyleIdx="5" presStyleCnt="6"/>
      <dgm:spPr>
        <a:solidFill>
          <a:srgbClr val="FFC000"/>
        </a:solidFill>
      </dgm:spPr>
      <dgm:t>
        <a:bodyPr/>
        <a:lstStyle/>
        <a:p>
          <a:endParaRPr lang="en-US"/>
        </a:p>
      </dgm:t>
    </dgm:pt>
  </dgm:ptLst>
  <dgm:cxnLst>
    <dgm:cxn modelId="{CD428E34-5B71-48BD-B2E0-F37BF17F39CC}" srcId="{13BF7155-BE45-4CF9-B41C-0D474A570606}" destId="{C706F11F-6035-47FF-9995-9F9454D2E636}" srcOrd="1" destOrd="0" parTransId="{726382BF-1B99-4951-B788-20517642B192}" sibTransId="{8BDA963B-9A8C-49EC-9393-A3542E0B9748}"/>
    <dgm:cxn modelId="{5716C30E-6ED1-4397-91E3-4E26B076BD46}" type="presOf" srcId="{45993EB3-59A3-4B33-A145-B47E49091A1E}" destId="{8471E97E-9928-4F7C-9EB1-A0B044A043C7}" srcOrd="0" destOrd="0" presId="urn:microsoft.com/office/officeart/2008/layout/VerticalCurvedList"/>
    <dgm:cxn modelId="{D2C594F9-FDCA-423E-AB9B-4F617FD7EA82}" type="presOf" srcId="{F7C15B5E-C61A-4C75-A38E-CB32B8706709}" destId="{DD70286A-88AB-4BF7-BBC6-522207A183B1}" srcOrd="0" destOrd="0" presId="urn:microsoft.com/office/officeart/2008/layout/VerticalCurvedList"/>
    <dgm:cxn modelId="{AB152F06-6334-4B7F-9564-F94F50AC4A9A}" srcId="{13BF7155-BE45-4CF9-B41C-0D474A570606}" destId="{F7C15B5E-C61A-4C75-A38E-CB32B8706709}" srcOrd="4" destOrd="0" parTransId="{149E1197-0520-49BD-B274-8CA11AA9A0D5}" sibTransId="{75D448FD-8F9F-4CC2-A5EE-2BC590D6BE90}"/>
    <dgm:cxn modelId="{E6EC01E1-5553-4FB7-AA5F-027EED5B9B91}" type="presOf" srcId="{6E352EF9-6BDA-4ABD-8E26-8930C94CA939}" destId="{2CC67AC9-88A0-4076-B843-439EF48CEE0D}" srcOrd="0" destOrd="0" presId="urn:microsoft.com/office/officeart/2008/layout/VerticalCurvedList"/>
    <dgm:cxn modelId="{C4A49F95-3113-4C06-9D74-5A2C96AA146D}" srcId="{13BF7155-BE45-4CF9-B41C-0D474A570606}" destId="{6E352EF9-6BDA-4ABD-8E26-8930C94CA939}" srcOrd="5" destOrd="0" parTransId="{12A323A1-D0BE-487E-8FB7-2627538DCE6B}" sibTransId="{6FA0470E-1025-4C9E-AB38-190EFDDA095E}"/>
    <dgm:cxn modelId="{4C8DBB45-1F9F-4B01-8858-DE39674856E5}" type="presOf" srcId="{13BF7155-BE45-4CF9-B41C-0D474A570606}" destId="{69FC402B-F556-4249-87CF-F2B99AD4BFAC}" srcOrd="0" destOrd="0" presId="urn:microsoft.com/office/officeart/2008/layout/VerticalCurvedList"/>
    <dgm:cxn modelId="{7993ABEC-1981-4BCA-B35D-01E47D18948C}" type="presOf" srcId="{FA5E38D6-DC51-4AF6-A245-9E2506A06C37}" destId="{37A7EF96-65AD-4E2C-B45F-63DA6D445E29}" srcOrd="0" destOrd="0" presId="urn:microsoft.com/office/officeart/2008/layout/VerticalCurvedList"/>
    <dgm:cxn modelId="{0706EEE6-477C-4DCB-B530-51E51F6CE2A2}" srcId="{13BF7155-BE45-4CF9-B41C-0D474A570606}" destId="{5A1B949C-74D4-408C-BF4F-71E7093C8B8A}" srcOrd="0" destOrd="0" parTransId="{AE599B2E-FDDE-42F4-920E-072EB70282DC}" sibTransId="{FA5E38D6-DC51-4AF6-A245-9E2506A06C37}"/>
    <dgm:cxn modelId="{62164988-036C-43D7-886F-911ED9D46DF5}" type="presOf" srcId="{C706F11F-6035-47FF-9995-9F9454D2E636}" destId="{FC17301F-65ED-48B5-ADB3-E7C53E5E2D71}" srcOrd="0" destOrd="0" presId="urn:microsoft.com/office/officeart/2008/layout/VerticalCurvedList"/>
    <dgm:cxn modelId="{C5AAD10A-1615-43C2-AC16-4A0107F09D34}" type="presOf" srcId="{5A1B949C-74D4-408C-BF4F-71E7093C8B8A}" destId="{403524E3-91F6-45AB-B12F-51339F9DFC8C}" srcOrd="0" destOrd="0" presId="urn:microsoft.com/office/officeart/2008/layout/VerticalCurvedList"/>
    <dgm:cxn modelId="{F0B5B750-9F2C-44AC-8038-91E85CB48A33}" srcId="{13BF7155-BE45-4CF9-B41C-0D474A570606}" destId="{6F30364A-EE01-46A5-9304-0AE938B11CEE}" srcOrd="3" destOrd="0" parTransId="{108DD8E1-00E4-48F3-9416-3031750CB12A}" sibTransId="{7736522C-AF20-4FC5-A3EB-241CD796160C}"/>
    <dgm:cxn modelId="{6973D19C-A768-4989-AD2C-919272EC303A}" type="presOf" srcId="{6F30364A-EE01-46A5-9304-0AE938B11CEE}" destId="{50784C02-FA6D-4036-AF38-BC8344E3E045}" srcOrd="0" destOrd="0" presId="urn:microsoft.com/office/officeart/2008/layout/VerticalCurvedList"/>
    <dgm:cxn modelId="{471FF48B-10AE-4460-B986-DF94810EAB02}" srcId="{13BF7155-BE45-4CF9-B41C-0D474A570606}" destId="{45993EB3-59A3-4B33-A145-B47E49091A1E}" srcOrd="2" destOrd="0" parTransId="{CBE2E11F-B758-4246-A494-F2A1242FE598}" sibTransId="{6D53BF88-4D51-4C50-AAC0-9BDF79BBBE65}"/>
    <dgm:cxn modelId="{E9D4B17B-4EB7-4732-BE55-40F79C5D018D}" type="presParOf" srcId="{69FC402B-F556-4249-87CF-F2B99AD4BFAC}" destId="{241F2806-A872-4DC0-88E6-5066154DF9EA}" srcOrd="0" destOrd="0" presId="urn:microsoft.com/office/officeart/2008/layout/VerticalCurvedList"/>
    <dgm:cxn modelId="{BBAC8771-F957-46B1-9102-C8378DC58B45}" type="presParOf" srcId="{241F2806-A872-4DC0-88E6-5066154DF9EA}" destId="{F66D1112-F567-4448-BDBE-87C9359DE614}" srcOrd="0" destOrd="0" presId="urn:microsoft.com/office/officeart/2008/layout/VerticalCurvedList"/>
    <dgm:cxn modelId="{719C3731-E785-4922-8FEB-23D4E994625D}" type="presParOf" srcId="{F66D1112-F567-4448-BDBE-87C9359DE614}" destId="{E660A381-A9A9-48AD-B7A5-CE2FED3503BF}" srcOrd="0" destOrd="0" presId="urn:microsoft.com/office/officeart/2008/layout/VerticalCurvedList"/>
    <dgm:cxn modelId="{387F3B25-6FCF-44E6-8324-601BE4D2AD50}" type="presParOf" srcId="{F66D1112-F567-4448-BDBE-87C9359DE614}" destId="{37A7EF96-65AD-4E2C-B45F-63DA6D445E29}" srcOrd="1" destOrd="0" presId="urn:microsoft.com/office/officeart/2008/layout/VerticalCurvedList"/>
    <dgm:cxn modelId="{F0F3CB26-ADD9-4182-A572-ACDB3A3EEDFF}" type="presParOf" srcId="{F66D1112-F567-4448-BDBE-87C9359DE614}" destId="{4077814A-3705-4816-8E69-FC0A82795A78}" srcOrd="2" destOrd="0" presId="urn:microsoft.com/office/officeart/2008/layout/VerticalCurvedList"/>
    <dgm:cxn modelId="{7A65AE1E-6192-4A5A-9A14-FEC7F31919E5}" type="presParOf" srcId="{F66D1112-F567-4448-BDBE-87C9359DE614}" destId="{FE5DACDC-D204-4196-9D90-2C749A97F532}" srcOrd="3" destOrd="0" presId="urn:microsoft.com/office/officeart/2008/layout/VerticalCurvedList"/>
    <dgm:cxn modelId="{C4A50747-F153-41F0-9640-48F6C9A8BC25}" type="presParOf" srcId="{241F2806-A872-4DC0-88E6-5066154DF9EA}" destId="{403524E3-91F6-45AB-B12F-51339F9DFC8C}" srcOrd="1" destOrd="0" presId="urn:microsoft.com/office/officeart/2008/layout/VerticalCurvedList"/>
    <dgm:cxn modelId="{3F4C4E86-6B29-4F00-B1F1-C8BD2F8DBD79}" type="presParOf" srcId="{241F2806-A872-4DC0-88E6-5066154DF9EA}" destId="{5A5445FB-C5F0-4476-BD73-0A3B0C742FCD}" srcOrd="2" destOrd="0" presId="urn:microsoft.com/office/officeart/2008/layout/VerticalCurvedList"/>
    <dgm:cxn modelId="{37D72C57-98C0-4E65-B722-DBDBFE1660B8}" type="presParOf" srcId="{5A5445FB-C5F0-4476-BD73-0A3B0C742FCD}" destId="{D9A196BA-9014-4600-9E53-77AD77C7300C}" srcOrd="0" destOrd="0" presId="urn:microsoft.com/office/officeart/2008/layout/VerticalCurvedList"/>
    <dgm:cxn modelId="{4F9D86E8-DAF9-442F-9030-5E488D5D683D}" type="presParOf" srcId="{241F2806-A872-4DC0-88E6-5066154DF9EA}" destId="{FC17301F-65ED-48B5-ADB3-E7C53E5E2D71}" srcOrd="3" destOrd="0" presId="urn:microsoft.com/office/officeart/2008/layout/VerticalCurvedList"/>
    <dgm:cxn modelId="{AF7A087D-2C02-4DB6-A832-0523E0ACC489}" type="presParOf" srcId="{241F2806-A872-4DC0-88E6-5066154DF9EA}" destId="{AAB24567-7095-4E4C-9464-E51D72A1B886}" srcOrd="4" destOrd="0" presId="urn:microsoft.com/office/officeart/2008/layout/VerticalCurvedList"/>
    <dgm:cxn modelId="{7485A301-089C-49AF-86ED-B233667512EE}" type="presParOf" srcId="{AAB24567-7095-4E4C-9464-E51D72A1B886}" destId="{A60F5B7C-7E39-4954-8EC1-395B32DA8784}" srcOrd="0" destOrd="0" presId="urn:microsoft.com/office/officeart/2008/layout/VerticalCurvedList"/>
    <dgm:cxn modelId="{BB62F220-1BD2-4E57-8E18-39B514F37B5C}" type="presParOf" srcId="{241F2806-A872-4DC0-88E6-5066154DF9EA}" destId="{8471E97E-9928-4F7C-9EB1-A0B044A043C7}" srcOrd="5" destOrd="0" presId="urn:microsoft.com/office/officeart/2008/layout/VerticalCurvedList"/>
    <dgm:cxn modelId="{DD71477D-9BFE-4C25-98D7-552DA4EF6F33}" type="presParOf" srcId="{241F2806-A872-4DC0-88E6-5066154DF9EA}" destId="{F98B1E3E-096F-48C5-8062-BE55D5A350CF}" srcOrd="6" destOrd="0" presId="urn:microsoft.com/office/officeart/2008/layout/VerticalCurvedList"/>
    <dgm:cxn modelId="{85FD0414-F94E-47A9-A970-2CF068EEB903}" type="presParOf" srcId="{F98B1E3E-096F-48C5-8062-BE55D5A350CF}" destId="{72839F3A-260B-46D7-8E68-76FEEBA15057}" srcOrd="0" destOrd="0" presId="urn:microsoft.com/office/officeart/2008/layout/VerticalCurvedList"/>
    <dgm:cxn modelId="{FA62E8C1-567D-4B4A-8BDF-CB5502FC78A8}" type="presParOf" srcId="{241F2806-A872-4DC0-88E6-5066154DF9EA}" destId="{50784C02-FA6D-4036-AF38-BC8344E3E045}" srcOrd="7" destOrd="0" presId="urn:microsoft.com/office/officeart/2008/layout/VerticalCurvedList"/>
    <dgm:cxn modelId="{43F14328-7EF9-4FAC-8DF4-9FA79956F3B4}" type="presParOf" srcId="{241F2806-A872-4DC0-88E6-5066154DF9EA}" destId="{DF5CBF6D-501C-4C87-ADF1-3A256FF6F9A0}" srcOrd="8" destOrd="0" presId="urn:microsoft.com/office/officeart/2008/layout/VerticalCurvedList"/>
    <dgm:cxn modelId="{40C8AABF-F453-4B05-9E26-8E8607D1BD70}" type="presParOf" srcId="{DF5CBF6D-501C-4C87-ADF1-3A256FF6F9A0}" destId="{CB26D684-9293-4AB1-B07C-94DD4917907D}" srcOrd="0" destOrd="0" presId="urn:microsoft.com/office/officeart/2008/layout/VerticalCurvedList"/>
    <dgm:cxn modelId="{56DB596B-4CC9-41EF-B1E7-8FDA977EF951}" type="presParOf" srcId="{241F2806-A872-4DC0-88E6-5066154DF9EA}" destId="{DD70286A-88AB-4BF7-BBC6-522207A183B1}" srcOrd="9" destOrd="0" presId="urn:microsoft.com/office/officeart/2008/layout/VerticalCurvedList"/>
    <dgm:cxn modelId="{CAE33028-D54B-4834-B36E-99E2F2B0CA73}" type="presParOf" srcId="{241F2806-A872-4DC0-88E6-5066154DF9EA}" destId="{C42693C4-9919-4B1B-95D7-72E144BA2A57}" srcOrd="10" destOrd="0" presId="urn:microsoft.com/office/officeart/2008/layout/VerticalCurvedList"/>
    <dgm:cxn modelId="{E936B250-4524-44A3-9E75-070F60648F21}" type="presParOf" srcId="{C42693C4-9919-4B1B-95D7-72E144BA2A57}" destId="{3C4FEECA-1254-41E8-BAE8-E45561F0636D}" srcOrd="0" destOrd="0" presId="urn:microsoft.com/office/officeart/2008/layout/VerticalCurvedList"/>
    <dgm:cxn modelId="{B637DFBC-E84D-4753-A42F-F3CE1F3A63CF}" type="presParOf" srcId="{241F2806-A872-4DC0-88E6-5066154DF9EA}" destId="{2CC67AC9-88A0-4076-B843-439EF48CEE0D}" srcOrd="11" destOrd="0" presId="urn:microsoft.com/office/officeart/2008/layout/VerticalCurvedList"/>
    <dgm:cxn modelId="{1424D7A1-CA4D-427A-B99B-F1EAE1DB545D}" type="presParOf" srcId="{241F2806-A872-4DC0-88E6-5066154DF9EA}" destId="{8C5AAF36-3107-4FBE-BA4E-54DE6E1FF2D6}" srcOrd="12" destOrd="0" presId="urn:microsoft.com/office/officeart/2008/layout/VerticalCurvedList"/>
    <dgm:cxn modelId="{9A7BC5AA-0113-4709-B5CA-910333005F12}" type="presParOf" srcId="{8C5AAF36-3107-4FBE-BA4E-54DE6E1FF2D6}" destId="{775467D3-62DB-42FD-92D7-3B6BF2BD1B7F}" srcOrd="0" destOrd="0" presId="urn:microsoft.com/office/officeart/2008/layout/VerticalCurve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BC4F2F8B-6A5C-4FEA-85AE-849ECFFD5E9B}"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9BBF10BA-1DCB-4F6E-B016-B71949EF0555}">
      <dgm:prSet phldrT="[Text]" custT="1"/>
      <dgm:spPr>
        <a:solidFill>
          <a:srgbClr val="BD95D3"/>
        </a:solidFill>
      </dgm:spPr>
      <dgm:t>
        <a:bodyPr/>
        <a:lstStyle/>
        <a:p>
          <a:r>
            <a:rPr lang="en-US" sz="2800" smtClean="0"/>
            <a:t>Tổ chức cuộc họp để nhìn lại, đánh giá lại ưu nhược điểm trong cuộc đàm phán</a:t>
          </a:r>
          <a:endParaRPr lang="en-US" sz="2800"/>
        </a:p>
      </dgm:t>
    </dgm:pt>
    <dgm:pt modelId="{9080518E-CCE4-4ACA-B7CF-444F2136294D}" type="parTrans" cxnId="{2A011FF8-8812-4645-A16E-89E8FAE7D852}">
      <dgm:prSet/>
      <dgm:spPr/>
      <dgm:t>
        <a:bodyPr/>
        <a:lstStyle/>
        <a:p>
          <a:endParaRPr lang="en-US"/>
        </a:p>
      </dgm:t>
    </dgm:pt>
    <dgm:pt modelId="{B84A05C6-AF3C-44D3-89C8-0F549FF8507D}" type="sibTrans" cxnId="{2A011FF8-8812-4645-A16E-89E8FAE7D852}">
      <dgm:prSet/>
      <dgm:spPr/>
      <dgm:t>
        <a:bodyPr/>
        <a:lstStyle/>
        <a:p>
          <a:endParaRPr lang="en-US"/>
        </a:p>
      </dgm:t>
    </dgm:pt>
    <dgm:pt modelId="{53E0C584-DDA9-4D41-B2AC-0DD1BC12ED45}">
      <dgm:prSet phldrT="[Text]" custT="1"/>
      <dgm:spPr>
        <a:solidFill>
          <a:srgbClr val="7030A0"/>
        </a:solidFill>
      </dgm:spPr>
      <dgm:t>
        <a:bodyPr/>
        <a:lstStyle/>
        <a:p>
          <a:r>
            <a:rPr lang="en-US" sz="2800" smtClean="0"/>
            <a:t>Theo dõi suốt quá trình tổ chức hợp đồng, ghi lại những vướng mắc do hợp đồng gây ra để lần sau kịp thời sửa chữa</a:t>
          </a:r>
          <a:endParaRPr lang="en-US" sz="2800"/>
        </a:p>
      </dgm:t>
    </dgm:pt>
    <dgm:pt modelId="{AA14AB0D-E394-4A2B-A0D7-DCC231A2DB13}" type="parTrans" cxnId="{AA9299AE-5468-47AC-8AA3-21BFEE7BA834}">
      <dgm:prSet/>
      <dgm:spPr/>
      <dgm:t>
        <a:bodyPr/>
        <a:lstStyle/>
        <a:p>
          <a:endParaRPr lang="en-US"/>
        </a:p>
      </dgm:t>
    </dgm:pt>
    <dgm:pt modelId="{D343B153-5BE8-48AA-8730-CAD89B120800}" type="sibTrans" cxnId="{AA9299AE-5468-47AC-8AA3-21BFEE7BA834}">
      <dgm:prSet/>
      <dgm:spPr/>
      <dgm:t>
        <a:bodyPr/>
        <a:lstStyle/>
        <a:p>
          <a:endParaRPr lang="en-US"/>
        </a:p>
      </dgm:t>
    </dgm:pt>
    <dgm:pt modelId="{BF5477AC-3CF6-485B-92DB-C5CE72A46A3B}" type="pres">
      <dgm:prSet presAssocID="{BC4F2F8B-6A5C-4FEA-85AE-849ECFFD5E9B}" presName="linear" presStyleCnt="0">
        <dgm:presLayoutVars>
          <dgm:dir/>
          <dgm:animLvl val="lvl"/>
          <dgm:resizeHandles val="exact"/>
        </dgm:presLayoutVars>
      </dgm:prSet>
      <dgm:spPr/>
    </dgm:pt>
    <dgm:pt modelId="{E5F921F3-324E-4206-A469-8EB6B9B9E7DC}" type="pres">
      <dgm:prSet presAssocID="{9BBF10BA-1DCB-4F6E-B016-B71949EF0555}" presName="parentLin" presStyleCnt="0"/>
      <dgm:spPr/>
    </dgm:pt>
    <dgm:pt modelId="{763619CD-9002-494F-A7E7-C678377D5FB6}" type="pres">
      <dgm:prSet presAssocID="{9BBF10BA-1DCB-4F6E-B016-B71949EF0555}" presName="parentLeftMargin" presStyleLbl="node1" presStyleIdx="0" presStyleCnt="2"/>
      <dgm:spPr/>
    </dgm:pt>
    <dgm:pt modelId="{8FCB256D-AAFD-42D1-9792-081D3FB493BB}" type="pres">
      <dgm:prSet presAssocID="{9BBF10BA-1DCB-4F6E-B016-B71949EF0555}" presName="parentText" presStyleLbl="node1" presStyleIdx="0" presStyleCnt="2" custScaleY="93159">
        <dgm:presLayoutVars>
          <dgm:chMax val="0"/>
          <dgm:bulletEnabled val="1"/>
        </dgm:presLayoutVars>
      </dgm:prSet>
      <dgm:spPr/>
      <dgm:t>
        <a:bodyPr/>
        <a:lstStyle/>
        <a:p>
          <a:endParaRPr lang="en-US"/>
        </a:p>
      </dgm:t>
    </dgm:pt>
    <dgm:pt modelId="{FD53C728-EBA2-4158-83B9-A541F6BA9019}" type="pres">
      <dgm:prSet presAssocID="{9BBF10BA-1DCB-4F6E-B016-B71949EF0555}" presName="negativeSpace" presStyleCnt="0"/>
      <dgm:spPr/>
    </dgm:pt>
    <dgm:pt modelId="{D45823C8-CE02-4E92-B545-6BAAC6BCBA69}" type="pres">
      <dgm:prSet presAssocID="{9BBF10BA-1DCB-4F6E-B016-B71949EF0555}" presName="childText" presStyleLbl="conFgAcc1" presStyleIdx="0" presStyleCnt="2">
        <dgm:presLayoutVars>
          <dgm:bulletEnabled val="1"/>
        </dgm:presLayoutVars>
      </dgm:prSet>
      <dgm:spPr>
        <a:ln>
          <a:solidFill>
            <a:srgbClr val="00B050"/>
          </a:solidFill>
        </a:ln>
      </dgm:spPr>
    </dgm:pt>
    <dgm:pt modelId="{9C50C829-50DF-487F-950C-C240E8D71B05}" type="pres">
      <dgm:prSet presAssocID="{B84A05C6-AF3C-44D3-89C8-0F549FF8507D}" presName="spaceBetweenRectangles" presStyleCnt="0"/>
      <dgm:spPr/>
    </dgm:pt>
    <dgm:pt modelId="{12128FC5-3190-4DDD-8538-2737C1B9F8BC}" type="pres">
      <dgm:prSet presAssocID="{53E0C584-DDA9-4D41-B2AC-0DD1BC12ED45}" presName="parentLin" presStyleCnt="0"/>
      <dgm:spPr/>
    </dgm:pt>
    <dgm:pt modelId="{68F5B212-0FAE-4B9E-B925-B1353A89CC36}" type="pres">
      <dgm:prSet presAssocID="{53E0C584-DDA9-4D41-B2AC-0DD1BC12ED45}" presName="parentLeftMargin" presStyleLbl="node1" presStyleIdx="0" presStyleCnt="2"/>
      <dgm:spPr/>
    </dgm:pt>
    <dgm:pt modelId="{D3F0533D-D66B-4287-97B1-D1E544CE3AA5}" type="pres">
      <dgm:prSet presAssocID="{53E0C584-DDA9-4D41-B2AC-0DD1BC12ED45}" presName="parentText" presStyleLbl="node1" presStyleIdx="1" presStyleCnt="2" custScaleY="91035">
        <dgm:presLayoutVars>
          <dgm:chMax val="0"/>
          <dgm:bulletEnabled val="1"/>
        </dgm:presLayoutVars>
      </dgm:prSet>
      <dgm:spPr/>
      <dgm:t>
        <a:bodyPr/>
        <a:lstStyle/>
        <a:p>
          <a:endParaRPr lang="en-US"/>
        </a:p>
      </dgm:t>
    </dgm:pt>
    <dgm:pt modelId="{0150876F-BDF0-4747-91FE-F319147F9966}" type="pres">
      <dgm:prSet presAssocID="{53E0C584-DDA9-4D41-B2AC-0DD1BC12ED45}" presName="negativeSpace" presStyleCnt="0"/>
      <dgm:spPr/>
    </dgm:pt>
    <dgm:pt modelId="{3FBBBE6E-F964-46F3-AF01-D62036E56D7C}" type="pres">
      <dgm:prSet presAssocID="{53E0C584-DDA9-4D41-B2AC-0DD1BC12ED45}" presName="childText" presStyleLbl="conFgAcc1" presStyleIdx="1" presStyleCnt="2">
        <dgm:presLayoutVars>
          <dgm:bulletEnabled val="1"/>
        </dgm:presLayoutVars>
      </dgm:prSet>
      <dgm:spPr>
        <a:ln>
          <a:solidFill>
            <a:srgbClr val="00B050"/>
          </a:solidFill>
        </a:ln>
      </dgm:spPr>
    </dgm:pt>
  </dgm:ptLst>
  <dgm:cxnLst>
    <dgm:cxn modelId="{AA9299AE-5468-47AC-8AA3-21BFEE7BA834}" srcId="{BC4F2F8B-6A5C-4FEA-85AE-849ECFFD5E9B}" destId="{53E0C584-DDA9-4D41-B2AC-0DD1BC12ED45}" srcOrd="1" destOrd="0" parTransId="{AA14AB0D-E394-4A2B-A0D7-DCC231A2DB13}" sibTransId="{D343B153-5BE8-48AA-8730-CAD89B120800}"/>
    <dgm:cxn modelId="{B27189EA-11A7-407A-B54D-8AA09AAAEEB7}" type="presOf" srcId="{53E0C584-DDA9-4D41-B2AC-0DD1BC12ED45}" destId="{D3F0533D-D66B-4287-97B1-D1E544CE3AA5}" srcOrd="1" destOrd="0" presId="urn:microsoft.com/office/officeart/2005/8/layout/list1"/>
    <dgm:cxn modelId="{2A011FF8-8812-4645-A16E-89E8FAE7D852}" srcId="{BC4F2F8B-6A5C-4FEA-85AE-849ECFFD5E9B}" destId="{9BBF10BA-1DCB-4F6E-B016-B71949EF0555}" srcOrd="0" destOrd="0" parTransId="{9080518E-CCE4-4ACA-B7CF-444F2136294D}" sibTransId="{B84A05C6-AF3C-44D3-89C8-0F549FF8507D}"/>
    <dgm:cxn modelId="{6D9EB087-92FC-4D66-819E-548A701A30EA}" type="presOf" srcId="{53E0C584-DDA9-4D41-B2AC-0DD1BC12ED45}" destId="{68F5B212-0FAE-4B9E-B925-B1353A89CC36}" srcOrd="0" destOrd="0" presId="urn:microsoft.com/office/officeart/2005/8/layout/list1"/>
    <dgm:cxn modelId="{CB3B0822-657A-47EA-8188-3AF3B99FA840}" type="presOf" srcId="{BC4F2F8B-6A5C-4FEA-85AE-849ECFFD5E9B}" destId="{BF5477AC-3CF6-485B-92DB-C5CE72A46A3B}" srcOrd="0" destOrd="0" presId="urn:microsoft.com/office/officeart/2005/8/layout/list1"/>
    <dgm:cxn modelId="{545548DF-D0CC-43EB-A5E9-DDB059828F9B}" type="presOf" srcId="{9BBF10BA-1DCB-4F6E-B016-B71949EF0555}" destId="{763619CD-9002-494F-A7E7-C678377D5FB6}" srcOrd="0" destOrd="0" presId="urn:microsoft.com/office/officeart/2005/8/layout/list1"/>
    <dgm:cxn modelId="{35843B09-EB6B-4277-A121-9614B1771D0B}" type="presOf" srcId="{9BBF10BA-1DCB-4F6E-B016-B71949EF0555}" destId="{8FCB256D-AAFD-42D1-9792-081D3FB493BB}" srcOrd="1" destOrd="0" presId="urn:microsoft.com/office/officeart/2005/8/layout/list1"/>
    <dgm:cxn modelId="{68F3F3DD-0844-4270-BFF8-98E55D23B70F}" type="presParOf" srcId="{BF5477AC-3CF6-485B-92DB-C5CE72A46A3B}" destId="{E5F921F3-324E-4206-A469-8EB6B9B9E7DC}" srcOrd="0" destOrd="0" presId="urn:microsoft.com/office/officeart/2005/8/layout/list1"/>
    <dgm:cxn modelId="{EB497C0B-6C39-40AA-B892-D0CE9F341903}" type="presParOf" srcId="{E5F921F3-324E-4206-A469-8EB6B9B9E7DC}" destId="{763619CD-9002-494F-A7E7-C678377D5FB6}" srcOrd="0" destOrd="0" presId="urn:microsoft.com/office/officeart/2005/8/layout/list1"/>
    <dgm:cxn modelId="{B6372043-14BA-4B4F-A809-0B6266FF0D4D}" type="presParOf" srcId="{E5F921F3-324E-4206-A469-8EB6B9B9E7DC}" destId="{8FCB256D-AAFD-42D1-9792-081D3FB493BB}" srcOrd="1" destOrd="0" presId="urn:microsoft.com/office/officeart/2005/8/layout/list1"/>
    <dgm:cxn modelId="{B3B9895E-44F5-462B-A1D8-5E384A48907B}" type="presParOf" srcId="{BF5477AC-3CF6-485B-92DB-C5CE72A46A3B}" destId="{FD53C728-EBA2-4158-83B9-A541F6BA9019}" srcOrd="1" destOrd="0" presId="urn:microsoft.com/office/officeart/2005/8/layout/list1"/>
    <dgm:cxn modelId="{C75E8D02-D193-446D-B697-E45AAF9BF45A}" type="presParOf" srcId="{BF5477AC-3CF6-485B-92DB-C5CE72A46A3B}" destId="{D45823C8-CE02-4E92-B545-6BAAC6BCBA69}" srcOrd="2" destOrd="0" presId="urn:microsoft.com/office/officeart/2005/8/layout/list1"/>
    <dgm:cxn modelId="{D63CA9A7-3506-43A7-ACE4-118D1F478B1D}" type="presParOf" srcId="{BF5477AC-3CF6-485B-92DB-C5CE72A46A3B}" destId="{9C50C829-50DF-487F-950C-C240E8D71B05}" srcOrd="3" destOrd="0" presId="urn:microsoft.com/office/officeart/2005/8/layout/list1"/>
    <dgm:cxn modelId="{1936148D-1F3A-44E5-B1AC-1C68B4CC5805}" type="presParOf" srcId="{BF5477AC-3CF6-485B-92DB-C5CE72A46A3B}" destId="{12128FC5-3190-4DDD-8538-2737C1B9F8BC}" srcOrd="4" destOrd="0" presId="urn:microsoft.com/office/officeart/2005/8/layout/list1"/>
    <dgm:cxn modelId="{02F74E15-299F-407A-A70D-09DF6D6DC04E}" type="presParOf" srcId="{12128FC5-3190-4DDD-8538-2737C1B9F8BC}" destId="{68F5B212-0FAE-4B9E-B925-B1353A89CC36}" srcOrd="0" destOrd="0" presId="urn:microsoft.com/office/officeart/2005/8/layout/list1"/>
    <dgm:cxn modelId="{EDF642AD-59C6-418A-ABC8-1DE93EE7CDF1}" type="presParOf" srcId="{12128FC5-3190-4DDD-8538-2737C1B9F8BC}" destId="{D3F0533D-D66B-4287-97B1-D1E544CE3AA5}" srcOrd="1" destOrd="0" presId="urn:microsoft.com/office/officeart/2005/8/layout/list1"/>
    <dgm:cxn modelId="{94E6BD6D-4645-4BAD-B11F-08E1CED7C80E}" type="presParOf" srcId="{BF5477AC-3CF6-485B-92DB-C5CE72A46A3B}" destId="{0150876F-BDF0-4747-91FE-F319147F9966}" srcOrd="5" destOrd="0" presId="urn:microsoft.com/office/officeart/2005/8/layout/list1"/>
    <dgm:cxn modelId="{F5E372A6-D270-4FF1-B0B7-29273DDAE7D8}" type="presParOf" srcId="{BF5477AC-3CF6-485B-92DB-C5CE72A46A3B}" destId="{3FBBBE6E-F964-46F3-AF01-D62036E56D7C}" srcOrd="6"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81F7A60-1C3F-4628-9ABB-226D87B04801}">
      <dsp:nvSpPr>
        <dsp:cNvPr id="0" name=""/>
        <dsp:cNvSpPr/>
      </dsp:nvSpPr>
      <dsp:spPr>
        <a:xfrm rot="5400000">
          <a:off x="-397138" y="1472915"/>
          <a:ext cx="1752866" cy="211523"/>
        </a:xfrm>
        <a:prstGeom prst="rect">
          <a:avLst/>
        </a:prstGeom>
        <a:solidFill>
          <a:schemeClr val="accent2">
            <a:lumMod val="5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7F7D7309-9196-4391-AFDA-46507A82DF25}">
      <dsp:nvSpPr>
        <dsp:cNvPr id="0" name=""/>
        <dsp:cNvSpPr/>
      </dsp:nvSpPr>
      <dsp:spPr>
        <a:xfrm>
          <a:off x="4330" y="351630"/>
          <a:ext cx="2350256" cy="1410153"/>
        </a:xfrm>
        <a:prstGeom prst="roundRect">
          <a:avLst>
            <a:gd name="adj" fmla="val 10000"/>
          </a:avLst>
        </a:prstGeom>
        <a:solidFill>
          <a:schemeClr val="accent1">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t>Tạo sự cạnh tranh</a:t>
          </a:r>
          <a:endParaRPr lang="en-US" sz="2800" kern="1200"/>
        </a:p>
      </dsp:txBody>
      <dsp:txXfrm>
        <a:off x="45632" y="392932"/>
        <a:ext cx="2267652" cy="1327549"/>
      </dsp:txXfrm>
    </dsp:sp>
    <dsp:sp modelId="{4233592D-A56B-487B-B1CE-E8FF9CD8552D}">
      <dsp:nvSpPr>
        <dsp:cNvPr id="0" name=""/>
        <dsp:cNvSpPr/>
      </dsp:nvSpPr>
      <dsp:spPr>
        <a:xfrm rot="5400000">
          <a:off x="-397138" y="3235607"/>
          <a:ext cx="1752866" cy="211523"/>
        </a:xfrm>
        <a:prstGeom prst="rect">
          <a:avLst/>
        </a:prstGeom>
        <a:solidFill>
          <a:schemeClr val="accent2">
            <a:lumMod val="5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559EBB7B-2583-4727-B2C4-0AC3DCABE6A9}">
      <dsp:nvSpPr>
        <dsp:cNvPr id="0" name=""/>
        <dsp:cNvSpPr/>
      </dsp:nvSpPr>
      <dsp:spPr>
        <a:xfrm>
          <a:off x="4330" y="2114323"/>
          <a:ext cx="2350256" cy="1410153"/>
        </a:xfrm>
        <a:prstGeom prst="roundRect">
          <a:avLst>
            <a:gd name="adj" fmla="val 10000"/>
          </a:avLst>
        </a:prstGeom>
        <a:solidFill>
          <a:schemeClr val="accent2">
            <a:lumMod val="50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t>Từng bước tiến tới </a:t>
          </a:r>
          <a:endParaRPr lang="en-US" sz="2800" kern="1200"/>
        </a:p>
      </dsp:txBody>
      <dsp:txXfrm>
        <a:off x="45632" y="2155625"/>
        <a:ext cx="2267652" cy="1327549"/>
      </dsp:txXfrm>
    </dsp:sp>
    <dsp:sp modelId="{15F77F0F-4D82-4787-89AC-C9D6F2351BA2}">
      <dsp:nvSpPr>
        <dsp:cNvPr id="0" name=""/>
        <dsp:cNvSpPr/>
      </dsp:nvSpPr>
      <dsp:spPr>
        <a:xfrm>
          <a:off x="484208" y="4116954"/>
          <a:ext cx="3116015" cy="211523"/>
        </a:xfrm>
        <a:prstGeom prst="rect">
          <a:avLst/>
        </a:prstGeom>
        <a:solidFill>
          <a:schemeClr val="accent2">
            <a:lumMod val="5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5813C064-275E-4BFC-8689-26B7FD0B1B41}">
      <dsp:nvSpPr>
        <dsp:cNvPr id="0" name=""/>
        <dsp:cNvSpPr/>
      </dsp:nvSpPr>
      <dsp:spPr>
        <a:xfrm>
          <a:off x="4330" y="3877015"/>
          <a:ext cx="2350256" cy="1410153"/>
        </a:xfrm>
        <a:prstGeom prst="roundRect">
          <a:avLst>
            <a:gd name="adj" fmla="val 10000"/>
          </a:avLst>
        </a:prstGeom>
        <a:solidFill>
          <a:schemeClr val="accent6">
            <a:lumMod val="75000"/>
          </a:schemeClr>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t>Gây áp lực </a:t>
          </a:r>
          <a:endParaRPr lang="en-US" sz="2800" kern="1200"/>
        </a:p>
      </dsp:txBody>
      <dsp:txXfrm>
        <a:off x="45632" y="3918317"/>
        <a:ext cx="2267652" cy="1327549"/>
      </dsp:txXfrm>
    </dsp:sp>
    <dsp:sp modelId="{D65BF1C5-D5FD-44EF-A0AE-D480BE6C8B89}">
      <dsp:nvSpPr>
        <dsp:cNvPr id="0" name=""/>
        <dsp:cNvSpPr/>
      </dsp:nvSpPr>
      <dsp:spPr>
        <a:xfrm rot="16200000">
          <a:off x="2728703" y="3235607"/>
          <a:ext cx="1752866" cy="211523"/>
        </a:xfrm>
        <a:prstGeom prst="rect">
          <a:avLst/>
        </a:prstGeom>
        <a:solidFill>
          <a:schemeClr val="accent2">
            <a:lumMod val="5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B7BF9FF0-4CCB-413D-8E6C-B6E039EBF39C}">
      <dsp:nvSpPr>
        <dsp:cNvPr id="0" name=""/>
        <dsp:cNvSpPr/>
      </dsp:nvSpPr>
      <dsp:spPr>
        <a:xfrm>
          <a:off x="3130171" y="3877015"/>
          <a:ext cx="2350256" cy="1410153"/>
        </a:xfrm>
        <a:prstGeom prst="roundRect">
          <a:avLst>
            <a:gd name="adj" fmla="val 10000"/>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t>Nêu mục tiêu cao </a:t>
          </a:r>
          <a:endParaRPr lang="en-US" sz="2800" kern="1200"/>
        </a:p>
      </dsp:txBody>
      <dsp:txXfrm>
        <a:off x="3171473" y="3918317"/>
        <a:ext cx="2267652" cy="1327549"/>
      </dsp:txXfrm>
    </dsp:sp>
    <dsp:sp modelId="{D5318D00-052E-4D4B-B2D1-3FDBF377E0C8}">
      <dsp:nvSpPr>
        <dsp:cNvPr id="0" name=""/>
        <dsp:cNvSpPr/>
      </dsp:nvSpPr>
      <dsp:spPr>
        <a:xfrm rot="16200000">
          <a:off x="2728703" y="1472915"/>
          <a:ext cx="1752866" cy="211523"/>
        </a:xfrm>
        <a:prstGeom prst="rect">
          <a:avLst/>
        </a:prstGeom>
        <a:solidFill>
          <a:schemeClr val="accent2">
            <a:lumMod val="5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A3D20590-0831-4428-A483-6A9AC73157C2}">
      <dsp:nvSpPr>
        <dsp:cNvPr id="0" name=""/>
        <dsp:cNvSpPr/>
      </dsp:nvSpPr>
      <dsp:spPr>
        <a:xfrm>
          <a:off x="3130171" y="2114323"/>
          <a:ext cx="2350256" cy="1410153"/>
        </a:xfrm>
        <a:prstGeom prst="roundRect">
          <a:avLst>
            <a:gd name="adj" fmla="val 10000"/>
          </a:avLst>
        </a:prstGeom>
        <a:solidFill>
          <a:srgbClr val="00B0F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t>Trao đổi vị trí </a:t>
          </a:r>
          <a:endParaRPr lang="en-US" sz="2800" kern="1200"/>
        </a:p>
      </dsp:txBody>
      <dsp:txXfrm>
        <a:off x="3171473" y="2155625"/>
        <a:ext cx="2267652" cy="1327549"/>
      </dsp:txXfrm>
    </dsp:sp>
    <dsp:sp modelId="{4794F929-9272-4EA2-95F3-96D761E75952}">
      <dsp:nvSpPr>
        <dsp:cNvPr id="0" name=""/>
        <dsp:cNvSpPr/>
      </dsp:nvSpPr>
      <dsp:spPr>
        <a:xfrm>
          <a:off x="3610049" y="591569"/>
          <a:ext cx="3116015" cy="211523"/>
        </a:xfrm>
        <a:prstGeom prst="rect">
          <a:avLst/>
        </a:prstGeom>
        <a:solidFill>
          <a:schemeClr val="accent2">
            <a:lumMod val="5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F820B978-650B-4324-831F-B7106D01699D}">
      <dsp:nvSpPr>
        <dsp:cNvPr id="0" name=""/>
        <dsp:cNvSpPr/>
      </dsp:nvSpPr>
      <dsp:spPr>
        <a:xfrm>
          <a:off x="3130171" y="351630"/>
          <a:ext cx="2350256" cy="1410153"/>
        </a:xfrm>
        <a:prstGeom prst="roundRect">
          <a:avLst>
            <a:gd name="adj" fmla="val 10000"/>
          </a:avLst>
        </a:prstGeom>
        <a:solidFill>
          <a:srgbClr val="00B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t>Kiềm chế cảm xúc </a:t>
          </a:r>
          <a:endParaRPr lang="en-US" sz="2800" kern="1200"/>
        </a:p>
      </dsp:txBody>
      <dsp:txXfrm>
        <a:off x="3171473" y="392932"/>
        <a:ext cx="2267652" cy="1327549"/>
      </dsp:txXfrm>
    </dsp:sp>
    <dsp:sp modelId="{33400025-8C68-4841-BB7B-30083A67EFBF}">
      <dsp:nvSpPr>
        <dsp:cNvPr id="0" name=""/>
        <dsp:cNvSpPr/>
      </dsp:nvSpPr>
      <dsp:spPr>
        <a:xfrm rot="5400000">
          <a:off x="5854544" y="1472915"/>
          <a:ext cx="1752866" cy="211523"/>
        </a:xfrm>
        <a:prstGeom prst="rect">
          <a:avLst/>
        </a:prstGeom>
        <a:solidFill>
          <a:schemeClr val="accent2">
            <a:lumMod val="50000"/>
          </a:schemeClr>
        </a:solidFill>
        <a:ln>
          <a:noFill/>
        </a:ln>
        <a:effectLst/>
        <a:scene3d>
          <a:camera prst="orthographicFront">
            <a:rot lat="0" lon="0" rev="0"/>
          </a:camera>
          <a:lightRig rig="contrasting" dir="t">
            <a:rot lat="0" lon="0" rev="1200000"/>
          </a:lightRig>
        </a:scene3d>
        <a:sp3d z="-300000" contourW="19050" prstMaterial="metal">
          <a:bevelT w="88900" h="203200"/>
          <a:bevelB w="165100" h="254000"/>
        </a:sp3d>
      </dsp:spPr>
      <dsp:style>
        <a:lnRef idx="0">
          <a:scrgbClr r="0" g="0" b="0"/>
        </a:lnRef>
        <a:fillRef idx="1">
          <a:scrgbClr r="0" g="0" b="0"/>
        </a:fillRef>
        <a:effectRef idx="0">
          <a:scrgbClr r="0" g="0" b="0"/>
        </a:effectRef>
        <a:fontRef idx="minor"/>
      </dsp:style>
    </dsp:sp>
    <dsp:sp modelId="{73B57679-9B9E-49FB-8FBF-D1338107E2BB}">
      <dsp:nvSpPr>
        <dsp:cNvPr id="0" name=""/>
        <dsp:cNvSpPr/>
      </dsp:nvSpPr>
      <dsp:spPr>
        <a:xfrm>
          <a:off x="6256012" y="351630"/>
          <a:ext cx="2350256" cy="1410153"/>
        </a:xfrm>
        <a:prstGeom prst="roundRect">
          <a:avLst>
            <a:gd name="adj" fmla="val 10000"/>
          </a:avLst>
        </a:prstGeom>
        <a:solidFill>
          <a:srgbClr val="0070C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t>Tùy cơ ứng biến </a:t>
          </a:r>
          <a:endParaRPr lang="en-US" sz="2800" kern="1200"/>
        </a:p>
      </dsp:txBody>
      <dsp:txXfrm>
        <a:off x="6297314" y="392932"/>
        <a:ext cx="2267652" cy="1327549"/>
      </dsp:txXfrm>
    </dsp:sp>
    <dsp:sp modelId="{296B6705-7B82-4D1A-BC1E-9BAFCF8494B1}">
      <dsp:nvSpPr>
        <dsp:cNvPr id="0" name=""/>
        <dsp:cNvSpPr/>
      </dsp:nvSpPr>
      <dsp:spPr>
        <a:xfrm>
          <a:off x="6256012" y="2114323"/>
          <a:ext cx="2350256" cy="1410153"/>
        </a:xfrm>
        <a:prstGeom prst="roundRect">
          <a:avLst>
            <a:gd name="adj" fmla="val 10000"/>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smtClean="0"/>
            <a:t>Đừng để đối phương mất thể diện</a:t>
          </a:r>
          <a:endParaRPr lang="en-US" sz="2800" kern="1200"/>
        </a:p>
      </dsp:txBody>
      <dsp:txXfrm>
        <a:off x="6297314" y="2155625"/>
        <a:ext cx="2267652" cy="132754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548458" y="-1001486"/>
          <a:ext cx="7794172" cy="7794172"/>
        </a:xfrm>
        <a:prstGeom prst="blockArc">
          <a:avLst>
            <a:gd name="adj1" fmla="val 18900000"/>
            <a:gd name="adj2" fmla="val 2700000"/>
            <a:gd name="adj3" fmla="val 277"/>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463644" y="304964"/>
          <a:ext cx="8674089" cy="609697"/>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3947" tIns="60960" rIns="60960" bIns="60960" numCol="1" spcCol="1270" anchor="ctr" anchorCtr="0">
          <a:noAutofit/>
        </a:bodyPr>
        <a:lstStyle/>
        <a:p>
          <a:pPr lvl="0" algn="l" defTabSz="1066800">
            <a:lnSpc>
              <a:spcPct val="90000"/>
            </a:lnSpc>
            <a:spcBef>
              <a:spcPct val="0"/>
            </a:spcBef>
            <a:spcAft>
              <a:spcPct val="35000"/>
            </a:spcAft>
          </a:pPr>
          <a:r>
            <a:rPr lang="en-US" sz="2400" kern="1200" smtClean="0"/>
            <a:t>Xây dựng một tiêu chuẩn khách quan </a:t>
          </a:r>
          <a:endParaRPr lang="en-US" sz="2400" kern="1200"/>
        </a:p>
      </dsp:txBody>
      <dsp:txXfrm>
        <a:off x="463644" y="304964"/>
        <a:ext cx="8674089" cy="609697"/>
      </dsp:txXfrm>
    </dsp:sp>
    <dsp:sp modelId="{D9A196BA-9014-4600-9E53-77AD77C7300C}">
      <dsp:nvSpPr>
        <dsp:cNvPr id="0" name=""/>
        <dsp:cNvSpPr/>
      </dsp:nvSpPr>
      <dsp:spPr>
        <a:xfrm>
          <a:off x="82583" y="228752"/>
          <a:ext cx="762121" cy="762121"/>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965162" y="1219395"/>
          <a:ext cx="8172571" cy="609697"/>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3947" tIns="60960" rIns="60960" bIns="60960" numCol="1" spcCol="1270" anchor="ctr" anchorCtr="0">
          <a:noAutofit/>
        </a:bodyPr>
        <a:lstStyle/>
        <a:p>
          <a:pPr lvl="0" algn="l" defTabSz="1066800">
            <a:lnSpc>
              <a:spcPct val="90000"/>
            </a:lnSpc>
            <a:spcBef>
              <a:spcPct val="0"/>
            </a:spcBef>
            <a:spcAft>
              <a:spcPct val="35000"/>
            </a:spcAft>
          </a:pPr>
          <a:r>
            <a:rPr lang="en-US" sz="2400" kern="1200" smtClean="0"/>
            <a:t>Đừng tập trung vào lập trường mà hãy tìm hiểu những lợi ích đứng sau lập trường đó </a:t>
          </a:r>
          <a:endParaRPr lang="en-US" sz="2400" kern="1200"/>
        </a:p>
      </dsp:txBody>
      <dsp:txXfrm>
        <a:off x="965162" y="1219395"/>
        <a:ext cx="8172571" cy="609697"/>
      </dsp:txXfrm>
    </dsp:sp>
    <dsp:sp modelId="{A60F5B7C-7E39-4954-8EC1-395B32DA8784}">
      <dsp:nvSpPr>
        <dsp:cNvPr id="0" name=""/>
        <dsp:cNvSpPr/>
      </dsp:nvSpPr>
      <dsp:spPr>
        <a:xfrm>
          <a:off x="584101" y="1143182"/>
          <a:ext cx="762121" cy="762121"/>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194493" y="2133825"/>
          <a:ext cx="7943240" cy="609697"/>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3947" tIns="60960" rIns="60960" bIns="60960" numCol="1" spcCol="1270" anchor="ctr" anchorCtr="0">
          <a:noAutofit/>
        </a:bodyPr>
        <a:lstStyle/>
        <a:p>
          <a:pPr lvl="0" algn="l" defTabSz="1066800">
            <a:lnSpc>
              <a:spcPct val="90000"/>
            </a:lnSpc>
            <a:spcBef>
              <a:spcPct val="0"/>
            </a:spcBef>
            <a:spcAft>
              <a:spcPct val="35000"/>
            </a:spcAft>
          </a:pPr>
          <a:r>
            <a:rPr lang="en-US" sz="2400" kern="1200" smtClean="0"/>
            <a:t>Tìm các phương án thay thế </a:t>
          </a:r>
          <a:endParaRPr lang="en-US" sz="2400" kern="1200"/>
        </a:p>
      </dsp:txBody>
      <dsp:txXfrm>
        <a:off x="1194493" y="2133825"/>
        <a:ext cx="7943240" cy="609697"/>
      </dsp:txXfrm>
    </dsp:sp>
    <dsp:sp modelId="{72839F3A-260B-46D7-8E68-76FEEBA15057}">
      <dsp:nvSpPr>
        <dsp:cNvPr id="0" name=""/>
        <dsp:cNvSpPr/>
      </dsp:nvSpPr>
      <dsp:spPr>
        <a:xfrm>
          <a:off x="813432" y="2057613"/>
          <a:ext cx="762121" cy="762121"/>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1194493" y="3047676"/>
          <a:ext cx="7943240" cy="609697"/>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3947" tIns="60960" rIns="60960" bIns="60960" numCol="1" spcCol="1270" anchor="ctr" anchorCtr="0">
          <a:noAutofit/>
        </a:bodyPr>
        <a:lstStyle/>
        <a:p>
          <a:pPr lvl="0" algn="l" defTabSz="1066800">
            <a:lnSpc>
              <a:spcPct val="90000"/>
            </a:lnSpc>
            <a:spcBef>
              <a:spcPct val="0"/>
            </a:spcBef>
            <a:spcAft>
              <a:spcPct val="35000"/>
            </a:spcAft>
          </a:pPr>
          <a:r>
            <a:rPr lang="en-US" sz="2400" kern="1200" smtClean="0"/>
            <a:t>Đặt mình vào vị trí đối tác và ngược lại </a:t>
          </a:r>
          <a:endParaRPr lang="en-US" sz="2400" kern="1200"/>
        </a:p>
      </dsp:txBody>
      <dsp:txXfrm>
        <a:off x="1194493" y="3047676"/>
        <a:ext cx="7943240" cy="609697"/>
      </dsp:txXfrm>
    </dsp:sp>
    <dsp:sp modelId="{CB26D684-9293-4AB1-B07C-94DD4917907D}">
      <dsp:nvSpPr>
        <dsp:cNvPr id="0" name=""/>
        <dsp:cNvSpPr/>
      </dsp:nvSpPr>
      <dsp:spPr>
        <a:xfrm>
          <a:off x="813432" y="2971464"/>
          <a:ext cx="762121" cy="762121"/>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965162" y="3978243"/>
          <a:ext cx="8172571" cy="577426"/>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3947" tIns="60960" rIns="60960" bIns="60960" numCol="1" spcCol="1270" anchor="ctr" anchorCtr="0">
          <a:noAutofit/>
        </a:bodyPr>
        <a:lstStyle/>
        <a:p>
          <a:pPr lvl="0" algn="l" defTabSz="1066800">
            <a:lnSpc>
              <a:spcPct val="90000"/>
            </a:lnSpc>
            <a:spcBef>
              <a:spcPct val="0"/>
            </a:spcBef>
            <a:spcAft>
              <a:spcPct val="35000"/>
            </a:spcAft>
          </a:pPr>
          <a:r>
            <a:rPr lang="en-US" sz="2400" kern="1200" smtClean="0"/>
            <a:t>Cần phải dựa và khâu then chốt </a:t>
          </a:r>
          <a:endParaRPr lang="en-US" sz="2400" kern="1200"/>
        </a:p>
      </dsp:txBody>
      <dsp:txXfrm>
        <a:off x="965162" y="3978243"/>
        <a:ext cx="8172571" cy="577426"/>
      </dsp:txXfrm>
    </dsp:sp>
    <dsp:sp modelId="{3C4FEECA-1254-41E8-BAE8-E45561F0636D}">
      <dsp:nvSpPr>
        <dsp:cNvPr id="0" name=""/>
        <dsp:cNvSpPr/>
      </dsp:nvSpPr>
      <dsp:spPr>
        <a:xfrm>
          <a:off x="584101" y="3885895"/>
          <a:ext cx="762121" cy="762121"/>
        </a:xfrm>
        <a:prstGeom prst="ellipse">
          <a:avLst/>
        </a:prstGeom>
        <a:solidFill>
          <a:srgbClr val="92D05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2CC67AC9-88A0-4076-B843-439EF48CEE0D}">
      <dsp:nvSpPr>
        <dsp:cNvPr id="0" name=""/>
        <dsp:cNvSpPr/>
      </dsp:nvSpPr>
      <dsp:spPr>
        <a:xfrm>
          <a:off x="463644" y="4892673"/>
          <a:ext cx="8674089" cy="577426"/>
        </a:xfrm>
        <a:prstGeom prst="rect">
          <a:avLst/>
        </a:prstGeom>
        <a:solidFill>
          <a:srgbClr val="92D05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83947" tIns="60960" rIns="60960" bIns="60960" numCol="1" spcCol="1270" anchor="ctr" anchorCtr="0">
          <a:noAutofit/>
        </a:bodyPr>
        <a:lstStyle/>
        <a:p>
          <a:pPr lvl="0" algn="l" defTabSz="1066800">
            <a:lnSpc>
              <a:spcPct val="90000"/>
            </a:lnSpc>
            <a:spcBef>
              <a:spcPct val="0"/>
            </a:spcBef>
            <a:spcAft>
              <a:spcPct val="35000"/>
            </a:spcAft>
          </a:pPr>
          <a:r>
            <a:rPr lang="en-US" sz="2400" kern="1200" smtClean="0"/>
            <a:t>Thay thế nhân viên đàm phán</a:t>
          </a:r>
          <a:endParaRPr lang="en-US" sz="2400" kern="1200"/>
        </a:p>
      </dsp:txBody>
      <dsp:txXfrm>
        <a:off x="463644" y="4892673"/>
        <a:ext cx="8674089" cy="577426"/>
      </dsp:txXfrm>
    </dsp:sp>
    <dsp:sp modelId="{775467D3-62DB-42FD-92D7-3B6BF2BD1B7F}">
      <dsp:nvSpPr>
        <dsp:cNvPr id="0" name=""/>
        <dsp:cNvSpPr/>
      </dsp:nvSpPr>
      <dsp:spPr>
        <a:xfrm>
          <a:off x="82583" y="4800325"/>
          <a:ext cx="762121" cy="762121"/>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CBCB0-A899-443E-B0F2-7C345EF247DA}">
      <dsp:nvSpPr>
        <dsp:cNvPr id="0" name=""/>
        <dsp:cNvSpPr/>
      </dsp:nvSpPr>
      <dsp:spPr>
        <a:xfrm>
          <a:off x="2064212" y="386333"/>
          <a:ext cx="4992624" cy="4992624"/>
        </a:xfrm>
        <a:prstGeom prst="pie">
          <a:avLst>
            <a:gd name="adj1" fmla="val 16200000"/>
            <a:gd name="adj2" fmla="val 1800000"/>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pt-BR" sz="2300" i="1" kern="1200" smtClean="0"/>
            <a:t>Đàm phán kiểu cứng (</a:t>
          </a:r>
          <a:r>
            <a:rPr lang="en-US" sz="2300" i="1" kern="1200" smtClean="0"/>
            <a:t>Hard Negotiation</a:t>
          </a:r>
          <a:r>
            <a:rPr lang="pt-BR" sz="2300" i="1" kern="1200" smtClean="0"/>
            <a:t>)</a:t>
          </a:r>
          <a:endParaRPr lang="en-US" sz="2300" kern="1200"/>
        </a:p>
      </dsp:txBody>
      <dsp:txXfrm>
        <a:off x="4695444" y="1444294"/>
        <a:ext cx="1783080" cy="1485900"/>
      </dsp:txXfrm>
    </dsp:sp>
    <dsp:sp modelId="{DA2A1E6C-1590-4AC6-8E22-88FD35DE1216}">
      <dsp:nvSpPr>
        <dsp:cNvPr id="0" name=""/>
        <dsp:cNvSpPr/>
      </dsp:nvSpPr>
      <dsp:spPr>
        <a:xfrm>
          <a:off x="1961388" y="564641"/>
          <a:ext cx="4992624" cy="4992624"/>
        </a:xfrm>
        <a:prstGeom prst="pie">
          <a:avLst>
            <a:gd name="adj1" fmla="val 1800000"/>
            <a:gd name="adj2" fmla="val 9000000"/>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pt-BR" sz="2300" i="1" kern="1200" smtClean="0"/>
            <a:t>Đàm phán kiểu nguyên tắc (</a:t>
          </a:r>
          <a:r>
            <a:rPr lang="en-US" sz="2300" i="1" kern="1200" smtClean="0"/>
            <a:t>Principled Negotiation)</a:t>
          </a:r>
          <a:endParaRPr lang="en-US" sz="2300" kern="1200"/>
        </a:p>
      </dsp:txBody>
      <dsp:txXfrm>
        <a:off x="3150108" y="3803904"/>
        <a:ext cx="2674620" cy="1307592"/>
      </dsp:txXfrm>
    </dsp:sp>
    <dsp:sp modelId="{AFB50B21-0C8F-489B-BF6D-AF59FC5FF546}">
      <dsp:nvSpPr>
        <dsp:cNvPr id="0" name=""/>
        <dsp:cNvSpPr/>
      </dsp:nvSpPr>
      <dsp:spPr>
        <a:xfrm>
          <a:off x="1858563" y="386333"/>
          <a:ext cx="4992624" cy="4992624"/>
        </a:xfrm>
        <a:prstGeom prst="pie">
          <a:avLst>
            <a:gd name="adj1" fmla="val 9000000"/>
            <a:gd name="adj2" fmla="val 16200000"/>
          </a:avLst>
        </a:prstGeom>
        <a:solidFill>
          <a:schemeClr val="accent1">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210" tIns="29210" rIns="29210" bIns="29210" numCol="1" spcCol="1270" anchor="ctr" anchorCtr="0">
          <a:noAutofit/>
        </a:bodyPr>
        <a:lstStyle/>
        <a:p>
          <a:pPr lvl="0" algn="ctr" defTabSz="1022350">
            <a:lnSpc>
              <a:spcPct val="90000"/>
            </a:lnSpc>
            <a:spcBef>
              <a:spcPct val="0"/>
            </a:spcBef>
            <a:spcAft>
              <a:spcPct val="35000"/>
            </a:spcAft>
          </a:pPr>
          <a:r>
            <a:rPr lang="pt-BR" sz="2300" i="1" kern="1200" smtClean="0"/>
            <a:t>Đàm phán kiểu mềm (</a:t>
          </a:r>
          <a:r>
            <a:rPr lang="en-US" sz="2300" i="1" kern="1200" smtClean="0"/>
            <a:t>Soft Negotiation</a:t>
          </a:r>
          <a:r>
            <a:rPr lang="pt-BR" sz="2300" i="1" kern="1200" smtClean="0"/>
            <a:t>)</a:t>
          </a:r>
          <a:endParaRPr lang="en-US" sz="2300" kern="1200"/>
        </a:p>
      </dsp:txBody>
      <dsp:txXfrm>
        <a:off x="2436876" y="1444294"/>
        <a:ext cx="1783080" cy="1485900"/>
      </dsp:txXfrm>
    </dsp:sp>
    <dsp:sp modelId="{BC79F8DF-4F79-426E-9ED0-D8A187F01C48}">
      <dsp:nvSpPr>
        <dsp:cNvPr id="0" name=""/>
        <dsp:cNvSpPr/>
      </dsp:nvSpPr>
      <dsp:spPr>
        <a:xfrm>
          <a:off x="1755557" y="77266"/>
          <a:ext cx="5610758" cy="5610758"/>
        </a:xfrm>
        <a:prstGeom prst="circularArrow">
          <a:avLst>
            <a:gd name="adj1" fmla="val 5085"/>
            <a:gd name="adj2" fmla="val 327528"/>
            <a:gd name="adj3" fmla="val 1472472"/>
            <a:gd name="adj4" fmla="val 16199432"/>
            <a:gd name="adj5" fmla="val 5932"/>
          </a:avLst>
        </a:prstGeom>
        <a:solidFill>
          <a:schemeClr val="accent1">
            <a:lumMod val="90000"/>
          </a:schemeClr>
        </a:solidFill>
        <a:ln>
          <a:noFill/>
        </a:ln>
        <a:effectLst/>
      </dsp:spPr>
      <dsp:style>
        <a:lnRef idx="0">
          <a:scrgbClr r="0" g="0" b="0"/>
        </a:lnRef>
        <a:fillRef idx="1">
          <a:scrgbClr r="0" g="0" b="0"/>
        </a:fillRef>
        <a:effectRef idx="0">
          <a:scrgbClr r="0" g="0" b="0"/>
        </a:effectRef>
        <a:fontRef idx="minor">
          <a:schemeClr val="lt1"/>
        </a:fontRef>
      </dsp:style>
    </dsp:sp>
    <dsp:sp modelId="{011036CF-573D-47FD-8E6A-28C39028F5EE}">
      <dsp:nvSpPr>
        <dsp:cNvPr id="0" name=""/>
        <dsp:cNvSpPr/>
      </dsp:nvSpPr>
      <dsp:spPr>
        <a:xfrm>
          <a:off x="1652320" y="255259"/>
          <a:ext cx="5610758" cy="5610758"/>
        </a:xfrm>
        <a:prstGeom prst="circularArrow">
          <a:avLst>
            <a:gd name="adj1" fmla="val 5085"/>
            <a:gd name="adj2" fmla="val 327528"/>
            <a:gd name="adj3" fmla="val 8671970"/>
            <a:gd name="adj4" fmla="val 1800502"/>
            <a:gd name="adj5" fmla="val 5932"/>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CB19695A-D661-4185-BC11-88A353D96C56}">
      <dsp:nvSpPr>
        <dsp:cNvPr id="0" name=""/>
        <dsp:cNvSpPr/>
      </dsp:nvSpPr>
      <dsp:spPr>
        <a:xfrm>
          <a:off x="1549084" y="77266"/>
          <a:ext cx="5610758" cy="5610758"/>
        </a:xfrm>
        <a:prstGeom prst="circularArrow">
          <a:avLst>
            <a:gd name="adj1" fmla="val 5085"/>
            <a:gd name="adj2" fmla="val 327528"/>
            <a:gd name="adj3" fmla="val 15873039"/>
            <a:gd name="adj4" fmla="val 9000000"/>
            <a:gd name="adj5" fmla="val 5932"/>
          </a:avLst>
        </a:prstGeom>
        <a:solidFill>
          <a:schemeClr val="accent1">
            <a:lumMod val="50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CBCB0-A899-443E-B0F2-7C345EF247DA}">
      <dsp:nvSpPr>
        <dsp:cNvPr id="0" name=""/>
        <dsp:cNvSpPr/>
      </dsp:nvSpPr>
      <dsp:spPr>
        <a:xfrm>
          <a:off x="1551431" y="256031"/>
          <a:ext cx="2688336" cy="2688336"/>
        </a:xfrm>
        <a:prstGeom prst="ellipse">
          <a:avLst/>
        </a:prstGeom>
        <a:solidFill>
          <a:schemeClr val="accent1">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pt-BR" sz="2500" i="1" kern="1200" smtClean="0"/>
            <a:t>Đàm phán kiểu mềm (</a:t>
          </a:r>
          <a:r>
            <a:rPr lang="en-US" sz="2500" i="1" kern="1200" smtClean="0"/>
            <a:t>Soft Negotiation</a:t>
          </a:r>
          <a:r>
            <a:rPr lang="pt-BR" sz="2500" i="1" kern="1200" smtClean="0"/>
            <a:t>)</a:t>
          </a:r>
          <a:endParaRPr lang="en-US" sz="2500" kern="1200"/>
        </a:p>
      </dsp:txBody>
      <dsp:txXfrm>
        <a:off x="1999488" y="704087"/>
        <a:ext cx="1792224" cy="1792224"/>
      </dsp:txXfrm>
    </dsp:sp>
    <dsp:sp modelId="{FCF7A881-51EC-4475-87B6-7C75AF0EABC6}">
      <dsp:nvSpPr>
        <dsp:cNvPr id="0" name=""/>
        <dsp:cNvSpPr/>
      </dsp:nvSpPr>
      <dsp:spPr>
        <a:xfrm>
          <a:off x="1403011" y="89490"/>
          <a:ext cx="3021177" cy="3021177"/>
        </a:xfrm>
        <a:prstGeom prst="circularArrow">
          <a:avLst>
            <a:gd name="adj1" fmla="val 5085"/>
            <a:gd name="adj2" fmla="val 327528"/>
            <a:gd name="adj3" fmla="val 15826435"/>
            <a:gd name="adj4" fmla="val 16246037"/>
            <a:gd name="adj5" fmla="val 5932"/>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CBCB0-A899-443E-B0F2-7C345EF247DA}">
      <dsp:nvSpPr>
        <dsp:cNvPr id="0" name=""/>
        <dsp:cNvSpPr/>
      </dsp:nvSpPr>
      <dsp:spPr>
        <a:xfrm>
          <a:off x="1572971" y="277571"/>
          <a:ext cx="2914497" cy="2914497"/>
        </a:xfrm>
        <a:prstGeom prst="ellipse">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pt-BR" sz="2700" i="1" kern="1200" smtClean="0"/>
            <a:t>Đàm phán kiểu cứng (</a:t>
          </a:r>
          <a:r>
            <a:rPr lang="en-US" sz="2700" i="1" kern="1200" smtClean="0"/>
            <a:t>Hard Negotiation</a:t>
          </a:r>
          <a:r>
            <a:rPr lang="pt-BR" sz="2700" i="1" kern="1200" smtClean="0"/>
            <a:t>)</a:t>
          </a:r>
          <a:endParaRPr lang="en-US" sz="2700" kern="1200"/>
        </a:p>
      </dsp:txBody>
      <dsp:txXfrm>
        <a:off x="2058720" y="763320"/>
        <a:ext cx="1942998" cy="1942998"/>
      </dsp:txXfrm>
    </dsp:sp>
    <dsp:sp modelId="{AD1DEE17-A6A7-431F-BAD7-6919ABC9431C}">
      <dsp:nvSpPr>
        <dsp:cNvPr id="0" name=""/>
        <dsp:cNvSpPr/>
      </dsp:nvSpPr>
      <dsp:spPr>
        <a:xfrm>
          <a:off x="1410549" y="97038"/>
          <a:ext cx="3275340" cy="3275340"/>
        </a:xfrm>
        <a:prstGeom prst="circularArrow">
          <a:avLst>
            <a:gd name="adj1" fmla="val 5085"/>
            <a:gd name="adj2" fmla="val 327528"/>
            <a:gd name="adj3" fmla="val 15830007"/>
            <a:gd name="adj4" fmla="val 16242464"/>
            <a:gd name="adj5" fmla="val 5932"/>
          </a:avLst>
        </a:prstGeom>
        <a:solidFill>
          <a:schemeClr val="accent1">
            <a:lumMod val="90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CBCB0-A899-443E-B0F2-7C345EF247DA}">
      <dsp:nvSpPr>
        <dsp:cNvPr id="0" name=""/>
        <dsp:cNvSpPr/>
      </dsp:nvSpPr>
      <dsp:spPr>
        <a:xfrm>
          <a:off x="967231" y="245871"/>
          <a:ext cx="2581656" cy="2581656"/>
        </a:xfrm>
        <a:prstGeom prst="ellipse">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480" tIns="30480" rIns="30480" bIns="30480" numCol="1" spcCol="1270" anchor="ctr" anchorCtr="0">
          <a:noAutofit/>
        </a:bodyPr>
        <a:lstStyle/>
        <a:p>
          <a:pPr lvl="0" algn="ctr" defTabSz="1066800">
            <a:lnSpc>
              <a:spcPct val="90000"/>
            </a:lnSpc>
            <a:spcBef>
              <a:spcPct val="0"/>
            </a:spcBef>
            <a:spcAft>
              <a:spcPct val="35000"/>
            </a:spcAft>
          </a:pPr>
          <a:r>
            <a:rPr lang="pt-BR" sz="2400" i="1" kern="1200" smtClean="0"/>
            <a:t>Đàm phán kiểu nguyên tắc (</a:t>
          </a:r>
          <a:r>
            <a:rPr lang="en-US" sz="2400" i="1" kern="1200" smtClean="0"/>
            <a:t>Principled Negotiation)</a:t>
          </a:r>
          <a:endParaRPr lang="en-US" sz="2400" kern="1200"/>
        </a:p>
      </dsp:txBody>
      <dsp:txXfrm>
        <a:off x="1397507" y="676147"/>
        <a:ext cx="1721104" cy="1721104"/>
      </dsp:txXfrm>
    </dsp:sp>
    <dsp:sp modelId="{AFF5259D-CA3E-44B0-90B4-D922512FA3B3}">
      <dsp:nvSpPr>
        <dsp:cNvPr id="0" name=""/>
        <dsp:cNvSpPr/>
      </dsp:nvSpPr>
      <dsp:spPr>
        <a:xfrm>
          <a:off x="825415" y="85929"/>
          <a:ext cx="2901289" cy="2901289"/>
        </a:xfrm>
        <a:prstGeom prst="circularArrow">
          <a:avLst>
            <a:gd name="adj1" fmla="val 5085"/>
            <a:gd name="adj2" fmla="val 327528"/>
            <a:gd name="adj3" fmla="val 15824532"/>
            <a:gd name="adj4" fmla="val 16247939"/>
            <a:gd name="adj5" fmla="val 5932"/>
          </a:avLst>
        </a:prstGeom>
        <a:solidFill>
          <a:schemeClr val="accent1">
            <a:lumMod val="90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CBCB0-A899-443E-B0F2-7C345EF247DA}">
      <dsp:nvSpPr>
        <dsp:cNvPr id="0" name=""/>
        <dsp:cNvSpPr/>
      </dsp:nvSpPr>
      <dsp:spPr>
        <a:xfrm>
          <a:off x="1551431" y="256031"/>
          <a:ext cx="2688336" cy="2688336"/>
        </a:xfrm>
        <a:prstGeom prst="ellipse">
          <a:avLst/>
        </a:prstGeom>
        <a:solidFill>
          <a:schemeClr val="accent1">
            <a:lumMod val="9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pt-BR" sz="2500" i="1" kern="1200" smtClean="0"/>
            <a:t>Đàm phán kiểu mềm (</a:t>
          </a:r>
          <a:r>
            <a:rPr lang="en-US" sz="2500" i="1" kern="1200" smtClean="0"/>
            <a:t>Soft Negotiation</a:t>
          </a:r>
          <a:r>
            <a:rPr lang="pt-BR" sz="2500" i="1" kern="1200" smtClean="0"/>
            <a:t>)</a:t>
          </a:r>
          <a:endParaRPr lang="en-US" sz="2500" kern="1200"/>
        </a:p>
      </dsp:txBody>
      <dsp:txXfrm>
        <a:off x="1999487" y="704087"/>
        <a:ext cx="1792224" cy="1792224"/>
      </dsp:txXfrm>
    </dsp:sp>
    <dsp:sp modelId="{FCF7A881-51EC-4475-87B6-7C75AF0EABC6}">
      <dsp:nvSpPr>
        <dsp:cNvPr id="0" name=""/>
        <dsp:cNvSpPr/>
      </dsp:nvSpPr>
      <dsp:spPr>
        <a:xfrm>
          <a:off x="1403011" y="89490"/>
          <a:ext cx="3021177" cy="3021177"/>
        </a:xfrm>
        <a:prstGeom prst="circularArrow">
          <a:avLst>
            <a:gd name="adj1" fmla="val 5085"/>
            <a:gd name="adj2" fmla="val 327528"/>
            <a:gd name="adj3" fmla="val 15826435"/>
            <a:gd name="adj4" fmla="val 16246037"/>
            <a:gd name="adj5" fmla="val 5932"/>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CBCB0-A899-443E-B0F2-7C345EF247DA}">
      <dsp:nvSpPr>
        <dsp:cNvPr id="0" name=""/>
        <dsp:cNvSpPr/>
      </dsp:nvSpPr>
      <dsp:spPr>
        <a:xfrm>
          <a:off x="1560596" y="261543"/>
          <a:ext cx="2746207" cy="2746207"/>
        </a:xfrm>
        <a:prstGeom prst="ellipse">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lvl="0" algn="ctr" defTabSz="1111250">
            <a:lnSpc>
              <a:spcPct val="90000"/>
            </a:lnSpc>
            <a:spcBef>
              <a:spcPct val="0"/>
            </a:spcBef>
            <a:spcAft>
              <a:spcPct val="35000"/>
            </a:spcAft>
          </a:pPr>
          <a:r>
            <a:rPr lang="pt-BR" sz="2500" i="1" kern="1200" smtClean="0"/>
            <a:t>Đàm phán kiểu cứng (</a:t>
          </a:r>
          <a:r>
            <a:rPr lang="en-US" sz="2500" i="1" kern="1200" smtClean="0"/>
            <a:t>Hard Negotiation</a:t>
          </a:r>
          <a:r>
            <a:rPr lang="pt-BR" sz="2500" i="1" kern="1200" smtClean="0"/>
            <a:t>)</a:t>
          </a:r>
          <a:endParaRPr lang="en-US" sz="2500" kern="1200"/>
        </a:p>
      </dsp:txBody>
      <dsp:txXfrm>
        <a:off x="2018297" y="719244"/>
        <a:ext cx="1830805" cy="1830805"/>
      </dsp:txXfrm>
    </dsp:sp>
    <dsp:sp modelId="{AD1DEE17-A6A7-431F-BAD7-6919ABC9431C}">
      <dsp:nvSpPr>
        <dsp:cNvPr id="0" name=""/>
        <dsp:cNvSpPr/>
      </dsp:nvSpPr>
      <dsp:spPr>
        <a:xfrm>
          <a:off x="1408592" y="91422"/>
          <a:ext cx="3086214" cy="3086214"/>
        </a:xfrm>
        <a:prstGeom prst="circularArrow">
          <a:avLst>
            <a:gd name="adj1" fmla="val 5085"/>
            <a:gd name="adj2" fmla="val 327528"/>
            <a:gd name="adj3" fmla="val 15827405"/>
            <a:gd name="adj4" fmla="val 16245067"/>
            <a:gd name="adj5" fmla="val 5932"/>
          </a:avLst>
        </a:prstGeom>
        <a:solidFill>
          <a:schemeClr val="accent1">
            <a:lumMod val="90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0CBCB0-A899-443E-B0F2-7C345EF247DA}">
      <dsp:nvSpPr>
        <dsp:cNvPr id="0" name=""/>
        <dsp:cNvSpPr/>
      </dsp:nvSpPr>
      <dsp:spPr>
        <a:xfrm>
          <a:off x="899698" y="274701"/>
          <a:ext cx="2884362" cy="2884362"/>
        </a:xfrm>
        <a:prstGeom prst="ellipse">
          <a:avLst/>
        </a:prstGeom>
        <a:solidFill>
          <a:srgbClr val="0000F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1200150">
            <a:lnSpc>
              <a:spcPct val="90000"/>
            </a:lnSpc>
            <a:spcBef>
              <a:spcPct val="0"/>
            </a:spcBef>
            <a:spcAft>
              <a:spcPct val="35000"/>
            </a:spcAft>
          </a:pPr>
          <a:r>
            <a:rPr lang="pt-BR" sz="2700" i="1" kern="1200" smtClean="0"/>
            <a:t>Đàm phán kiểu nguyên tắc (</a:t>
          </a:r>
          <a:r>
            <a:rPr lang="en-US" sz="2700" i="1" kern="1200" smtClean="0"/>
            <a:t>Principled Negotiation)</a:t>
          </a:r>
          <a:endParaRPr lang="en-US" sz="2700" kern="1200"/>
        </a:p>
      </dsp:txBody>
      <dsp:txXfrm>
        <a:off x="1380425" y="755428"/>
        <a:ext cx="1922908" cy="1922908"/>
      </dsp:txXfrm>
    </dsp:sp>
    <dsp:sp modelId="{AFF5259D-CA3E-44B0-90B4-D922512FA3B3}">
      <dsp:nvSpPr>
        <dsp:cNvPr id="0" name=""/>
        <dsp:cNvSpPr/>
      </dsp:nvSpPr>
      <dsp:spPr>
        <a:xfrm>
          <a:off x="739142" y="96033"/>
          <a:ext cx="3241474" cy="3241474"/>
        </a:xfrm>
        <a:prstGeom prst="circularArrow">
          <a:avLst>
            <a:gd name="adj1" fmla="val 5085"/>
            <a:gd name="adj2" fmla="val 327528"/>
            <a:gd name="adj3" fmla="val 15829564"/>
            <a:gd name="adj4" fmla="val 16242908"/>
            <a:gd name="adj5" fmla="val 5932"/>
          </a:avLst>
        </a:prstGeom>
        <a:solidFill>
          <a:schemeClr val="accent1">
            <a:lumMod val="90000"/>
          </a:schemeClr>
        </a:solidFill>
        <a:ln>
          <a:noFill/>
        </a:ln>
        <a:effectLst/>
      </dsp:spPr>
      <dsp:style>
        <a:lnRef idx="0">
          <a:scrgbClr r="0" g="0" b="0"/>
        </a:lnRef>
        <a:fillRef idx="1">
          <a:scrgbClr r="0" g="0" b="0"/>
        </a:fillRef>
        <a:effectRef idx="0">
          <a:scrgbClr r="0" g="0" b="0"/>
        </a:effectRef>
        <a:fontRef idx="minor">
          <a:schemeClr val="lt1"/>
        </a:fontRef>
      </dsp:style>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4767CA-740A-4AC1-8F02-7AFB1B5162E7}">
      <dsp:nvSpPr>
        <dsp:cNvPr id="0" name=""/>
        <dsp:cNvSpPr/>
      </dsp:nvSpPr>
      <dsp:spPr>
        <a:xfrm>
          <a:off x="2670047" y="2813295"/>
          <a:ext cx="1975104" cy="1975104"/>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90" tIns="21590" rIns="21590" bIns="21590" numCol="1" spcCol="1270" anchor="ctr" anchorCtr="0">
          <a:noAutofit/>
        </a:bodyPr>
        <a:lstStyle/>
        <a:p>
          <a:pPr lvl="0" algn="ctr" defTabSz="1511300">
            <a:lnSpc>
              <a:spcPct val="90000"/>
            </a:lnSpc>
            <a:spcBef>
              <a:spcPct val="0"/>
            </a:spcBef>
            <a:spcAft>
              <a:spcPct val="35000"/>
            </a:spcAft>
          </a:pPr>
          <a:r>
            <a:rPr lang="en-US" sz="3400" b="1" i="1" kern="1200" smtClean="0"/>
            <a:t>Chuẩn bị chung</a:t>
          </a:r>
          <a:endParaRPr lang="en-US" sz="3400" kern="1200"/>
        </a:p>
      </dsp:txBody>
      <dsp:txXfrm>
        <a:off x="2959294" y="3102542"/>
        <a:ext cx="1396610" cy="1396610"/>
      </dsp:txXfrm>
    </dsp:sp>
    <dsp:sp modelId="{388C1618-825C-4288-B45F-45353526F61F}">
      <dsp:nvSpPr>
        <dsp:cNvPr id="0" name=""/>
        <dsp:cNvSpPr/>
      </dsp:nvSpPr>
      <dsp:spPr>
        <a:xfrm rot="11700000">
          <a:off x="909995" y="3014426"/>
          <a:ext cx="1726073" cy="562904"/>
        </a:xfrm>
        <a:prstGeom prst="leftArrow">
          <a:avLst>
            <a:gd name="adj1" fmla="val 60000"/>
            <a:gd name="adj2" fmla="val 50000"/>
          </a:avLst>
        </a:prstGeom>
        <a:solidFill>
          <a:srgbClr val="6CB4A6"/>
        </a:solidFill>
        <a:ln>
          <a:noFill/>
        </a:ln>
        <a:effectLst/>
      </dsp:spPr>
      <dsp:style>
        <a:lnRef idx="0">
          <a:scrgbClr r="0" g="0" b="0"/>
        </a:lnRef>
        <a:fillRef idx="1">
          <a:scrgbClr r="0" g="0" b="0"/>
        </a:fillRef>
        <a:effectRef idx="0">
          <a:scrgbClr r="0" g="0" b="0"/>
        </a:effectRef>
        <a:fontRef idx="minor">
          <a:schemeClr val="lt1"/>
        </a:fontRef>
      </dsp:style>
    </dsp:sp>
    <dsp:sp modelId="{8414DAB3-FF52-4416-8E36-49CE236A6B9C}">
      <dsp:nvSpPr>
        <dsp:cNvPr id="0" name=""/>
        <dsp:cNvSpPr/>
      </dsp:nvSpPr>
      <dsp:spPr>
        <a:xfrm>
          <a:off x="1228" y="2321968"/>
          <a:ext cx="1876348" cy="1501079"/>
        </a:xfrm>
        <a:prstGeom prst="roundRect">
          <a:avLst>
            <a:gd name="adj" fmla="val 10000"/>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422400">
            <a:lnSpc>
              <a:spcPct val="90000"/>
            </a:lnSpc>
            <a:spcBef>
              <a:spcPct val="0"/>
            </a:spcBef>
            <a:spcAft>
              <a:spcPct val="35000"/>
            </a:spcAft>
          </a:pPr>
          <a:r>
            <a:rPr lang="vi-VN" sz="3200" kern="1200" smtClean="0"/>
            <a:t>Ngôn ngữ </a:t>
          </a:r>
          <a:endParaRPr lang="en-US" sz="3200" kern="1200"/>
        </a:p>
      </dsp:txBody>
      <dsp:txXfrm>
        <a:off x="45193" y="2365933"/>
        <a:ext cx="1788418" cy="1413149"/>
      </dsp:txXfrm>
    </dsp:sp>
    <dsp:sp modelId="{7C9B97BF-45DA-4D20-BE24-CEB2F4C32E40}">
      <dsp:nvSpPr>
        <dsp:cNvPr id="0" name=""/>
        <dsp:cNvSpPr/>
      </dsp:nvSpPr>
      <dsp:spPr>
        <a:xfrm rot="14700000">
          <a:off x="1970014" y="1751144"/>
          <a:ext cx="1726073" cy="562904"/>
        </a:xfrm>
        <a:prstGeom prst="lef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CB2D6E0F-CC63-4B84-9ACB-079CC74E83DF}">
      <dsp:nvSpPr>
        <dsp:cNvPr id="0" name=""/>
        <dsp:cNvSpPr/>
      </dsp:nvSpPr>
      <dsp:spPr>
        <a:xfrm>
          <a:off x="1530142" y="499880"/>
          <a:ext cx="1876348" cy="1501079"/>
        </a:xfrm>
        <a:prstGeom prst="roundRect">
          <a:avLst>
            <a:gd name="adj" fmla="val 10000"/>
          </a:avLst>
        </a:prstGeom>
        <a:solidFill>
          <a:srgbClr val="6CB4A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422400">
            <a:lnSpc>
              <a:spcPct val="90000"/>
            </a:lnSpc>
            <a:spcBef>
              <a:spcPct val="0"/>
            </a:spcBef>
            <a:spcAft>
              <a:spcPct val="35000"/>
            </a:spcAft>
          </a:pPr>
          <a:r>
            <a:rPr lang="vi-VN" sz="3200" kern="1200" smtClean="0"/>
            <a:t>Thu thập thông tin</a:t>
          </a:r>
          <a:endParaRPr lang="en-US" sz="3200" kern="1200"/>
        </a:p>
      </dsp:txBody>
      <dsp:txXfrm>
        <a:off x="1574107" y="543845"/>
        <a:ext cx="1788418" cy="1413149"/>
      </dsp:txXfrm>
    </dsp:sp>
    <dsp:sp modelId="{F29EACEE-C06F-4BFE-AA43-406202CAB5BE}">
      <dsp:nvSpPr>
        <dsp:cNvPr id="0" name=""/>
        <dsp:cNvSpPr/>
      </dsp:nvSpPr>
      <dsp:spPr>
        <a:xfrm rot="17700000">
          <a:off x="3619111" y="1751144"/>
          <a:ext cx="1726073" cy="562904"/>
        </a:xfrm>
        <a:prstGeom prst="leftArrow">
          <a:avLst>
            <a:gd name="adj1" fmla="val 60000"/>
            <a:gd name="adj2" fmla="val 50000"/>
          </a:avLst>
        </a:prstGeom>
        <a:solidFill>
          <a:srgbClr val="0070C0"/>
        </a:solidFill>
        <a:ln>
          <a:noFill/>
        </a:ln>
        <a:effectLst/>
      </dsp:spPr>
      <dsp:style>
        <a:lnRef idx="0">
          <a:scrgbClr r="0" g="0" b="0"/>
        </a:lnRef>
        <a:fillRef idx="1">
          <a:scrgbClr r="0" g="0" b="0"/>
        </a:fillRef>
        <a:effectRef idx="0">
          <a:scrgbClr r="0" g="0" b="0"/>
        </a:effectRef>
        <a:fontRef idx="minor">
          <a:schemeClr val="lt1"/>
        </a:fontRef>
      </dsp:style>
    </dsp:sp>
    <dsp:sp modelId="{FCD00C5D-F1B5-4A19-9D36-1454E7992D0C}">
      <dsp:nvSpPr>
        <dsp:cNvPr id="0" name=""/>
        <dsp:cNvSpPr/>
      </dsp:nvSpPr>
      <dsp:spPr>
        <a:xfrm>
          <a:off x="3908709" y="499880"/>
          <a:ext cx="1876348" cy="1501079"/>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422400">
            <a:lnSpc>
              <a:spcPct val="90000"/>
            </a:lnSpc>
            <a:spcBef>
              <a:spcPct val="0"/>
            </a:spcBef>
            <a:spcAft>
              <a:spcPct val="35000"/>
            </a:spcAft>
          </a:pPr>
          <a:r>
            <a:rPr lang="vi-VN" sz="3200" kern="1200" smtClean="0"/>
            <a:t>Năng lực </a:t>
          </a:r>
          <a:endParaRPr lang="en-US" sz="3200" kern="1200"/>
        </a:p>
      </dsp:txBody>
      <dsp:txXfrm>
        <a:off x="3952674" y="543845"/>
        <a:ext cx="1788418" cy="1413149"/>
      </dsp:txXfrm>
    </dsp:sp>
    <dsp:sp modelId="{8A784BE0-F596-43FC-8E94-34019136C065}">
      <dsp:nvSpPr>
        <dsp:cNvPr id="0" name=""/>
        <dsp:cNvSpPr/>
      </dsp:nvSpPr>
      <dsp:spPr>
        <a:xfrm rot="20700000">
          <a:off x="4679130" y="3014426"/>
          <a:ext cx="1726073" cy="562904"/>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D6EC1537-5A35-483F-B254-375B2DAC83AD}">
      <dsp:nvSpPr>
        <dsp:cNvPr id="0" name=""/>
        <dsp:cNvSpPr/>
      </dsp:nvSpPr>
      <dsp:spPr>
        <a:xfrm>
          <a:off x="5437622" y="2321968"/>
          <a:ext cx="1876348" cy="1501079"/>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1422400">
            <a:lnSpc>
              <a:spcPct val="90000"/>
            </a:lnSpc>
            <a:spcBef>
              <a:spcPct val="0"/>
            </a:spcBef>
            <a:spcAft>
              <a:spcPct val="35000"/>
            </a:spcAft>
          </a:pPr>
          <a:r>
            <a:rPr lang="vi-VN" sz="3200" kern="1200" smtClean="0"/>
            <a:t>Thời gian và địa điểm </a:t>
          </a:r>
          <a:endParaRPr lang="en-US" sz="3200" kern="1200"/>
        </a:p>
      </dsp:txBody>
      <dsp:txXfrm>
        <a:off x="5481587" y="2365933"/>
        <a:ext cx="1788418" cy="1413149"/>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4767CA-740A-4AC1-8F02-7AFB1B5162E7}">
      <dsp:nvSpPr>
        <dsp:cNvPr id="0" name=""/>
        <dsp:cNvSpPr/>
      </dsp:nvSpPr>
      <dsp:spPr>
        <a:xfrm>
          <a:off x="3140767" y="3540635"/>
          <a:ext cx="2176664" cy="2176664"/>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9845" tIns="29845" rIns="29845" bIns="29845" numCol="1" spcCol="1270" anchor="ctr" anchorCtr="0">
          <a:noAutofit/>
        </a:bodyPr>
        <a:lstStyle/>
        <a:p>
          <a:pPr lvl="0" algn="ctr" defTabSz="2089150">
            <a:lnSpc>
              <a:spcPct val="90000"/>
            </a:lnSpc>
            <a:spcBef>
              <a:spcPct val="0"/>
            </a:spcBef>
            <a:spcAft>
              <a:spcPct val="35000"/>
            </a:spcAft>
          </a:pPr>
          <a:r>
            <a:rPr lang="en-US" sz="4700" b="1" i="1" kern="1200" smtClean="0"/>
            <a:t>Cần lưu ý</a:t>
          </a:r>
          <a:endParaRPr lang="en-US" sz="4700" kern="1200"/>
        </a:p>
      </dsp:txBody>
      <dsp:txXfrm>
        <a:off x="3459532" y="3859400"/>
        <a:ext cx="1539134" cy="1539134"/>
      </dsp:txXfrm>
    </dsp:sp>
    <dsp:sp modelId="{388C1618-825C-4288-B45F-45353526F61F}">
      <dsp:nvSpPr>
        <dsp:cNvPr id="0" name=""/>
        <dsp:cNvSpPr/>
      </dsp:nvSpPr>
      <dsp:spPr>
        <a:xfrm rot="10800000">
          <a:off x="1034563" y="4318793"/>
          <a:ext cx="1990362" cy="620349"/>
        </a:xfrm>
        <a:prstGeom prst="leftArrow">
          <a:avLst>
            <a:gd name="adj1" fmla="val 60000"/>
            <a:gd name="adj2" fmla="val 50000"/>
          </a:avLst>
        </a:prstGeom>
        <a:solidFill>
          <a:srgbClr val="6CB4A6"/>
        </a:solidFill>
        <a:ln>
          <a:noFill/>
        </a:ln>
        <a:effectLst/>
      </dsp:spPr>
      <dsp:style>
        <a:lnRef idx="0">
          <a:scrgbClr r="0" g="0" b="0"/>
        </a:lnRef>
        <a:fillRef idx="1">
          <a:scrgbClr r="0" g="0" b="0"/>
        </a:fillRef>
        <a:effectRef idx="0">
          <a:scrgbClr r="0" g="0" b="0"/>
        </a:effectRef>
        <a:fontRef idx="minor">
          <a:schemeClr val="lt1"/>
        </a:fontRef>
      </dsp:style>
    </dsp:sp>
    <dsp:sp modelId="{8414DAB3-FF52-4416-8E36-49CE236A6B9C}">
      <dsp:nvSpPr>
        <dsp:cNvPr id="0" name=""/>
        <dsp:cNvSpPr/>
      </dsp:nvSpPr>
      <dsp:spPr>
        <a:xfrm>
          <a:off x="647" y="3801835"/>
          <a:ext cx="2067831" cy="1654265"/>
        </a:xfrm>
        <a:prstGeom prst="roundRect">
          <a:avLst>
            <a:gd name="adj" fmla="val 10000"/>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a:lnSpc>
              <a:spcPct val="90000"/>
            </a:lnSpc>
            <a:spcBef>
              <a:spcPct val="0"/>
            </a:spcBef>
            <a:spcAft>
              <a:spcPct val="35000"/>
            </a:spcAft>
          </a:pPr>
          <a:r>
            <a:rPr lang="en-US" sz="1800" kern="1200" smtClean="0"/>
            <a:t>Thiết lập những mục tiêu cần thương lượng</a:t>
          </a:r>
          <a:endParaRPr lang="en-US" sz="1800" kern="1200"/>
        </a:p>
      </dsp:txBody>
      <dsp:txXfrm>
        <a:off x="49099" y="3850287"/>
        <a:ext cx="1970927" cy="1557361"/>
      </dsp:txXfrm>
    </dsp:sp>
    <dsp:sp modelId="{7C9B97BF-45DA-4D20-BE24-CEB2F4C32E40}">
      <dsp:nvSpPr>
        <dsp:cNvPr id="0" name=""/>
        <dsp:cNvSpPr/>
      </dsp:nvSpPr>
      <dsp:spPr>
        <a:xfrm rot="13500000">
          <a:off x="1678739" y="2763614"/>
          <a:ext cx="1990362" cy="620349"/>
        </a:xfrm>
        <a:prstGeom prst="lef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CB2D6E0F-CC63-4B84-9ACB-079CC74E83DF}">
      <dsp:nvSpPr>
        <dsp:cNvPr id="0" name=""/>
        <dsp:cNvSpPr/>
      </dsp:nvSpPr>
      <dsp:spPr>
        <a:xfrm>
          <a:off x="936305" y="1542957"/>
          <a:ext cx="2067831" cy="1654265"/>
        </a:xfrm>
        <a:prstGeom prst="roundRect">
          <a:avLst>
            <a:gd name="adj" fmla="val 10000"/>
          </a:avLst>
        </a:prstGeom>
        <a:solidFill>
          <a:srgbClr val="6CB4A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a:lnSpc>
              <a:spcPct val="90000"/>
            </a:lnSpc>
            <a:spcBef>
              <a:spcPct val="0"/>
            </a:spcBef>
            <a:spcAft>
              <a:spcPct val="35000"/>
            </a:spcAft>
          </a:pPr>
          <a:r>
            <a:rPr lang="en-US" sz="1800" kern="1200" smtClean="0"/>
            <a:t>Xác định mục tiêu đạt được và giới hạn sự thoả mãn</a:t>
          </a:r>
          <a:endParaRPr lang="en-US" sz="1800" kern="1200"/>
        </a:p>
      </dsp:txBody>
      <dsp:txXfrm>
        <a:off x="984757" y="1591409"/>
        <a:ext cx="1970927" cy="1557361"/>
      </dsp:txXfrm>
    </dsp:sp>
    <dsp:sp modelId="{F29EACEE-C06F-4BFE-AA43-406202CAB5BE}">
      <dsp:nvSpPr>
        <dsp:cNvPr id="0" name=""/>
        <dsp:cNvSpPr/>
      </dsp:nvSpPr>
      <dsp:spPr>
        <a:xfrm rot="16200000">
          <a:off x="3233918" y="2119438"/>
          <a:ext cx="1990362" cy="620349"/>
        </a:xfrm>
        <a:prstGeom prst="leftArrow">
          <a:avLst>
            <a:gd name="adj1" fmla="val 60000"/>
            <a:gd name="adj2" fmla="val 50000"/>
          </a:avLst>
        </a:prstGeom>
        <a:solidFill>
          <a:srgbClr val="0070C0"/>
        </a:solidFill>
        <a:ln>
          <a:noFill/>
        </a:ln>
        <a:effectLst/>
      </dsp:spPr>
      <dsp:style>
        <a:lnRef idx="0">
          <a:scrgbClr r="0" g="0" b="0"/>
        </a:lnRef>
        <a:fillRef idx="1">
          <a:scrgbClr r="0" g="0" b="0"/>
        </a:fillRef>
        <a:effectRef idx="0">
          <a:scrgbClr r="0" g="0" b="0"/>
        </a:effectRef>
        <a:fontRef idx="minor">
          <a:schemeClr val="lt1"/>
        </a:fontRef>
      </dsp:style>
    </dsp:sp>
    <dsp:sp modelId="{FCD00C5D-F1B5-4A19-9D36-1454E7992D0C}">
      <dsp:nvSpPr>
        <dsp:cNvPr id="0" name=""/>
        <dsp:cNvSpPr/>
      </dsp:nvSpPr>
      <dsp:spPr>
        <a:xfrm>
          <a:off x="3195184" y="607299"/>
          <a:ext cx="2067831" cy="1654265"/>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a:lnSpc>
              <a:spcPct val="90000"/>
            </a:lnSpc>
            <a:spcBef>
              <a:spcPct val="0"/>
            </a:spcBef>
            <a:spcAft>
              <a:spcPct val="35000"/>
            </a:spcAft>
          </a:pPr>
          <a:r>
            <a:rPr lang="en-US" sz="1800" kern="1200" smtClean="0"/>
            <a:t>Đánh giá lại điểm mạnh và điểm yếu của chính mình</a:t>
          </a:r>
          <a:endParaRPr lang="en-US" sz="1800" kern="1200"/>
        </a:p>
      </dsp:txBody>
      <dsp:txXfrm>
        <a:off x="3243636" y="655751"/>
        <a:ext cx="1970927" cy="1557361"/>
      </dsp:txXfrm>
    </dsp:sp>
    <dsp:sp modelId="{8A784BE0-F596-43FC-8E94-34019136C065}">
      <dsp:nvSpPr>
        <dsp:cNvPr id="0" name=""/>
        <dsp:cNvSpPr/>
      </dsp:nvSpPr>
      <dsp:spPr>
        <a:xfrm rot="18900000">
          <a:off x="4789097" y="2763614"/>
          <a:ext cx="1990362" cy="620349"/>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D6EC1537-5A35-483F-B254-375B2DAC83AD}">
      <dsp:nvSpPr>
        <dsp:cNvPr id="0" name=""/>
        <dsp:cNvSpPr/>
      </dsp:nvSpPr>
      <dsp:spPr>
        <a:xfrm>
          <a:off x="5454062" y="1542957"/>
          <a:ext cx="2067831" cy="1654265"/>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a:lnSpc>
              <a:spcPct val="90000"/>
            </a:lnSpc>
            <a:spcBef>
              <a:spcPct val="0"/>
            </a:spcBef>
            <a:spcAft>
              <a:spcPct val="35000"/>
            </a:spcAft>
          </a:pPr>
          <a:r>
            <a:rPr lang="en-US" sz="1800" kern="1200" smtClean="0"/>
            <a:t>Thiết lập giải pháp tốt nhất khi không đạt được thoả thuận</a:t>
          </a:r>
          <a:endParaRPr lang="en-US" sz="1800" kern="1200"/>
        </a:p>
      </dsp:txBody>
      <dsp:txXfrm>
        <a:off x="5502514" y="1591409"/>
        <a:ext cx="1970927" cy="1557361"/>
      </dsp:txXfrm>
    </dsp:sp>
    <dsp:sp modelId="{EEC1D132-8ED3-4EAB-A09B-BE0A60C4F63D}">
      <dsp:nvSpPr>
        <dsp:cNvPr id="0" name=""/>
        <dsp:cNvSpPr/>
      </dsp:nvSpPr>
      <dsp:spPr>
        <a:xfrm>
          <a:off x="5433273" y="4318793"/>
          <a:ext cx="1990362" cy="620349"/>
        </a:xfrm>
        <a:prstGeom prst="leftArrow">
          <a:avLst>
            <a:gd name="adj1" fmla="val 60000"/>
            <a:gd name="adj2" fmla="val 50000"/>
          </a:avLst>
        </a:prstGeom>
        <a:solidFill>
          <a:schemeClr val="accent1">
            <a:lumMod val="50000"/>
          </a:schemeClr>
        </a:solidFill>
        <a:ln>
          <a:noFill/>
        </a:ln>
        <a:effectLst/>
      </dsp:spPr>
      <dsp:style>
        <a:lnRef idx="0">
          <a:scrgbClr r="0" g="0" b="0"/>
        </a:lnRef>
        <a:fillRef idx="1">
          <a:scrgbClr r="0" g="0" b="0"/>
        </a:fillRef>
        <a:effectRef idx="0">
          <a:scrgbClr r="0" g="0" b="0"/>
        </a:effectRef>
        <a:fontRef idx="minor">
          <a:schemeClr val="lt1"/>
        </a:fontRef>
      </dsp:style>
    </dsp:sp>
    <dsp:sp modelId="{15DDFD0D-96DE-4E41-94F2-2A4C2630D028}">
      <dsp:nvSpPr>
        <dsp:cNvPr id="0" name=""/>
        <dsp:cNvSpPr/>
      </dsp:nvSpPr>
      <dsp:spPr>
        <a:xfrm>
          <a:off x="6389720" y="3801835"/>
          <a:ext cx="2067831" cy="1654265"/>
        </a:xfrm>
        <a:prstGeom prst="roundRect">
          <a:avLst>
            <a:gd name="adj" fmla="val 1000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4290" tIns="34290" rIns="34290" bIns="34290" numCol="1" spcCol="1270" anchor="ctr" anchorCtr="0">
          <a:noAutofit/>
        </a:bodyPr>
        <a:lstStyle/>
        <a:p>
          <a:pPr lvl="0" algn="ctr" defTabSz="800100">
            <a:lnSpc>
              <a:spcPct val="90000"/>
            </a:lnSpc>
            <a:spcBef>
              <a:spcPct val="0"/>
            </a:spcBef>
            <a:spcAft>
              <a:spcPct val="35000"/>
            </a:spcAft>
          </a:pPr>
          <a:r>
            <a:rPr lang="en-US" sz="1800" kern="1200" smtClean="0"/>
            <a:t>Thăm dò những vấn đề, những mối quan tâm tiềm ẩn trong những yêu sách của đối tác</a:t>
          </a:r>
          <a:endParaRPr lang="en-US" sz="1800" kern="1200"/>
        </a:p>
      </dsp:txBody>
      <dsp:txXfrm>
        <a:off x="6438172" y="3850287"/>
        <a:ext cx="1970927" cy="155736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4767CA-740A-4AC1-8F02-7AFB1B5162E7}">
      <dsp:nvSpPr>
        <dsp:cNvPr id="0" name=""/>
        <dsp:cNvSpPr/>
      </dsp:nvSpPr>
      <dsp:spPr>
        <a:xfrm>
          <a:off x="3087243" y="3357885"/>
          <a:ext cx="2283714" cy="2283714"/>
        </a:xfrm>
        <a:prstGeom prst="ellipse">
          <a:avLst/>
        </a:prstGeom>
        <a:solidFill>
          <a:srgbClr val="FF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1750" tIns="31750" rIns="31750" bIns="31750" numCol="1" spcCol="1270" anchor="ctr" anchorCtr="0">
          <a:noAutofit/>
        </a:bodyPr>
        <a:lstStyle/>
        <a:p>
          <a:pPr lvl="0" algn="ctr" defTabSz="2222500">
            <a:lnSpc>
              <a:spcPct val="90000"/>
            </a:lnSpc>
            <a:spcBef>
              <a:spcPct val="0"/>
            </a:spcBef>
            <a:spcAft>
              <a:spcPct val="35000"/>
            </a:spcAft>
          </a:pPr>
          <a:r>
            <a:rPr lang="en-US" sz="5000" b="1" i="1" kern="1200" smtClean="0"/>
            <a:t>Cần lưu ý</a:t>
          </a:r>
          <a:endParaRPr lang="en-US" sz="5000" kern="1200"/>
        </a:p>
      </dsp:txBody>
      <dsp:txXfrm>
        <a:off x="3421685" y="3692327"/>
        <a:ext cx="1614830" cy="1614830"/>
      </dsp:txXfrm>
    </dsp:sp>
    <dsp:sp modelId="{388C1618-825C-4288-B45F-45353526F61F}">
      <dsp:nvSpPr>
        <dsp:cNvPr id="0" name=""/>
        <dsp:cNvSpPr/>
      </dsp:nvSpPr>
      <dsp:spPr>
        <a:xfrm rot="11700000">
          <a:off x="1052182" y="3590443"/>
          <a:ext cx="1995772" cy="650858"/>
        </a:xfrm>
        <a:prstGeom prst="leftArrow">
          <a:avLst>
            <a:gd name="adj1" fmla="val 60000"/>
            <a:gd name="adj2" fmla="val 50000"/>
          </a:avLst>
        </a:prstGeom>
        <a:solidFill>
          <a:srgbClr val="6CB4A6"/>
        </a:solidFill>
        <a:ln>
          <a:noFill/>
        </a:ln>
        <a:effectLst/>
      </dsp:spPr>
      <dsp:style>
        <a:lnRef idx="0">
          <a:scrgbClr r="0" g="0" b="0"/>
        </a:lnRef>
        <a:fillRef idx="1">
          <a:scrgbClr r="0" g="0" b="0"/>
        </a:fillRef>
        <a:effectRef idx="0">
          <a:scrgbClr r="0" g="0" b="0"/>
        </a:effectRef>
        <a:fontRef idx="minor">
          <a:schemeClr val="lt1"/>
        </a:fontRef>
      </dsp:style>
    </dsp:sp>
    <dsp:sp modelId="{8414DAB3-FF52-4416-8E36-49CE236A6B9C}">
      <dsp:nvSpPr>
        <dsp:cNvPr id="0" name=""/>
        <dsp:cNvSpPr/>
      </dsp:nvSpPr>
      <dsp:spPr>
        <a:xfrm>
          <a:off x="1420" y="2789789"/>
          <a:ext cx="2169528" cy="1735622"/>
        </a:xfrm>
        <a:prstGeom prst="roundRect">
          <a:avLst>
            <a:gd name="adj" fmla="val 10000"/>
          </a:avLst>
        </a:prstGeom>
        <a:solidFill>
          <a:schemeClr val="accent1">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lvl="0" algn="ctr" defTabSz="755650">
            <a:lnSpc>
              <a:spcPct val="90000"/>
            </a:lnSpc>
            <a:spcBef>
              <a:spcPct val="0"/>
            </a:spcBef>
            <a:spcAft>
              <a:spcPct val="35000"/>
            </a:spcAft>
          </a:pPr>
          <a:r>
            <a:rPr lang="en-US" sz="1700" kern="1200" smtClean="0"/>
            <a:t>Cần trao đổi nội bộ những thông tin liên quan đến đối tác trước khi đàm phán xảy ra</a:t>
          </a:r>
          <a:endParaRPr lang="en-US" sz="1700" kern="1200"/>
        </a:p>
      </dsp:txBody>
      <dsp:txXfrm>
        <a:off x="52255" y="2840624"/>
        <a:ext cx="2067858" cy="1633952"/>
      </dsp:txXfrm>
    </dsp:sp>
    <dsp:sp modelId="{7C9B97BF-45DA-4D20-BE24-CEB2F4C32E40}">
      <dsp:nvSpPr>
        <dsp:cNvPr id="0" name=""/>
        <dsp:cNvSpPr/>
      </dsp:nvSpPr>
      <dsp:spPr>
        <a:xfrm rot="14700000">
          <a:off x="2277829" y="2129774"/>
          <a:ext cx="1995772" cy="650858"/>
        </a:xfrm>
        <a:prstGeom prst="leftArrow">
          <a:avLst>
            <a:gd name="adj1" fmla="val 60000"/>
            <a:gd name="adj2" fmla="val 50000"/>
          </a:avLst>
        </a:prstGeom>
        <a:solidFill>
          <a:srgbClr val="00B0F0"/>
        </a:solidFill>
        <a:ln>
          <a:noFill/>
        </a:ln>
        <a:effectLst/>
      </dsp:spPr>
      <dsp:style>
        <a:lnRef idx="0">
          <a:scrgbClr r="0" g="0" b="0"/>
        </a:lnRef>
        <a:fillRef idx="1">
          <a:scrgbClr r="0" g="0" b="0"/>
        </a:fillRef>
        <a:effectRef idx="0">
          <a:scrgbClr r="0" g="0" b="0"/>
        </a:effectRef>
        <a:fontRef idx="minor">
          <a:schemeClr val="lt1"/>
        </a:fontRef>
      </dsp:style>
    </dsp:sp>
    <dsp:sp modelId="{CB2D6E0F-CC63-4B84-9ACB-079CC74E83DF}">
      <dsp:nvSpPr>
        <dsp:cNvPr id="0" name=""/>
        <dsp:cNvSpPr/>
      </dsp:nvSpPr>
      <dsp:spPr>
        <a:xfrm>
          <a:off x="1769226" y="683000"/>
          <a:ext cx="2169528" cy="1735622"/>
        </a:xfrm>
        <a:prstGeom prst="roundRect">
          <a:avLst>
            <a:gd name="adj" fmla="val 10000"/>
          </a:avLst>
        </a:prstGeom>
        <a:solidFill>
          <a:srgbClr val="6CB4A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lvl="0" algn="ctr" defTabSz="755650">
            <a:lnSpc>
              <a:spcPct val="90000"/>
            </a:lnSpc>
            <a:spcBef>
              <a:spcPct val="0"/>
            </a:spcBef>
            <a:spcAft>
              <a:spcPct val="35000"/>
            </a:spcAft>
          </a:pPr>
          <a:r>
            <a:rPr lang="en-US" sz="1700" kern="1200" smtClean="0"/>
            <a:t>Cân nhắc những lý lẻ và lập luận mà đối tác có thể sử dụng; dựa vào đó chúng ta sẽ tìm được những biện pháp thích hợp để đối phó</a:t>
          </a:r>
          <a:endParaRPr lang="en-US" sz="1700" kern="1200"/>
        </a:p>
      </dsp:txBody>
      <dsp:txXfrm>
        <a:off x="1820061" y="733835"/>
        <a:ext cx="2067858" cy="1633952"/>
      </dsp:txXfrm>
    </dsp:sp>
    <dsp:sp modelId="{F29EACEE-C06F-4BFE-AA43-406202CAB5BE}">
      <dsp:nvSpPr>
        <dsp:cNvPr id="0" name=""/>
        <dsp:cNvSpPr/>
      </dsp:nvSpPr>
      <dsp:spPr>
        <a:xfrm rot="17700000">
          <a:off x="4184598" y="2129774"/>
          <a:ext cx="1995772" cy="650858"/>
        </a:xfrm>
        <a:prstGeom prst="leftArrow">
          <a:avLst>
            <a:gd name="adj1" fmla="val 60000"/>
            <a:gd name="adj2" fmla="val 50000"/>
          </a:avLst>
        </a:prstGeom>
        <a:solidFill>
          <a:srgbClr val="0070C0"/>
        </a:solidFill>
        <a:ln>
          <a:noFill/>
        </a:ln>
        <a:effectLst/>
      </dsp:spPr>
      <dsp:style>
        <a:lnRef idx="0">
          <a:scrgbClr r="0" g="0" b="0"/>
        </a:lnRef>
        <a:fillRef idx="1">
          <a:scrgbClr r="0" g="0" b="0"/>
        </a:fillRef>
        <a:effectRef idx="0">
          <a:scrgbClr r="0" g="0" b="0"/>
        </a:effectRef>
        <a:fontRef idx="minor">
          <a:schemeClr val="lt1"/>
        </a:fontRef>
      </dsp:style>
    </dsp:sp>
    <dsp:sp modelId="{FCD00C5D-F1B5-4A19-9D36-1454E7992D0C}">
      <dsp:nvSpPr>
        <dsp:cNvPr id="0" name=""/>
        <dsp:cNvSpPr/>
      </dsp:nvSpPr>
      <dsp:spPr>
        <a:xfrm>
          <a:off x="4519444" y="683000"/>
          <a:ext cx="2169528" cy="1735622"/>
        </a:xfrm>
        <a:prstGeom prst="roundRect">
          <a:avLst>
            <a:gd name="adj" fmla="val 10000"/>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lvl="0" algn="ctr" defTabSz="755650">
            <a:lnSpc>
              <a:spcPct val="90000"/>
            </a:lnSpc>
            <a:spcBef>
              <a:spcPct val="0"/>
            </a:spcBef>
            <a:spcAft>
              <a:spcPct val="35000"/>
            </a:spcAft>
          </a:pPr>
          <a:r>
            <a:rPr lang="en-US" sz="1700" kern="1200" smtClean="0"/>
            <a:t>Tìm những vấn đề có thể ảnh hưởng đến kết quả của cuộc đàm phán</a:t>
          </a:r>
          <a:endParaRPr lang="en-US" sz="1700" kern="1200"/>
        </a:p>
      </dsp:txBody>
      <dsp:txXfrm>
        <a:off x="4570279" y="733835"/>
        <a:ext cx="2067858" cy="1633952"/>
      </dsp:txXfrm>
    </dsp:sp>
    <dsp:sp modelId="{8A784BE0-F596-43FC-8E94-34019136C065}">
      <dsp:nvSpPr>
        <dsp:cNvPr id="0" name=""/>
        <dsp:cNvSpPr/>
      </dsp:nvSpPr>
      <dsp:spPr>
        <a:xfrm rot="20700000">
          <a:off x="5410245" y="3590443"/>
          <a:ext cx="1995772" cy="650858"/>
        </a:xfrm>
        <a:prstGeom prst="leftArrow">
          <a:avLst>
            <a:gd name="adj1" fmla="val 60000"/>
            <a:gd name="adj2" fmla="val 50000"/>
          </a:avLst>
        </a:prstGeom>
        <a:solidFill>
          <a:schemeClr val="accent1">
            <a:lumMod val="75000"/>
          </a:schemeClr>
        </a:solidFill>
        <a:ln>
          <a:noFill/>
        </a:ln>
        <a:effectLst/>
      </dsp:spPr>
      <dsp:style>
        <a:lnRef idx="0">
          <a:scrgbClr r="0" g="0" b="0"/>
        </a:lnRef>
        <a:fillRef idx="1">
          <a:scrgbClr r="0" g="0" b="0"/>
        </a:fillRef>
        <a:effectRef idx="0">
          <a:scrgbClr r="0" g="0" b="0"/>
        </a:effectRef>
        <a:fontRef idx="minor">
          <a:schemeClr val="lt1"/>
        </a:fontRef>
      </dsp:style>
    </dsp:sp>
    <dsp:sp modelId="{D6EC1537-5A35-483F-B254-375B2DAC83AD}">
      <dsp:nvSpPr>
        <dsp:cNvPr id="0" name=""/>
        <dsp:cNvSpPr/>
      </dsp:nvSpPr>
      <dsp:spPr>
        <a:xfrm>
          <a:off x="6287250" y="2789789"/>
          <a:ext cx="2169528" cy="1735622"/>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2385" tIns="32385" rIns="32385" bIns="32385" numCol="1" spcCol="1270" anchor="ctr" anchorCtr="0">
          <a:noAutofit/>
        </a:bodyPr>
        <a:lstStyle/>
        <a:p>
          <a:pPr lvl="0" algn="ctr" defTabSz="755650">
            <a:lnSpc>
              <a:spcPct val="90000"/>
            </a:lnSpc>
            <a:spcBef>
              <a:spcPct val="0"/>
            </a:spcBef>
            <a:spcAft>
              <a:spcPct val="35000"/>
            </a:spcAft>
          </a:pPr>
          <a:r>
            <a:rPr lang="en-US" sz="1700" kern="1200" smtClean="0"/>
            <a:t>Xây dựng chiến lược đàm phán và đàm phán thử</a:t>
          </a:r>
          <a:endParaRPr lang="en-US" sz="1700" kern="1200"/>
        </a:p>
      </dsp:txBody>
      <dsp:txXfrm>
        <a:off x="6338085" y="2840624"/>
        <a:ext cx="2067858" cy="1633952"/>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9B63F4-A1DE-453F-B1F0-4F41EF42DB7F}">
      <dsp:nvSpPr>
        <dsp:cNvPr id="0" name=""/>
        <dsp:cNvSpPr/>
      </dsp:nvSpPr>
      <dsp:spPr>
        <a:xfrm>
          <a:off x="783846" y="-30608"/>
          <a:ext cx="5214106" cy="5214106"/>
        </a:xfrm>
        <a:prstGeom prst="circularArrow">
          <a:avLst>
            <a:gd name="adj1" fmla="val 5544"/>
            <a:gd name="adj2" fmla="val 330680"/>
            <a:gd name="adj3" fmla="val 13798896"/>
            <a:gd name="adj4" fmla="val 17372000"/>
            <a:gd name="adj5" fmla="val 5757"/>
          </a:avLst>
        </a:prstGeom>
        <a:solidFill>
          <a:srgbClr val="92D050"/>
        </a:solidFill>
        <a:ln>
          <a:noFill/>
        </a:ln>
        <a:effectLst/>
      </dsp:spPr>
      <dsp:style>
        <a:lnRef idx="0">
          <a:scrgbClr r="0" g="0" b="0"/>
        </a:lnRef>
        <a:fillRef idx="1">
          <a:scrgbClr r="0" g="0" b="0"/>
        </a:fillRef>
        <a:effectRef idx="0">
          <a:scrgbClr r="0" g="0" b="0"/>
        </a:effectRef>
        <a:fontRef idx="minor"/>
      </dsp:style>
    </dsp:sp>
    <dsp:sp modelId="{01D3C063-151F-4A8E-87FA-7F649AD7FF67}">
      <dsp:nvSpPr>
        <dsp:cNvPr id="0" name=""/>
        <dsp:cNvSpPr/>
      </dsp:nvSpPr>
      <dsp:spPr>
        <a:xfrm>
          <a:off x="2182229" y="690"/>
          <a:ext cx="2417340" cy="1208670"/>
        </a:xfrm>
        <a:prstGeom prst="roundRect">
          <a:avLst/>
        </a:prstGeom>
        <a:solidFill>
          <a:srgbClr val="92D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smtClean="0"/>
            <a:t>Tạo không khí khi tiếp xúc</a:t>
          </a:r>
          <a:endParaRPr lang="en-US" sz="2300" kern="1200"/>
        </a:p>
      </dsp:txBody>
      <dsp:txXfrm>
        <a:off x="2241231" y="59692"/>
        <a:ext cx="2299336" cy="1090666"/>
      </dsp:txXfrm>
    </dsp:sp>
    <dsp:sp modelId="{CCCFE92F-BB6D-4484-9BCB-8D389E50956C}">
      <dsp:nvSpPr>
        <dsp:cNvPr id="0" name=""/>
        <dsp:cNvSpPr/>
      </dsp:nvSpPr>
      <dsp:spPr>
        <a:xfrm>
          <a:off x="4296903" y="1537090"/>
          <a:ext cx="2417340" cy="1208670"/>
        </a:xfrm>
        <a:prstGeom prst="roundRect">
          <a:avLst/>
        </a:prstGeom>
        <a:solidFill>
          <a:srgbClr val="00B0F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smtClean="0"/>
            <a:t>Tạo niềm tin cho đối tác</a:t>
          </a:r>
          <a:endParaRPr lang="en-US" sz="2300" kern="1200"/>
        </a:p>
      </dsp:txBody>
      <dsp:txXfrm>
        <a:off x="4355905" y="1596092"/>
        <a:ext cx="2299336" cy="1090666"/>
      </dsp:txXfrm>
    </dsp:sp>
    <dsp:sp modelId="{F27D50F8-E54A-46E4-A7D9-EE02935D0D33}">
      <dsp:nvSpPr>
        <dsp:cNvPr id="0" name=""/>
        <dsp:cNvSpPr/>
      </dsp:nvSpPr>
      <dsp:spPr>
        <a:xfrm>
          <a:off x="3489169" y="4023038"/>
          <a:ext cx="2417340" cy="1208670"/>
        </a:xfrm>
        <a:prstGeom prst="roundRect">
          <a:avLst/>
        </a:prstGeom>
        <a:solidFill>
          <a:srgbClr val="FFC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smtClean="0"/>
            <a:t>Thể hiện thiện chí của chúng ta</a:t>
          </a:r>
          <a:endParaRPr lang="en-US" sz="2300" kern="1200"/>
        </a:p>
      </dsp:txBody>
      <dsp:txXfrm>
        <a:off x="3548171" y="4082040"/>
        <a:ext cx="2299336" cy="1090666"/>
      </dsp:txXfrm>
    </dsp:sp>
    <dsp:sp modelId="{30D4C475-875E-4DEA-951C-2A85C8A2A9C4}">
      <dsp:nvSpPr>
        <dsp:cNvPr id="0" name=""/>
        <dsp:cNvSpPr/>
      </dsp:nvSpPr>
      <dsp:spPr>
        <a:xfrm>
          <a:off x="875289" y="4023038"/>
          <a:ext cx="2417340" cy="120867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smtClean="0"/>
            <a:t>Thăm dò đối tác</a:t>
          </a:r>
          <a:endParaRPr lang="en-US" sz="2300" kern="1200"/>
        </a:p>
      </dsp:txBody>
      <dsp:txXfrm>
        <a:off x="934291" y="4082040"/>
        <a:ext cx="2299336" cy="1090666"/>
      </dsp:txXfrm>
    </dsp:sp>
    <dsp:sp modelId="{81F179E3-89D6-4140-B743-9D13F35847E0}">
      <dsp:nvSpPr>
        <dsp:cNvPr id="0" name=""/>
        <dsp:cNvSpPr/>
      </dsp:nvSpPr>
      <dsp:spPr>
        <a:xfrm>
          <a:off x="67555" y="1537090"/>
          <a:ext cx="2417340" cy="1208670"/>
        </a:xfrm>
        <a:prstGeom prst="roundRect">
          <a:avLst/>
        </a:prstGeom>
        <a:solidFill>
          <a:srgbClr val="BD95D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lvl="0" algn="ctr" defTabSz="1022350">
            <a:lnSpc>
              <a:spcPct val="90000"/>
            </a:lnSpc>
            <a:spcBef>
              <a:spcPct val="0"/>
            </a:spcBef>
            <a:spcAft>
              <a:spcPct val="35000"/>
            </a:spcAft>
          </a:pPr>
          <a:r>
            <a:rPr lang="en-US" sz="2300" kern="1200" smtClean="0"/>
            <a:t>Thay đổi kế hoạch khi cần</a:t>
          </a:r>
          <a:endParaRPr lang="en-US" sz="2300" kern="1200"/>
        </a:p>
      </dsp:txBody>
      <dsp:txXfrm>
        <a:off x="126557" y="1596092"/>
        <a:ext cx="2299336" cy="1090666"/>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E4CA28-D661-40E1-9CC6-A75D0F1B687B}">
      <dsp:nvSpPr>
        <dsp:cNvPr id="0" name=""/>
        <dsp:cNvSpPr/>
      </dsp:nvSpPr>
      <dsp:spPr>
        <a:xfrm>
          <a:off x="1103" y="1992088"/>
          <a:ext cx="1807022" cy="1807022"/>
        </a:xfrm>
        <a:prstGeom prst="ellipse">
          <a:avLst/>
        </a:prstGeom>
        <a:solidFill>
          <a:srgbClr val="92D05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99446" tIns="17780" rIns="99446" bIns="17780" numCol="1" spcCol="1270" anchor="ctr" anchorCtr="0">
          <a:noAutofit/>
        </a:bodyPr>
        <a:lstStyle/>
        <a:p>
          <a:pPr lvl="0" algn="ctr" defTabSz="622300">
            <a:lnSpc>
              <a:spcPct val="90000"/>
            </a:lnSpc>
            <a:spcBef>
              <a:spcPct val="0"/>
            </a:spcBef>
            <a:spcAft>
              <a:spcPct val="35000"/>
            </a:spcAft>
          </a:pPr>
          <a:r>
            <a:rPr lang="en-US" sz="1400" kern="1200" smtClean="0"/>
            <a:t>Không được ngắt lời đối tác</a:t>
          </a:r>
          <a:endParaRPr lang="en-US" sz="1400" kern="1200"/>
        </a:p>
      </dsp:txBody>
      <dsp:txXfrm>
        <a:off x="265735" y="2256720"/>
        <a:ext cx="1277758" cy="1277758"/>
      </dsp:txXfrm>
    </dsp:sp>
    <dsp:sp modelId="{5FC1F588-F3A2-4F08-8E59-7F685B153C30}">
      <dsp:nvSpPr>
        <dsp:cNvPr id="0" name=""/>
        <dsp:cNvSpPr/>
      </dsp:nvSpPr>
      <dsp:spPr>
        <a:xfrm>
          <a:off x="1446721" y="1992088"/>
          <a:ext cx="1807022" cy="1807022"/>
        </a:xfrm>
        <a:prstGeom prst="ellipse">
          <a:avLst/>
        </a:prstGeom>
        <a:solidFill>
          <a:srgbClr val="FFC000">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99446" tIns="17780" rIns="99446" bIns="17780" numCol="1" spcCol="1270" anchor="ctr" anchorCtr="0">
          <a:noAutofit/>
        </a:bodyPr>
        <a:lstStyle/>
        <a:p>
          <a:pPr lvl="0" algn="ctr" defTabSz="622300">
            <a:lnSpc>
              <a:spcPct val="90000"/>
            </a:lnSpc>
            <a:spcBef>
              <a:spcPct val="0"/>
            </a:spcBef>
            <a:spcAft>
              <a:spcPct val="35000"/>
            </a:spcAft>
          </a:pPr>
          <a:r>
            <a:rPr lang="en-US" sz="1400" kern="1200" smtClean="0"/>
            <a:t>Kết thúc mỗi vấn đề bằng câu hỏi trực tiếp</a:t>
          </a:r>
          <a:endParaRPr lang="en-US" sz="1400" kern="1200"/>
        </a:p>
      </dsp:txBody>
      <dsp:txXfrm>
        <a:off x="1711353" y="2256720"/>
        <a:ext cx="1277758" cy="1277758"/>
      </dsp:txXfrm>
    </dsp:sp>
    <dsp:sp modelId="{212CFECB-9DD3-4AB7-883A-8864D20AEC4D}">
      <dsp:nvSpPr>
        <dsp:cNvPr id="0" name=""/>
        <dsp:cNvSpPr/>
      </dsp:nvSpPr>
      <dsp:spPr>
        <a:xfrm>
          <a:off x="2892339" y="1992088"/>
          <a:ext cx="1807022" cy="1807022"/>
        </a:xfrm>
        <a:prstGeom prst="ellipse">
          <a:avLst/>
        </a:prstGeom>
        <a:solidFill>
          <a:srgbClr val="6666FF">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99446" tIns="17780" rIns="99446" bIns="17780" numCol="1" spcCol="1270" anchor="ctr" anchorCtr="0">
          <a:noAutofit/>
        </a:bodyPr>
        <a:lstStyle/>
        <a:p>
          <a:pPr lvl="0" algn="ctr" defTabSz="622300">
            <a:lnSpc>
              <a:spcPct val="90000"/>
            </a:lnSpc>
            <a:spcBef>
              <a:spcPct val="0"/>
            </a:spcBef>
            <a:spcAft>
              <a:spcPct val="35000"/>
            </a:spcAft>
          </a:pPr>
          <a:r>
            <a:rPr lang="en-US" sz="1400" kern="1200" smtClean="0"/>
            <a:t>Chỉ nói những vấn đề cần thiết</a:t>
          </a:r>
          <a:endParaRPr lang="en-US" sz="1400" kern="1200"/>
        </a:p>
      </dsp:txBody>
      <dsp:txXfrm>
        <a:off x="3156971" y="2256720"/>
        <a:ext cx="1277758" cy="1277758"/>
      </dsp:txXfrm>
    </dsp:sp>
    <dsp:sp modelId="{A89C1B88-B87E-4AB8-8DF5-48D05F1347F0}">
      <dsp:nvSpPr>
        <dsp:cNvPr id="0" name=""/>
        <dsp:cNvSpPr/>
      </dsp:nvSpPr>
      <dsp:spPr>
        <a:xfrm>
          <a:off x="4337957" y="1992088"/>
          <a:ext cx="1807022" cy="1807022"/>
        </a:xfrm>
        <a:prstGeom prst="ellipse">
          <a:avLst/>
        </a:prstGeom>
        <a:solidFill>
          <a:srgbClr val="EE3C12">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99446" tIns="17780" rIns="99446" bIns="17780" numCol="1" spcCol="1270" anchor="ctr" anchorCtr="0">
          <a:noAutofit/>
        </a:bodyPr>
        <a:lstStyle/>
        <a:p>
          <a:pPr lvl="0" algn="ctr" defTabSz="622300">
            <a:lnSpc>
              <a:spcPct val="90000"/>
            </a:lnSpc>
            <a:spcBef>
              <a:spcPct val="0"/>
            </a:spcBef>
            <a:spcAft>
              <a:spcPct val="35000"/>
            </a:spcAft>
          </a:pPr>
          <a:r>
            <a:rPr lang="en-US" sz="1400" kern="1200" smtClean="0"/>
            <a:t>Thường xuyên tóm lược lại những gì cần nói theo cách của mình</a:t>
          </a:r>
          <a:endParaRPr lang="en-US" sz="1400" kern="1200"/>
        </a:p>
      </dsp:txBody>
      <dsp:txXfrm>
        <a:off x="4602589" y="2256720"/>
        <a:ext cx="1277758" cy="1277758"/>
      </dsp:txXfrm>
    </dsp:sp>
    <dsp:sp modelId="{D7DB3EE1-DB7C-471D-ACDC-C3DC9F926084}">
      <dsp:nvSpPr>
        <dsp:cNvPr id="0" name=""/>
        <dsp:cNvSpPr/>
      </dsp:nvSpPr>
      <dsp:spPr>
        <a:xfrm>
          <a:off x="5783575" y="1992088"/>
          <a:ext cx="1807022" cy="1807022"/>
        </a:xfrm>
        <a:prstGeom prst="ellipse">
          <a:avLst/>
        </a:prstGeom>
        <a:solidFill>
          <a:srgbClr val="00FFFF">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99446" tIns="17780" rIns="99446" bIns="17780" numCol="1" spcCol="1270" anchor="ctr" anchorCtr="0">
          <a:noAutofit/>
        </a:bodyPr>
        <a:lstStyle/>
        <a:p>
          <a:pPr lvl="0" algn="ctr" defTabSz="622300">
            <a:lnSpc>
              <a:spcPct val="90000"/>
            </a:lnSpc>
            <a:spcBef>
              <a:spcPct val="0"/>
            </a:spcBef>
            <a:spcAft>
              <a:spcPct val="35000"/>
            </a:spcAft>
          </a:pPr>
          <a:r>
            <a:rPr lang="en-US" sz="1400" kern="1200" smtClean="0"/>
            <a:t>Tránh bị lạc đề</a:t>
          </a:r>
          <a:endParaRPr lang="en-US" sz="1400" kern="1200"/>
        </a:p>
      </dsp:txBody>
      <dsp:txXfrm>
        <a:off x="6048207" y="2256720"/>
        <a:ext cx="1277758" cy="1277758"/>
      </dsp:txXfrm>
    </dsp:sp>
    <dsp:sp modelId="{C1E78C75-D490-4490-83E4-2900FE951780}">
      <dsp:nvSpPr>
        <dsp:cNvPr id="0" name=""/>
        <dsp:cNvSpPr/>
      </dsp:nvSpPr>
      <dsp:spPr>
        <a:xfrm>
          <a:off x="7229194" y="1992088"/>
          <a:ext cx="1807022" cy="1807022"/>
        </a:xfrm>
        <a:prstGeom prst="ellipse">
          <a:avLst/>
        </a:prstGeom>
        <a:solidFill>
          <a:srgbClr val="6600CC">
            <a:alpha val="50000"/>
          </a:srgb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99446" tIns="17780" rIns="99446" bIns="17780" numCol="1" spcCol="1270" anchor="ctr" anchorCtr="0">
          <a:noAutofit/>
        </a:bodyPr>
        <a:lstStyle/>
        <a:p>
          <a:pPr lvl="0" algn="ctr" defTabSz="622300">
            <a:lnSpc>
              <a:spcPct val="90000"/>
            </a:lnSpc>
            <a:spcBef>
              <a:spcPct val="0"/>
            </a:spcBef>
            <a:spcAft>
              <a:spcPct val="35000"/>
            </a:spcAft>
          </a:pPr>
          <a:r>
            <a:rPr lang="en-US" sz="1400" kern="1200" smtClean="0"/>
            <a:t>Cần tập trung, tránh xao lãng</a:t>
          </a:r>
          <a:endParaRPr lang="en-US" sz="1400" kern="1200"/>
        </a:p>
      </dsp:txBody>
      <dsp:txXfrm>
        <a:off x="7493826" y="2256720"/>
        <a:ext cx="1277758" cy="1277758"/>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7A7EF96-65AD-4E2C-B45F-63DA6D445E29}">
      <dsp:nvSpPr>
        <dsp:cNvPr id="0" name=""/>
        <dsp:cNvSpPr/>
      </dsp:nvSpPr>
      <dsp:spPr>
        <a:xfrm>
          <a:off x="-6376035" y="-975273"/>
          <a:ext cx="7589347" cy="7589347"/>
        </a:xfrm>
        <a:prstGeom prst="blockArc">
          <a:avLst>
            <a:gd name="adj1" fmla="val 18900000"/>
            <a:gd name="adj2" fmla="val 2700000"/>
            <a:gd name="adj3" fmla="val 285"/>
          </a:avLst>
        </a:prstGeom>
        <a:noFill/>
        <a:ln w="12700" cap="flat" cmpd="sng" algn="ctr">
          <a:solidFill>
            <a:srgbClr val="FF0000"/>
          </a:solidFill>
          <a:prstDash val="solid"/>
          <a:miter lim="800000"/>
        </a:ln>
        <a:effectLst/>
        <a:scene3d>
          <a:camera prst="orthographicFront">
            <a:rot lat="0" lon="0" rev="0"/>
          </a:camera>
          <a:lightRig rig="contrasting" dir="t">
            <a:rot lat="0" lon="0" rev="1200000"/>
          </a:lightRig>
        </a:scene3d>
        <a:sp3d z="-110000"/>
      </dsp:spPr>
      <dsp:style>
        <a:lnRef idx="2">
          <a:scrgbClr r="0" g="0" b="0"/>
        </a:lnRef>
        <a:fillRef idx="0">
          <a:scrgbClr r="0" g="0" b="0"/>
        </a:fillRef>
        <a:effectRef idx="0">
          <a:scrgbClr r="0" g="0" b="0"/>
        </a:effectRef>
        <a:fontRef idx="minor"/>
      </dsp:style>
    </dsp:sp>
    <dsp:sp modelId="{403524E3-91F6-45AB-B12F-51339F9DFC8C}">
      <dsp:nvSpPr>
        <dsp:cNvPr id="0" name=""/>
        <dsp:cNvSpPr/>
      </dsp:nvSpPr>
      <dsp:spPr>
        <a:xfrm>
          <a:off x="451679" y="296939"/>
          <a:ext cx="8688461" cy="593652"/>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71212" tIns="50800" rIns="50800" bIns="50800" numCol="1" spcCol="1270" anchor="ctr" anchorCtr="0">
          <a:noAutofit/>
        </a:bodyPr>
        <a:lstStyle/>
        <a:p>
          <a:pPr lvl="0" algn="l" defTabSz="889000">
            <a:lnSpc>
              <a:spcPct val="90000"/>
            </a:lnSpc>
            <a:spcBef>
              <a:spcPct val="0"/>
            </a:spcBef>
            <a:spcAft>
              <a:spcPct val="35000"/>
            </a:spcAft>
          </a:pPr>
          <a:r>
            <a:rPr lang="en-US" sz="2000" kern="1200" smtClean="0">
              <a:latin typeface="Times New Roman" panose="02020603050405020304" pitchFamily="18" charset="0"/>
              <a:cs typeface="Times New Roman" panose="02020603050405020304" pitchFamily="18" charset="0"/>
            </a:rPr>
            <a:t>Hợp đồng không được có những điều khoản trái với luật hiện hành và cả 2 bên phải thoả thuận thống nhất các điều khoản đó;</a:t>
          </a:r>
          <a:endParaRPr lang="en-US" sz="2000" kern="1200">
            <a:latin typeface="Times New Roman" panose="02020603050405020304" pitchFamily="18" charset="0"/>
            <a:cs typeface="Times New Roman" panose="02020603050405020304" pitchFamily="18" charset="0"/>
          </a:endParaRPr>
        </a:p>
      </dsp:txBody>
      <dsp:txXfrm>
        <a:off x="451679" y="296939"/>
        <a:ext cx="8688461" cy="593652"/>
      </dsp:txXfrm>
    </dsp:sp>
    <dsp:sp modelId="{D9A196BA-9014-4600-9E53-77AD77C7300C}">
      <dsp:nvSpPr>
        <dsp:cNvPr id="0" name=""/>
        <dsp:cNvSpPr/>
      </dsp:nvSpPr>
      <dsp:spPr>
        <a:xfrm>
          <a:off x="80646" y="222732"/>
          <a:ext cx="742066" cy="742066"/>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FC17301F-65ED-48B5-ADB3-E7C53E5E2D71}">
      <dsp:nvSpPr>
        <dsp:cNvPr id="0" name=""/>
        <dsp:cNvSpPr/>
      </dsp:nvSpPr>
      <dsp:spPr>
        <a:xfrm>
          <a:off x="940000" y="1187305"/>
          <a:ext cx="8200141" cy="593652"/>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71212" tIns="55880" rIns="55880" bIns="55880" numCol="1" spcCol="1270" anchor="ctr" anchorCtr="0">
          <a:noAutofit/>
        </a:bodyPr>
        <a:lstStyle/>
        <a:p>
          <a:pPr lvl="0" algn="l" defTabSz="977900">
            <a:lnSpc>
              <a:spcPct val="90000"/>
            </a:lnSpc>
            <a:spcBef>
              <a:spcPct val="0"/>
            </a:spcBef>
            <a:spcAft>
              <a:spcPct val="35000"/>
            </a:spcAft>
          </a:pPr>
          <a:r>
            <a:rPr lang="en-US" sz="2200" kern="1200" smtClean="0">
              <a:latin typeface="Times New Roman" panose="02020603050405020304" pitchFamily="18" charset="0"/>
              <a:cs typeface="Times New Roman" panose="02020603050405020304" pitchFamily="18" charset="0"/>
            </a:rPr>
            <a:t>Hợp đồng soạn phải rõ ràng, chính xác, tránh dùng từ mập mờ suy luận ra nhiều nghĩa;</a:t>
          </a:r>
          <a:endParaRPr lang="en-US" sz="2200" kern="1200">
            <a:latin typeface="Times New Roman" panose="02020603050405020304" pitchFamily="18" charset="0"/>
            <a:cs typeface="Times New Roman" panose="02020603050405020304" pitchFamily="18" charset="0"/>
          </a:endParaRPr>
        </a:p>
      </dsp:txBody>
      <dsp:txXfrm>
        <a:off x="940000" y="1187305"/>
        <a:ext cx="8200141" cy="593652"/>
      </dsp:txXfrm>
    </dsp:sp>
    <dsp:sp modelId="{A60F5B7C-7E39-4954-8EC1-395B32DA8784}">
      <dsp:nvSpPr>
        <dsp:cNvPr id="0" name=""/>
        <dsp:cNvSpPr/>
      </dsp:nvSpPr>
      <dsp:spPr>
        <a:xfrm>
          <a:off x="568967" y="1113099"/>
          <a:ext cx="742066" cy="742066"/>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8471E97E-9928-4F7C-9EB1-A0B044A043C7}">
      <dsp:nvSpPr>
        <dsp:cNvPr id="0" name=""/>
        <dsp:cNvSpPr/>
      </dsp:nvSpPr>
      <dsp:spPr>
        <a:xfrm>
          <a:off x="1163296" y="2077672"/>
          <a:ext cx="7976844" cy="593652"/>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71212" tIns="55880" rIns="55880" bIns="55880" numCol="1" spcCol="1270" anchor="ctr" anchorCtr="0">
          <a:noAutofit/>
        </a:bodyPr>
        <a:lstStyle/>
        <a:p>
          <a:pPr lvl="0" algn="l" defTabSz="977900">
            <a:lnSpc>
              <a:spcPct val="90000"/>
            </a:lnSpc>
            <a:spcBef>
              <a:spcPct val="0"/>
            </a:spcBef>
            <a:spcAft>
              <a:spcPct val="35000"/>
            </a:spcAft>
          </a:pPr>
          <a:r>
            <a:rPr lang="en-US" sz="2200" kern="1200" smtClean="0">
              <a:latin typeface="Times New Roman" panose="02020603050405020304" pitchFamily="18" charset="0"/>
              <a:cs typeface="Times New Roman" panose="02020603050405020304" pitchFamily="18" charset="0"/>
            </a:rPr>
            <a:t>Xem kỹ các điều khoản, đối chiếu những thoả thuận đã đạt trong đàm phán;</a:t>
          </a:r>
          <a:endParaRPr lang="en-US" sz="2200" kern="1200">
            <a:latin typeface="Times New Roman" panose="02020603050405020304" pitchFamily="18" charset="0"/>
            <a:cs typeface="Times New Roman" panose="02020603050405020304" pitchFamily="18" charset="0"/>
          </a:endParaRPr>
        </a:p>
      </dsp:txBody>
      <dsp:txXfrm>
        <a:off x="1163296" y="2077672"/>
        <a:ext cx="7976844" cy="593652"/>
      </dsp:txXfrm>
    </dsp:sp>
    <dsp:sp modelId="{72839F3A-260B-46D7-8E68-76FEEBA15057}">
      <dsp:nvSpPr>
        <dsp:cNvPr id="0" name=""/>
        <dsp:cNvSpPr/>
      </dsp:nvSpPr>
      <dsp:spPr>
        <a:xfrm>
          <a:off x="792263" y="2003465"/>
          <a:ext cx="742066" cy="742066"/>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50784C02-FA6D-4036-AF38-BC8344E3E045}">
      <dsp:nvSpPr>
        <dsp:cNvPr id="0" name=""/>
        <dsp:cNvSpPr/>
      </dsp:nvSpPr>
      <dsp:spPr>
        <a:xfrm>
          <a:off x="1163296" y="2967474"/>
          <a:ext cx="7976844" cy="593652"/>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71212" tIns="55880" rIns="55880" bIns="55880" numCol="1" spcCol="1270" anchor="ctr" anchorCtr="0">
          <a:noAutofit/>
        </a:bodyPr>
        <a:lstStyle/>
        <a:p>
          <a:pPr lvl="0" algn="l" defTabSz="977900">
            <a:lnSpc>
              <a:spcPct val="90000"/>
            </a:lnSpc>
            <a:spcBef>
              <a:spcPct val="0"/>
            </a:spcBef>
            <a:spcAft>
              <a:spcPct val="35000"/>
            </a:spcAft>
          </a:pPr>
          <a:r>
            <a:rPr lang="en-US" sz="2200" kern="1200" smtClean="0">
              <a:latin typeface="Times New Roman" panose="02020603050405020304" pitchFamily="18" charset="0"/>
              <a:cs typeface="Times New Roman" panose="02020603050405020304" pitchFamily="18" charset="0"/>
            </a:rPr>
            <a:t>Đề cập đến cơ sở pháp lý và mọi vấn đề liên quan;</a:t>
          </a:r>
          <a:endParaRPr lang="en-US" sz="2200" kern="1200">
            <a:latin typeface="Times New Roman" panose="02020603050405020304" pitchFamily="18" charset="0"/>
            <a:cs typeface="Times New Roman" panose="02020603050405020304" pitchFamily="18" charset="0"/>
          </a:endParaRPr>
        </a:p>
      </dsp:txBody>
      <dsp:txXfrm>
        <a:off x="1163296" y="2967474"/>
        <a:ext cx="7976844" cy="593652"/>
      </dsp:txXfrm>
    </dsp:sp>
    <dsp:sp modelId="{CB26D684-9293-4AB1-B07C-94DD4917907D}">
      <dsp:nvSpPr>
        <dsp:cNvPr id="0" name=""/>
        <dsp:cNvSpPr/>
      </dsp:nvSpPr>
      <dsp:spPr>
        <a:xfrm>
          <a:off x="792263" y="2893268"/>
          <a:ext cx="742066" cy="742066"/>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DD70286A-88AB-4BF7-BBC6-522207A183B1}">
      <dsp:nvSpPr>
        <dsp:cNvPr id="0" name=""/>
        <dsp:cNvSpPr/>
      </dsp:nvSpPr>
      <dsp:spPr>
        <a:xfrm>
          <a:off x="940000" y="3873552"/>
          <a:ext cx="8200141" cy="562230"/>
        </a:xfrm>
        <a:prstGeom prst="rect">
          <a:avLst/>
        </a:prstGeom>
        <a:solidFill>
          <a:srgbClr val="FFC000"/>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71212" tIns="55880" rIns="55880" bIns="55880" numCol="1" spcCol="1270" anchor="ctr" anchorCtr="0">
          <a:noAutofit/>
        </a:bodyPr>
        <a:lstStyle/>
        <a:p>
          <a:pPr lvl="0" algn="l" defTabSz="977900">
            <a:lnSpc>
              <a:spcPct val="90000"/>
            </a:lnSpc>
            <a:spcBef>
              <a:spcPct val="0"/>
            </a:spcBef>
            <a:spcAft>
              <a:spcPct val="35000"/>
            </a:spcAft>
          </a:pPr>
          <a:r>
            <a:rPr lang="en-US" sz="2200" kern="1200" smtClean="0">
              <a:latin typeface="Times New Roman" panose="02020603050405020304" pitchFamily="18" charset="0"/>
              <a:cs typeface="Times New Roman" panose="02020603050405020304" pitchFamily="18" charset="0"/>
            </a:rPr>
            <a:t>Ngôn ngữ sử dụng trong hợp đồng phải là ngôn ngữ cả 2 bên thông thạo;</a:t>
          </a:r>
          <a:endParaRPr lang="en-US" sz="2200" kern="1200">
            <a:latin typeface="Times New Roman" panose="02020603050405020304" pitchFamily="18" charset="0"/>
            <a:cs typeface="Times New Roman" panose="02020603050405020304" pitchFamily="18" charset="0"/>
          </a:endParaRPr>
        </a:p>
      </dsp:txBody>
      <dsp:txXfrm>
        <a:off x="940000" y="3873552"/>
        <a:ext cx="8200141" cy="562230"/>
      </dsp:txXfrm>
    </dsp:sp>
    <dsp:sp modelId="{3C4FEECA-1254-41E8-BAE8-E45561F0636D}">
      <dsp:nvSpPr>
        <dsp:cNvPr id="0" name=""/>
        <dsp:cNvSpPr/>
      </dsp:nvSpPr>
      <dsp:spPr>
        <a:xfrm>
          <a:off x="568967" y="3783634"/>
          <a:ext cx="742066" cy="742066"/>
        </a:xfrm>
        <a:prstGeom prst="ellipse">
          <a:avLst/>
        </a:prstGeom>
        <a:solidFill>
          <a:srgbClr val="6CB4A6"/>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 modelId="{2CC67AC9-88A0-4076-B843-439EF48CEE0D}">
      <dsp:nvSpPr>
        <dsp:cNvPr id="0" name=""/>
        <dsp:cNvSpPr/>
      </dsp:nvSpPr>
      <dsp:spPr>
        <a:xfrm>
          <a:off x="451679" y="4763918"/>
          <a:ext cx="8688461" cy="562230"/>
        </a:xfrm>
        <a:prstGeom prst="rect">
          <a:avLst/>
        </a:prstGeom>
        <a:solidFill>
          <a:srgbClr val="6CB4A6"/>
        </a:solidFill>
        <a:ln>
          <a:noFill/>
        </a:ln>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71212" tIns="55880" rIns="55880" bIns="55880" numCol="1" spcCol="1270" anchor="ctr" anchorCtr="0">
          <a:noAutofit/>
        </a:bodyPr>
        <a:lstStyle/>
        <a:p>
          <a:pPr lvl="0" algn="l" defTabSz="977900">
            <a:lnSpc>
              <a:spcPct val="90000"/>
            </a:lnSpc>
            <a:spcBef>
              <a:spcPct val="0"/>
            </a:spcBef>
            <a:spcAft>
              <a:spcPct val="35000"/>
            </a:spcAft>
          </a:pPr>
          <a:r>
            <a:rPr lang="en-US" sz="2200" kern="1200" smtClean="0">
              <a:latin typeface="Times New Roman" panose="02020603050405020304" pitchFamily="18" charset="0"/>
              <a:cs typeface="Times New Roman" panose="02020603050405020304" pitchFamily="18" charset="0"/>
            </a:rPr>
            <a:t>Người đứng ra ký hợp đồng phải là người có thẩm quyền. </a:t>
          </a:r>
          <a:endParaRPr lang="en-US" sz="2200" kern="1200">
            <a:latin typeface="Times New Roman" panose="02020603050405020304" pitchFamily="18" charset="0"/>
            <a:cs typeface="Times New Roman" panose="02020603050405020304" pitchFamily="18" charset="0"/>
          </a:endParaRPr>
        </a:p>
      </dsp:txBody>
      <dsp:txXfrm>
        <a:off x="451679" y="4763918"/>
        <a:ext cx="8688461" cy="562230"/>
      </dsp:txXfrm>
    </dsp:sp>
    <dsp:sp modelId="{775467D3-62DB-42FD-92D7-3B6BF2BD1B7F}">
      <dsp:nvSpPr>
        <dsp:cNvPr id="0" name=""/>
        <dsp:cNvSpPr/>
      </dsp:nvSpPr>
      <dsp:spPr>
        <a:xfrm>
          <a:off x="80646" y="4674001"/>
          <a:ext cx="742066" cy="742066"/>
        </a:xfrm>
        <a:prstGeom prst="ellipse">
          <a:avLst/>
        </a:prstGeom>
        <a:solidFill>
          <a:srgbClr val="FFC000"/>
        </a:solidFill>
        <a:ln>
          <a:noFill/>
        </a:ln>
        <a:effectLst/>
        <a:scene3d>
          <a:camera prst="orthographicFront">
            <a:rot lat="0" lon="0" rev="0"/>
          </a:camera>
          <a:lightRig rig="contrasting" dir="t">
            <a:rot lat="0" lon="0" rev="1200000"/>
          </a:lightRig>
        </a:scene3d>
        <a:sp3d z="300000" contourW="12700" prstMaterial="flat">
          <a:bevelT w="177800" h="254000"/>
          <a:bevelB w="152400"/>
        </a:sp3d>
      </dsp:spPr>
      <dsp:style>
        <a:lnRef idx="0">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5823C8-CE02-4E92-B545-6BAAC6BCBA69}">
      <dsp:nvSpPr>
        <dsp:cNvPr id="0" name=""/>
        <dsp:cNvSpPr/>
      </dsp:nvSpPr>
      <dsp:spPr>
        <a:xfrm>
          <a:off x="0" y="899277"/>
          <a:ext cx="8610600" cy="1638000"/>
        </a:xfrm>
        <a:prstGeom prst="rect">
          <a:avLst/>
        </a:prstGeom>
        <a:solidFill>
          <a:schemeClr val="lt1">
            <a:alpha val="90000"/>
            <a:hueOff val="0"/>
            <a:satOff val="0"/>
            <a:lumOff val="0"/>
            <a:alphaOff val="0"/>
          </a:schemeClr>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dsp:style>
    </dsp:sp>
    <dsp:sp modelId="{8FCB256D-AAFD-42D1-9792-081D3FB493BB}">
      <dsp:nvSpPr>
        <dsp:cNvPr id="0" name=""/>
        <dsp:cNvSpPr/>
      </dsp:nvSpPr>
      <dsp:spPr>
        <a:xfrm>
          <a:off x="430530" y="71142"/>
          <a:ext cx="6027420" cy="1787534"/>
        </a:xfrm>
        <a:prstGeom prst="roundRect">
          <a:avLst/>
        </a:prstGeom>
        <a:solidFill>
          <a:srgbClr val="BD95D3"/>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822" tIns="0" rIns="227822" bIns="0" numCol="1" spcCol="1270" anchor="ctr" anchorCtr="0">
          <a:noAutofit/>
        </a:bodyPr>
        <a:lstStyle/>
        <a:p>
          <a:pPr lvl="0" algn="l" defTabSz="1244600">
            <a:lnSpc>
              <a:spcPct val="90000"/>
            </a:lnSpc>
            <a:spcBef>
              <a:spcPct val="0"/>
            </a:spcBef>
            <a:spcAft>
              <a:spcPct val="35000"/>
            </a:spcAft>
          </a:pPr>
          <a:r>
            <a:rPr lang="en-US" sz="2800" kern="1200" smtClean="0"/>
            <a:t>Tổ chức cuộc họp để nhìn lại, đánh giá lại ưu nhược điểm trong cuộc đàm phán</a:t>
          </a:r>
          <a:endParaRPr lang="en-US" sz="2800" kern="1200"/>
        </a:p>
      </dsp:txBody>
      <dsp:txXfrm>
        <a:off x="517790" y="158402"/>
        <a:ext cx="5852900" cy="1613014"/>
      </dsp:txXfrm>
    </dsp:sp>
    <dsp:sp modelId="{3FBBBE6E-F964-46F3-AF01-D62036E56D7C}">
      <dsp:nvSpPr>
        <dsp:cNvPr id="0" name=""/>
        <dsp:cNvSpPr/>
      </dsp:nvSpPr>
      <dsp:spPr>
        <a:xfrm>
          <a:off x="0" y="3675657"/>
          <a:ext cx="8610600" cy="1638000"/>
        </a:xfrm>
        <a:prstGeom prst="rect">
          <a:avLst/>
        </a:prstGeom>
        <a:solidFill>
          <a:schemeClr val="lt1">
            <a:alpha val="90000"/>
            <a:hueOff val="0"/>
            <a:satOff val="0"/>
            <a:lumOff val="0"/>
            <a:alphaOff val="0"/>
          </a:schemeClr>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dsp:style>
    </dsp:sp>
    <dsp:sp modelId="{D3F0533D-D66B-4287-97B1-D1E544CE3AA5}">
      <dsp:nvSpPr>
        <dsp:cNvPr id="0" name=""/>
        <dsp:cNvSpPr/>
      </dsp:nvSpPr>
      <dsp:spPr>
        <a:xfrm>
          <a:off x="430530" y="2888277"/>
          <a:ext cx="6027420" cy="1746779"/>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822" tIns="0" rIns="227822" bIns="0" numCol="1" spcCol="1270" anchor="ctr" anchorCtr="0">
          <a:noAutofit/>
        </a:bodyPr>
        <a:lstStyle/>
        <a:p>
          <a:pPr lvl="0" algn="l" defTabSz="1244600">
            <a:lnSpc>
              <a:spcPct val="90000"/>
            </a:lnSpc>
            <a:spcBef>
              <a:spcPct val="0"/>
            </a:spcBef>
            <a:spcAft>
              <a:spcPct val="35000"/>
            </a:spcAft>
          </a:pPr>
          <a:r>
            <a:rPr lang="en-US" sz="2800" kern="1200" smtClean="0"/>
            <a:t>Theo dõi suốt quá trình tổ chức hợp đồng, ghi lại những vướng mắc do hợp đồng gây ra để lần sau kịp thời sửa chữa</a:t>
          </a:r>
          <a:endParaRPr lang="en-US" sz="2800" kern="1200"/>
        </a:p>
      </dsp:txBody>
      <dsp:txXfrm>
        <a:off x="515801" y="2973548"/>
        <a:ext cx="5856878" cy="1576237"/>
      </dsp:txXfrm>
    </dsp:sp>
  </dsp:spTree>
</dsp:drawing>
</file>

<file path=ppt/diagrams/layout1.xml><?xml version="1.0" encoding="utf-8"?>
<dgm:layoutDef xmlns:dgm="http://schemas.openxmlformats.org/drawingml/2006/diagram" xmlns:a="http://schemas.openxmlformats.org/drawingml/2006/main" uniqueId="urn:microsoft.com/office/officeart/2005/8/layout/bProcess4">
  <dgm:title val=""/>
  <dgm:desc val=""/>
  <dgm:catLst>
    <dgm:cat type="process" pri="19000"/>
  </dgm:catLst>
  <dgm:sampData>
    <dgm:dataModel>
      <dgm:ptLst>
        <dgm:pt modelId="0" type="doc"/>
        <dgm:pt modelId="1">
          <dgm:prSet phldr="1"/>
        </dgm:pt>
        <dgm:pt modelId="2">
          <dgm:prSet phldr="1"/>
        </dgm:pt>
        <dgm:pt modelId="3">
          <dgm:prSet phldr="1"/>
        </dgm:pt>
        <dgm:pt modelId="4">
          <dgm:prSet phldr="1"/>
        </dgm:pt>
        <dgm:pt modelId="5">
          <dgm:prSet phldr="1"/>
        </dgm:pt>
        <dgm:pt modelId="6">
          <dgm:prSet phldr="1"/>
        </dgm:pt>
        <dgm:pt modelId="7">
          <dgm:prSet phldr="1"/>
        </dgm:pt>
        <dgm:pt modelId="8">
          <dgm:prSet phldr="1"/>
        </dgm:pt>
        <dgm:pt modelId="9">
          <dgm:prSet phldr="1"/>
        </dgm:pt>
      </dgm:ptLst>
      <dgm:cxnLst>
        <dgm:cxn modelId="10" srcId="0" destId="1" srcOrd="0" destOrd="0"/>
        <dgm:cxn modelId="11" srcId="0" destId="2" srcOrd="1" destOrd="0"/>
        <dgm:cxn modelId="12" srcId="0" destId="3" srcOrd="2" destOrd="0"/>
        <dgm:cxn modelId="13" srcId="0" destId="4" srcOrd="3" destOrd="0"/>
        <dgm:cxn modelId="14" srcId="0" destId="5" srcOrd="4" destOrd="0"/>
        <dgm:cxn modelId="15" srcId="0" destId="6" srcOrd="5" destOrd="0"/>
        <dgm:cxn modelId="16" srcId="0" destId="7" srcOrd="6" destOrd="0"/>
        <dgm:cxn modelId="17" srcId="0" destId="8" srcOrd="7" destOrd="0"/>
        <dgm:cxn modelId="18" srcId="0" destId="9" srcOrd="8"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dgm:varLst>
    <dgm:choose name="Name1">
      <dgm:if name="Name2" func="var" arg="dir" op="equ" val="norm">
        <dgm:alg type="snake">
          <dgm:param type="grDir" val="tL"/>
          <dgm:param type="flowDir" val="col"/>
          <dgm:param type="contDir" val="revDir"/>
          <dgm:param type="bkpt" val="bal"/>
        </dgm:alg>
      </dgm:if>
      <dgm:else name="Name3">
        <dgm:alg type="snake">
          <dgm:param type="grDir" val="tR"/>
          <dgm:param type="flowDir" val="col"/>
          <dgm:param type="contDir" val="revDir"/>
          <dgm:param type="bkpt" val="bal"/>
        </dgm:alg>
      </dgm:else>
    </dgm:choose>
    <dgm:shape xmlns:r="http://schemas.openxmlformats.org/officeDocument/2006/relationships" r:blip="">
      <dgm:adjLst/>
    </dgm:shape>
    <dgm:presOf/>
    <dgm:constrLst>
      <dgm:constr type="w" for="ch" forName="compNode" refType="w"/>
      <dgm:constr type="h" for="ch" forName="compNode" refType="w" fact="0.6"/>
      <dgm:constr type="h" for="ch" forName="sibTrans" refType="h" refFor="ch" refForName="compNode" op="equ" fact="0.25"/>
      <dgm:constr type="sp" refType="w" fact="0.33"/>
      <dgm:constr type="primFontSz" for="des" forName="node" op="equ" val="65"/>
    </dgm:constrLst>
    <dgm:ruleLst/>
    <dgm:forEach name="nodesForEach" axis="ch" ptType="node">
      <dgm:layoutNode name="compNode">
        <dgm:alg type="composite"/>
        <dgm:shape xmlns:r="http://schemas.openxmlformats.org/officeDocument/2006/relationships" r:blip="">
          <dgm:adjLst/>
        </dgm:shape>
        <dgm:presOf/>
        <dgm:choose name="Name4">
          <dgm:if name="Name5" axis="self" func="var" arg="dir" op="equ" val="norm">
            <dgm:constrLst>
              <dgm:constr type="l" for="ch" forName="dummyConnPt" refType="w" fact="0.2"/>
              <dgm:constr type="t" for="ch" forName="dummyConnPt" refType="w" fact="0.145"/>
              <dgm:constr type="l" for="ch" forName="node"/>
              <dgm:constr type="t" for="ch" forName="node"/>
              <dgm:constr type="h" for="ch" forName="node" refType="h"/>
              <dgm:constr type="w" for="ch" forName="node" refType="w"/>
            </dgm:constrLst>
          </dgm:if>
          <dgm:else name="Name6">
            <dgm:constrLst>
              <dgm:constr type="l" for="ch" forName="dummyConnPt" refType="w" fact="0.8"/>
              <dgm:constr type="t" for="ch" forName="dummyConnPt" refType="w" fact="0.145"/>
              <dgm:constr type="l" for="ch" forName="node"/>
              <dgm:constr type="t" for="ch" forName="node"/>
              <dgm:constr type="h" for="ch" forName="node" refType="h"/>
              <dgm:constr type="w" for="ch" forName="node" refType="w"/>
            </dgm:constrLst>
          </dgm:else>
        </dgm:choose>
        <dgm:ruleLst/>
        <dgm:layoutNode name="dummyConnPt" styleLbl="node1" moveWith="node">
          <dgm:alg type="sp"/>
          <dgm:shape xmlns:r="http://schemas.openxmlformats.org/officeDocument/2006/relationships" r:blip="">
            <dgm:adjLst/>
          </dgm:shape>
          <dgm:presOf/>
          <dgm:constrLst>
            <dgm:constr type="w" val="1"/>
            <dgm:constr type="h" val="1"/>
          </dgm:constrLst>
          <dgm:ruleLst/>
        </dgm:layout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3"/>
            <dgm:constr type="bMarg" refType="primFontSz" fact="0.3"/>
            <dgm:constr type="lMarg" refType="primFontSz" fact="0.3"/>
            <dgm:constr type="rMarg" refType="primFontSz" fact="0.3"/>
            <dgm:constr type="primFontSz" val="65"/>
          </dgm:constrLst>
          <dgm:ruleLst>
            <dgm:rule type="primFontSz" val="5" fact="NaN" max="NaN"/>
          </dgm:ruleLst>
        </dgm:layoutNode>
      </dgm:layoutNode>
      <dgm:forEach name="sibTransForEach" axis="followSib" cnt="1">
        <dgm:layoutNode name="sibTrans" styleLbl="bgSibTrans2D1">
          <dgm:choose name="Name7">
            <dgm:if name="Name8" axis="self" func="var" arg="dir" op="equ" val="norm">
              <dgm:alg type="conn">
                <dgm:param type="srcNode" val="dummyConnPt"/>
                <dgm:param type="dstNode" val="dummyConnPt"/>
                <dgm:param type="begPts" val="bCtr, midR, tCtr"/>
                <dgm:param type="endPts" val="tCtr, midL, bCtr"/>
                <dgm:param type="begSty" val="noArr"/>
                <dgm:param type="endSty" val="noArr"/>
              </dgm:alg>
            </dgm:if>
            <dgm:else name="Name9">
              <dgm:alg type="conn">
                <dgm:param type="srcNode" val="dummyConnPt"/>
                <dgm:param type="dstNode" val="dummyConnPt"/>
                <dgm:param type="begPts" val="bCtr, midL, tCtr"/>
                <dgm:param type="endPts" val="tCtr, midR, bCtr"/>
                <dgm:param type="begSty" val="noArr"/>
                <dgm:param type="endSty" val="noArr"/>
              </dgm:alg>
            </dgm:else>
          </dgm:choose>
          <dgm:shape xmlns:r="http://schemas.openxmlformats.org/officeDocument/2006/relationships" type="conn" r:blip="" zOrderOff="-2">
            <dgm:adjLst/>
          </dgm:shape>
          <dgm:presOf axis="self"/>
          <dgm:constrLst>
            <dgm:constr type="begPad"/>
            <dgm:constr type="endPad"/>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4.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6.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9.xml><?xml version="1.0" encoding="utf-8"?>
<dgm:layoutDef xmlns:dgm="http://schemas.openxmlformats.org/drawingml/2006/diagram" xmlns:a="http://schemas.openxmlformats.org/drawingml/2006/main" uniqueId="urn:microsoft.com/office/officeart/2005/8/layout/cycle8">
  <dgm:title val=""/>
  <dgm:desc val=""/>
  <dgm:catLst>
    <dgm:cat type="cycle" pri="7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 modelId="5"/>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clrData>
  <dgm:layoutNode name="compositeShape">
    <dgm:varLst>
      <dgm:chMax val="7"/>
      <dgm:dir/>
      <dgm:resizeHandles val="exact"/>
    </dgm:varLst>
    <dgm:alg type="composite">
      <dgm:param type="horzAlign" val="ctr"/>
      <dgm:param type="vertAlign" val="mid"/>
      <dgm:param type="ar" val="1"/>
    </dgm:alg>
    <dgm:shape xmlns:r="http://schemas.openxmlformats.org/officeDocument/2006/relationships" r:blip="">
      <dgm:adjLst/>
    </dgm:shape>
    <dgm:presOf/>
    <dgm:choose name="Name0">
      <dgm:if name="Name1" axis="ch" ptType="node" func="cnt" op="equ" val="1">
        <dgm:constrLst>
          <dgm:constr type="l" for="ch" forName="wedge1" refType="w" fact="0.08"/>
          <dgm:constr type="t" for="ch" forName="wedge1" refType="w" fact="0.08"/>
          <dgm:constr type="w" for="ch" forName="wedge1" refType="w" fact="0.84"/>
          <dgm:constr type="h" for="ch" forName="wedge1" refType="h" fact="0.84"/>
          <dgm:constr type="l" for="ch" forName="dummy1a" refType="w" fact="0.5"/>
          <dgm:constr type="t" for="ch" forName="dummy1a" refType="h" fact="0.08"/>
          <dgm:constr type="l" for="ch" forName="dummy1b" refType="w" fact="0.5"/>
          <dgm:constr type="t" for="ch" forName="dummy1b" refType="h" fact="0.08"/>
          <dgm:constr type="l" for="ch" forName="wedge1Tx" refType="w" fact="0.22"/>
          <dgm:constr type="t" for="ch" forName="wedge1Tx" refType="h" fact="0.22"/>
          <dgm:constr type="w" for="ch" forName="wedge1Tx" refType="w" fact="0.56"/>
          <dgm:constr type="h" for="ch" forName="wedge1Tx" refType="h" fact="0.56"/>
          <dgm:constr type="h" for="ch" forName="arrowWedge1single" refType="w" fact="0.08"/>
          <dgm:constr type="diam" for="ch" forName="arrowWedge1single" refType="w" fact="0.84"/>
          <dgm:constr type="l" for="ch" forName="arrowWedge1single" refType="w" fact="0.5"/>
          <dgm:constr type="t" for="ch" forName="arrowWedge1single" refType="w" fact="0.5"/>
          <dgm:constr type="primFontSz" for="ch" ptType="node" op="equ"/>
        </dgm:constrLst>
      </dgm:if>
      <dgm:if name="Name2" axis="ch" ptType="node" func="cnt" op="equ" val="2">
        <dgm:constrLst>
          <dgm:constr type="l" for="ch" forName="wedge1" refType="w" fact="0.1"/>
          <dgm:constr type="t" for="ch" forName="wedge1" refType="w" fact="0.08"/>
          <dgm:constr type="w" for="ch" forName="wedge1" refType="w" fact="0.84"/>
          <dgm:constr type="h" for="ch" forName="wedge1" refType="h" fact="0.84"/>
          <dgm:constr type="l" for="ch" forName="dummy1a" refType="w" fact="0.52"/>
          <dgm:constr type="t" for="ch" forName="dummy1a" refType="h" fact="0.08"/>
          <dgm:constr type="l" for="ch" forName="dummy1b" refType="w" fact="0.52"/>
          <dgm:constr type="t" for="ch" forName="dummy1b" refType="h" fact="0.92"/>
          <dgm:constr type="l" for="ch" forName="wedge1Tx" refType="w" fact="0.559"/>
          <dgm:constr type="t" for="ch" forName="wedge1Tx" refType="h" fact="0.3"/>
          <dgm:constr type="w" for="ch" forName="wedge1Tx" refType="w" fact="0.3"/>
          <dgm:constr type="h" for="ch" forName="wedge1Tx" refType="h" fact="0.4"/>
          <dgm:constr type="l" for="ch" forName="wedge2" refType="w" fact="0.06"/>
          <dgm:constr type="t" for="ch" forName="wedge2" refType="w" fact="0.08"/>
          <dgm:constr type="w" for="ch" forName="wedge2" refType="w" fact="0.84"/>
          <dgm:constr type="h" for="ch" forName="wedge2" refType="h" fact="0.84"/>
          <dgm:constr type="l" for="ch" forName="dummy2a" refType="w" fact="0.48"/>
          <dgm:constr type="t" for="ch" forName="dummy2a" refType="h" fact="0.92"/>
          <dgm:constr type="l" for="ch" forName="dummy2b" refType="w" fact="0.48"/>
          <dgm:constr type="t" for="ch" forName="dummy2b" refType="h" fact="0.08"/>
          <dgm:constr type="r" for="ch" forName="wedge2Tx" refType="w" fact="0.441"/>
          <dgm:constr type="t" for="ch" forName="wedge2Tx" refType="h" fact="0.3"/>
          <dgm:constr type="w" for="ch" forName="wedge2Tx" refType="w" fact="0.3"/>
          <dgm:constr type="h" for="ch" forName="wedge2Tx" refType="h" fact="0.4"/>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primFontSz" for="ch" ptType="node" op="equ"/>
        </dgm:constrLst>
      </dgm:if>
      <dgm:if name="Name3" axis="ch" ptType="node" func="cnt" op="equ" val="3">
        <dgm:constrLst>
          <dgm:constr type="l" for="ch" forName="wedge1" refType="w" fact="0.0973"/>
          <dgm:constr type="t" for="ch" forName="wedge1" refType="w" fact="0.07"/>
          <dgm:constr type="w" for="ch" forName="wedge1" refType="w" fact="0.84"/>
          <dgm:constr type="h" for="ch" forName="wedge1" refType="h" fact="0.84"/>
          <dgm:constr type="l" for="ch" forName="dummy1a" refType="w" fact="0.5173"/>
          <dgm:constr type="t" for="ch" forName="dummy1a" refType="h" fact="0.07"/>
          <dgm:constr type="l" for="ch" forName="dummy1b" refType="w" fact="0.8811"/>
          <dgm:constr type="t" for="ch" forName="dummy1b" refType="h" fact="0.7"/>
          <dgm:constr type="l" for="ch" forName="wedge1Tx" refType="w" fact="0.54"/>
          <dgm:constr type="t" for="ch" forName="wedge1Tx" refType="h" fact="0.248"/>
          <dgm:constr type="w" for="ch" forName="wedge1Tx" refType="w" fact="0.3"/>
          <dgm:constr type="h" for="ch" forName="wedge1Tx" refType="h" fact="0.25"/>
          <dgm:constr type="l" for="ch" forName="wedge2" refType="w" fact="0.08"/>
          <dgm:constr type="t" for="ch" forName="wedge2" refType="w" fact="0.1"/>
          <dgm:constr type="w" for="ch" forName="wedge2" refType="w" fact="0.84"/>
          <dgm:constr type="h" for="ch" forName="wedge2" refType="h" fact="0.84"/>
          <dgm:constr type="l" for="ch" forName="dummy2a" refType="w" fact="0.8637"/>
          <dgm:constr type="t" for="ch" forName="dummy2a" refType="h" fact="0.73"/>
          <dgm:constr type="l" for="ch" forName="dummy2b" refType="w" fact="0.1363"/>
          <dgm:constr type="t" for="ch" forName="dummy2b" refType="h" fact="0.73"/>
          <dgm:constr type="l" for="ch" forName="wedge2Tx" refType="w" fact="0.28"/>
          <dgm:constr type="t" for="ch" forName="wedge2Tx" refType="h" fact="0.645"/>
          <dgm:constr type="w" for="ch" forName="wedge2Tx" refType="w" fact="0.45"/>
          <dgm:constr type="h" for="ch" forName="wedge2Tx" refType="h" fact="0.22"/>
          <dgm:constr type="l" for="ch" forName="wedge3" refType="w" fact="0.0627"/>
          <dgm:constr type="t" for="ch" forName="wedge3" refType="w" fact="0.07"/>
          <dgm:constr type="w" for="ch" forName="wedge3" refType="w" fact="0.84"/>
          <dgm:constr type="h" for="ch" forName="wedge3" refType="h" fact="0.84"/>
          <dgm:constr type="l" for="ch" forName="dummy3a" refType="w" fact="0.1189"/>
          <dgm:constr type="t" for="ch" forName="dummy3a" refType="h" fact="0.7"/>
          <dgm:constr type="l" for="ch" forName="dummy3b" refType="w" fact="0.4827"/>
          <dgm:constr type="t" for="ch" forName="dummy3b" refType="h" fact="0.07"/>
          <dgm:constr type="r" for="ch" forName="wedge3Tx" refType="w" fact="0.46"/>
          <dgm:constr type="t" for="ch" forName="wedge3Tx" refType="h" fact="0.248"/>
          <dgm:constr type="w" for="ch" forName="wedge3Tx" refType="w" fact="0.3"/>
          <dgm:constr type="h" for="ch" forName="wedge3Tx" refType="h" fact="0.25"/>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primFontSz" for="ch" ptType="node" op="equ"/>
        </dgm:constrLst>
      </dgm:if>
      <dgm:if name="Name4" axis="ch" ptType="node" func="cnt" op="equ" val="4">
        <dgm:constrLst>
          <dgm:constr type="l" for="ch" forName="wedge1" refType="w" fact="0.0941"/>
          <dgm:constr type="t" for="ch" forName="wedge1" refType="w" fact="0.0659"/>
          <dgm:constr type="w" for="ch" forName="wedge1" refType="w" fact="0.84"/>
          <dgm:constr type="h" for="ch" forName="wedge1" refType="h" fact="0.84"/>
          <dgm:constr type="l" for="ch" forName="dummy1a" refType="w" fact="0.5141"/>
          <dgm:constr type="t" for="ch" forName="dummy1a" refType="h" fact="0.0659"/>
          <dgm:constr type="l" for="ch" forName="dummy1b" refType="w" fact="0.9341"/>
          <dgm:constr type="t" for="ch" forName="dummy1b" refType="h" fact="0.4859"/>
          <dgm:constr type="l" for="ch" forName="wedge1Tx" refType="w" fact="0.54"/>
          <dgm:constr type="t" for="ch" forName="wedge1Tx" refType="h" fact="0.24"/>
          <dgm:constr type="w" for="ch" forName="wedge1Tx" refType="w" fact="0.31"/>
          <dgm:constr type="h" for="ch" forName="wedge1Tx" refType="h" fact="0.23"/>
          <dgm:constr type="l" for="ch" forName="wedge2" refType="w" fact="0.0941"/>
          <dgm:constr type="t" for="ch" forName="wedge2" refType="w" fact="0.0941"/>
          <dgm:constr type="w" for="ch" forName="wedge2" refType="w" fact="0.84"/>
          <dgm:constr type="h" for="ch" forName="wedge2" refType="h" fact="0.84"/>
          <dgm:constr type="l" for="ch" forName="dummy2a" refType="w" fact="0.9341"/>
          <dgm:constr type="t" for="ch" forName="dummy2a" refType="h" fact="0.5141"/>
          <dgm:constr type="l" for="ch" forName="dummy2b" refType="w" fact="0.5141"/>
          <dgm:constr type="t" for="ch" forName="dummy2b" refType="h" fact="0.9341"/>
          <dgm:constr type="l" for="ch" forName="wedge2Tx" refType="w" fact="0.54"/>
          <dgm:constr type="t" for="ch" forName="wedge2Tx" refType="h" fact="0.53"/>
          <dgm:constr type="w" for="ch" forName="wedge2Tx" refType="w" fact="0.31"/>
          <dgm:constr type="h" for="ch" forName="wedge2Tx" refType="h" fact="0.23"/>
          <dgm:constr type="l" for="ch" forName="wedge3" refType="w" fact="0.0659"/>
          <dgm:constr type="t" for="ch" forName="wedge3" refType="w" fact="0.0941"/>
          <dgm:constr type="w" for="ch" forName="wedge3" refType="w" fact="0.84"/>
          <dgm:constr type="h" for="ch" forName="wedge3" refType="h" fact="0.84"/>
          <dgm:constr type="l" for="ch" forName="dummy3a" refType="w" fact="0.4859"/>
          <dgm:constr type="t" for="ch" forName="dummy3a" refType="h" fact="0.9341"/>
          <dgm:constr type="l" for="ch" forName="dummy3b" refType="w" fact="0.0659"/>
          <dgm:constr type="t" for="ch" forName="dummy3b" refType="h" fact="0.5141"/>
          <dgm:constr type="r" for="ch" forName="wedge3Tx" refType="w" fact="0.46"/>
          <dgm:constr type="t" for="ch" forName="wedge3Tx" refType="h" fact="0.53"/>
          <dgm:constr type="w" for="ch" forName="wedge3Tx" refType="w" fact="0.31"/>
          <dgm:constr type="h" for="ch" forName="wedge3Tx" refType="h" fact="0.23"/>
          <dgm:constr type="l" for="ch" forName="wedge4" refType="w" fact="0.0659"/>
          <dgm:constr type="t" for="ch" forName="wedge4" refType="h" fact="0.0659"/>
          <dgm:constr type="w" for="ch" forName="wedge4" refType="w" fact="0.84"/>
          <dgm:constr type="h" for="ch" forName="wedge4" refType="h" fact="0.84"/>
          <dgm:constr type="l" for="ch" forName="dummy4a" refType="w" fact="0.0659"/>
          <dgm:constr type="t" for="ch" forName="dummy4a" refType="h" fact="0.4859"/>
          <dgm:constr type="l" for="ch" forName="dummy4b" refType="w" fact="0.4859"/>
          <dgm:constr type="t" for="ch" forName="dummy4b" refType="h" fact="0.0659"/>
          <dgm:constr type="r" for="ch" forName="wedge4Tx" refType="w" fact="0.46"/>
          <dgm:constr type="t" for="ch" forName="wedge4Tx" refType="h" fact="0.24"/>
          <dgm:constr type="w" for="ch" forName="wedge4Tx" refType="w" fact="0.31"/>
          <dgm:constr type="h" for="ch" forName="wedge4Tx" refType="h" fact="0.23"/>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primFontSz" for="ch" ptType="node" op="equ"/>
        </dgm:constrLst>
      </dgm:if>
      <dgm:if name="Name5" axis="ch" ptType="node" func="cnt" op="equ" val="5">
        <dgm:constrLst>
          <dgm:constr type="l" for="ch" forName="wedge1" refType="w" fact="0.0918"/>
          <dgm:constr type="t" for="ch" forName="wedge1" refType="w" fact="0.0638"/>
          <dgm:constr type="w" for="ch" forName="wedge1" refType="w" fact="0.84"/>
          <dgm:constr type="h" for="ch" forName="wedge1" refType="h" fact="0.84"/>
          <dgm:constr type="l" for="ch" forName="dummy1a" refType="w" fact="0.5118"/>
          <dgm:constr type="t" for="ch" forName="dummy1a" refType="h" fact="0.0638"/>
          <dgm:constr type="l" for="ch" forName="dummy1b" refType="w" fact="0.9112"/>
          <dgm:constr type="t" for="ch" forName="dummy1b" refType="h" fact="0.354"/>
          <dgm:constr type="l" for="ch" forName="wedge1Tx" refType="w" fact="0.53"/>
          <dgm:constr type="t" for="ch" forName="wedge1Tx" refType="h" fact="0.205"/>
          <dgm:constr type="w" for="ch" forName="wedge1Tx" refType="w" fact="0.27"/>
          <dgm:constr type="h" for="ch" forName="wedge1Tx" refType="h" fact="0.18"/>
          <dgm:constr type="l" for="ch" forName="wedge2" refType="w" fact="0.099"/>
          <dgm:constr type="t" for="ch" forName="wedge2" refType="w" fact="0.0862"/>
          <dgm:constr type="w" for="ch" forName="wedge2" refType="w" fact="0.84"/>
          <dgm:constr type="h" for="ch" forName="wedge2" refType="h" fact="0.84"/>
          <dgm:constr type="l" for="ch" forName="dummy2a" refType="w" fact="0.9185"/>
          <dgm:constr type="t" for="ch" forName="dummy2a" refType="h" fact="0.3764"/>
          <dgm:constr type="l" for="ch" forName="dummy2b" refType="w" fact="0.7659"/>
          <dgm:constr type="t" for="ch" forName="dummy2b" refType="h" fact="0.846"/>
          <dgm:constr type="l" for="ch" forName="wedge2Tx" refType="w" fact="0.64"/>
          <dgm:constr type="t" for="ch" forName="wedge2Tx" refType="h" fact="0.47"/>
          <dgm:constr type="w" for="ch" forName="wedge2Tx" refType="w" fact="0.25"/>
          <dgm:constr type="h" for="ch" forName="wedge2Tx" refType="h" fact="0.2"/>
          <dgm:constr type="l" for="ch" forName="wedge3" refType="w" fact="0.08"/>
          <dgm:constr type="t" for="ch" forName="wedge3" refType="w" fact="0.1"/>
          <dgm:constr type="w" for="ch" forName="wedge3" refType="w" fact="0.84"/>
          <dgm:constr type="h" for="ch" forName="wedge3" refType="h" fact="0.84"/>
          <dgm:constr type="l" for="ch" forName="dummy3a" refType="w" fact="0.7469"/>
          <dgm:constr type="t" for="ch" forName="dummy3a" refType="h" fact="0.8598"/>
          <dgm:constr type="l" for="ch" forName="dummy3b" refType="w" fact="0.2531"/>
          <dgm:constr type="t" for="ch" forName="dummy3b" refType="h" fact="0.8598"/>
          <dgm:constr type="l" for="ch" forName="wedge3Tx" refType="w" fact="0.38"/>
          <dgm:constr type="t" for="ch" forName="wedge3Tx" refType="h" fact="0.69"/>
          <dgm:constr type="w" for="ch" forName="wedge3Tx" refType="w" fact="0.24"/>
          <dgm:constr type="h" for="ch" forName="wedge3Tx" refType="h" fact="0.22"/>
          <dgm:constr type="l" for="ch" forName="wedge4" refType="w" fact="0.061"/>
          <dgm:constr type="t" for="ch" forName="wedge4" refType="h" fact="0.0862"/>
          <dgm:constr type="w" for="ch" forName="wedge4" refType="w" fact="0.84"/>
          <dgm:constr type="h" for="ch" forName="wedge4" refType="h" fact="0.84"/>
          <dgm:constr type="l" for="ch" forName="dummy4a" refType="w" fact="0.2341"/>
          <dgm:constr type="t" for="ch" forName="dummy4a" refType="h" fact="0.846"/>
          <dgm:constr type="l" for="ch" forName="dummy4b" refType="w" fact="0.0815"/>
          <dgm:constr type="t" for="ch" forName="dummy4b" refType="h" fact="0.3764"/>
          <dgm:constr type="r" for="ch" forName="wedge4Tx" refType="w" fact="0.36"/>
          <dgm:constr type="t" for="ch" forName="wedge4Tx" refType="h" fact="0.47"/>
          <dgm:constr type="w" for="ch" forName="wedge4Tx" refType="w" fact="0.25"/>
          <dgm:constr type="h" for="ch" forName="wedge4Tx" refType="h" fact="0.2"/>
          <dgm:constr type="l" for="ch" forName="wedge5" refType="w" fact="0.0682"/>
          <dgm:constr type="t" for="ch" forName="wedge5" refType="h" fact="0.0638"/>
          <dgm:constr type="w" for="ch" forName="wedge5" refType="w" fact="0.84"/>
          <dgm:constr type="h" for="ch" forName="wedge5" refType="h" fact="0.84"/>
          <dgm:constr type="l" for="ch" forName="dummy5a" refType="w" fact="0.0888"/>
          <dgm:constr type="t" for="ch" forName="dummy5a" refType="h" fact="0.354"/>
          <dgm:constr type="l" for="ch" forName="dummy5b" refType="w" fact="0.4882"/>
          <dgm:constr type="t" for="ch" forName="dummy5b" refType="h" fact="0.0638"/>
          <dgm:constr type="r" for="ch" forName="wedge5Tx" refType="w" fact="0.47"/>
          <dgm:constr type="t" for="ch" forName="wedge5Tx" refType="h" fact="0.205"/>
          <dgm:constr type="w" for="ch" forName="wedge5Tx" refType="w" fact="0.27"/>
          <dgm:constr type="h" for="ch" forName="wedge5Tx" refType="h" fact="0.18"/>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primFontSz" for="ch" ptType="node" op="equ"/>
        </dgm:constrLst>
      </dgm:if>
      <dgm:if name="Name6" axis="ch" ptType="node" func="cnt" op="equ" val="6">
        <dgm:constrLst>
          <dgm:constr type="l" for="ch" forName="wedge1" refType="w" fact="0.09"/>
          <dgm:constr type="t" for="ch" forName="wedge1" refType="w" fact="0.0627"/>
          <dgm:constr type="w" for="ch" forName="wedge1" refType="w" fact="0.84"/>
          <dgm:constr type="h" for="ch" forName="wedge1" refType="h" fact="0.84"/>
          <dgm:constr type="l" for="ch" forName="dummy1a" refType="w" fact="0.51"/>
          <dgm:constr type="t" for="ch" forName="dummy1a" refType="h" fact="0.0627"/>
          <dgm:constr type="l" for="ch" forName="dummy1b" refType="w" fact="0.8737"/>
          <dgm:constr type="t" for="ch" forName="dummy1b" refType="h" fact="0.2727"/>
          <dgm:constr type="l" for="ch" forName="wedge1Tx" refType="w" fact="0.53"/>
          <dgm:constr type="t" for="ch" forName="wedge1Tx" refType="h" fact="0.17"/>
          <dgm:constr type="w" for="ch" forName="wedge1Tx" refType="w" fact="0.22"/>
          <dgm:constr type="h" for="ch" forName="wedge1Tx" refType="h" fact="0.17"/>
          <dgm:constr type="l" for="ch" forName="wedge2" refType="w" fact="0.1"/>
          <dgm:constr type="t" for="ch" forName="wedge2" refType="w" fact="0.08"/>
          <dgm:constr type="w" for="ch" forName="wedge2" refType="w" fact="0.84"/>
          <dgm:constr type="h" for="ch" forName="wedge2" refType="h" fact="0.84"/>
          <dgm:constr type="l" for="ch" forName="dummy2a" refType="w" fact="0.8837"/>
          <dgm:constr type="t" for="ch" forName="dummy2a" refType="h" fact="0.29"/>
          <dgm:constr type="l" for="ch" forName="dummy2b" refType="w" fact="0.8837"/>
          <dgm:constr type="t" for="ch" forName="dummy2b" refType="h" fact="0.71"/>
          <dgm:constr type="l" for="ch" forName="wedge2Tx" refType="w" fact="0.67"/>
          <dgm:constr type="t" for="ch" forName="wedge2Tx" refType="h" fact="0.42"/>
          <dgm:constr type="w" for="ch" forName="wedge2Tx" refType="w" fact="0.23"/>
          <dgm:constr type="h" for="ch" forName="wedge2Tx" refType="h" fact="0.165"/>
          <dgm:constr type="l" for="ch" forName="wedge3" refType="w" fact="0.09"/>
          <dgm:constr type="t" for="ch" forName="wedge3" refType="w" fact="0.0973"/>
          <dgm:constr type="w" for="ch" forName="wedge3" refType="w" fact="0.84"/>
          <dgm:constr type="h" for="ch" forName="wedge3" refType="h" fact="0.84"/>
          <dgm:constr type="l" for="ch" forName="dummy3a" refType="w" fact="0.8737"/>
          <dgm:constr type="t" for="ch" forName="dummy3a" refType="h" fact="0.7273"/>
          <dgm:constr type="l" for="ch" forName="dummy3b" refType="w" fact="0.51"/>
          <dgm:constr type="t" for="ch" forName="dummy3b" refType="h" fact="0.9373"/>
          <dgm:constr type="l" for="ch" forName="wedge3Tx" refType="w" fact="0.53"/>
          <dgm:constr type="t" for="ch" forName="wedge3Tx" refType="h" fact="0.665"/>
          <dgm:constr type="w" for="ch" forName="wedge3Tx" refType="w" fact="0.22"/>
          <dgm:constr type="h" for="ch" forName="wedge3Tx" refType="h" fact="0.17"/>
          <dgm:constr type="l" for="ch" forName="wedge4" refType="w" fact="0.07"/>
          <dgm:constr type="t" for="ch" forName="wedge4" refType="h" fact="0.0973"/>
          <dgm:constr type="w" for="ch" forName="wedge4" refType="w" fact="0.84"/>
          <dgm:constr type="h" for="ch" forName="wedge4" refType="h" fact="0.84"/>
          <dgm:constr type="l" for="ch" forName="dummy4a" refType="w" fact="0.49"/>
          <dgm:constr type="t" for="ch" forName="dummy4a" refType="h" fact="0.9373"/>
          <dgm:constr type="l" for="ch" forName="dummy4b" refType="w" fact="0.1263"/>
          <dgm:constr type="t" for="ch" forName="dummy4b" refType="h" fact="0.7273"/>
          <dgm:constr type="r" for="ch" forName="wedge4Tx" refType="w" fact="0.47"/>
          <dgm:constr type="t" for="ch" forName="wedge4Tx" refType="h" fact="0.665"/>
          <dgm:constr type="w" for="ch" forName="wedge4Tx" refType="w" fact="0.22"/>
          <dgm:constr type="h" for="ch" forName="wedge4Tx" refType="h" fact="0.17"/>
          <dgm:constr type="l" for="ch" forName="wedge5" refType="w" fact="0.06"/>
          <dgm:constr type="t" for="ch" forName="wedge5" refType="h" fact="0.08"/>
          <dgm:constr type="w" for="ch" forName="wedge5" refType="w" fact="0.84"/>
          <dgm:constr type="h" for="ch" forName="wedge5" refType="h" fact="0.84"/>
          <dgm:constr type="l" for="ch" forName="dummy5a" refType="w" fact="0.1163"/>
          <dgm:constr type="t" for="ch" forName="dummy5a" refType="h" fact="0.71"/>
          <dgm:constr type="l" for="ch" forName="dummy5b" refType="w" fact="0.1163"/>
          <dgm:constr type="t" for="ch" forName="dummy5b" refType="h" fact="0.29"/>
          <dgm:constr type="r" for="ch" forName="wedge5Tx" refType="w" fact="0.33"/>
          <dgm:constr type="t" for="ch" forName="wedge5Tx" refType="h" fact="0.42"/>
          <dgm:constr type="w" for="ch" forName="wedge5Tx" refType="w" fact="0.23"/>
          <dgm:constr type="h" for="ch" forName="wedge5Tx" refType="h" fact="0.165"/>
          <dgm:constr type="l" for="ch" forName="wedge6" refType="w" fact="0.07"/>
          <dgm:constr type="t" for="ch" forName="wedge6" refType="h" fact="0.0627"/>
          <dgm:constr type="w" for="ch" forName="wedge6" refType="w" fact="0.84"/>
          <dgm:constr type="h" for="ch" forName="wedge6" refType="h" fact="0.84"/>
          <dgm:constr type="l" for="ch" forName="dummy6a" refType="w" fact="0.1263"/>
          <dgm:constr type="t" for="ch" forName="dummy6a" refType="h" fact="0.2727"/>
          <dgm:constr type="l" for="ch" forName="dummy6b" refType="w" fact="0.49"/>
          <dgm:constr type="t" for="ch" forName="dummy6b" refType="h" fact="0.0627"/>
          <dgm:constr type="r" for="ch" forName="wedge6Tx" refType="w" fact="0.47"/>
          <dgm:constr type="t" for="ch" forName="wedge6Tx" refType="h" fact="0.17"/>
          <dgm:constr type="w" for="ch" forName="wedge6Tx" refType="w" fact="0.22"/>
          <dgm:constr type="h" for="ch" forName="wedge6Tx" refType="h" fact="0.17"/>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primFontSz" for="ch" ptType="node" op="equ"/>
        </dgm:constrLst>
      </dgm:if>
      <dgm:else name="Name7">
        <dgm:constrLst>
          <dgm:constr type="l" for="ch" forName="wedge1" refType="w" fact="0.0887"/>
          <dgm:constr type="t" for="ch" forName="wedge1" refType="w" fact="0.062"/>
          <dgm:constr type="w" for="ch" forName="wedge1" refType="w" fact="0.84"/>
          <dgm:constr type="h" for="ch" forName="wedge1" refType="h" fact="0.84"/>
          <dgm:constr type="l" for="ch" forName="dummy1a" refType="w" fact="0.5087"/>
          <dgm:constr type="t" for="ch" forName="dummy1a" refType="h" fact="0.062"/>
          <dgm:constr type="l" for="ch" forName="dummy1b" refType="w" fact="0.837"/>
          <dgm:constr type="t" for="ch" forName="dummy1b" refType="h" fact="0.2201"/>
          <dgm:constr type="l" for="ch" forName="wedge1Tx" refType="w" fact="0.53"/>
          <dgm:constr type="t" for="ch" forName="wedge1Tx" refType="h" fact="0.14"/>
          <dgm:constr type="w" for="ch" forName="wedge1Tx" refType="w" fact="0.2"/>
          <dgm:constr type="h" for="ch" forName="wedge1Tx" refType="h" fact="0.16"/>
          <dgm:constr type="l" for="ch" forName="wedge2" refType="w" fact="0.0995"/>
          <dgm:constr type="t" for="ch" forName="wedge2" refType="w" fact="0.0755"/>
          <dgm:constr type="w" for="ch" forName="wedge2" refType="w" fact="0.84"/>
          <dgm:constr type="h" for="ch" forName="wedge2" refType="h" fact="0.84"/>
          <dgm:constr type="l" for="ch" forName="dummy2a" refType="w" fact="0.8479"/>
          <dgm:constr type="t" for="ch" forName="dummy2a" refType="h" fact="0.2337"/>
          <dgm:constr type="l" for="ch" forName="dummy2b" refType="w" fact="0.929"/>
          <dgm:constr type="t" for="ch" forName="dummy2b" refType="h" fact="0.589"/>
          <dgm:constr type="l" for="ch" forName="wedge2Tx" refType="w" fact="0.67"/>
          <dgm:constr type="t" for="ch" forName="wedge2Tx" refType="h" fact="0.38"/>
          <dgm:constr type="w" for="ch" forName="wedge2Tx" refType="w" fact="0.23"/>
          <dgm:constr type="h" for="ch" forName="wedge2Tx" refType="h" fact="0.14"/>
          <dgm:constr type="l" for="ch" forName="wedge3" refType="w" fact="0.0956"/>
          <dgm:constr type="t" for="ch" forName="wedge3" refType="w" fact="0.0925"/>
          <dgm:constr type="w" for="ch" forName="wedge3" refType="w" fact="0.84"/>
          <dgm:constr type="h" for="ch" forName="wedge3" refType="h" fact="0.84"/>
          <dgm:constr type="l" for="ch" forName="dummy3a" refType="w" fact="0.9251"/>
          <dgm:constr type="t" for="ch" forName="dummy3a" refType="h" fact="0.6059"/>
          <dgm:constr type="l" for="ch" forName="dummy3b" refType="w" fact="0.6979"/>
          <dgm:constr type="t" for="ch" forName="dummy3b" refType="h" fact="0.8909"/>
          <dgm:constr type="l" for="ch" forName="wedge3Tx" refType="w" fact="0.635"/>
          <dgm:constr type="t" for="ch" forName="wedge3Tx" refType="h" fact="0.59"/>
          <dgm:constr type="w" for="ch" forName="wedge3Tx" refType="w" fact="0.2"/>
          <dgm:constr type="h" for="ch" forName="wedge3Tx" refType="h" fact="0.155"/>
          <dgm:constr type="l" for="ch" forName="wedge4" refType="w" fact="0.08"/>
          <dgm:constr type="t" for="ch" forName="wedge4" refType="h" fact="0.1"/>
          <dgm:constr type="w" for="ch" forName="wedge4" refType="w" fact="0.84"/>
          <dgm:constr type="h" for="ch" forName="wedge4" refType="h" fact="0.84"/>
          <dgm:constr type="l" for="ch" forName="dummy4a" refType="w" fact="0.6822"/>
          <dgm:constr type="t" for="ch" forName="dummy4a" refType="h" fact="0.8984"/>
          <dgm:constr type="l" for="ch" forName="dummy4b" refType="w" fact="0.3178"/>
          <dgm:constr type="t" for="ch" forName="dummy4b" refType="h" fact="0.8984"/>
          <dgm:constr type="l" for="ch" forName="wedge4Tx" refType="w" fact="0.4025"/>
          <dgm:constr type="t" for="ch" forName="wedge4Tx" refType="h" fact="0.76"/>
          <dgm:constr type="w" for="ch" forName="wedge4Tx" refType="w" fact="0.195"/>
          <dgm:constr type="h" for="ch" forName="wedge4Tx" refType="h" fact="0.14"/>
          <dgm:constr type="l" for="ch" forName="wedge5" refType="w" fact="0.0644"/>
          <dgm:constr type="t" for="ch" forName="wedge5" refType="h" fact="0.0925"/>
          <dgm:constr type="w" for="ch" forName="wedge5" refType="w" fact="0.84"/>
          <dgm:constr type="h" for="ch" forName="wedge5" refType="h" fact="0.84"/>
          <dgm:constr type="l" for="ch" forName="dummy5a" refType="w" fact="0.3021"/>
          <dgm:constr type="t" for="ch" forName="dummy5a" refType="h" fact="0.8909"/>
          <dgm:constr type="l" for="ch" forName="dummy5b" refType="w" fact="0.0749"/>
          <dgm:constr type="t" for="ch" forName="dummy5b" refType="h" fact="0.6059"/>
          <dgm:constr type="r" for="ch" forName="wedge5Tx" refType="w" fact="0.365"/>
          <dgm:constr type="t" for="ch" forName="wedge5Tx" refType="h" fact="0.59"/>
          <dgm:constr type="w" for="ch" forName="wedge5Tx" refType="w" fact="0.2"/>
          <dgm:constr type="h" for="ch" forName="wedge5Tx" refType="h" fact="0.155"/>
          <dgm:constr type="l" for="ch" forName="wedge6" refType="w" fact="0.0605"/>
          <dgm:constr type="t" for="ch" forName="wedge6" refType="h" fact="0.0755"/>
          <dgm:constr type="w" for="ch" forName="wedge6" refType="w" fact="0.84"/>
          <dgm:constr type="h" for="ch" forName="wedge6" refType="h" fact="0.84"/>
          <dgm:constr type="l" for="ch" forName="dummy6a" refType="w" fact="0.071"/>
          <dgm:constr type="t" for="ch" forName="dummy6a" refType="h" fact="0.589"/>
          <dgm:constr type="l" for="ch" forName="dummy6b" refType="w" fact="0.1521"/>
          <dgm:constr type="t" for="ch" forName="dummy6b" refType="h" fact="0.2337"/>
          <dgm:constr type="r" for="ch" forName="wedge6Tx" refType="w" fact="0.33"/>
          <dgm:constr type="t" for="ch" forName="wedge6Tx" refType="h" fact="0.38"/>
          <dgm:constr type="w" for="ch" forName="wedge6Tx" refType="w" fact="0.23"/>
          <dgm:constr type="h" for="ch" forName="wedge6Tx" refType="h" fact="0.14"/>
          <dgm:constr type="l" for="ch" forName="wedge7" refType="w" fact="0.0713"/>
          <dgm:constr type="t" for="ch" forName="wedge7" refType="h" fact="0.062"/>
          <dgm:constr type="w" for="ch" forName="wedge7" refType="w" fact="0.84"/>
          <dgm:constr type="h" for="ch" forName="wedge7" refType="h" fact="0.84"/>
          <dgm:constr type="l" for="ch" forName="dummy7a" refType="w" fact="0.163"/>
          <dgm:constr type="t" for="ch" forName="dummy7a" refType="h" fact="0.2201"/>
          <dgm:constr type="l" for="ch" forName="dummy7b" refType="w" fact="0.4913"/>
          <dgm:constr type="t" for="ch" forName="dummy7b" refType="h" fact="0.062"/>
          <dgm:constr type="r" for="ch" forName="wedge7Tx" refType="w" fact="0.47"/>
          <dgm:constr type="t" for="ch" forName="wedge7Tx" refType="h" fact="0.14"/>
          <dgm:constr type="w" for="ch" forName="wedge7Tx" refType="w" fact="0.2"/>
          <dgm:constr type="h" for="ch" forName="wedge7Tx" refType="h" fact="0.16"/>
          <dgm:constr type="h" for="ch" forName="arrowWedge1" refType="w" fact="0.08"/>
          <dgm:constr type="diam" for="ch" forName="arrowWedge1" refType="w" fact="0.84"/>
          <dgm:constr type="l" for="ch" forName="arrowWedge1" refType="w" fact="0.5"/>
          <dgm:constr type="t" for="ch" forName="arrowWedge1" refType="w" fact="0.5"/>
          <dgm:constr type="h" for="ch" forName="arrowWedge2" refType="w" fact="0.08"/>
          <dgm:constr type="diam" for="ch" forName="arrowWedge2" refType="w" fact="0.84"/>
          <dgm:constr type="l" for="ch" forName="arrowWedge2" refType="w" fact="0.5"/>
          <dgm:constr type="t" for="ch" forName="arrowWedge2" refType="w" fact="0.5"/>
          <dgm:constr type="h" for="ch" forName="arrowWedge3" refType="w" fact="0.08"/>
          <dgm:constr type="diam" for="ch" forName="arrowWedge3" refType="w" fact="0.84"/>
          <dgm:constr type="l" for="ch" forName="arrowWedge3" refType="w" fact="0.5"/>
          <dgm:constr type="t" for="ch" forName="arrowWedge3" refType="w" fact="0.5"/>
          <dgm:constr type="h" for="ch" forName="arrowWedge4" refType="w" fact="0.08"/>
          <dgm:constr type="diam" for="ch" forName="arrowWedge4" refType="w" fact="0.84"/>
          <dgm:constr type="l" for="ch" forName="arrowWedge4" refType="w" fact="0.5"/>
          <dgm:constr type="t" for="ch" forName="arrowWedge4" refType="w" fact="0.5"/>
          <dgm:constr type="h" for="ch" forName="arrowWedge5" refType="w" fact="0.08"/>
          <dgm:constr type="diam" for="ch" forName="arrowWedge5" refType="w" fact="0.84"/>
          <dgm:constr type="l" for="ch" forName="arrowWedge5" refType="w" fact="0.5"/>
          <dgm:constr type="t" for="ch" forName="arrowWedge5" refType="w" fact="0.5"/>
          <dgm:constr type="h" for="ch" forName="arrowWedge6" refType="w" fact="0.08"/>
          <dgm:constr type="diam" for="ch" forName="arrowWedge6" refType="w" fact="0.84"/>
          <dgm:constr type="l" for="ch" forName="arrowWedge6" refType="w" fact="0.5"/>
          <dgm:constr type="t" for="ch" forName="arrowWedge6" refType="w" fact="0.5"/>
          <dgm:constr type="h" for="ch" forName="arrowWedge7" refType="w" fact="0.08"/>
          <dgm:constr type="diam" for="ch" forName="arrowWedge7" refType="w" fact="0.84"/>
          <dgm:constr type="l" for="ch" forName="arrowWedge7" refType="w" fact="0.5"/>
          <dgm:constr type="t" for="ch" forName="arrowWedge7" refType="w" fact="0.5"/>
          <dgm:constr type="primFontSz" for="ch" ptType="node" op="equ"/>
        </dgm:constrLst>
      </dgm:else>
    </dgm:choose>
    <dgm:ruleLst/>
    <dgm:choose name="Name8">
      <dgm:if name="Name9" axis="ch" ptType="node" func="cnt" op="gte" val="1">
        <dgm:layoutNode name="wedge1">
          <dgm:alg type="sp"/>
          <dgm:choose name="Name10">
            <dgm:if name="Name11" axis="ch" ptType="node" func="cnt" op="equ" val="1">
              <dgm:shape xmlns:r="http://schemas.openxmlformats.org/officeDocument/2006/relationships" type="ellipse" r:blip="">
                <dgm:adjLst/>
              </dgm:shape>
            </dgm:if>
            <dgm:if name="Name12" axis="ch" ptType="node" func="cnt" op="equ" val="2">
              <dgm:shape xmlns:r="http://schemas.openxmlformats.org/officeDocument/2006/relationships" type="pie" r:blip="">
                <dgm:adjLst>
                  <dgm:adj idx="1" val="270"/>
                  <dgm:adj idx="2" val="90"/>
                </dgm:adjLst>
              </dgm:shape>
            </dgm:if>
            <dgm:if name="Name13" axis="ch" ptType="node" func="cnt" op="equ" val="3">
              <dgm:shape xmlns:r="http://schemas.openxmlformats.org/officeDocument/2006/relationships" type="pie" r:blip="">
                <dgm:adjLst>
                  <dgm:adj idx="1" val="270"/>
                  <dgm:adj idx="2" val="30"/>
                </dgm:adjLst>
              </dgm:shape>
            </dgm:if>
            <dgm:if name="Name14" axis="ch" ptType="node" func="cnt" op="equ" val="4">
              <dgm:shape xmlns:r="http://schemas.openxmlformats.org/officeDocument/2006/relationships" type="pie" r:blip="">
                <dgm:adjLst>
                  <dgm:adj idx="1" val="270"/>
                  <dgm:adj idx="2" val="0"/>
                </dgm:adjLst>
              </dgm:shape>
            </dgm:if>
            <dgm:if name="Name15" axis="ch" ptType="node" func="cnt" op="equ" val="5">
              <dgm:shape xmlns:r="http://schemas.openxmlformats.org/officeDocument/2006/relationships" type="pie" r:blip="">
                <dgm:adjLst>
                  <dgm:adj idx="1" val="270"/>
                  <dgm:adj idx="2" val="342"/>
                </dgm:adjLst>
              </dgm:shape>
            </dgm:if>
            <dgm:if name="Name16" axis="ch" ptType="node" func="cnt" op="equ" val="6">
              <dgm:shape xmlns:r="http://schemas.openxmlformats.org/officeDocument/2006/relationships" type="pie" r:blip="">
                <dgm:adjLst>
                  <dgm:adj idx="1" val="270"/>
                  <dgm:adj idx="2" val="330"/>
                </dgm:adjLst>
              </dgm:shape>
            </dgm:if>
            <dgm:else name="Name17">
              <dgm:shape xmlns:r="http://schemas.openxmlformats.org/officeDocument/2006/relationships" type="pie" r:blip="">
                <dgm:adjLst>
                  <dgm:adj idx="1" val="270"/>
                  <dgm:adj idx="2" val="321.4286"/>
                </dgm:adjLst>
              </dgm:shape>
            </dgm:else>
          </dgm:choose>
          <dgm:choose name="Name18">
            <dgm:if name="Name19" func="var" arg="dir" op="equ" val="norm">
              <dgm:presOf axis="ch desOrSelf" ptType="node node" st="1 1" cnt="1 0"/>
            </dgm:if>
            <dgm:else name="Name20">
              <dgm:choose name="Name21">
                <dgm:if name="Name22" axis="ch" ptType="node" func="cnt" op="equ" val="1">
                  <dgm:presOf axis="ch desOrSelf" ptType="node node" st="1 1" cnt="1 0"/>
                </dgm:if>
                <dgm:if name="Name23" axis="ch" ptType="node" func="cnt" op="equ" val="2">
                  <dgm:presOf axis="ch desOrSelf" ptType="node node" st="2 1" cnt="1 0"/>
                </dgm:if>
                <dgm:if name="Name24" axis="ch" ptType="node" func="cnt" op="equ" val="3">
                  <dgm:presOf axis="ch desOrSelf" ptType="node node" st="3 1" cnt="1 0"/>
                </dgm:if>
                <dgm:if name="Name25" axis="ch" ptType="node" func="cnt" op="equ" val="4">
                  <dgm:presOf axis="ch desOrSelf" ptType="node node" st="4 1" cnt="1 0"/>
                </dgm:if>
                <dgm:if name="Name26" axis="ch" ptType="node" func="cnt" op="equ" val="5">
                  <dgm:presOf axis="ch desOrSelf" ptType="node node" st="5 1" cnt="1 0"/>
                </dgm:if>
                <dgm:if name="Name27" axis="ch" ptType="node" func="cnt" op="equ" val="6">
                  <dgm:presOf axis="ch desOrSelf" ptType="node node" st="6 1" cnt="1 0"/>
                </dgm:if>
                <dgm:else name="Name28">
                  <dgm:presOf axis="ch desOrSelf" ptType="node node" st="7 1" cnt="1 0"/>
                </dgm:else>
              </dgm:choose>
            </dgm:else>
          </dgm:choose>
          <dgm:constrLst/>
          <dgm:ruleLst/>
        </dgm:layoutNode>
        <dgm:layoutNode name="dummy1a" moveWith="wedge1">
          <dgm:alg type="sp"/>
          <dgm:shape xmlns:r="http://schemas.openxmlformats.org/officeDocument/2006/relationships" r:blip="">
            <dgm:adjLst/>
          </dgm:shape>
          <dgm:presOf/>
          <dgm:constrLst>
            <dgm:constr type="w" val="1"/>
            <dgm:constr type="h" val="1"/>
          </dgm:constrLst>
          <dgm:ruleLst/>
        </dgm:layoutNode>
        <dgm:layoutNode name="dummy1b" moveWith="wedge1">
          <dgm:alg type="sp"/>
          <dgm:shape xmlns:r="http://schemas.openxmlformats.org/officeDocument/2006/relationships" r:blip="">
            <dgm:adjLst/>
          </dgm:shape>
          <dgm:presOf/>
          <dgm:constrLst>
            <dgm:constr type="w" val="1"/>
            <dgm:constr type="h" val="1"/>
          </dgm:constrLst>
          <dgm:ruleLst/>
        </dgm:layoutNode>
        <dgm:layoutNode name="wedge1Tx" moveWith="wedge1">
          <dgm:varLst>
            <dgm:chMax val="0"/>
            <dgm:chPref val="0"/>
            <dgm:bulletEnabled val="1"/>
          </dgm:varLst>
          <dgm:alg type="tx"/>
          <dgm:shape xmlns:r="http://schemas.openxmlformats.org/officeDocument/2006/relationships" type="rect" r:blip="" hideGeom="1">
            <dgm:adjLst/>
          </dgm:shape>
          <dgm:choose name="Name29">
            <dgm:if name="Name30" func="var" arg="dir" op="equ" val="norm">
              <dgm:presOf axis="ch desOrSelf" ptType="node node" st="1 1" cnt="1 0"/>
            </dgm:if>
            <dgm:else name="Name31">
              <dgm:choose name="Name32">
                <dgm:if name="Name33" axis="ch" ptType="node" func="cnt" op="equ" val="1">
                  <dgm:presOf axis="ch desOrSelf" ptType="node node" st="1 1" cnt="1 0"/>
                </dgm:if>
                <dgm:if name="Name34" axis="ch" ptType="node" func="cnt" op="equ" val="2">
                  <dgm:presOf axis="ch desOrSelf" ptType="node node" st="2 1" cnt="1 0"/>
                </dgm:if>
                <dgm:if name="Name35" axis="ch" ptType="node" func="cnt" op="equ" val="3">
                  <dgm:presOf axis="ch desOrSelf" ptType="node node" st="3 1" cnt="1 0"/>
                </dgm:if>
                <dgm:if name="Name36" axis="ch" ptType="node" func="cnt" op="equ" val="4">
                  <dgm:presOf axis="ch desOrSelf" ptType="node node" st="4 1" cnt="1 0"/>
                </dgm:if>
                <dgm:if name="Name37" axis="ch" ptType="node" func="cnt" op="equ" val="5">
                  <dgm:presOf axis="ch desOrSelf" ptType="node node" st="5 1" cnt="1 0"/>
                </dgm:if>
                <dgm:if name="Name38" axis="ch" ptType="node" func="cnt" op="equ" val="6">
                  <dgm:presOf axis="ch desOrSelf" ptType="node node" st="6 1" cnt="1 0"/>
                </dgm:if>
                <dgm:else name="Name39">
                  <dgm:presOf axis="ch desOrSelf" ptType="node node" st="7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40"/>
    </dgm:choose>
    <dgm:choose name="Name41">
      <dgm:if name="Name42" axis="ch" ptType="node" func="cnt" op="gte" val="2">
        <dgm:layoutNode name="wedge2">
          <dgm:alg type="sp"/>
          <dgm:choose name="Name43">
            <dgm:if name="Name44" axis="ch" ptType="node" func="cnt" op="equ" val="2">
              <dgm:shape xmlns:r="http://schemas.openxmlformats.org/officeDocument/2006/relationships" type="pie" r:blip="">
                <dgm:adjLst>
                  <dgm:adj idx="1" val="90"/>
                  <dgm:adj idx="2" val="270"/>
                </dgm:adjLst>
              </dgm:shape>
            </dgm:if>
            <dgm:if name="Name45" axis="ch" ptType="node" func="cnt" op="equ" val="3">
              <dgm:shape xmlns:r="http://schemas.openxmlformats.org/officeDocument/2006/relationships" type="pie" r:blip="">
                <dgm:adjLst>
                  <dgm:adj idx="1" val="30"/>
                  <dgm:adj idx="2" val="150"/>
                </dgm:adjLst>
              </dgm:shape>
            </dgm:if>
            <dgm:if name="Name46" axis="ch" ptType="node" func="cnt" op="equ" val="4">
              <dgm:shape xmlns:r="http://schemas.openxmlformats.org/officeDocument/2006/relationships" type="pie" r:blip="">
                <dgm:adjLst>
                  <dgm:adj idx="1" val="0"/>
                  <dgm:adj idx="2" val="90"/>
                </dgm:adjLst>
              </dgm:shape>
            </dgm:if>
            <dgm:if name="Name47" axis="ch" ptType="node" func="cnt" op="equ" val="5">
              <dgm:shape xmlns:r="http://schemas.openxmlformats.org/officeDocument/2006/relationships" type="pie" r:blip="">
                <dgm:adjLst>
                  <dgm:adj idx="1" val="342"/>
                  <dgm:adj idx="2" val="54"/>
                </dgm:adjLst>
              </dgm:shape>
            </dgm:if>
            <dgm:if name="Name48" axis="ch" ptType="node" func="cnt" op="equ" val="6">
              <dgm:shape xmlns:r="http://schemas.openxmlformats.org/officeDocument/2006/relationships" type="pie" r:blip="">
                <dgm:adjLst>
                  <dgm:adj idx="1" val="330"/>
                  <dgm:adj idx="2" val="30"/>
                </dgm:adjLst>
              </dgm:shape>
            </dgm:if>
            <dgm:else name="Name49">
              <dgm:shape xmlns:r="http://schemas.openxmlformats.org/officeDocument/2006/relationships" type="pie" r:blip="">
                <dgm:adjLst>
                  <dgm:adj idx="1" val="321.4286"/>
                  <dgm:adj idx="2" val="12.85714"/>
                </dgm:adjLst>
              </dgm:shape>
            </dgm:else>
          </dgm:choose>
          <dgm:choose name="Name50">
            <dgm:if name="Name51" func="var" arg="dir" op="equ" val="norm">
              <dgm:presOf axis="ch desOrSelf" ptType="node node" st="2 1" cnt="1 0"/>
            </dgm:if>
            <dgm:else name="Name52">
              <dgm:choose name="Name53">
                <dgm:if name="Name54" axis="ch" ptType="node" func="cnt" op="equ" val="2">
                  <dgm:presOf axis="ch desOrSelf" ptType="node node" st="1 1" cnt="1 0"/>
                </dgm:if>
                <dgm:if name="Name55" axis="ch" ptType="node" func="cnt" op="equ" val="3">
                  <dgm:presOf axis="ch desOrSelf" ptType="node node" st="2 1" cnt="1 0"/>
                </dgm:if>
                <dgm:if name="Name56" axis="ch" ptType="node" func="cnt" op="equ" val="4">
                  <dgm:presOf axis="ch desOrSelf" ptType="node node" st="3 1" cnt="1 0"/>
                </dgm:if>
                <dgm:if name="Name57" axis="ch" ptType="node" func="cnt" op="equ" val="5">
                  <dgm:presOf axis="ch desOrSelf" ptType="node node" st="4 1" cnt="1 0"/>
                </dgm:if>
                <dgm:if name="Name58" axis="ch" ptType="node" func="cnt" op="equ" val="6">
                  <dgm:presOf axis="ch desOrSelf" ptType="node node" st="5 1" cnt="1 0"/>
                </dgm:if>
                <dgm:else name="Name59">
                  <dgm:presOf axis="ch desOrSelf" ptType="node node" st="6 1" cnt="1 0"/>
                </dgm:else>
              </dgm:choose>
            </dgm:else>
          </dgm:choose>
          <dgm:constrLst/>
          <dgm:ruleLst/>
        </dgm:layoutNode>
        <dgm:layoutNode name="dummy2a" moveWith="wedge2">
          <dgm:alg type="sp"/>
          <dgm:shape xmlns:r="http://schemas.openxmlformats.org/officeDocument/2006/relationships" r:blip="">
            <dgm:adjLst/>
          </dgm:shape>
          <dgm:presOf/>
          <dgm:constrLst>
            <dgm:constr type="w" val="1"/>
            <dgm:constr type="h" val="1"/>
          </dgm:constrLst>
          <dgm:ruleLst/>
        </dgm:layoutNode>
        <dgm:layoutNode name="dummy2b" moveWith="wedge2">
          <dgm:alg type="sp"/>
          <dgm:shape xmlns:r="http://schemas.openxmlformats.org/officeDocument/2006/relationships" r:blip="">
            <dgm:adjLst/>
          </dgm:shape>
          <dgm:presOf/>
          <dgm:constrLst>
            <dgm:constr type="w" val="1"/>
            <dgm:constr type="h" val="1"/>
          </dgm:constrLst>
          <dgm:ruleLst/>
        </dgm:layoutNode>
        <dgm:layoutNode name="wedge2Tx" moveWith="wedge2">
          <dgm:varLst>
            <dgm:chMax val="0"/>
            <dgm:chPref val="0"/>
            <dgm:bulletEnabled val="1"/>
          </dgm:varLst>
          <dgm:alg type="tx"/>
          <dgm:shape xmlns:r="http://schemas.openxmlformats.org/officeDocument/2006/relationships" type="rect" r:blip="" hideGeom="1">
            <dgm:adjLst/>
          </dgm:shape>
          <dgm:choose name="Name60">
            <dgm:if name="Name61" func="var" arg="dir" op="equ" val="norm">
              <dgm:presOf axis="ch desOrSelf" ptType="node node" st="2 1" cnt="1 0"/>
            </dgm:if>
            <dgm:else name="Name62">
              <dgm:choose name="Name63">
                <dgm:if name="Name64" axis="ch" ptType="node" func="cnt" op="equ" val="2">
                  <dgm:presOf axis="ch desOrSelf" ptType="node node" st="1 1" cnt="1 0"/>
                </dgm:if>
                <dgm:if name="Name65" axis="ch" ptType="node" func="cnt" op="equ" val="3">
                  <dgm:presOf axis="ch desOrSelf" ptType="node node" st="2 1" cnt="1 0"/>
                </dgm:if>
                <dgm:if name="Name66" axis="ch" ptType="node" func="cnt" op="equ" val="4">
                  <dgm:presOf axis="ch desOrSelf" ptType="node node" st="3 1" cnt="1 0"/>
                </dgm:if>
                <dgm:if name="Name67" axis="ch" ptType="node" func="cnt" op="equ" val="5">
                  <dgm:presOf axis="ch desOrSelf" ptType="node node" st="4 1" cnt="1 0"/>
                </dgm:if>
                <dgm:if name="Name68" axis="ch" ptType="node" func="cnt" op="equ" val="6">
                  <dgm:presOf axis="ch desOrSelf" ptType="node node" st="5 1" cnt="1 0"/>
                </dgm:if>
                <dgm:else name="Name69">
                  <dgm:presOf axis="ch desOrSelf" ptType="node node" st="6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70"/>
    </dgm:choose>
    <dgm:choose name="Name71">
      <dgm:if name="Name72" axis="ch" ptType="node" func="cnt" op="gte" val="3">
        <dgm:layoutNode name="wedge3">
          <dgm:alg type="sp"/>
          <dgm:choose name="Name73">
            <dgm:if name="Name74" axis="ch" ptType="node" func="cnt" op="equ" val="3">
              <dgm:shape xmlns:r="http://schemas.openxmlformats.org/officeDocument/2006/relationships" type="pie" r:blip="">
                <dgm:adjLst>
                  <dgm:adj idx="1" val="150"/>
                  <dgm:adj idx="2" val="270"/>
                </dgm:adjLst>
              </dgm:shape>
            </dgm:if>
            <dgm:if name="Name75" axis="ch" ptType="node" func="cnt" op="equ" val="4">
              <dgm:shape xmlns:r="http://schemas.openxmlformats.org/officeDocument/2006/relationships" type="pie" r:blip="">
                <dgm:adjLst>
                  <dgm:adj idx="1" val="90"/>
                  <dgm:adj idx="2" val="180"/>
                </dgm:adjLst>
              </dgm:shape>
            </dgm:if>
            <dgm:if name="Name76" axis="ch" ptType="node" func="cnt" op="equ" val="5">
              <dgm:shape xmlns:r="http://schemas.openxmlformats.org/officeDocument/2006/relationships" type="pie" r:blip="">
                <dgm:adjLst>
                  <dgm:adj idx="1" val="54"/>
                  <dgm:adj idx="2" val="126"/>
                </dgm:adjLst>
              </dgm:shape>
            </dgm:if>
            <dgm:if name="Name77" axis="ch" ptType="node" func="cnt" op="equ" val="6">
              <dgm:shape xmlns:r="http://schemas.openxmlformats.org/officeDocument/2006/relationships" type="pie" r:blip="">
                <dgm:adjLst>
                  <dgm:adj idx="1" val="30"/>
                  <dgm:adj idx="2" val="90"/>
                </dgm:adjLst>
              </dgm:shape>
            </dgm:if>
            <dgm:else name="Name78">
              <dgm:shape xmlns:r="http://schemas.openxmlformats.org/officeDocument/2006/relationships" type="pie" r:blip="">
                <dgm:adjLst>
                  <dgm:adj idx="1" val="12.85714"/>
                  <dgm:adj idx="2" val="64.28571"/>
                </dgm:adjLst>
              </dgm:shape>
            </dgm:else>
          </dgm:choose>
          <dgm:choose name="Name79">
            <dgm:if name="Name80" func="var" arg="dir" op="equ" val="norm">
              <dgm:presOf axis="ch desOrSelf" ptType="node node" st="3 1" cnt="1 0"/>
            </dgm:if>
            <dgm:else name="Name81">
              <dgm:choose name="Name82">
                <dgm:if name="Name83" axis="ch" ptType="node" func="cnt" op="equ" val="3">
                  <dgm:presOf axis="ch desOrSelf" ptType="node node" st="1 1" cnt="1 0"/>
                </dgm:if>
                <dgm:if name="Name84" axis="ch" ptType="node" func="cnt" op="equ" val="4">
                  <dgm:presOf axis="ch desOrSelf" ptType="node node" st="2 1" cnt="1 0"/>
                </dgm:if>
                <dgm:if name="Name85" axis="ch" ptType="node" func="cnt" op="equ" val="5">
                  <dgm:presOf axis="ch desOrSelf" ptType="node node" st="3 1" cnt="1 0"/>
                </dgm:if>
                <dgm:if name="Name86" axis="ch" ptType="node" func="cnt" op="equ" val="6">
                  <dgm:presOf axis="ch desOrSelf" ptType="node node" st="4 1" cnt="1 0"/>
                </dgm:if>
                <dgm:else name="Name87">
                  <dgm:presOf axis="ch desOrSelf" ptType="node node" st="5 1" cnt="1 0"/>
                </dgm:else>
              </dgm:choose>
            </dgm:else>
          </dgm:choose>
          <dgm:constrLst/>
          <dgm:ruleLst/>
        </dgm:layoutNode>
        <dgm:layoutNode name="dummy3a" moveWith="wedge3">
          <dgm:alg type="sp"/>
          <dgm:shape xmlns:r="http://schemas.openxmlformats.org/officeDocument/2006/relationships" r:blip="">
            <dgm:adjLst/>
          </dgm:shape>
          <dgm:presOf/>
          <dgm:constrLst>
            <dgm:constr type="w" val="1"/>
            <dgm:constr type="h" val="1"/>
          </dgm:constrLst>
          <dgm:ruleLst/>
        </dgm:layoutNode>
        <dgm:layoutNode name="dummy3b" moveWith="wedge3">
          <dgm:alg type="sp"/>
          <dgm:shape xmlns:r="http://schemas.openxmlformats.org/officeDocument/2006/relationships" r:blip="">
            <dgm:adjLst/>
          </dgm:shape>
          <dgm:presOf/>
          <dgm:constrLst>
            <dgm:constr type="w" val="1"/>
            <dgm:constr type="h" val="1"/>
          </dgm:constrLst>
          <dgm:ruleLst/>
        </dgm:layoutNode>
        <dgm:layoutNode name="wedge3Tx" moveWith="wedge3">
          <dgm:varLst>
            <dgm:chMax val="0"/>
            <dgm:chPref val="0"/>
            <dgm:bulletEnabled val="1"/>
          </dgm:varLst>
          <dgm:alg type="tx"/>
          <dgm:shape xmlns:r="http://schemas.openxmlformats.org/officeDocument/2006/relationships" type="rect" r:blip="" hideGeom="1">
            <dgm:adjLst/>
          </dgm:shape>
          <dgm:choose name="Name88">
            <dgm:if name="Name89" func="var" arg="dir" op="equ" val="norm">
              <dgm:presOf axis="ch desOrSelf" ptType="node node" st="3 1" cnt="1 0"/>
            </dgm:if>
            <dgm:else name="Name90">
              <dgm:choose name="Name91">
                <dgm:if name="Name92" axis="ch" ptType="node" func="cnt" op="equ" val="3">
                  <dgm:presOf axis="ch desOrSelf" ptType="node node" st="1 1" cnt="1 0"/>
                </dgm:if>
                <dgm:if name="Name93" axis="ch" ptType="node" func="cnt" op="equ" val="4">
                  <dgm:presOf axis="ch desOrSelf" ptType="node node" st="2 1" cnt="1 0"/>
                </dgm:if>
                <dgm:if name="Name94" axis="ch" ptType="node" func="cnt" op="equ" val="5">
                  <dgm:presOf axis="ch desOrSelf" ptType="node node" st="3 1" cnt="1 0"/>
                </dgm:if>
                <dgm:if name="Name95" axis="ch" ptType="node" func="cnt" op="equ" val="6">
                  <dgm:presOf axis="ch desOrSelf" ptType="node node" st="4 1" cnt="1 0"/>
                </dgm:if>
                <dgm:else name="Name96">
                  <dgm:presOf axis="ch desOrSelf" ptType="node node" st="5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97"/>
    </dgm:choose>
    <dgm:choose name="Name98">
      <dgm:if name="Name99" axis="ch" ptType="node" func="cnt" op="gte" val="4">
        <dgm:layoutNode name="wedge4">
          <dgm:alg type="sp"/>
          <dgm:choose name="Name100">
            <dgm:if name="Name101" axis="ch" ptType="node" func="cnt" op="equ" val="4">
              <dgm:shape xmlns:r="http://schemas.openxmlformats.org/officeDocument/2006/relationships" type="pie" r:blip="">
                <dgm:adjLst>
                  <dgm:adj idx="1" val="180"/>
                  <dgm:adj idx="2" val="270"/>
                </dgm:adjLst>
              </dgm:shape>
            </dgm:if>
            <dgm:if name="Name102" axis="ch" ptType="node" func="cnt" op="equ" val="5">
              <dgm:shape xmlns:r="http://schemas.openxmlformats.org/officeDocument/2006/relationships" type="pie" r:blip="">
                <dgm:adjLst>
                  <dgm:adj idx="1" val="126"/>
                  <dgm:adj idx="2" val="198"/>
                </dgm:adjLst>
              </dgm:shape>
            </dgm:if>
            <dgm:if name="Name103" axis="ch" ptType="node" func="cnt" op="equ" val="6">
              <dgm:shape xmlns:r="http://schemas.openxmlformats.org/officeDocument/2006/relationships" type="pie" r:blip="">
                <dgm:adjLst>
                  <dgm:adj idx="1" val="90"/>
                  <dgm:adj idx="2" val="150"/>
                </dgm:adjLst>
              </dgm:shape>
            </dgm:if>
            <dgm:else name="Name104">
              <dgm:shape xmlns:r="http://schemas.openxmlformats.org/officeDocument/2006/relationships" type="pie" r:blip="">
                <dgm:adjLst>
                  <dgm:adj idx="1" val="64.2871"/>
                  <dgm:adj idx="2" val="115.7143"/>
                </dgm:adjLst>
              </dgm:shape>
            </dgm:else>
          </dgm:choose>
          <dgm:choose name="Name105">
            <dgm:if name="Name106" func="var" arg="dir" op="equ" val="norm">
              <dgm:presOf axis="ch desOrSelf" ptType="node node" st="4 1" cnt="1 0"/>
            </dgm:if>
            <dgm:else name="Name107">
              <dgm:choose name="Name108">
                <dgm:if name="Name109" axis="ch" ptType="node" func="cnt" op="equ" val="4">
                  <dgm:presOf axis="ch desOrSelf" ptType="node node" st="1 1" cnt="1 0"/>
                </dgm:if>
                <dgm:if name="Name110" axis="ch" ptType="node" func="cnt" op="equ" val="5">
                  <dgm:presOf axis="ch desOrSelf" ptType="node node" st="2 1" cnt="1 0"/>
                </dgm:if>
                <dgm:if name="Name111" axis="ch" ptType="node" func="cnt" op="equ" val="6">
                  <dgm:presOf axis="ch desOrSelf" ptType="node node" st="3 1" cnt="1 0"/>
                </dgm:if>
                <dgm:else name="Name112">
                  <dgm:presOf axis="ch desOrSelf" ptType="node node" st="4 1" cnt="1 0"/>
                </dgm:else>
              </dgm:choose>
            </dgm:else>
          </dgm:choose>
          <dgm:constrLst/>
          <dgm:ruleLst/>
        </dgm:layoutNode>
        <dgm:layoutNode name="dummy4a" moveWith="wedge4">
          <dgm:alg type="sp"/>
          <dgm:shape xmlns:r="http://schemas.openxmlformats.org/officeDocument/2006/relationships" r:blip="">
            <dgm:adjLst/>
          </dgm:shape>
          <dgm:presOf/>
          <dgm:constrLst>
            <dgm:constr type="w" val="1"/>
            <dgm:constr type="h" val="1"/>
          </dgm:constrLst>
          <dgm:ruleLst/>
        </dgm:layoutNode>
        <dgm:layoutNode name="dummy4b" moveWith="wedge4">
          <dgm:alg type="sp"/>
          <dgm:shape xmlns:r="http://schemas.openxmlformats.org/officeDocument/2006/relationships" r:blip="">
            <dgm:adjLst/>
          </dgm:shape>
          <dgm:presOf/>
          <dgm:constrLst>
            <dgm:constr type="w" val="1"/>
            <dgm:constr type="h" val="1"/>
          </dgm:constrLst>
          <dgm:ruleLst/>
        </dgm:layoutNode>
        <dgm:layoutNode name="wedge4Tx" moveWith="wedge4">
          <dgm:varLst>
            <dgm:chMax val="0"/>
            <dgm:chPref val="0"/>
            <dgm:bulletEnabled val="1"/>
          </dgm:varLst>
          <dgm:alg type="tx"/>
          <dgm:shape xmlns:r="http://schemas.openxmlformats.org/officeDocument/2006/relationships" type="rect" r:blip="" hideGeom="1">
            <dgm:adjLst/>
          </dgm:shape>
          <dgm:choose name="Name113">
            <dgm:if name="Name114" func="var" arg="dir" op="equ" val="norm">
              <dgm:presOf axis="ch desOrSelf" ptType="node node" st="4 1" cnt="1 0"/>
            </dgm:if>
            <dgm:else name="Name115">
              <dgm:choose name="Name116">
                <dgm:if name="Name117" axis="ch" ptType="node" func="cnt" op="equ" val="4">
                  <dgm:presOf axis="ch desOrSelf" ptType="node node" st="1 1" cnt="1 0"/>
                </dgm:if>
                <dgm:if name="Name118" axis="ch" ptType="node" func="cnt" op="equ" val="5">
                  <dgm:presOf axis="ch desOrSelf" ptType="node node" st="2 1" cnt="1 0"/>
                </dgm:if>
                <dgm:if name="Name119" axis="ch" ptType="node" func="cnt" op="equ" val="6">
                  <dgm:presOf axis="ch desOrSelf" ptType="node node" st="3 1" cnt="1 0"/>
                </dgm:if>
                <dgm:else name="Name120">
                  <dgm:presOf axis="ch desOrSelf" ptType="node node" st="4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21"/>
    </dgm:choose>
    <dgm:choose name="Name122">
      <dgm:if name="Name123" axis="ch" ptType="node" func="cnt" op="gte" val="5">
        <dgm:layoutNode name="wedge5">
          <dgm:alg type="sp"/>
          <dgm:choose name="Name124">
            <dgm:if name="Name125" axis="ch" ptType="node" func="cnt" op="equ" val="5">
              <dgm:shape xmlns:r="http://schemas.openxmlformats.org/officeDocument/2006/relationships" type="pie" r:blip="">
                <dgm:adjLst>
                  <dgm:adj idx="1" val="198"/>
                  <dgm:adj idx="2" val="270"/>
                </dgm:adjLst>
              </dgm:shape>
            </dgm:if>
            <dgm:if name="Name126" axis="ch" ptType="node" func="cnt" op="equ" val="6">
              <dgm:shape xmlns:r="http://schemas.openxmlformats.org/officeDocument/2006/relationships" type="pie" r:blip="">
                <dgm:adjLst>
                  <dgm:adj idx="1" val="150"/>
                  <dgm:adj idx="2" val="210"/>
                </dgm:adjLst>
              </dgm:shape>
            </dgm:if>
            <dgm:else name="Name127">
              <dgm:shape xmlns:r="http://schemas.openxmlformats.org/officeDocument/2006/relationships" type="pie" r:blip="">
                <dgm:adjLst>
                  <dgm:adj idx="1" val="115.7143"/>
                  <dgm:adj idx="2" val="167.1429"/>
                </dgm:adjLst>
              </dgm:shape>
            </dgm:else>
          </dgm:choose>
          <dgm:choose name="Name128">
            <dgm:if name="Name129" func="var" arg="dir" op="equ" val="norm">
              <dgm:presOf axis="ch desOrSelf" ptType="node node" st="5 1" cnt="1 0"/>
            </dgm:if>
            <dgm:else name="Name130">
              <dgm:choose name="Name131">
                <dgm:if name="Name132" axis="ch" ptType="node" func="cnt" op="equ" val="5">
                  <dgm:presOf axis="ch desOrSelf" ptType="node node" st="1 1" cnt="1 0"/>
                </dgm:if>
                <dgm:if name="Name133" axis="ch" ptType="node" func="cnt" op="equ" val="6">
                  <dgm:presOf axis="ch desOrSelf" ptType="node node" st="2 1" cnt="1 0"/>
                </dgm:if>
                <dgm:else name="Name134">
                  <dgm:presOf axis="ch desOrSelf" ptType="node node" st="3 1" cnt="1 0"/>
                </dgm:else>
              </dgm:choose>
            </dgm:else>
          </dgm:choose>
          <dgm:constrLst/>
          <dgm:ruleLst/>
        </dgm:layoutNode>
        <dgm:layoutNode name="dummy5a" moveWith="wedge5">
          <dgm:alg type="sp"/>
          <dgm:shape xmlns:r="http://schemas.openxmlformats.org/officeDocument/2006/relationships" r:blip="">
            <dgm:adjLst/>
          </dgm:shape>
          <dgm:presOf/>
          <dgm:constrLst>
            <dgm:constr type="w" val="1"/>
            <dgm:constr type="h" val="1"/>
          </dgm:constrLst>
          <dgm:ruleLst/>
        </dgm:layoutNode>
        <dgm:layoutNode name="dummy5b" moveWith="wedge5">
          <dgm:alg type="sp"/>
          <dgm:shape xmlns:r="http://schemas.openxmlformats.org/officeDocument/2006/relationships" r:blip="">
            <dgm:adjLst/>
          </dgm:shape>
          <dgm:presOf/>
          <dgm:constrLst>
            <dgm:constr type="w" val="1"/>
            <dgm:constr type="h" val="1"/>
          </dgm:constrLst>
          <dgm:ruleLst/>
        </dgm:layoutNode>
        <dgm:layoutNode name="wedge5Tx" moveWith="wedge5">
          <dgm:varLst>
            <dgm:chMax val="0"/>
            <dgm:chPref val="0"/>
            <dgm:bulletEnabled val="1"/>
          </dgm:varLst>
          <dgm:alg type="tx"/>
          <dgm:shape xmlns:r="http://schemas.openxmlformats.org/officeDocument/2006/relationships" type="rect" r:blip="" hideGeom="1">
            <dgm:adjLst/>
          </dgm:shape>
          <dgm:choose name="Name135">
            <dgm:if name="Name136" func="var" arg="dir" op="equ" val="norm">
              <dgm:presOf axis="ch desOrSelf" ptType="node node" st="5 1" cnt="1 0"/>
            </dgm:if>
            <dgm:else name="Name137">
              <dgm:choose name="Name138">
                <dgm:if name="Name139" axis="ch" ptType="node" func="cnt" op="equ" val="5">
                  <dgm:presOf axis="ch desOrSelf" ptType="node node" st="1 1" cnt="1 0"/>
                </dgm:if>
                <dgm:if name="Name140" axis="ch" ptType="node" func="cnt" op="equ" val="6">
                  <dgm:presOf axis="ch desOrSelf" ptType="node node" st="2 1" cnt="1 0"/>
                </dgm:if>
                <dgm:else name="Name141">
                  <dgm:presOf axis="ch desOrSelf" ptType="node node" st="3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42"/>
    </dgm:choose>
    <dgm:choose name="Name143">
      <dgm:if name="Name144" axis="ch" ptType="node" func="cnt" op="gte" val="6">
        <dgm:layoutNode name="wedge6">
          <dgm:alg type="sp"/>
          <dgm:choose name="Name145">
            <dgm:if name="Name146" axis="ch" ptType="node" func="cnt" op="equ" val="6">
              <dgm:shape xmlns:r="http://schemas.openxmlformats.org/officeDocument/2006/relationships" type="pie" r:blip="">
                <dgm:adjLst>
                  <dgm:adj idx="1" val="210"/>
                  <dgm:adj idx="2" val="270"/>
                </dgm:adjLst>
              </dgm:shape>
            </dgm:if>
            <dgm:else name="Name147">
              <dgm:shape xmlns:r="http://schemas.openxmlformats.org/officeDocument/2006/relationships" type="pie" r:blip="">
                <dgm:adjLst>
                  <dgm:adj idx="1" val="167.1429"/>
                  <dgm:adj idx="2" val="218.5714"/>
                </dgm:adjLst>
              </dgm:shape>
            </dgm:else>
          </dgm:choose>
          <dgm:choose name="Name148">
            <dgm:if name="Name149" func="var" arg="dir" op="equ" val="norm">
              <dgm:presOf axis="ch desOrSelf" ptType="node node" st="6 1" cnt="1 0"/>
            </dgm:if>
            <dgm:else name="Name150">
              <dgm:choose name="Name151">
                <dgm:if name="Name152" axis="ch" ptType="node" func="cnt" op="equ" val="6">
                  <dgm:presOf axis="ch desOrSelf" ptType="node node" st="1 1" cnt="1 0"/>
                </dgm:if>
                <dgm:else name="Name153">
                  <dgm:presOf axis="ch desOrSelf" ptType="node node" st="2 1" cnt="1 0"/>
                </dgm:else>
              </dgm:choose>
            </dgm:else>
          </dgm:choose>
          <dgm:constrLst/>
          <dgm:ruleLst/>
        </dgm:layoutNode>
        <dgm:layoutNode name="dummy6a" moveWith="wedge6">
          <dgm:alg type="sp"/>
          <dgm:shape xmlns:r="http://schemas.openxmlformats.org/officeDocument/2006/relationships" r:blip="">
            <dgm:adjLst/>
          </dgm:shape>
          <dgm:presOf/>
          <dgm:constrLst>
            <dgm:constr type="w" val="1"/>
            <dgm:constr type="h" val="1"/>
          </dgm:constrLst>
          <dgm:ruleLst/>
        </dgm:layoutNode>
        <dgm:layoutNode name="dummy6b" moveWith="wedge6">
          <dgm:alg type="sp"/>
          <dgm:shape xmlns:r="http://schemas.openxmlformats.org/officeDocument/2006/relationships" r:blip="">
            <dgm:adjLst/>
          </dgm:shape>
          <dgm:presOf/>
          <dgm:constrLst>
            <dgm:constr type="w" val="1"/>
            <dgm:constr type="h" val="1"/>
          </dgm:constrLst>
          <dgm:ruleLst/>
        </dgm:layoutNode>
        <dgm:layoutNode name="wedge6Tx" moveWith="wedge6">
          <dgm:varLst>
            <dgm:chMax val="0"/>
            <dgm:chPref val="0"/>
            <dgm:bulletEnabled val="1"/>
          </dgm:varLst>
          <dgm:alg type="tx"/>
          <dgm:shape xmlns:r="http://schemas.openxmlformats.org/officeDocument/2006/relationships" type="rect" r:blip="" hideGeom="1">
            <dgm:adjLst/>
          </dgm:shape>
          <dgm:choose name="Name154">
            <dgm:if name="Name155" func="var" arg="dir" op="equ" val="norm">
              <dgm:presOf axis="ch desOrSelf" ptType="node node" st="6 1" cnt="1 0"/>
            </dgm:if>
            <dgm:else name="Name156">
              <dgm:choose name="Name157">
                <dgm:if name="Name158" axis="ch" ptType="node" func="cnt" op="equ" val="6">
                  <dgm:presOf axis="ch desOrSelf" ptType="node node" st="1 1" cnt="1 0"/>
                </dgm:if>
                <dgm:else name="Name159">
                  <dgm:presOf axis="ch desOrSelf" ptType="node node" st="2 1" cnt="1 0"/>
                </dgm:else>
              </dgm:choose>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0"/>
    </dgm:choose>
    <dgm:choose name="Name161">
      <dgm:if name="Name162" axis="ch" ptType="node" func="cnt" op="gte" val="7">
        <dgm:layoutNode name="wedge7">
          <dgm:alg type="sp"/>
          <dgm:shape xmlns:r="http://schemas.openxmlformats.org/officeDocument/2006/relationships" type="pie" r:blip="">
            <dgm:adjLst>
              <dgm:adj idx="1" val="218.5714"/>
              <dgm:adj idx="2" val="270"/>
            </dgm:adjLst>
          </dgm:shape>
          <dgm:choose name="Name163">
            <dgm:if name="Name164" func="var" arg="dir" op="equ" val="norm">
              <dgm:presOf axis="ch desOrSelf" ptType="node node" st="7 1" cnt="1 0"/>
            </dgm:if>
            <dgm:else name="Name165">
              <dgm:presOf axis="ch desOrSelf" ptType="node node" st="1 1" cnt="1 0"/>
            </dgm:else>
          </dgm:choose>
          <dgm:constrLst/>
          <dgm:ruleLst/>
        </dgm:layoutNode>
        <dgm:layoutNode name="dummy7a" moveWith="wedge7">
          <dgm:alg type="sp"/>
          <dgm:shape xmlns:r="http://schemas.openxmlformats.org/officeDocument/2006/relationships" r:blip="">
            <dgm:adjLst/>
          </dgm:shape>
          <dgm:presOf/>
          <dgm:constrLst>
            <dgm:constr type="w" val="1"/>
            <dgm:constr type="h" val="1"/>
          </dgm:constrLst>
          <dgm:ruleLst/>
        </dgm:layoutNode>
        <dgm:layoutNode name="dummy7b" moveWith="wedge7">
          <dgm:alg type="sp"/>
          <dgm:shape xmlns:r="http://schemas.openxmlformats.org/officeDocument/2006/relationships" r:blip="">
            <dgm:adjLst/>
          </dgm:shape>
          <dgm:presOf/>
          <dgm:constrLst>
            <dgm:constr type="w" val="1"/>
            <dgm:constr type="h" val="1"/>
          </dgm:constrLst>
          <dgm:ruleLst/>
        </dgm:layoutNode>
        <dgm:layoutNode name="wedge7Tx" moveWith="wedge7">
          <dgm:varLst>
            <dgm:chMax val="0"/>
            <dgm:chPref val="0"/>
            <dgm:bulletEnabled val="1"/>
          </dgm:varLst>
          <dgm:alg type="tx"/>
          <dgm:shape xmlns:r="http://schemas.openxmlformats.org/officeDocument/2006/relationships" type="rect" r:blip="" hideGeom="1">
            <dgm:adjLst/>
          </dgm:shape>
          <dgm:choose name="Name166">
            <dgm:if name="Name167" func="var" arg="dir" op="equ" val="norm">
              <dgm:presOf axis="ch desOrSelf" ptType="node node" st="7 1" cnt="1 0"/>
            </dgm:if>
            <dgm:else name="Name168">
              <dgm:presOf axis="ch desOrSelf" ptType="node node" st="1 1" cnt="1 0"/>
            </dgm:else>
          </dgm:choose>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if>
      <dgm:else name="Name169"/>
    </dgm:choose>
    <dgm:choose name="Name170">
      <dgm:if name="Name171" axis="ch" ptType="node" func="cnt" op="equ" val="1">
        <dgm:forEach name="Name172" axis="ch" ptType="sibTrans" hideLastTrans="0" cnt="1">
          <dgm:layoutNode name="arrowWedge1single" styleLbl="fgSibTrans2D1">
            <dgm:choose name="Name173">
              <dgm:if name="Name174" func="var" arg="dir" op="equ" val="norm">
                <dgm:alg type="conn">
                  <dgm:param type="connRout" val="longCurve"/>
                  <dgm:param type="srcNode" val="dummy1a"/>
                  <dgm:param type="dstNode" val="dummy1b"/>
                  <dgm:param type="begPts" val="tL"/>
                  <dgm:param type="endPts" val="tR"/>
                  <dgm:param type="begSty" val="arr"/>
                  <dgm:param type="endSty" val="noArr"/>
                </dgm:alg>
              </dgm:if>
              <dgm:else name="Name175">
                <dgm:alg type="conn">
                  <dgm:param type="connRout" val="longCurve"/>
                  <dgm:param type="srcNode" val="dummy1a"/>
                  <dgm:param type="dstNode" val="dummy1b"/>
                  <dgm:param type="begPts" val="tL"/>
                  <dgm:param type="endPts" val="tR"/>
                  <dgm:param type="begSty" val="noArr"/>
                  <dgm:param type="endSty" val="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if name="Name176" axis="ch" ptType="node" func="cnt" op="gte" val="2">
        <dgm:forEach name="Name177" axis="ch" ptType="sibTrans" hideLastTrans="0" cnt="1">
          <dgm:layoutNode name="arrowWedge1" styleLbl="fgSibTrans2D1">
            <dgm:choose name="Name178">
              <dgm:if name="Name179" func="var" arg="dir" op="equ" val="norm">
                <dgm:alg type="conn">
                  <dgm:param type="connRout" val="curve"/>
                  <dgm:param type="srcNode" val="dummy1a"/>
                  <dgm:param type="dstNode" val="dummy1b"/>
                  <dgm:param type="begPts" val="tL"/>
                  <dgm:param type="endPts" val="tL"/>
                  <dgm:param type="begSty" val="noArr"/>
                  <dgm:param type="endSty" val="arr"/>
                </dgm:alg>
              </dgm:if>
              <dgm:else name="Name180">
                <dgm:alg type="conn">
                  <dgm:param type="connRout" val="curve"/>
                  <dgm:param type="srcNode" val="dummy1a"/>
                  <dgm:param type="dstNode" val="dummy1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if>
      <dgm:else name="Name181"/>
    </dgm:choose>
    <dgm:forEach name="Name182" axis="ch" ptType="sibTrans" hideLastTrans="0" st="2" cnt="1">
      <dgm:layoutNode name="arrowWedge2" styleLbl="fgSibTrans2D1">
        <dgm:choose name="Name183">
          <dgm:if name="Name184" func="var" arg="dir" op="equ" val="norm">
            <dgm:alg type="conn">
              <dgm:param type="connRout" val="curve"/>
              <dgm:param type="srcNode" val="dummy2a"/>
              <dgm:param type="dstNode" val="dummy2b"/>
              <dgm:param type="begPts" val="tL"/>
              <dgm:param type="endPts" val="tL"/>
              <dgm:param type="begSty" val="noArr"/>
              <dgm:param type="endSty" val="arr"/>
            </dgm:alg>
          </dgm:if>
          <dgm:else name="Name185">
            <dgm:alg type="conn">
              <dgm:param type="connRout" val="curve"/>
              <dgm:param type="srcNode" val="dummy2a"/>
              <dgm:param type="dstNode" val="dummy2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86" axis="ch" ptType="sibTrans" hideLastTrans="0" st="3" cnt="1">
      <dgm:layoutNode name="arrowWedge3" styleLbl="fgSibTrans2D1">
        <dgm:choose name="Name187">
          <dgm:if name="Name188" func="var" arg="dir" op="equ" val="norm">
            <dgm:alg type="conn">
              <dgm:param type="connRout" val="curve"/>
              <dgm:param type="srcNode" val="dummy3a"/>
              <dgm:param type="dstNode" val="dummy3b"/>
              <dgm:param type="begPts" val="tL"/>
              <dgm:param type="endPts" val="tL"/>
              <dgm:param type="begSty" val="noArr"/>
              <dgm:param type="endSty" val="arr"/>
            </dgm:alg>
          </dgm:if>
          <dgm:else name="Name189">
            <dgm:alg type="conn">
              <dgm:param type="connRout" val="curve"/>
              <dgm:param type="srcNode" val="dummy3a"/>
              <dgm:param type="dstNode" val="dummy3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0" axis="ch" ptType="sibTrans" hideLastTrans="0" st="4" cnt="1">
      <dgm:layoutNode name="arrowWedge4" styleLbl="fgSibTrans2D1">
        <dgm:choose name="Name191">
          <dgm:if name="Name192" func="var" arg="dir" op="equ" val="norm">
            <dgm:alg type="conn">
              <dgm:param type="connRout" val="curve"/>
              <dgm:param type="srcNode" val="dummy4a"/>
              <dgm:param type="dstNode" val="dummy4b"/>
              <dgm:param type="begPts" val="tL"/>
              <dgm:param type="endPts" val="tL"/>
              <dgm:param type="begSty" val="noArr"/>
              <dgm:param type="endSty" val="arr"/>
            </dgm:alg>
          </dgm:if>
          <dgm:else name="Name193">
            <dgm:alg type="conn">
              <dgm:param type="connRout" val="curve"/>
              <dgm:param type="srcNode" val="dummy4a"/>
              <dgm:param type="dstNode" val="dummy4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4" axis="ch" ptType="sibTrans" hideLastTrans="0" st="5" cnt="1">
      <dgm:layoutNode name="arrowWedge5" styleLbl="fgSibTrans2D1">
        <dgm:choose name="Name195">
          <dgm:if name="Name196" func="var" arg="dir" op="equ" val="norm">
            <dgm:alg type="conn">
              <dgm:param type="connRout" val="curve"/>
              <dgm:param type="srcNode" val="dummy5a"/>
              <dgm:param type="dstNode" val="dummy5b"/>
              <dgm:param type="begPts" val="tL"/>
              <dgm:param type="endPts" val="tL"/>
              <dgm:param type="begSty" val="noArr"/>
              <dgm:param type="endSty" val="arr"/>
            </dgm:alg>
          </dgm:if>
          <dgm:else name="Name197">
            <dgm:alg type="conn">
              <dgm:param type="connRout" val="curve"/>
              <dgm:param type="srcNode" val="dummy5a"/>
              <dgm:param type="dstNode" val="dummy5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198" axis="ch" ptType="sibTrans" hideLastTrans="0" st="6" cnt="1">
      <dgm:layoutNode name="arrowWedge6" styleLbl="fgSibTrans2D1">
        <dgm:choose name="Name199">
          <dgm:if name="Name200" func="var" arg="dir" op="equ" val="norm">
            <dgm:alg type="conn">
              <dgm:param type="connRout" val="curve"/>
              <dgm:param type="srcNode" val="dummy6a"/>
              <dgm:param type="dstNode" val="dummy6b"/>
              <dgm:param type="begPts" val="tL"/>
              <dgm:param type="endPts" val="tL"/>
              <dgm:param type="begSty" val="noArr"/>
              <dgm:param type="endSty" val="arr"/>
            </dgm:alg>
          </dgm:if>
          <dgm:else name="Name201">
            <dgm:alg type="conn">
              <dgm:param type="connRout" val="curve"/>
              <dgm:param type="srcNode" val="dummy6a"/>
              <dgm:param type="dstNode" val="dummy6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forEach name="Name202" axis="ch" ptType="sibTrans" hideLastTrans="0" st="7" cnt="1">
      <dgm:layoutNode name="arrowWedge7" styleLbl="fgSibTrans2D1">
        <dgm:choose name="Name203">
          <dgm:if name="Name204" func="var" arg="dir" op="equ" val="norm">
            <dgm:alg type="conn">
              <dgm:param type="connRout" val="curve"/>
              <dgm:param type="srcNode" val="dummy7a"/>
              <dgm:param type="dstNode" val="dummy7b"/>
              <dgm:param type="begPts" val="tL"/>
              <dgm:param type="endPts" val="tL"/>
              <dgm:param type="begSty" val="noArr"/>
              <dgm:param type="endSty" val="arr"/>
            </dgm:alg>
          </dgm:if>
          <dgm:else name="Name205">
            <dgm:alg type="conn">
              <dgm:param type="connRout" val="curve"/>
              <dgm:param type="srcNode" val="dummy7a"/>
              <dgm:param type="dstNode" val="dummy7b"/>
              <dgm:param type="begPts" val="tL"/>
              <dgm:param type="endPts" val="tL"/>
              <dgm:param type="begSty" val="arr"/>
              <dgm:param type="endSty" val="noArr"/>
            </dgm:alg>
          </dgm:else>
        </dgm:choose>
        <dgm:shape xmlns:r="http://schemas.openxmlformats.org/officeDocument/2006/relationships" type="conn" r:blip="">
          <dgm:adjLst/>
        </dgm:shape>
        <dgm:presOf/>
        <dgm:constrLst>
          <dgm:constr type="w" val="1"/>
          <dgm:constr type="begPad"/>
          <dgm:constr type="endPad"/>
        </dgm:constrLst>
        <dgm:ruleLst/>
      </dgm:layoutNode>
    </dgm:forEach>
  </dgm:layoutNode>
</dgm:layoutDef>
</file>

<file path=ppt/diagrams/layout10.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cycle3">
  <dgm:title val=""/>
  <dgm:desc val=""/>
  <dgm:catLst>
    <dgm:cat type="cycle" pri="5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 modelId="3"/>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Name0">
    <dgm:varLst>
      <dgm:dir/>
      <dgm:resizeHandles val="exact"/>
    </dgm:varLst>
    <dgm:choose name="Name1">
      <dgm:if name="Name2" axis="ch" ptType="node" func="cnt" op="equ" val="2">
        <dgm:alg type="composite">
          <dgm:param type="ar" val="0.9"/>
        </dgm:alg>
        <dgm:shape xmlns:r="http://schemas.openxmlformats.org/officeDocument/2006/relationships" r:blip="">
          <dgm:adjLst/>
        </dgm:shape>
        <dgm:presOf/>
        <dgm:constrLst>
          <dgm:constr type="primFontSz" for="ch" ptType="node" op="equ" val="65"/>
          <dgm:constr type="ctrX" for="ch" forName="node1" refType="w" fact="0.5"/>
          <dgm:constr type="t" for="ch" forName="node1"/>
          <dgm:constr type="w" for="ch" forName="node1" refType="w" fact="0.8"/>
          <dgm:constr type="h" for="ch" forName="node1" refType="w" refFor="ch" refForName="node1" fact="0.5"/>
          <dgm:constr type="ctrX" for="ch" forName="sibTrans" refType="w" fact="0.5"/>
          <dgm:constr type="t" for="ch" forName="sibTrans"/>
          <dgm:constr type="w" for="ch" forName="sibTrans" refType="w" fact="0.8"/>
          <dgm:constr type="h" for="ch" forName="sibTrans" refType="w" refFor="ch" refForName="node1" fact="0.5"/>
          <dgm:constr type="userA" for="ch" forName="sibTrans" refType="w" fact="1.07"/>
          <dgm:constr type="ctrX" for="ch" forName="node2" refType="w" fact="0.5"/>
          <dgm:constr type="b" for="ch" forName="node2" refType="h"/>
          <dgm:constr type="w" for="ch" forName="node2" refType="w" fact="0.8"/>
          <dgm:constr type="h" for="ch" forName="node2" refType="w" refFor="ch" refForName="node1" fact="0.5"/>
          <dgm:constr type="l" for="ch" forName="sp1"/>
          <dgm:constr type="t" for="ch" forName="sp1" refType="h" fact="0.5"/>
          <dgm:constr type="w" for="ch" forName="sp1" val="1"/>
          <dgm:constr type="h" for="ch" forName="sp1" val="1"/>
          <dgm:constr type="r" for="ch" forName="sp2" refType="w"/>
          <dgm:constr type="t" for="ch" forName="sp2" refType="h" fact="0.5"/>
          <dgm:constr type="w" for="ch" forName="sp2" val="1"/>
          <dgm:constr type="h" for="ch" forName="sp2" val="1"/>
        </dgm:constrLst>
        <dgm:ruleLst/>
      </dgm:if>
      <dgm:else name="Name3">
        <dgm:alg type="composite"/>
        <dgm:shape xmlns:r="http://schemas.openxmlformats.org/officeDocument/2006/relationships" r:blip="">
          <dgm:adjLst/>
        </dgm:shape>
        <dgm:presOf/>
        <dgm:constrLst>
          <dgm:constr type="primFontSz" for="ch" ptType="node" op="equ" val="65"/>
        </dgm:constrLst>
        <dgm:ruleLst/>
      </dgm:else>
    </dgm:choose>
    <dgm:choose name="Name4">
      <dgm:if name="Name5" axis="ch" ptType="node" func="cnt" op="equ" val="2">
        <dgm:layoutNode name="node1">
          <dgm:varLst>
            <dgm:bulletEnabled val="1"/>
          </dgm:varLst>
          <dgm:alg type="tx"/>
          <dgm:shape xmlns:r="http://schemas.openxmlformats.org/officeDocument/2006/relationships" type="roundRect" r:blip="">
            <dgm:adjLst/>
          </dgm:shape>
          <dgm:presOf axis="ch desOrSelf"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ibTrans" styleLbl="bgShp">
          <dgm:choose name="Name6">
            <dgm:if name="Name7" func="var" arg="dir" op="equ" val="norm">
              <dgm:alg type="conn">
                <dgm:param type="connRout" val="longCurve"/>
                <dgm:param type="begPts" val="midR"/>
                <dgm:param type="endPts" val="midL"/>
                <dgm:param type="dstNode" val="node1"/>
              </dgm:alg>
              <dgm:shape xmlns:r="http://schemas.openxmlformats.org/officeDocument/2006/relationships" type="conn" r:blip="" zOrderOff="-2">
                <dgm:adjLst/>
              </dgm:shape>
              <dgm:presOf axis="ch" ptType="sibTrans"/>
              <dgm:constrLst>
                <dgm:constr type="userA"/>
                <dgm:constr type="diam" refType="userA" fact="-1"/>
                <dgm:constr type="wArH" refType="userA" fact="0.05"/>
                <dgm:constr type="hArH" refType="userA" fact="0.1"/>
                <dgm:constr type="stemThick" refType="userA" fact="0.06"/>
                <dgm:constr type="begPad" refType="connDist" fact="-0.2"/>
                <dgm:constr type="endPad" refType="connDist" fact="0.05"/>
              </dgm:constrLst>
            </dgm:if>
            <dgm:else name="Name8">
              <dgm:alg type="conn">
                <dgm:param type="connRout" val="longCurve"/>
                <dgm:param type="begPts" val="midL"/>
                <dgm:param type="endPts" val="midR"/>
                <dgm:param type="dstNode" val="node1"/>
              </dgm:alg>
              <dgm:shape xmlns:r="http://schemas.openxmlformats.org/officeDocument/2006/relationships" type="conn" r:blip="" zOrderOff="-2">
                <dgm:adjLst/>
              </dgm:shape>
              <dgm:presOf axis="ch" ptType="sibTrans"/>
              <dgm:constrLst>
                <dgm:constr type="userA"/>
                <dgm:constr type="diam" refType="userA"/>
                <dgm:constr type="wArH" refType="userA" fact="0.05"/>
                <dgm:constr type="hArH" refType="userA" fact="0.1"/>
                <dgm:constr type="stemThick" refType="userA" fact="0.06"/>
                <dgm:constr type="begPad" refType="connDist" fact="-0.2"/>
                <dgm:constr type="endPad" refType="connDist" fact="0.05"/>
              </dgm:constrLst>
            </dgm:else>
          </dgm:choose>
          <dgm:ruleLst/>
        </dgm:layoutNode>
        <dgm:layoutNode name="node2">
          <dgm:varLst>
            <dgm:bulletEnabled val="1"/>
          </dgm:varLst>
          <dgm:alg type="tx"/>
          <dgm:shape xmlns:r="http://schemas.openxmlformats.org/officeDocument/2006/relationships" type="roundRect" r:blip="">
            <dgm:adjLst/>
          </dgm:shape>
          <dgm:presOf axis="ch desOrSelf"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sp1">
          <dgm:alg type="sp"/>
          <dgm:shape xmlns:r="http://schemas.openxmlformats.org/officeDocument/2006/relationships" r:blip="">
            <dgm:adjLst/>
          </dgm:shape>
          <dgm:presOf/>
          <dgm:constrLst/>
          <dgm:ruleLst/>
        </dgm:layoutNode>
        <dgm:layoutNode name="sp2">
          <dgm:alg type="sp"/>
          <dgm:shape xmlns:r="http://schemas.openxmlformats.org/officeDocument/2006/relationships" r:blip="">
            <dgm:adjLst/>
          </dgm:shape>
          <dgm:presOf/>
          <dgm:constrLst/>
          <dgm:ruleLst/>
        </dgm:layoutNode>
      </dgm:if>
      <dgm:else name="Name9">
        <dgm:layoutNode name="cycle">
          <dgm:choose name="Name10">
            <dgm:if name="Name11" func="var" arg="dir" op="equ" val="norm">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fact="-1"/>
                <dgm:constr type="wArH" for="ch" ptType="sibTrans" refType="diam" op="equ" fact="0.05"/>
                <dgm:constr type="hArH" for="ch" ptType="sibTrans" refType="diam" op="equ" fact="0.1"/>
                <dgm:constr type="stemThick" for="ch" ptType="sibTrans" refType="diam" op="equ" fact="0.065"/>
                <dgm:constr type="primFontSz" for="ch" ptType="node" op="equ"/>
              </dgm:constrLst>
            </dgm:if>
            <dgm:else name="Name12">
              <dgm:alg type="cycle">
                <dgm:param type="stAng" val="0"/>
                <dgm:param type="spanAng" val="-360"/>
              </dgm:alg>
              <dgm:shape xmlns:r="http://schemas.openxmlformats.org/officeDocument/2006/relationships" r:blip="">
                <dgm:adjLst/>
              </dgm:shape>
              <dgm:presOf/>
              <dgm:constrLst>
                <dgm:constr type="diam" refType="w"/>
                <dgm:constr type="w" for="ch" ptType="node" refType="w"/>
                <dgm:constr type="sibSp" val="15"/>
                <dgm:constr type="userA" for="ch" ptType="sibTrans" refType="diam" op="equ"/>
                <dgm:constr type="wArH" for="ch" ptType="sibTrans" refType="diam" op="equ" fact="0.05"/>
                <dgm:constr type="hArH" for="ch" ptType="sibTrans" refType="diam" op="equ" fact="0.1"/>
                <dgm:constr type="stemThick" for="ch" ptType="sibTrans" refType="diam" op="equ" fact="0.065"/>
                <dgm:constr type="primFontSz" for="ch" ptType="node" op="equ"/>
              </dgm:constrLst>
            </dgm:else>
          </dgm:choose>
          <dgm:ruleLst/>
          <dgm:forEach name="nodesFirstNodeForEach" axis="ch" ptType="node" cnt="1">
            <dgm:layoutNode name="nodeFirstNode">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FirstNode" styleLbl="bgShp">
                <dgm:choose name="Name13">
                  <dgm:if name="Name14" func="var" arg="dir" op="equ" val="norm">
                    <dgm:alg type="conn">
                      <dgm:param type="connRout" val="longCurve"/>
                      <dgm:param type="begPts" val="midR"/>
                      <dgm:param type="endPts" val="midL"/>
                      <dgm:param type="dstNode" val="nodeFirstNode"/>
                    </dgm:alg>
                  </dgm:if>
                  <dgm:else name="Name15">
                    <dgm:alg type="conn">
                      <dgm:param type="connRout" val="longCurve"/>
                      <dgm:param type="begPts" val="midL"/>
                      <dgm:param type="endPts" val="midR"/>
                      <dgm:param type="dstNode" val="nodeFirstNode"/>
                    </dgm:alg>
                  </dgm:else>
                </dgm:choose>
                <dgm:shape xmlns:r="http://schemas.openxmlformats.org/officeDocument/2006/relationships" type="conn" r:blip="" zOrderOff="-2">
                  <dgm:adjLst/>
                </dgm:shape>
                <dgm:presOf axis="self"/>
                <dgm:choose name="Name16">
                  <dgm:if name="Name17" axis="par ch" ptType="doc node" func="cnt" op="equ" val="3">
                    <dgm:constrLst>
                      <dgm:constr type="userA"/>
                      <dgm:constr type="diam" refType="userA" fact="1.01"/>
                      <dgm:constr type="begPad" refType="connDist" fact="-0.2"/>
                      <dgm:constr type="endPad" refType="connDist" fact="0.05"/>
                    </dgm:constrLst>
                  </dgm:if>
                  <dgm:if name="Name18" axis="par ch" ptType="doc node" func="cnt" op="equ" val="4">
                    <dgm:constrLst>
                      <dgm:constr type="userA"/>
                      <dgm:constr type="diam" refType="userA" fact="1.26"/>
                      <dgm:constr type="begPad" refType="connDist" fact="-0.2"/>
                      <dgm:constr type="endPad" refType="connDist" fact="0.05"/>
                    </dgm:constrLst>
                  </dgm:if>
                  <dgm:if name="Name19" axis="par ch" ptType="doc node" func="cnt" op="equ" val="5">
                    <dgm:constrLst>
                      <dgm:constr type="userA"/>
                      <dgm:constr type="diam" refType="userA" fact="1.04"/>
                      <dgm:constr type="begPad" refType="connDist" fact="-0.2"/>
                      <dgm:constr type="endPad" refType="connDist" fact="0.05"/>
                    </dgm:constrLst>
                  </dgm:if>
                  <dgm:if name="Name20" axis="par ch" ptType="doc node" func="cnt" op="equ" val="6">
                    <dgm:constrLst>
                      <dgm:constr type="userA"/>
                      <dgm:constr type="diam" refType="userA" fact="1.1"/>
                      <dgm:constr type="begPad" refType="connDist" fact="-0.2"/>
                      <dgm:constr type="endPad" refType="connDist" fact="0.05"/>
                    </dgm:constrLst>
                  </dgm:if>
                  <dgm:else name="Name21">
                    <dgm:constrLst>
                      <dgm:constr type="userA"/>
                      <dgm:constr type="diam" refType="userA" fact="1.04"/>
                      <dgm:constr type="begPad" refType="connDist" fact="-0.2"/>
                      <dgm:constr type="endPad" refType="connDist" fact="0.05"/>
                    </dgm:constrLst>
                  </dgm:else>
                </dgm:choose>
                <dgm:ruleLst/>
              </dgm:layoutNode>
            </dgm:forEach>
          </dgm:forEach>
          <dgm:forEach name="followingNodesForEach" axis="ch" ptType="node" st="2">
            <dgm:layoutNode name="nodeFollowingNodes">
              <dgm:varLst>
                <dgm:bulletEnabled val="1"/>
              </dgm:varLst>
              <dgm:alg type="tx"/>
              <dgm:shape xmlns:r="http://schemas.openxmlformats.org/officeDocument/2006/relationships" type="roundRect" r:blip="">
                <dgm:adjLst/>
              </dgm:shape>
              <dgm:presOf axis="desOrSelf" ptType="node"/>
              <dgm:constrLst>
                <dgm:constr type="h" refType="w" fact="0.5"/>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dgm:layoutNode>
      </dgm:else>
    </dgm:choose>
  </dgm:layoutNode>
</dgm:layoutDef>
</file>

<file path=ppt/diagrams/layout14.xml><?xml version="1.0" encoding="utf-8"?>
<dgm:layoutDef xmlns:dgm="http://schemas.openxmlformats.org/drawingml/2006/diagram" xmlns:a="http://schemas.openxmlformats.org/drawingml/2006/main" uniqueId="urn:microsoft.com/office/officeart/2005/8/layout/venn3">
  <dgm:title val=""/>
  <dgm:desc val=""/>
  <dgm:catLst>
    <dgm:cat type="relationship" pri="2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fallback" val="2D"/>
        </dgm:alg>
      </dgm:if>
      <dgm:else name="Name3">
        <dgm:alg type="lin">
          <dgm:param type="fallback" val="2D"/>
          <dgm:param type="linDir" val="fromR"/>
        </dgm:alg>
      </dgm:else>
    </dgm:choose>
    <dgm:shape xmlns:r="http://schemas.openxmlformats.org/officeDocument/2006/relationships" r:blip="">
      <dgm:adjLst/>
    </dgm:shape>
    <dgm:presOf/>
    <dgm:constrLst>
      <dgm:constr type="w" for="ch" ptType="node" refType="w"/>
      <dgm:constr type="h" for="ch" ptType="node" refType="w" refFor="ch" refPtType="node"/>
      <dgm:constr type="w" for="ch" forName="space" refType="w" refFor="ch" refPtType="node" fact="-0.2"/>
      <dgm:constr type="primFontSz" for="ch" ptType="node" op="equ" val="65"/>
    </dgm:constrLst>
    <dgm:ruleLst/>
    <dgm:forEach name="Name4" axis="ch" ptType="node">
      <dgm:layoutNode name="Name5" styleLbl="vennNode1">
        <dgm:varLst>
          <dgm:bulletEnabled val="1"/>
        </dgm:varLst>
        <dgm:alg type="tx">
          <dgm:param type="txAnchorVertCh" val="mid"/>
          <dgm:param type="txAnchorHorzCh" val="ctr"/>
        </dgm:alg>
        <dgm:shape xmlns:r="http://schemas.openxmlformats.org/officeDocument/2006/relationships" type="ellipse" r:blip="">
          <dgm:adjLst/>
        </dgm:shape>
        <dgm:presOf axis="desOrSelf" ptType="node"/>
        <dgm:constrLst>
          <dgm:constr type="tMarg" refType="primFontSz" fact="0.1"/>
          <dgm:constr type="bMarg" refType="primFontSz" fact="0.1"/>
          <dgm:constr type="lMarg" refType="w" fact="0.156"/>
          <dgm:constr type="rMarg" refType="w" fact="0.156"/>
        </dgm:constrLst>
        <dgm:ruleLst>
          <dgm:rule type="primFontSz" val="5" fact="NaN" max="NaN"/>
        </dgm:ruleLst>
      </dgm:layoutNode>
      <dgm:forEach name="Name6"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6.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1378"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79"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5364"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101381"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noProof="0" smtClean="0"/>
              <a:t>Click to edit Master text styles</a:t>
            </a:r>
          </a:p>
          <a:p>
            <a:pPr lvl="1"/>
            <a:r>
              <a:rPr lang="en-US" altLang="en-US" noProof="0" smtClean="0"/>
              <a:t>Second level</a:t>
            </a:r>
          </a:p>
          <a:p>
            <a:pPr lvl="2"/>
            <a:r>
              <a:rPr lang="en-US" altLang="en-US" noProof="0" smtClean="0"/>
              <a:t>Third level</a:t>
            </a:r>
          </a:p>
          <a:p>
            <a:pPr lvl="3"/>
            <a:r>
              <a:rPr lang="en-US" altLang="en-US" noProof="0" smtClean="0"/>
              <a:t>Fourth level</a:t>
            </a:r>
          </a:p>
          <a:p>
            <a:pPr lvl="4"/>
            <a:r>
              <a:rPr lang="en-US" altLang="en-US" noProof="0" smtClean="0"/>
              <a:t>Fifth level</a:t>
            </a:r>
          </a:p>
        </p:txBody>
      </p:sp>
      <p:sp>
        <p:nvSpPr>
          <p:cNvPr id="101382"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200">
                <a:effectLst/>
                <a:latin typeface="Arial" panose="020B0604020202020204" pitchFamily="34" charset="0"/>
              </a:defRPr>
            </a:lvl1pPr>
          </a:lstStyle>
          <a:p>
            <a:pPr>
              <a:defRPr/>
            </a:pPr>
            <a:endParaRPr lang="en-US" altLang="en-US"/>
          </a:p>
        </p:txBody>
      </p:sp>
      <p:sp>
        <p:nvSpPr>
          <p:cNvPr id="101383"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200">
                <a:effectLst/>
                <a:latin typeface="Arial" panose="020B0604020202020204" pitchFamily="34" charset="0"/>
              </a:defRPr>
            </a:lvl1pPr>
          </a:lstStyle>
          <a:p>
            <a:pPr>
              <a:defRPr/>
            </a:pPr>
            <a:fld id="{3BCDEEBC-B7F6-44B7-9DFE-BB722161386A}" type="slidenum">
              <a:rPr lang="en-US" altLang="en-US"/>
              <a:pPr>
                <a:defRPr/>
              </a:pPr>
              <a:t>‹#›</a:t>
            </a:fld>
            <a:endParaRPr lang="en-U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29"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4930"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4931"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70E5EDC5-21A9-40B7-ABEC-72BD00E8AB09}"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5796572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7" name="Slide Image Placeholder 1"/>
          <p:cNvSpPr>
            <a:spLocks noGrp="1" noRot="1" noChangeAspect="1" noChangeArrowheads="1" noTextEdit="1"/>
          </p:cNvSpPr>
          <p:nvPr>
            <p:ph type="sldImg" idx="4294967295"/>
          </p:nvPr>
        </p:nvSpPr>
        <p:spPr bwMode="auto">
          <a:ln>
            <a:solidFill>
              <a:srgbClr val="000000"/>
            </a:solidFill>
            <a:miter lim="800000"/>
            <a:headEnd/>
            <a:tailEnd/>
          </a:ln>
        </p:spPr>
      </p:sp>
      <p:sp>
        <p:nvSpPr>
          <p:cNvPr id="126978" name="Notes Placeholder 2"/>
          <p:cNvSpPr>
            <a:spLocks noGrp="1" noChangeArrowheads="1"/>
          </p:cNvSpPr>
          <p:nvPr>
            <p:ph type="body" idx="4294967295"/>
          </p:nvPr>
        </p:nvSpPr>
        <p:spPr bwMode="auto">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26979" name="Slide Number Placeholder 3"/>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7CDAAD0-1450-4A6E-A416-4318DDB63C24}" type="slidenum">
              <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427385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57492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11803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602519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077108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1637717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670994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08666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584737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655765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9492915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0666019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356290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69619871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180184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139222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8979260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90932565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68466716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24</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7668043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25</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2349491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26</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2056654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27</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4766496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28</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7464985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29</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87902366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30</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629890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p:cNvSpPr>
            <a:spLocks noGrp="1" noRot="1" noChangeAspect="1" noTextEdit="1"/>
          </p:cNvSpPr>
          <p:nvPr>
            <p:ph type="sldImg"/>
          </p:nvPr>
        </p:nvSpPr>
        <p:spPr>
          <a:ln/>
        </p:spPr>
      </p:sp>
      <p:sp>
        <p:nvSpPr>
          <p:cNvPr id="53251" name="Notes Placeholder 2"/>
          <p:cNvSpPr>
            <a:spLocks noGrp="1"/>
          </p:cNvSpPr>
          <p:nvPr>
            <p:ph type="body" idx="1"/>
          </p:nvPr>
        </p:nvSpPr>
        <p:spPr>
          <a:noFill/>
        </p:spPr>
        <p:txBody>
          <a:bodyPr/>
          <a:lstStyle/>
          <a:p>
            <a:endParaRPr lang="en-US" altLang="en-US" smtClean="0"/>
          </a:p>
        </p:txBody>
      </p:sp>
      <p:sp>
        <p:nvSpPr>
          <p:cNvPr id="5325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2CDFF995-91C5-4DBA-8E9A-F69BCED55E7A}"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31</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94560858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p:spPr>
        <p:txBody>
          <a:bodyPr/>
          <a:lstStyle/>
          <a:p>
            <a:endParaRPr lang="en-US" altLang="en-US" smtClean="0"/>
          </a:p>
        </p:txBody>
      </p:sp>
      <p:sp>
        <p:nvSpPr>
          <p:cNvPr id="83972"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64232DFA-E853-4A37-8895-76D80BF1864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32</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30490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Slide Image Placeholder 1"/>
          <p:cNvSpPr>
            <a:spLocks noGrp="1" noRot="1" noChangeAspect="1" noTextEdit="1"/>
          </p:cNvSpPr>
          <p:nvPr>
            <p:ph type="sldImg"/>
          </p:nvPr>
        </p:nvSpPr>
        <p:spPr>
          <a:ln/>
        </p:spPr>
      </p:sp>
      <p:sp>
        <p:nvSpPr>
          <p:cNvPr id="100355" name="Notes Placeholder 2"/>
          <p:cNvSpPr>
            <a:spLocks noGrp="1"/>
          </p:cNvSpPr>
          <p:nvPr>
            <p:ph type="body" idx="1"/>
          </p:nvPr>
        </p:nvSpPr>
        <p:spPr>
          <a:noFill/>
        </p:spPr>
        <p:txBody>
          <a:bodyPr/>
          <a:lstStyle/>
          <a:p>
            <a:endParaRPr lang="en-US" altLang="en-US" smtClean="0"/>
          </a:p>
        </p:txBody>
      </p:sp>
      <p:sp>
        <p:nvSpPr>
          <p:cNvPr id="100356" name="Slide Number Placeholder 3"/>
          <p:cNvSpPr>
            <a:spLocks noGrp="1"/>
          </p:cNvSpPr>
          <p:nvPr>
            <p:ph type="sldNum" sz="quarter" idx="5"/>
          </p:nvPr>
        </p:nvSpPr>
        <p:spPr>
          <a:noFill/>
        </p:spPr>
        <p:txBody>
          <a:bodyPr/>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B888905-AE15-4D1B-BD69-1FD0774DFD23}"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33</a:t>
            </a:fld>
            <a:endPar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240500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p:cNvSpPr>
            <a:spLocks/>
          </p:cNvSpPr>
          <p:nvPr/>
        </p:nvSpPr>
        <p:spPr bwMode="auto">
          <a:xfrm>
            <a:off x="285750" y="2803525"/>
            <a:ext cx="1588" cy="3035300"/>
          </a:xfrm>
          <a:custGeom>
            <a:avLst/>
            <a:gdLst>
              <a:gd name="T0" fmla="*/ 0 h 1912"/>
              <a:gd name="T1" fmla="*/ 6 h 1912"/>
              <a:gd name="T2" fmla="*/ 6 h 1912"/>
              <a:gd name="T3" fmla="*/ 60 h 1912"/>
              <a:gd name="T4" fmla="*/ 1912 h 1912"/>
              <a:gd name="T5" fmla="*/ 1912 h 1912"/>
              <a:gd name="T6" fmla="*/ 0 h 1912"/>
              <a:gd name="T7" fmla="*/ 0 h 1912"/>
            </a:gdLst>
            <a:ahLst/>
            <a:cxnLst>
              <a:cxn ang="0">
                <a:pos x="0" y="T0"/>
              </a:cxn>
              <a:cxn ang="0">
                <a:pos x="0" y="T1"/>
              </a:cxn>
              <a:cxn ang="0">
                <a:pos x="0" y="T2"/>
              </a:cxn>
              <a:cxn ang="0">
                <a:pos x="0" y="T3"/>
              </a:cxn>
              <a:cxn ang="0">
                <a:pos x="0" y="T4"/>
              </a:cxn>
              <a:cxn ang="0">
                <a:pos x="0" y="T5"/>
              </a:cxn>
              <a:cxn ang="0">
                <a:pos x="0" y="T6"/>
              </a:cxn>
              <a:cxn ang="0">
                <a:pos x="0" y="T7"/>
              </a:cxn>
            </a:cxnLst>
            <a:rect l="0" t="0" r="r" b="b"/>
            <a:pathLst>
              <a:path h="1912">
                <a:moveTo>
                  <a:pt x="0" y="0"/>
                </a:moveTo>
                <a:lnTo>
                  <a:pt x="0" y="6"/>
                </a:lnTo>
                <a:lnTo>
                  <a:pt x="0" y="6"/>
                </a:lnTo>
                <a:lnTo>
                  <a:pt x="0" y="60"/>
                </a:lnTo>
                <a:lnTo>
                  <a:pt x="0" y="1912"/>
                </a:lnTo>
                <a:lnTo>
                  <a:pt x="0" y="1912"/>
                </a:lnTo>
                <a:lnTo>
                  <a:pt x="0" y="0"/>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algn="ctr" eaLnBrk="1" hangingPunct="1">
              <a:spcBef>
                <a:spcPct val="20000"/>
              </a:spcBef>
              <a:buClr>
                <a:srgbClr val="3399FF"/>
              </a:buClr>
              <a:buFont typeface="Wingdings" panose="05000000000000000000" pitchFamily="2" charset="2"/>
              <a:buNone/>
              <a:defRPr/>
            </a:pPr>
            <a:endParaRPr lang="en-US">
              <a:effectLst>
                <a:outerShdw blurRad="38100" dist="38100" dir="2700000" algn="tl">
                  <a:srgbClr val="000000">
                    <a:alpha val="43137"/>
                  </a:srgbClr>
                </a:outerShdw>
              </a:effectLst>
            </a:endParaRPr>
          </a:p>
        </p:txBody>
      </p:sp>
      <p:sp>
        <p:nvSpPr>
          <p:cNvPr id="318466"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n-US" altLang="en-US" noProof="0" smtClean="0"/>
              <a:t>Click to edit Master title style</a:t>
            </a:r>
          </a:p>
        </p:txBody>
      </p:sp>
      <p:sp>
        <p:nvSpPr>
          <p:cNvPr id="318467"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n-US" altLang="en-US" noProof="0" smtClean="0"/>
              <a:t>Click to edit Master subtitle style</a:t>
            </a:r>
          </a:p>
        </p:txBody>
      </p:sp>
      <p:sp>
        <p:nvSpPr>
          <p:cNvPr id="5" name="Rectangle 5"/>
          <p:cNvSpPr>
            <a:spLocks noGrp="1" noChangeArrowheads="1"/>
          </p:cNvSpPr>
          <p:nvPr>
            <p:ph type="ftr" sz="quarter" idx="10"/>
          </p:nvPr>
        </p:nvSpPr>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1"/>
          </p:nvPr>
        </p:nvSpPr>
        <p:spPr/>
        <p:txBody>
          <a:bodyPr/>
          <a:lstStyle>
            <a:lvl1pPr>
              <a:defRPr/>
            </a:lvl1pPr>
          </a:lstStyle>
          <a:p>
            <a:pPr>
              <a:defRPr/>
            </a:pPr>
            <a:fld id="{794AF703-9841-4636-8AFA-38CDB58FE002}" type="slidenum">
              <a:rPr lang="en-US" altLang="en-US"/>
              <a:pPr>
                <a:defRPr/>
              </a:pPr>
              <a:t>‹#›</a:t>
            </a:fld>
            <a:endParaRPr lang="en-US" altLang="en-US"/>
          </a:p>
        </p:txBody>
      </p:sp>
      <p:sp>
        <p:nvSpPr>
          <p:cNvPr id="7" name="Rectangle 7"/>
          <p:cNvSpPr>
            <a:spLocks noGrp="1" noChangeArrowheads="1"/>
          </p:cNvSpPr>
          <p:nvPr>
            <p:ph type="dt" sz="quarter" idx="12"/>
          </p:nvPr>
        </p:nvSpPr>
        <p:spPr/>
        <p:txBody>
          <a:bodyPr/>
          <a:lstStyle>
            <a:lvl1pPr>
              <a:defRPr/>
            </a:lvl1pPr>
          </a:lstStyle>
          <a:p>
            <a:pPr>
              <a:defRPr/>
            </a:pPr>
            <a:endParaRPr lang="en-US" altLang="en-US"/>
          </a:p>
        </p:txBody>
      </p:sp>
    </p:spTree>
    <p:extLst>
      <p:ext uri="{BB962C8B-B14F-4D97-AF65-F5344CB8AC3E}">
        <p14:creationId xmlns:p14="http://schemas.microsoft.com/office/powerpoint/2010/main" val="2551356419"/>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8CA03ED5-90CB-43D8-96A8-50991B9AED0E}" type="slidenum">
              <a:rPr lang="en-US" altLang="en-US"/>
              <a:pPr>
                <a:defRPr/>
              </a:pPr>
              <a:t>‹#›</a:t>
            </a:fld>
            <a:endParaRPr lang="en-US" altLang="en-US"/>
          </a:p>
        </p:txBody>
      </p:sp>
    </p:spTree>
    <p:extLst>
      <p:ext uri="{BB962C8B-B14F-4D97-AF65-F5344CB8AC3E}">
        <p14:creationId xmlns:p14="http://schemas.microsoft.com/office/powerpoint/2010/main" val="313540179"/>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54DBF644-6C50-41F5-990C-15F4C0A90FCA}" type="slidenum">
              <a:rPr lang="en-US" altLang="en-US"/>
              <a:pPr>
                <a:defRPr/>
              </a:pPr>
              <a:t>‹#›</a:t>
            </a:fld>
            <a:endParaRPr lang="en-US" altLang="en-US"/>
          </a:p>
        </p:txBody>
      </p:sp>
    </p:spTree>
    <p:extLst>
      <p:ext uri="{BB962C8B-B14F-4D97-AF65-F5344CB8AC3E}">
        <p14:creationId xmlns:p14="http://schemas.microsoft.com/office/powerpoint/2010/main" val="1716629526"/>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05000"/>
            <a:ext cx="4038600" cy="4114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E9F89140-D155-4CC3-A19D-158EDB1FF571}" type="slidenum">
              <a:rPr lang="en-US" altLang="en-US"/>
              <a:pPr>
                <a:defRPr/>
              </a:pPr>
              <a:t>‹#›</a:t>
            </a:fld>
            <a:endParaRPr lang="en-US" altLang="en-US"/>
          </a:p>
        </p:txBody>
      </p:sp>
    </p:spTree>
    <p:extLst>
      <p:ext uri="{BB962C8B-B14F-4D97-AF65-F5344CB8AC3E}">
        <p14:creationId xmlns:p14="http://schemas.microsoft.com/office/powerpoint/2010/main" val="2098615746"/>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6"/>
          <p:cNvSpPr>
            <a:spLocks noGrp="1" noChangeArrowheads="1"/>
          </p:cNvSpPr>
          <p:nvPr>
            <p:ph type="sldNum" sz="quarter" idx="12"/>
          </p:nvPr>
        </p:nvSpPr>
        <p:spPr>
          <a:ln/>
        </p:spPr>
        <p:txBody>
          <a:bodyPr/>
          <a:lstStyle>
            <a:lvl1pPr>
              <a:defRPr/>
            </a:lvl1pPr>
          </a:lstStyle>
          <a:p>
            <a:pPr>
              <a:defRPr/>
            </a:pPr>
            <a:fld id="{2106C895-0689-4F2D-B572-E548276E3BAA}" type="slidenum">
              <a:rPr lang="en-US" altLang="en-US"/>
              <a:pPr>
                <a:defRPr/>
              </a:pPr>
              <a:t>‹#›</a:t>
            </a:fld>
            <a:endParaRPr lang="en-US" altLang="en-US"/>
          </a:p>
        </p:txBody>
      </p:sp>
    </p:spTree>
    <p:extLst>
      <p:ext uri="{BB962C8B-B14F-4D97-AF65-F5344CB8AC3E}">
        <p14:creationId xmlns:p14="http://schemas.microsoft.com/office/powerpoint/2010/main" val="266084370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6"/>
          <p:cNvSpPr>
            <a:spLocks noGrp="1" noChangeArrowheads="1"/>
          </p:cNvSpPr>
          <p:nvPr>
            <p:ph type="sldNum" sz="quarter" idx="12"/>
          </p:nvPr>
        </p:nvSpPr>
        <p:spPr>
          <a:ln/>
        </p:spPr>
        <p:txBody>
          <a:bodyPr/>
          <a:lstStyle>
            <a:lvl1pPr>
              <a:defRPr/>
            </a:lvl1pPr>
          </a:lstStyle>
          <a:p>
            <a:pPr>
              <a:defRPr/>
            </a:pPr>
            <a:fld id="{F72CDF9A-68C4-4442-8ED6-F88FCE1DE2F0}" type="slidenum">
              <a:rPr lang="en-US" altLang="en-US"/>
              <a:pPr>
                <a:defRPr/>
              </a:pPr>
              <a:t>‹#›</a:t>
            </a:fld>
            <a:endParaRPr lang="en-US" altLang="en-US"/>
          </a:p>
        </p:txBody>
      </p:sp>
    </p:spTree>
    <p:extLst>
      <p:ext uri="{BB962C8B-B14F-4D97-AF65-F5344CB8AC3E}">
        <p14:creationId xmlns:p14="http://schemas.microsoft.com/office/powerpoint/2010/main" val="3227368764"/>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6"/>
          <p:cNvSpPr>
            <a:spLocks noGrp="1" noChangeArrowheads="1"/>
          </p:cNvSpPr>
          <p:nvPr>
            <p:ph type="sldNum" sz="quarter" idx="12"/>
          </p:nvPr>
        </p:nvSpPr>
        <p:spPr>
          <a:ln/>
        </p:spPr>
        <p:txBody>
          <a:bodyPr/>
          <a:lstStyle>
            <a:lvl1pPr>
              <a:defRPr/>
            </a:lvl1pPr>
          </a:lstStyle>
          <a:p>
            <a:pPr>
              <a:defRPr/>
            </a:pPr>
            <a:fld id="{4DEA5328-3BFD-40C4-B746-EB5423FA4643}" type="slidenum">
              <a:rPr lang="en-US" altLang="en-US"/>
              <a:pPr>
                <a:defRPr/>
              </a:pPr>
              <a:t>‹#›</a:t>
            </a:fld>
            <a:endParaRPr lang="en-US" altLang="en-US"/>
          </a:p>
        </p:txBody>
      </p:sp>
    </p:spTree>
    <p:extLst>
      <p:ext uri="{BB962C8B-B14F-4D97-AF65-F5344CB8AC3E}">
        <p14:creationId xmlns:p14="http://schemas.microsoft.com/office/powerpoint/2010/main" val="4057536209"/>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9E3C1F94-809B-4FFC-9F29-D07227C0AAF8}" type="slidenum">
              <a:rPr lang="en-US" altLang="en-US"/>
              <a:pPr>
                <a:defRPr/>
              </a:pPr>
              <a:t>‹#›</a:t>
            </a:fld>
            <a:endParaRPr lang="en-US" altLang="en-US"/>
          </a:p>
        </p:txBody>
      </p:sp>
    </p:spTree>
    <p:extLst>
      <p:ext uri="{BB962C8B-B14F-4D97-AF65-F5344CB8AC3E}">
        <p14:creationId xmlns:p14="http://schemas.microsoft.com/office/powerpoint/2010/main" val="4159128290"/>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6"/>
          <p:cNvSpPr>
            <a:spLocks noGrp="1" noChangeArrowheads="1"/>
          </p:cNvSpPr>
          <p:nvPr>
            <p:ph type="sldNum" sz="quarter" idx="12"/>
          </p:nvPr>
        </p:nvSpPr>
        <p:spPr>
          <a:ln/>
        </p:spPr>
        <p:txBody>
          <a:bodyPr/>
          <a:lstStyle>
            <a:lvl1pPr>
              <a:defRPr/>
            </a:lvl1pPr>
          </a:lstStyle>
          <a:p>
            <a:pPr>
              <a:defRPr/>
            </a:pPr>
            <a:fld id="{B54C6B30-E1F3-4D5C-976D-B72AFB18764B}" type="slidenum">
              <a:rPr lang="en-US" altLang="en-US"/>
              <a:pPr>
                <a:defRPr/>
              </a:pPr>
              <a:t>‹#›</a:t>
            </a:fld>
            <a:endParaRPr lang="en-US" altLang="en-US"/>
          </a:p>
        </p:txBody>
      </p:sp>
    </p:spTree>
    <p:extLst>
      <p:ext uri="{BB962C8B-B14F-4D97-AF65-F5344CB8AC3E}">
        <p14:creationId xmlns:p14="http://schemas.microsoft.com/office/powerpoint/2010/main" val="4110234473"/>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18404304-C98E-4E22-9F63-8D2EE546B2AD}" type="slidenum">
              <a:rPr lang="en-US" altLang="en-US"/>
              <a:pPr>
                <a:defRPr/>
              </a:pPr>
              <a:t>‹#›</a:t>
            </a:fld>
            <a:endParaRPr lang="en-US" altLang="en-US"/>
          </a:p>
        </p:txBody>
      </p:sp>
    </p:spTree>
    <p:extLst>
      <p:ext uri="{BB962C8B-B14F-4D97-AF65-F5344CB8AC3E}">
        <p14:creationId xmlns:p14="http://schemas.microsoft.com/office/powerpoint/2010/main" val="4260820169"/>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5"/>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6"/>
          <p:cNvSpPr>
            <a:spLocks noGrp="1" noChangeArrowheads="1"/>
          </p:cNvSpPr>
          <p:nvPr>
            <p:ph type="sldNum" sz="quarter" idx="12"/>
          </p:nvPr>
        </p:nvSpPr>
        <p:spPr>
          <a:ln/>
        </p:spPr>
        <p:txBody>
          <a:bodyPr/>
          <a:lstStyle>
            <a:lvl1pPr>
              <a:defRPr/>
            </a:lvl1pPr>
          </a:lstStyle>
          <a:p>
            <a:pPr>
              <a:defRPr/>
            </a:pPr>
            <a:fld id="{C2772A03-D99C-4410-B379-F31F721F0CEE}" type="slidenum">
              <a:rPr lang="en-US" altLang="en-US"/>
              <a:pPr>
                <a:defRPr/>
              </a:pPr>
              <a:t>‹#›</a:t>
            </a:fld>
            <a:endParaRPr lang="en-US" altLang="en-US"/>
          </a:p>
        </p:txBody>
      </p:sp>
    </p:spTree>
    <p:extLst>
      <p:ext uri="{BB962C8B-B14F-4D97-AF65-F5344CB8AC3E}">
        <p14:creationId xmlns:p14="http://schemas.microsoft.com/office/powerpoint/2010/main" val="2558346859"/>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1658938" y="1600200"/>
            <a:ext cx="6837362" cy="3200400"/>
            <a:chOff x="1045" y="1008"/>
            <a:chExt cx="4307" cy="2016"/>
          </a:xfrm>
        </p:grpSpPr>
        <p:sp>
          <p:nvSpPr>
            <p:cNvPr id="5" name="Oval 3"/>
            <p:cNvSpPr>
              <a:spLocks noChangeArrowheads="1"/>
            </p:cNvSpPr>
            <p:nvPr/>
          </p:nvSpPr>
          <p:spPr bwMode="hidden">
            <a:xfrm flipH="1">
              <a:off x="4392"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6" name="Oval 4"/>
            <p:cNvSpPr>
              <a:spLocks noChangeArrowheads="1"/>
            </p:cNvSpPr>
            <p:nvPr/>
          </p:nvSpPr>
          <p:spPr bwMode="hidden">
            <a:xfrm flipH="1">
              <a:off x="3264" y="1008"/>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7" name="Oval 5"/>
            <p:cNvSpPr>
              <a:spLocks noChangeArrowheads="1"/>
            </p:cNvSpPr>
            <p:nvPr/>
          </p:nvSpPr>
          <p:spPr bwMode="hidden">
            <a:xfrm flipH="1">
              <a:off x="2136" y="1008"/>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8" name="Oval 6"/>
            <p:cNvSpPr>
              <a:spLocks noChangeArrowheads="1"/>
            </p:cNvSpPr>
            <p:nvPr/>
          </p:nvSpPr>
          <p:spPr bwMode="hidden">
            <a:xfrm flipH="1">
              <a:off x="2136" y="2064"/>
              <a:ext cx="960" cy="960"/>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9" name="Oval 7"/>
            <p:cNvSpPr>
              <a:spLocks noChangeArrowheads="1"/>
            </p:cNvSpPr>
            <p:nvPr/>
          </p:nvSpPr>
          <p:spPr bwMode="hidden">
            <a:xfrm flipH="1">
              <a:off x="1045" y="2064"/>
              <a:ext cx="960" cy="960"/>
            </a:xfrm>
            <a:prstGeom prst="ellipse">
              <a:avLst/>
            </a:prstGeom>
            <a:solidFill>
              <a:schemeClr val="accent2"/>
            </a:solidFill>
            <a:ln>
              <a:noFill/>
            </a:ln>
            <a:effectLst/>
            <a:extLst>
              <a:ext uri="{91240B29-F687-4F45-9708-019B960494DF}">
                <a14:hiddenLine xmlns:a14="http://schemas.microsoft.com/office/drawing/2010/main" w="952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10" name="Oval 8"/>
            <p:cNvSpPr>
              <a:spLocks noChangeArrowheads="1"/>
            </p:cNvSpPr>
            <p:nvPr/>
          </p:nvSpPr>
          <p:spPr bwMode="hidden">
            <a:xfrm flipH="1">
              <a:off x="4392" y="2064"/>
              <a:ext cx="960" cy="960"/>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440332" name="Rectangle 12"/>
          <p:cNvSpPr>
            <a:spLocks noGrp="1" noChangeArrowheads="1"/>
          </p:cNvSpPr>
          <p:nvPr>
            <p:ph type="ctrTitle"/>
          </p:nvPr>
        </p:nvSpPr>
        <p:spPr>
          <a:xfrm>
            <a:off x="685800" y="1219200"/>
            <a:ext cx="7772400" cy="1933575"/>
          </a:xfrm>
        </p:spPr>
        <p:txBody>
          <a:bodyPr anchor="b"/>
          <a:lstStyle>
            <a:lvl1pPr algn="r">
              <a:defRPr sz="4400"/>
            </a:lvl1pPr>
          </a:lstStyle>
          <a:p>
            <a:pPr lvl="0"/>
            <a:r>
              <a:rPr lang="en-US" altLang="en-US" noProof="0" smtClean="0"/>
              <a:t>Click to edit Master title style</a:t>
            </a:r>
          </a:p>
        </p:txBody>
      </p:sp>
      <p:sp>
        <p:nvSpPr>
          <p:cNvPr id="440333" name="Rectangle 13"/>
          <p:cNvSpPr>
            <a:spLocks noGrp="1" noChangeArrowheads="1"/>
          </p:cNvSpPr>
          <p:nvPr>
            <p:ph type="subTitle" idx="1"/>
          </p:nvPr>
        </p:nvSpPr>
        <p:spPr>
          <a:xfrm>
            <a:off x="2057400" y="3505200"/>
            <a:ext cx="6400800" cy="1752600"/>
          </a:xfrm>
        </p:spPr>
        <p:txBody>
          <a:bodyPr/>
          <a:lstStyle>
            <a:lvl1pPr marL="0" indent="0" algn="r">
              <a:buFont typeface="Wingdings" panose="05000000000000000000" pitchFamily="2" charset="2"/>
              <a:buNone/>
              <a:defRPr/>
            </a:lvl1pPr>
          </a:lstStyle>
          <a:p>
            <a:pPr lvl="0"/>
            <a:r>
              <a:rPr lang="en-US" altLang="en-US" noProof="0" smtClean="0"/>
              <a:t>Click to edit Master subtitle style</a:t>
            </a:r>
          </a:p>
        </p:txBody>
      </p:sp>
      <p:sp>
        <p:nvSpPr>
          <p:cNvPr id="11" name="Rectangle 9"/>
          <p:cNvSpPr>
            <a:spLocks noGrp="1" noChangeArrowheads="1"/>
          </p:cNvSpPr>
          <p:nvPr>
            <p:ph type="dt" sz="half" idx="10"/>
          </p:nvPr>
        </p:nvSpPr>
        <p:spPr/>
        <p:txBody>
          <a:bodyPr/>
          <a:lstStyle>
            <a:lvl1pPr>
              <a:defRPr/>
            </a:lvl1pPr>
          </a:lstStyle>
          <a:p>
            <a:pPr>
              <a:defRPr/>
            </a:pPr>
            <a:endParaRPr lang="en-US" altLang="en-US"/>
          </a:p>
        </p:txBody>
      </p:sp>
      <p:sp>
        <p:nvSpPr>
          <p:cNvPr id="12" name="Rectangle 10"/>
          <p:cNvSpPr>
            <a:spLocks noGrp="1" noChangeArrowheads="1"/>
          </p:cNvSpPr>
          <p:nvPr>
            <p:ph type="ftr" sz="quarter" idx="11"/>
          </p:nvPr>
        </p:nvSpPr>
        <p:spPr/>
        <p:txBody>
          <a:bodyPr/>
          <a:lstStyle>
            <a:lvl1pPr>
              <a:defRPr/>
            </a:lvl1pPr>
          </a:lstStyle>
          <a:p>
            <a:pPr>
              <a:defRPr/>
            </a:pPr>
            <a:r>
              <a:rPr lang="en-US" altLang="en-US"/>
              <a:t>GVHD : Lâm Thị Phương Thùy</a:t>
            </a:r>
          </a:p>
        </p:txBody>
      </p:sp>
      <p:sp>
        <p:nvSpPr>
          <p:cNvPr id="13" name="Rectangle 11"/>
          <p:cNvSpPr>
            <a:spLocks noGrp="1" noChangeArrowheads="1"/>
          </p:cNvSpPr>
          <p:nvPr>
            <p:ph type="sldNum" sz="quarter" idx="12"/>
          </p:nvPr>
        </p:nvSpPr>
        <p:spPr/>
        <p:txBody>
          <a:bodyPr/>
          <a:lstStyle>
            <a:lvl1pPr>
              <a:defRPr/>
            </a:lvl1pPr>
          </a:lstStyle>
          <a:p>
            <a:pPr>
              <a:defRPr/>
            </a:pPr>
            <a:fld id="{8FF85C60-08B8-4D51-98EF-FA422BEF72CE}" type="slidenum">
              <a:rPr lang="en-US" altLang="en-US"/>
              <a:pPr>
                <a:defRPr/>
              </a:pPr>
              <a:t>‹#›</a:t>
            </a:fld>
            <a:endParaRPr lang="en-US" altLang="en-US"/>
          </a:p>
        </p:txBody>
      </p:sp>
    </p:spTree>
    <p:extLst>
      <p:ext uri="{BB962C8B-B14F-4D97-AF65-F5344CB8AC3E}">
        <p14:creationId xmlns:p14="http://schemas.microsoft.com/office/powerpoint/2010/main" val="2308679272"/>
      </p:ext>
    </p:extLst>
  </p:cSld>
  <p:clrMapOvr>
    <a:masterClrMapping/>
  </p:clrMapOvr>
  <p:transition>
    <p:split orient="vert"/>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B233F7E-C655-4AF7-B337-425194288713}" type="slidenum">
              <a:rPr lang="en-US" altLang="en-US"/>
              <a:pPr>
                <a:defRPr/>
              </a:pPr>
              <a:t>‹#›</a:t>
            </a:fld>
            <a:endParaRPr lang="en-US" altLang="en-US"/>
          </a:p>
        </p:txBody>
      </p:sp>
    </p:spTree>
    <p:extLst>
      <p:ext uri="{BB962C8B-B14F-4D97-AF65-F5344CB8AC3E}">
        <p14:creationId xmlns:p14="http://schemas.microsoft.com/office/powerpoint/2010/main" val="287038915"/>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AD4D6ACC-0F28-46B1-862D-0B8094310213}" type="slidenum">
              <a:rPr lang="en-US" altLang="en-US"/>
              <a:pPr>
                <a:defRPr/>
              </a:pPr>
              <a:t>‹#›</a:t>
            </a:fld>
            <a:endParaRPr lang="en-US" altLang="en-US"/>
          </a:p>
        </p:txBody>
      </p:sp>
    </p:spTree>
    <p:extLst>
      <p:ext uri="{BB962C8B-B14F-4D97-AF65-F5344CB8AC3E}">
        <p14:creationId xmlns:p14="http://schemas.microsoft.com/office/powerpoint/2010/main" val="3145358236"/>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3726752B-BA09-46F7-B809-09CF2D5C0F43}" type="slidenum">
              <a:rPr lang="en-US" altLang="en-US"/>
              <a:pPr>
                <a:defRPr/>
              </a:pPr>
              <a:t>‹#›</a:t>
            </a:fld>
            <a:endParaRPr lang="en-US" altLang="en-US"/>
          </a:p>
        </p:txBody>
      </p:sp>
    </p:spTree>
    <p:extLst>
      <p:ext uri="{BB962C8B-B14F-4D97-AF65-F5344CB8AC3E}">
        <p14:creationId xmlns:p14="http://schemas.microsoft.com/office/powerpoint/2010/main" val="321260263"/>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8"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9" name="Rectangle 11"/>
          <p:cNvSpPr>
            <a:spLocks noGrp="1" noChangeArrowheads="1"/>
          </p:cNvSpPr>
          <p:nvPr>
            <p:ph type="sldNum" sz="quarter" idx="12"/>
          </p:nvPr>
        </p:nvSpPr>
        <p:spPr>
          <a:ln/>
        </p:spPr>
        <p:txBody>
          <a:bodyPr/>
          <a:lstStyle>
            <a:lvl1pPr>
              <a:defRPr/>
            </a:lvl1pPr>
          </a:lstStyle>
          <a:p>
            <a:pPr>
              <a:defRPr/>
            </a:pPr>
            <a:fld id="{08563E27-680C-46AA-9A5C-99CAD62F2AFB}" type="slidenum">
              <a:rPr lang="en-US" altLang="en-US"/>
              <a:pPr>
                <a:defRPr/>
              </a:pPr>
              <a:t>‹#›</a:t>
            </a:fld>
            <a:endParaRPr lang="en-US" altLang="en-US"/>
          </a:p>
        </p:txBody>
      </p:sp>
    </p:spTree>
    <p:extLst>
      <p:ext uri="{BB962C8B-B14F-4D97-AF65-F5344CB8AC3E}">
        <p14:creationId xmlns:p14="http://schemas.microsoft.com/office/powerpoint/2010/main" val="2106112388"/>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4"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5" name="Rectangle 11"/>
          <p:cNvSpPr>
            <a:spLocks noGrp="1" noChangeArrowheads="1"/>
          </p:cNvSpPr>
          <p:nvPr>
            <p:ph type="sldNum" sz="quarter" idx="12"/>
          </p:nvPr>
        </p:nvSpPr>
        <p:spPr>
          <a:ln/>
        </p:spPr>
        <p:txBody>
          <a:bodyPr/>
          <a:lstStyle>
            <a:lvl1pPr>
              <a:defRPr/>
            </a:lvl1pPr>
          </a:lstStyle>
          <a:p>
            <a:pPr>
              <a:defRPr/>
            </a:pPr>
            <a:fld id="{3FB042B3-7388-40A7-AE9C-F5088A301EDF}" type="slidenum">
              <a:rPr lang="en-US" altLang="en-US"/>
              <a:pPr>
                <a:defRPr/>
              </a:pPr>
              <a:t>‹#›</a:t>
            </a:fld>
            <a:endParaRPr lang="en-US" altLang="en-US"/>
          </a:p>
        </p:txBody>
      </p:sp>
    </p:spTree>
    <p:extLst>
      <p:ext uri="{BB962C8B-B14F-4D97-AF65-F5344CB8AC3E}">
        <p14:creationId xmlns:p14="http://schemas.microsoft.com/office/powerpoint/2010/main" val="1991722386"/>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3"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4" name="Rectangle 11"/>
          <p:cNvSpPr>
            <a:spLocks noGrp="1" noChangeArrowheads="1"/>
          </p:cNvSpPr>
          <p:nvPr>
            <p:ph type="sldNum" sz="quarter" idx="12"/>
          </p:nvPr>
        </p:nvSpPr>
        <p:spPr>
          <a:ln/>
        </p:spPr>
        <p:txBody>
          <a:bodyPr/>
          <a:lstStyle>
            <a:lvl1pPr>
              <a:defRPr/>
            </a:lvl1pPr>
          </a:lstStyle>
          <a:p>
            <a:pPr>
              <a:defRPr/>
            </a:pPr>
            <a:fld id="{D4A3F963-9A6C-44DA-85BA-A33843EABC0E}" type="slidenum">
              <a:rPr lang="en-US" altLang="en-US"/>
              <a:pPr>
                <a:defRPr/>
              </a:pPr>
              <a:t>‹#›</a:t>
            </a:fld>
            <a:endParaRPr lang="en-US" altLang="en-US"/>
          </a:p>
        </p:txBody>
      </p:sp>
    </p:spTree>
    <p:extLst>
      <p:ext uri="{BB962C8B-B14F-4D97-AF65-F5344CB8AC3E}">
        <p14:creationId xmlns:p14="http://schemas.microsoft.com/office/powerpoint/2010/main" val="202794217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E926A934-94AA-4EE7-9E23-13E305B8944F}" type="slidenum">
              <a:rPr lang="en-US" altLang="en-US"/>
              <a:pPr>
                <a:defRPr/>
              </a:pPr>
              <a:t>‹#›</a:t>
            </a:fld>
            <a:endParaRPr lang="en-US" altLang="en-US"/>
          </a:p>
        </p:txBody>
      </p:sp>
    </p:spTree>
    <p:extLst>
      <p:ext uri="{BB962C8B-B14F-4D97-AF65-F5344CB8AC3E}">
        <p14:creationId xmlns:p14="http://schemas.microsoft.com/office/powerpoint/2010/main" val="380756808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B2082351-B260-4203-ACDE-AD4CF444F33D}" type="slidenum">
              <a:rPr lang="en-US" altLang="en-US"/>
              <a:pPr>
                <a:defRPr/>
              </a:pPr>
              <a:t>‹#›</a:t>
            </a:fld>
            <a:endParaRPr lang="en-US" altLang="en-US"/>
          </a:p>
        </p:txBody>
      </p:sp>
    </p:spTree>
    <p:extLst>
      <p:ext uri="{BB962C8B-B14F-4D97-AF65-F5344CB8AC3E}">
        <p14:creationId xmlns:p14="http://schemas.microsoft.com/office/powerpoint/2010/main" val="3145587802"/>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31563A7B-1D6E-46AF-AD57-D6A376C14CCC}" type="slidenum">
              <a:rPr lang="en-US" altLang="en-US"/>
              <a:pPr>
                <a:defRPr/>
              </a:pPr>
              <a:t>‹#›</a:t>
            </a:fld>
            <a:endParaRPr lang="en-US" altLang="en-US"/>
          </a:p>
        </p:txBody>
      </p:sp>
    </p:spTree>
    <p:extLst>
      <p:ext uri="{BB962C8B-B14F-4D97-AF65-F5344CB8AC3E}">
        <p14:creationId xmlns:p14="http://schemas.microsoft.com/office/powerpoint/2010/main" val="1558635476"/>
      </p:ext>
    </p:extLst>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6287"/>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6287"/>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5"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6" name="Rectangle 11"/>
          <p:cNvSpPr>
            <a:spLocks noGrp="1" noChangeArrowheads="1"/>
          </p:cNvSpPr>
          <p:nvPr>
            <p:ph type="sldNum" sz="quarter" idx="12"/>
          </p:nvPr>
        </p:nvSpPr>
        <p:spPr>
          <a:ln/>
        </p:spPr>
        <p:txBody>
          <a:bodyPr/>
          <a:lstStyle>
            <a:lvl1pPr>
              <a:defRPr/>
            </a:lvl1pPr>
          </a:lstStyle>
          <a:p>
            <a:pPr>
              <a:defRPr/>
            </a:pPr>
            <a:fld id="{EF342F0D-A255-4C09-BC2C-BF66DFAD6150}" type="slidenum">
              <a:rPr lang="en-US" altLang="en-US"/>
              <a:pPr>
                <a:defRPr/>
              </a:pPr>
              <a:t>‹#›</a:t>
            </a:fld>
            <a:endParaRPr lang="en-US" altLang="en-US"/>
          </a:p>
        </p:txBody>
      </p:sp>
    </p:spTree>
    <p:extLst>
      <p:ext uri="{BB962C8B-B14F-4D97-AF65-F5344CB8AC3E}">
        <p14:creationId xmlns:p14="http://schemas.microsoft.com/office/powerpoint/2010/main" val="4049774561"/>
      </p:ext>
    </p:extLst>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9"/>
          <p:cNvSpPr>
            <a:spLocks noGrp="1" noChangeArrowheads="1"/>
          </p:cNvSpPr>
          <p:nvPr>
            <p:ph type="dt" sz="half" idx="10"/>
          </p:nvPr>
        </p:nvSpPr>
        <p:spPr>
          <a:ln/>
        </p:spPr>
        <p:txBody>
          <a:bodyPr/>
          <a:lstStyle>
            <a:lvl1pPr>
              <a:defRPr/>
            </a:lvl1pPr>
          </a:lstStyle>
          <a:p>
            <a:pPr>
              <a:defRPr/>
            </a:pPr>
            <a:endParaRPr lang="en-US" altLang="en-US"/>
          </a:p>
        </p:txBody>
      </p:sp>
      <p:sp>
        <p:nvSpPr>
          <p:cNvPr id="6" name="Rectangle 10"/>
          <p:cNvSpPr>
            <a:spLocks noGrp="1" noChangeArrowheads="1"/>
          </p:cNvSpPr>
          <p:nvPr>
            <p:ph type="ftr" sz="quarter" idx="11"/>
          </p:nvPr>
        </p:nvSpPr>
        <p:spPr>
          <a:ln/>
        </p:spPr>
        <p:txBody>
          <a:bodyPr/>
          <a:lstStyle>
            <a:lvl1pPr>
              <a:defRPr/>
            </a:lvl1pPr>
          </a:lstStyle>
          <a:p>
            <a:pPr>
              <a:defRPr/>
            </a:pPr>
            <a:r>
              <a:rPr lang="en-US" altLang="en-US"/>
              <a:t>GVHD : Lâm Thị Phương Thùy</a:t>
            </a:r>
          </a:p>
        </p:txBody>
      </p:sp>
      <p:sp>
        <p:nvSpPr>
          <p:cNvPr id="7" name="Rectangle 11"/>
          <p:cNvSpPr>
            <a:spLocks noGrp="1" noChangeArrowheads="1"/>
          </p:cNvSpPr>
          <p:nvPr>
            <p:ph type="sldNum" sz="quarter" idx="12"/>
          </p:nvPr>
        </p:nvSpPr>
        <p:spPr>
          <a:ln/>
        </p:spPr>
        <p:txBody>
          <a:bodyPr/>
          <a:lstStyle>
            <a:lvl1pPr>
              <a:defRPr/>
            </a:lvl1pPr>
          </a:lstStyle>
          <a:p>
            <a:pPr>
              <a:defRPr/>
            </a:pPr>
            <a:fld id="{D559CE46-09B3-412C-867A-C1A5CDFCCBBF}" type="slidenum">
              <a:rPr lang="en-US" altLang="en-US"/>
              <a:pPr>
                <a:defRPr/>
              </a:pPr>
              <a:t>‹#›</a:t>
            </a:fld>
            <a:endParaRPr lang="en-US" altLang="en-US"/>
          </a:p>
        </p:txBody>
      </p:sp>
    </p:spTree>
    <p:extLst>
      <p:ext uri="{BB962C8B-B14F-4D97-AF65-F5344CB8AC3E}">
        <p14:creationId xmlns:p14="http://schemas.microsoft.com/office/powerpoint/2010/main" val="1804811784"/>
      </p:ext>
    </p:extLst>
  </p:cSld>
  <p:clrMapOvr>
    <a:masterClrMapping/>
  </p:clrMapOv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D41A6A1D-163E-4350-BB5F-B769E8F1E2FB}" type="slidenum">
              <a:rPr lang="en-US"/>
              <a:pPr>
                <a:defRPr/>
              </a:pPr>
              <a:t>‹#›</a:t>
            </a:fld>
            <a:endParaRPr lang="en-US"/>
          </a:p>
        </p:txBody>
      </p:sp>
    </p:spTree>
    <p:extLst>
      <p:ext uri="{BB962C8B-B14F-4D97-AF65-F5344CB8AC3E}">
        <p14:creationId xmlns:p14="http://schemas.microsoft.com/office/powerpoint/2010/main" val="1983163242"/>
      </p:ext>
    </p:extLst>
  </p:cSld>
  <p:clrMapOvr>
    <a:masterClrMapping/>
  </p:clrMapOvr>
  <p:transition>
    <p:split orient="vert"/>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99DBECD-7005-408F-9AB5-FE16C9BEBEA7}" type="slidenum">
              <a:rPr lang="en-US"/>
              <a:pPr>
                <a:defRPr/>
              </a:pPr>
              <a:t>‹#›</a:t>
            </a:fld>
            <a:endParaRPr lang="en-US"/>
          </a:p>
        </p:txBody>
      </p:sp>
    </p:spTree>
    <p:extLst>
      <p:ext uri="{BB962C8B-B14F-4D97-AF65-F5344CB8AC3E}">
        <p14:creationId xmlns:p14="http://schemas.microsoft.com/office/powerpoint/2010/main" val="1132674566"/>
      </p:ext>
    </p:extLst>
  </p:cSld>
  <p:clrMapOvr>
    <a:masterClrMapping/>
  </p:clrMapOvr>
  <p:transition>
    <p:split orient="vert"/>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4ABCFDE-D17F-4385-8382-8F8EB449C984}" type="slidenum">
              <a:rPr lang="en-US"/>
              <a:pPr>
                <a:defRPr/>
              </a:pPr>
              <a:t>‹#›</a:t>
            </a:fld>
            <a:endParaRPr lang="en-US"/>
          </a:p>
        </p:txBody>
      </p:sp>
    </p:spTree>
    <p:extLst>
      <p:ext uri="{BB962C8B-B14F-4D97-AF65-F5344CB8AC3E}">
        <p14:creationId xmlns:p14="http://schemas.microsoft.com/office/powerpoint/2010/main" val="1299777707"/>
      </p:ext>
    </p:extLst>
  </p:cSld>
  <p:clrMapOvr>
    <a:masterClrMapping/>
  </p:clrMapOvr>
  <p:transition>
    <p:split orient="vert"/>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7173E71-8C29-43C2-B3BD-C192866981E8}" type="slidenum">
              <a:rPr lang="en-US"/>
              <a:pPr>
                <a:defRPr/>
              </a:pPr>
              <a:t>‹#›</a:t>
            </a:fld>
            <a:endParaRPr lang="en-US"/>
          </a:p>
        </p:txBody>
      </p:sp>
    </p:spTree>
    <p:extLst>
      <p:ext uri="{BB962C8B-B14F-4D97-AF65-F5344CB8AC3E}">
        <p14:creationId xmlns:p14="http://schemas.microsoft.com/office/powerpoint/2010/main" val="2877145297"/>
      </p:ext>
    </p:extLst>
  </p:cSld>
  <p:clrMapOvr>
    <a:masterClrMapping/>
  </p:clrMapOvr>
  <p:transition>
    <p:split orient="vert"/>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07B04777-5597-4B00-AB72-F9B712C87FCF}" type="slidenum">
              <a:rPr lang="en-US"/>
              <a:pPr>
                <a:defRPr/>
              </a:pPr>
              <a:t>‹#›</a:t>
            </a:fld>
            <a:endParaRPr lang="en-US"/>
          </a:p>
        </p:txBody>
      </p:sp>
    </p:spTree>
    <p:extLst>
      <p:ext uri="{BB962C8B-B14F-4D97-AF65-F5344CB8AC3E}">
        <p14:creationId xmlns:p14="http://schemas.microsoft.com/office/powerpoint/2010/main" val="4105709258"/>
      </p:ext>
    </p:extLst>
  </p:cSld>
  <p:clrMapOvr>
    <a:masterClrMapping/>
  </p:clrMapOvr>
  <p:transition>
    <p:split orient="vert"/>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AFB6F647-A774-46EF-B426-6D29282D1B07}" type="slidenum">
              <a:rPr lang="en-US"/>
              <a:pPr>
                <a:defRPr/>
              </a:pPr>
              <a:t>‹#›</a:t>
            </a:fld>
            <a:endParaRPr lang="en-US"/>
          </a:p>
        </p:txBody>
      </p:sp>
    </p:spTree>
    <p:extLst>
      <p:ext uri="{BB962C8B-B14F-4D97-AF65-F5344CB8AC3E}">
        <p14:creationId xmlns:p14="http://schemas.microsoft.com/office/powerpoint/2010/main" val="2726577141"/>
      </p:ext>
    </p:extLst>
  </p:cSld>
  <p:clrMapOvr>
    <a:masterClrMapping/>
  </p:clrMapOvr>
  <p:transition>
    <p:split orient="vert"/>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8E404B65-D486-41AE-93B8-44A64C4BF063}" type="slidenum">
              <a:rPr lang="en-US"/>
              <a:pPr>
                <a:defRPr/>
              </a:pPr>
              <a:t>‹#›</a:t>
            </a:fld>
            <a:endParaRPr lang="en-US"/>
          </a:p>
        </p:txBody>
      </p:sp>
    </p:spTree>
    <p:extLst>
      <p:ext uri="{BB962C8B-B14F-4D97-AF65-F5344CB8AC3E}">
        <p14:creationId xmlns:p14="http://schemas.microsoft.com/office/powerpoint/2010/main" val="3542754524"/>
      </p:ext>
    </p:extLst>
  </p:cSld>
  <p:clrMapOvr>
    <a:masterClrMapping/>
  </p:clrMapOvr>
  <p:transition>
    <p:split orient="vert"/>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8D046A8F-46F4-4F8D-86DB-FF24AF20B455}" type="slidenum">
              <a:rPr lang="en-US"/>
              <a:pPr>
                <a:defRPr/>
              </a:pPr>
              <a:t>‹#›</a:t>
            </a:fld>
            <a:endParaRPr lang="en-US"/>
          </a:p>
        </p:txBody>
      </p:sp>
    </p:spTree>
    <p:extLst>
      <p:ext uri="{BB962C8B-B14F-4D97-AF65-F5344CB8AC3E}">
        <p14:creationId xmlns:p14="http://schemas.microsoft.com/office/powerpoint/2010/main" val="511409760"/>
      </p:ext>
    </p:extLst>
  </p:cSld>
  <p:clrMapOvr>
    <a:masterClrMapping/>
  </p:clrMapOvr>
  <p:transition>
    <p:split orient="vert"/>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A985028E-1FE2-404D-A1BD-569C753D95CF}" type="slidenum">
              <a:rPr lang="en-US"/>
              <a:pPr>
                <a:defRPr/>
              </a:pPr>
              <a:t>‹#›</a:t>
            </a:fld>
            <a:endParaRPr lang="en-US"/>
          </a:p>
        </p:txBody>
      </p:sp>
    </p:spTree>
    <p:extLst>
      <p:ext uri="{BB962C8B-B14F-4D97-AF65-F5344CB8AC3E}">
        <p14:creationId xmlns:p14="http://schemas.microsoft.com/office/powerpoint/2010/main" val="2036092475"/>
      </p:ext>
    </p:extLst>
  </p:cSld>
  <p:clrMapOvr>
    <a:masterClrMapping/>
  </p:clrMapOvr>
  <p:transition>
    <p:split orient="vert"/>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76AE1A8-28BF-4B13-BFB3-C1CD4A6EB7F2}" type="slidenum">
              <a:rPr lang="en-US"/>
              <a:pPr>
                <a:defRPr/>
              </a:pPr>
              <a:t>‹#›</a:t>
            </a:fld>
            <a:endParaRPr lang="en-US"/>
          </a:p>
        </p:txBody>
      </p:sp>
    </p:spTree>
    <p:extLst>
      <p:ext uri="{BB962C8B-B14F-4D97-AF65-F5344CB8AC3E}">
        <p14:creationId xmlns:p14="http://schemas.microsoft.com/office/powerpoint/2010/main" val="3937032803"/>
      </p:ext>
    </p:extLst>
  </p:cSld>
  <p:clrMapOvr>
    <a:masterClrMapping/>
  </p:clrMapOvr>
  <p:transition>
    <p:split orient="vert"/>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99263163-2CD2-45B3-B74E-51EE410EB978}" type="slidenum">
              <a:rPr lang="en-US"/>
              <a:pPr>
                <a:defRPr/>
              </a:pPr>
              <a:t>‹#›</a:t>
            </a:fld>
            <a:endParaRPr lang="en-US"/>
          </a:p>
        </p:txBody>
      </p:sp>
    </p:spTree>
    <p:extLst>
      <p:ext uri="{BB962C8B-B14F-4D97-AF65-F5344CB8AC3E}">
        <p14:creationId xmlns:p14="http://schemas.microsoft.com/office/powerpoint/2010/main" val="297977580"/>
      </p:ext>
    </p:extLst>
  </p:cSld>
  <p:clrMapOvr>
    <a:masterClrMapping/>
  </p:clrMapOvr>
  <p:transition>
    <p:split orient="vert"/>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1066800" y="1981200"/>
            <a:ext cx="7086600" cy="1470025"/>
          </a:xfrm>
        </p:spPr>
        <p:txBody>
          <a:bodyPr/>
          <a:lstStyle>
            <a:lvl1pPr>
              <a:defRPr>
                <a:solidFill>
                  <a:schemeClr val="tx1"/>
                </a:solidFill>
              </a:defRPr>
            </a:lvl1pPr>
          </a:lstStyle>
          <a:p>
            <a:r>
              <a:rPr lang="en-US" noProof="1" smtClean="0"/>
              <a:t>Click to edit Master title style</a:t>
            </a:r>
            <a:endParaRPr lang="en-US" noProof="1"/>
          </a:p>
        </p:txBody>
      </p:sp>
      <p:sp>
        <p:nvSpPr>
          <p:cNvPr id="3075" name="Rectangle 3"/>
          <p:cNvSpPr>
            <a:spLocks noGrp="1" noChangeArrowheads="1"/>
          </p:cNvSpPr>
          <p:nvPr>
            <p:ph type="subTitle" idx="1"/>
          </p:nvPr>
        </p:nvSpPr>
        <p:spPr>
          <a:xfrm>
            <a:off x="1066800" y="3733800"/>
            <a:ext cx="7086600" cy="1752600"/>
          </a:xfrm>
        </p:spPr>
        <p:txBody>
          <a:bodyPr/>
          <a:lstStyle>
            <a:lvl1pPr marL="0" indent="0" algn="ctr">
              <a:buFontTx/>
              <a:buNone/>
              <a:defRPr>
                <a:solidFill>
                  <a:schemeClr val="tx1"/>
                </a:solidFill>
              </a:defRPr>
            </a:lvl1pPr>
          </a:lstStyle>
          <a:p>
            <a:r>
              <a:rPr lang="en-US" noProof="1" smtClean="0"/>
              <a:t>Click to edit Master subtitle style</a:t>
            </a:r>
            <a:endParaRPr lang="en-US" noProof="1"/>
          </a:p>
        </p:txBody>
      </p:sp>
      <p:sp>
        <p:nvSpPr>
          <p:cNvPr id="4" name="Rectangle 4"/>
          <p:cNvSpPr>
            <a:spLocks noGrp="1" noChangeArrowheads="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61E4E542-0E76-4F81-87AB-4E8EBAB9E69E}"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5B2542-9EDE-4124-8024-071816D8E7A8}"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07259411"/>
      </p:ext>
    </p:extLst>
  </p:cSld>
  <p:clrMapOvr>
    <a:masterClrMapping/>
  </p:clrMapOvr>
  <p:transition spd="slow">
    <p:split orient="vert"/>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idx="1"/>
          </p:nvPr>
        </p:nvSpPr>
        <p:spPr/>
        <p:txBody>
          <a:body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2CEB48A-015D-4013-AF0A-727DCADF8BD2}"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46367356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noProof="1"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EB386F-983F-4518-8BFC-62CEF458A7F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1336984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BA600F50-432A-4018-8950-DC137DBAE424}"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245693289"/>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noProof="1" smtClean="0"/>
              <a:t>Click to edit Master title style</a:t>
            </a:r>
            <a:endParaRPr lang="en-US" noProof="1"/>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1"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7"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8"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9"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2F1A015-7082-43ED-98A8-FB96C4F9DEC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874427496"/>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D6289D1-A758-4D74-8E4A-15F3BBA071A7}"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57342362"/>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3"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4"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F5C389B-237A-4BEC-BD80-CBE4BF9E81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356788750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noProof="1" smtClean="0"/>
              <a:t>Click to edit Master title style</a:t>
            </a:r>
            <a:endParaRPr lang="en-US" noProof="1"/>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DB3947-8817-49EC-8DC7-E268337EA21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59833933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noProof="1" smtClean="0"/>
              <a:t>Click to edit Master title style</a:t>
            </a:r>
            <a:endParaRPr lang="en-US" noProof="1"/>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noProof="1"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7"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CCFA5F5-AEEE-48E3-8388-09B0CA80EB3F}"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2072128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1" smtClean="0"/>
              <a:t>Click to edit Master title style</a:t>
            </a:r>
            <a:endParaRPr lang="en-US" noProof="1"/>
          </a:p>
        </p:txBody>
      </p:sp>
      <p:sp>
        <p:nvSpPr>
          <p:cNvPr id="3" name="Vertical Text Placeholder 2"/>
          <p:cNvSpPr>
            <a:spLocks noGrp="1"/>
          </p:cNvSpPr>
          <p:nvPr>
            <p:ph type="body" orient="vert" idx="1"/>
          </p:nvPr>
        </p:nvSpPr>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4E38DA-9D3A-4C43-99EF-5E3430E6D891}"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642034702"/>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00075"/>
            <a:ext cx="2057400" cy="5526088"/>
          </a:xfrm>
        </p:spPr>
        <p:txBody>
          <a:bodyPr vert="eaVert"/>
          <a:lstStyle/>
          <a:p>
            <a:r>
              <a:rPr lang="en-US" noProof="1" smtClean="0"/>
              <a:t>Click to edit Master title style</a:t>
            </a:r>
            <a:endParaRPr lang="en-US" noProof="1"/>
          </a:p>
        </p:txBody>
      </p:sp>
      <p:sp>
        <p:nvSpPr>
          <p:cNvPr id="3" name="Vertical Text Placeholder 2"/>
          <p:cNvSpPr>
            <a:spLocks noGrp="1"/>
          </p:cNvSpPr>
          <p:nvPr>
            <p:ph type="body" orient="vert" idx="1"/>
          </p:nvPr>
        </p:nvSpPr>
        <p:spPr>
          <a:xfrm>
            <a:off x="457200" y="600075"/>
            <a:ext cx="6019800" cy="5526088"/>
          </a:xfrm>
        </p:spPr>
        <p:txBody>
          <a:bodyPr vert="eaVert"/>
          <a:lstStyle/>
          <a:p>
            <a:pPr lvl="0"/>
            <a:r>
              <a:rPr lang="en-US" noProof="1" smtClean="0"/>
              <a:t>Click to edit Master text styles</a:t>
            </a:r>
          </a:p>
          <a:p>
            <a:pPr lvl="1"/>
            <a:r>
              <a:rPr lang="en-US" noProof="1" smtClean="0"/>
              <a:t>Second level</a:t>
            </a:r>
          </a:p>
          <a:p>
            <a:pPr lvl="2"/>
            <a:r>
              <a:rPr lang="en-US" noProof="1" smtClean="0"/>
              <a:t>Third level</a:t>
            </a:r>
          </a:p>
          <a:p>
            <a:pPr lvl="3"/>
            <a:r>
              <a:rPr lang="en-US" noProof="1" smtClean="0"/>
              <a:t>Fourth level</a:t>
            </a:r>
          </a:p>
          <a:p>
            <a:pPr lvl="4"/>
            <a:r>
              <a:rPr lang="en-US" noProof="1" smtClean="0"/>
              <a:t>Fifth level</a:t>
            </a:r>
            <a:endParaRPr lang="en-US" noProof="1"/>
          </a:p>
        </p:txBody>
      </p:sp>
      <p:sp>
        <p:nvSpPr>
          <p:cNvPr id="4" name="Rectangle 4"/>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5" name="Rectangle 5"/>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6" name="Rectangle 6"/>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3E756B5-17D5-4EE2-96C0-959FC53EF0DA}"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1855586802"/>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4" name="Group 2"/>
          <p:cNvGrpSpPr>
            <a:grpSpLocks/>
          </p:cNvGrpSpPr>
          <p:nvPr/>
        </p:nvGrpSpPr>
        <p:grpSpPr bwMode="auto">
          <a:xfrm>
            <a:off x="0" y="0"/>
            <a:ext cx="9144000" cy="6934200"/>
            <a:chOff x="0" y="0"/>
            <a:chExt cx="5760" cy="4368"/>
          </a:xfrm>
        </p:grpSpPr>
        <p:sp>
          <p:nvSpPr>
            <p:cNvPr id="5"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8"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9"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0"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1"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2"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3"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4"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5"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6"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7"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8"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19"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0"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1"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22"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701461" name="Rectangle 21"/>
          <p:cNvSpPr>
            <a:spLocks noGrp="1" noChangeArrowheads="1"/>
          </p:cNvSpPr>
          <p:nvPr>
            <p:ph type="ctrTitle" sz="quarter"/>
          </p:nvPr>
        </p:nvSpPr>
        <p:spPr>
          <a:xfrm>
            <a:off x="685800" y="1828800"/>
            <a:ext cx="7772400" cy="1736725"/>
          </a:xfrm>
        </p:spPr>
        <p:txBody>
          <a:bodyPr/>
          <a:lstStyle>
            <a:lvl1pPr>
              <a:defRPr sz="5400"/>
            </a:lvl1pPr>
          </a:lstStyle>
          <a:p>
            <a:pPr lvl="0"/>
            <a:r>
              <a:rPr lang="en-US" altLang="en-US" noProof="0" smtClean="0"/>
              <a:t>Click to edit Master title style</a:t>
            </a:r>
          </a:p>
        </p:txBody>
      </p:sp>
      <p:sp>
        <p:nvSpPr>
          <p:cNvPr id="701462" name="Rectangle 22"/>
          <p:cNvSpPr>
            <a:spLocks noGrp="1" noChangeArrowheads="1"/>
          </p:cNvSpPr>
          <p:nvPr>
            <p:ph type="subTitle" sz="quarter" idx="1"/>
          </p:nvPr>
        </p:nvSpPr>
        <p:spPr>
          <a:xfrm>
            <a:off x="1371600" y="3886200"/>
            <a:ext cx="6400800" cy="1752600"/>
          </a:xfrm>
        </p:spPr>
        <p:txBody>
          <a:bodyPr/>
          <a:lstStyle>
            <a:lvl1pPr marL="0" indent="0" algn="ctr">
              <a:buFont typeface="Wingdings" panose="05000000000000000000" pitchFamily="2" charset="2"/>
              <a:buNone/>
              <a:defRPr/>
            </a:lvl1pPr>
          </a:lstStyle>
          <a:p>
            <a:pPr lvl="0"/>
            <a:r>
              <a:rPr lang="en-US" altLang="en-US" noProof="0" smtClean="0"/>
              <a:t>Click to edit Master subtitle style</a:t>
            </a:r>
          </a:p>
        </p:txBody>
      </p:sp>
      <p:sp>
        <p:nvSpPr>
          <p:cNvPr id="23" name="Rectangle 23"/>
          <p:cNvSpPr>
            <a:spLocks noGrp="1" noChangeArrowheads="1"/>
          </p:cNvSpPr>
          <p:nvPr>
            <p:ph type="dt" sz="quarter"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24" name="Rectangle 24"/>
          <p:cNvSpPr>
            <a:spLocks noGrp="1" noChangeArrowheads="1"/>
          </p:cNvSpPr>
          <p:nvPr>
            <p:ph type="ftr" sz="quarter" idx="11"/>
          </p:nvPr>
        </p:nvSpPr>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25" name="Rectangle 25"/>
          <p:cNvSpPr>
            <a:spLocks noGrp="1" noChangeArrowheads="1"/>
          </p:cNvSpPr>
          <p:nvPr>
            <p:ph type="sldNum" sz="quarter" idx="12"/>
          </p:nvPr>
        </p:nvSpPr>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0C12EB46-E651-4A32-B36D-2E914E999C4D}"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786087642"/>
      </p:ext>
    </p:extLst>
  </p:cSld>
  <p:clrMapOvr>
    <a:masterClrMapping/>
  </p:clrMapOvr>
  <p:transition>
    <p:split orient="vert"/>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7D922915-A788-4AEC-AE0D-D561A1BC583C}"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255588147"/>
      </p:ext>
    </p:extLst>
  </p:cSld>
  <p:clrMapOvr>
    <a:masterClrMapping/>
  </p:clrMapOvr>
  <p:transition>
    <p:split orient="vert"/>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Edit Master text styles</a:t>
            </a:r>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1C8BDD3-D47D-44FA-BE0B-BAF56B9EEF9A}"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798878266"/>
      </p:ext>
    </p:extLst>
  </p:cSld>
  <p:clrMapOvr>
    <a:masterClrMapping/>
  </p:clrMapOvr>
  <p:transition>
    <p:split orient="vert"/>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3072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4FD7D72-721A-4740-ADFA-D8003340164C}"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173462627"/>
      </p:ext>
    </p:extLst>
  </p:cSld>
  <p:clrMapOvr>
    <a:masterClrMapping/>
  </p:clrMapOvr>
  <p:transition>
    <p:split orient="vert"/>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8"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9"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25F5335-9AC2-4270-834B-63E75B625310}"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1491825241"/>
      </p:ext>
    </p:extLst>
  </p:cSld>
  <p:clrMapOvr>
    <a:masterClrMapping/>
  </p:clrMapOvr>
  <p:transition>
    <p:split orient="vert"/>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4"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5"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E5277E6-9DDA-40C9-A684-2431F345D8BD}"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3138429966"/>
      </p:ext>
    </p:extLst>
  </p:cSld>
  <p:clrMapOvr>
    <a:masterClrMapping/>
  </p:clrMapOvr>
  <p:transition>
    <p:split orient="vert"/>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3"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4"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4758ADB0-070D-4B90-84EC-42075F815CDB}"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480421333"/>
      </p:ext>
    </p:extLst>
  </p:cSld>
  <p:clrMapOvr>
    <a:masterClrMapping/>
  </p:clrMapOvr>
  <p:transition>
    <p:split orient="vert"/>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8990D2C-8083-49F7-A2C2-C1CCEF1F2090}"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745401717"/>
      </p:ext>
    </p:extLst>
  </p:cSld>
  <p:clrMapOvr>
    <a:masterClrMapping/>
  </p:clrMapOvr>
  <p:transition>
    <p:split orient="vert"/>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6"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6B66080B-011E-4D63-870B-199684963239}"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698626438"/>
      </p:ext>
    </p:extLst>
  </p:cSld>
  <p:clrMapOvr>
    <a:masterClrMapping/>
  </p:clrMapOvr>
  <p:transition>
    <p:split orient="vert"/>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365F62D2-05E0-44CE-BBFB-CEE3174C4B1A}"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976035384"/>
      </p:ext>
    </p:extLst>
  </p:cSld>
  <p:clrMapOvr>
    <a:masterClrMapping/>
  </p:clrMapOvr>
  <p:transition>
    <p:split orient="vert"/>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7813"/>
            <a:ext cx="2057400" cy="5853112"/>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7813"/>
            <a:ext cx="6019800" cy="5853112"/>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23"/>
          <p:cNvSpPr>
            <a:spLocks noGrp="1" noChangeArrowheads="1"/>
          </p:cNvSpPr>
          <p:nvPr>
            <p:ph type="dt" sz="half" idx="10"/>
          </p:nvPr>
        </p:nvSpPr>
        <p:spPr>
          <a:ln/>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5" name="Rectangle 24"/>
          <p:cNvSpPr>
            <a:spLocks noGrp="1" noChangeArrowheads="1"/>
          </p:cNvSpPr>
          <p:nvPr>
            <p:ph type="ftr" sz="quarter" idx="11"/>
          </p:nvPr>
        </p:nvSpPr>
        <p:spPr>
          <a:ln/>
        </p:spPr>
        <p:txBody>
          <a:bodyPr/>
          <a:lstStyle>
            <a:lvl1pPr>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6" name="Rectangle 25"/>
          <p:cNvSpPr>
            <a:spLocks noGrp="1" noChangeArrowheads="1"/>
          </p:cNvSpPr>
          <p:nvPr>
            <p:ph type="sldNum" sz="quarter" idx="12"/>
          </p:nvPr>
        </p:nvSpPr>
        <p:spPr>
          <a:ln/>
        </p:spPr>
        <p:txBody>
          <a:bodyPr/>
          <a:lstStyle>
            <a:lvl1pPr>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DF2AA345-7462-4447-9A87-1F31286DC186}"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2992005542"/>
      </p:ext>
    </p:extLst>
  </p:cSld>
  <p:clrMapOvr>
    <a:masterClrMapping/>
  </p:clrMapOvr>
  <p:transition>
    <p:split orient="vert"/>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2.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image" Target="../media/image3.jpeg"/><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3.xml"/><Relationship Id="rId3" Type="http://schemas.openxmlformats.org/officeDocument/2006/relationships/slideLayout" Target="../slideLayouts/slideLayout48.xml"/><Relationship Id="rId7" Type="http://schemas.openxmlformats.org/officeDocument/2006/relationships/slideLayout" Target="../slideLayouts/slideLayout52.xml"/><Relationship Id="rId12" Type="http://schemas.openxmlformats.org/officeDocument/2006/relationships/theme" Target="../theme/theme5.xml"/><Relationship Id="rId2" Type="http://schemas.openxmlformats.org/officeDocument/2006/relationships/slideLayout" Target="../slideLayouts/slideLayout47.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5" Type="http://schemas.openxmlformats.org/officeDocument/2006/relationships/slideLayout" Target="../slideLayouts/slideLayout50.xml"/><Relationship Id="rId10" Type="http://schemas.openxmlformats.org/officeDocument/2006/relationships/slideLayout" Target="../slideLayouts/slideLayout55.xml"/><Relationship Id="rId4" Type="http://schemas.openxmlformats.org/officeDocument/2006/relationships/slideLayout" Target="../slideLayouts/slideLayout49.xml"/><Relationship Id="rId9" Type="http://schemas.openxmlformats.org/officeDocument/2006/relationships/slideLayout" Target="../slideLayouts/slideLayout5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317442" name="Rectangle 2"/>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317443" name="Rectangle 3"/>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317444"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endParaRPr lang="en-US" altLang="en-US"/>
          </a:p>
        </p:txBody>
      </p:sp>
      <p:sp>
        <p:nvSpPr>
          <p:cNvPr id="317445" name="Rectangle 5"/>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r>
              <a:rPr lang="en-US" altLang="en-US"/>
              <a:t>GVHD : Lâm Thị Phương Thùy</a:t>
            </a:r>
          </a:p>
        </p:txBody>
      </p:sp>
      <p:sp>
        <p:nvSpPr>
          <p:cNvPr id="317446" name="Rectangle 6"/>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Arial" panose="020B0604020202020204" pitchFamily="34" charset="0"/>
              </a:defRPr>
            </a:lvl1pPr>
          </a:lstStyle>
          <a:p>
            <a:pPr>
              <a:defRPr/>
            </a:pPr>
            <a:fld id="{9159C111-F4AA-4720-A18A-9D044B2343FF}" type="slidenum">
              <a:rPr lang="en-US" altLang="en-US"/>
              <a:pPr>
                <a:defRPr/>
              </a:pPr>
              <a:t>‹#›</a:t>
            </a:fld>
            <a:endParaRPr lang="en-US" altLang="en-US"/>
          </a:p>
        </p:txBody>
      </p:sp>
    </p:spTree>
  </p:cSld>
  <p:clrMap bg1="dk2" tx1="lt1" bg2="dk1" tx2="lt2" accent1="accent1" accent2="accent2" accent3="accent3" accent4="accent4" accent5="accent5" accent6="accent6" hlink="hlink" folHlink="folHlink"/>
  <p:sldLayoutIdLst>
    <p:sldLayoutId id="2147484381" r:id="rId1"/>
    <p:sldLayoutId id="2147484295" r:id="rId2"/>
    <p:sldLayoutId id="2147484296" r:id="rId3"/>
    <p:sldLayoutId id="2147484297" r:id="rId4"/>
    <p:sldLayoutId id="2147484298" r:id="rId5"/>
    <p:sldLayoutId id="2147484299" r:id="rId6"/>
    <p:sldLayoutId id="2147484300" r:id="rId7"/>
    <p:sldLayoutId id="2147484301" r:id="rId8"/>
    <p:sldLayoutId id="2147484302" r:id="rId9"/>
    <p:sldLayoutId id="2147484303" r:id="rId10"/>
    <p:sldLayoutId id="2147484304" r:id="rId11"/>
  </p:sldLayoutIdLst>
  <p:transition>
    <p:split orient="vert"/>
  </p:transition>
  <p:hf sldNum="0" hdr="0" dt="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50" name="Group 2"/>
          <p:cNvGrpSpPr>
            <a:grpSpLocks/>
          </p:cNvGrpSpPr>
          <p:nvPr/>
        </p:nvGrpSpPr>
        <p:grpSpPr bwMode="auto">
          <a:xfrm>
            <a:off x="1071563" y="304800"/>
            <a:ext cx="7615237" cy="1106488"/>
            <a:chOff x="675" y="192"/>
            <a:chExt cx="4797" cy="697"/>
          </a:xfrm>
        </p:grpSpPr>
        <p:sp>
          <p:nvSpPr>
            <p:cNvPr id="2056" name="Oval 3"/>
            <p:cNvSpPr>
              <a:spLocks noChangeArrowheads="1"/>
            </p:cNvSpPr>
            <p:nvPr/>
          </p:nvSpPr>
          <p:spPr bwMode="hidden">
            <a:xfrm flipH="1">
              <a:off x="3067" y="192"/>
              <a:ext cx="696"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7" name="Oval 4"/>
            <p:cNvSpPr>
              <a:spLocks noChangeArrowheads="1"/>
            </p:cNvSpPr>
            <p:nvPr/>
          </p:nvSpPr>
          <p:spPr bwMode="hidden">
            <a:xfrm flipH="1">
              <a:off x="4777" y="192"/>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8" name="Oval 5"/>
            <p:cNvSpPr>
              <a:spLocks noChangeArrowheads="1"/>
            </p:cNvSpPr>
            <p:nvPr/>
          </p:nvSpPr>
          <p:spPr bwMode="hidden">
            <a:xfrm flipH="1">
              <a:off x="675" y="193"/>
              <a:ext cx="695" cy="696"/>
            </a:xfrm>
            <a:prstGeom prst="ellipse">
              <a:avLst/>
            </a:prstGeom>
            <a:solidFill>
              <a:schemeClr val="accent2"/>
            </a:solidFill>
            <a:ln>
              <a:noFill/>
            </a:ln>
            <a:effectLst/>
            <a:extLst>
              <a:ext uri="{91240B29-F687-4F45-9708-019B960494DF}">
                <a14:hiddenLine xmlns:a14="http://schemas.microsoft.com/office/drawing/2010/main" w="28575">
                  <a:solidFill>
                    <a:schemeClr val="accent2"/>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59" name="Oval 6"/>
            <p:cNvSpPr>
              <a:spLocks noChangeArrowheads="1"/>
            </p:cNvSpPr>
            <p:nvPr/>
          </p:nvSpPr>
          <p:spPr bwMode="hidden">
            <a:xfrm flipH="1">
              <a:off x="3984"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rgbClr val="E0E0F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sp>
          <p:nvSpPr>
            <p:cNvPr id="2060" name="Oval 7"/>
            <p:cNvSpPr>
              <a:spLocks noChangeArrowheads="1"/>
            </p:cNvSpPr>
            <p:nvPr/>
          </p:nvSpPr>
          <p:spPr bwMode="hidden">
            <a:xfrm flipH="1">
              <a:off x="1486" y="192"/>
              <a:ext cx="695" cy="696"/>
            </a:xfrm>
            <a:prstGeom prst="ellipse">
              <a:avLst/>
            </a:prstGeom>
            <a:noFill/>
            <a:ln w="28575">
              <a:solidFill>
                <a:schemeClr val="accent2"/>
              </a:solidFill>
              <a:round/>
              <a:headEnd/>
              <a:tailEnd/>
            </a:ln>
            <a:effectLst/>
            <a:extLst>
              <a:ext uri="{909E8E84-426E-40DD-AFC4-6F175D3DCCD1}">
                <a14:hiddenFill xmlns:a14="http://schemas.microsoft.com/office/drawing/2010/main">
                  <a:solidFill>
                    <a:schemeClr val="accent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eaLnBrk="1" hangingPunct="1">
                <a:spcBef>
                  <a:spcPct val="0"/>
                </a:spcBef>
                <a:buClrTx/>
                <a:buFontTx/>
                <a:buNone/>
                <a:defRPr/>
              </a:pPr>
              <a:endParaRPr lang="en-US" altLang="en-US" sz="2400" smtClean="0">
                <a:latin typeface="Times New Roman" panose="02020603050405020304" pitchFamily="18" charset="0"/>
              </a:endParaRPr>
            </a:p>
          </p:txBody>
        </p:sp>
      </p:grpSp>
      <p:sp>
        <p:nvSpPr>
          <p:cNvPr id="2051" name="Rectangle 8"/>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439305" name="Rectangle 9"/>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000">
                <a:effectLst/>
                <a:latin typeface="+mn-lt"/>
              </a:defRPr>
            </a:lvl1pPr>
          </a:lstStyle>
          <a:p>
            <a:pPr>
              <a:defRPr/>
            </a:pPr>
            <a:endParaRPr lang="en-US" altLang="en-US"/>
          </a:p>
        </p:txBody>
      </p:sp>
      <p:sp>
        <p:nvSpPr>
          <p:cNvPr id="439306" name="Rectangle 10"/>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000">
                <a:effectLst/>
                <a:latin typeface="+mn-lt"/>
              </a:defRPr>
            </a:lvl1pPr>
          </a:lstStyle>
          <a:p>
            <a:pPr>
              <a:defRPr/>
            </a:pPr>
            <a:r>
              <a:rPr lang="en-US" altLang="en-US"/>
              <a:t>GVHD : Lâm Thị Phương Thùy</a:t>
            </a:r>
          </a:p>
        </p:txBody>
      </p:sp>
      <p:sp>
        <p:nvSpPr>
          <p:cNvPr id="439307" name="Rectangle 11"/>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000">
                <a:effectLst/>
                <a:latin typeface="+mn-lt"/>
              </a:defRPr>
            </a:lvl1pPr>
          </a:lstStyle>
          <a:p>
            <a:pPr>
              <a:defRPr/>
            </a:pPr>
            <a:fld id="{D24958D8-14AA-4DAE-A1FE-FEEEC57FA65C}" type="slidenum">
              <a:rPr lang="en-US" altLang="en-US"/>
              <a:pPr>
                <a:defRPr/>
              </a:pPr>
              <a:t>‹#›</a:t>
            </a:fld>
            <a:endParaRPr lang="en-US" altLang="en-US"/>
          </a:p>
        </p:txBody>
      </p:sp>
      <p:sp>
        <p:nvSpPr>
          <p:cNvPr id="2055" name="Rectangle 12"/>
          <p:cNvSpPr>
            <a:spLocks noGrp="1" noChangeArrowheads="1"/>
          </p:cNvSpPr>
          <p:nvPr>
            <p:ph type="title"/>
          </p:nvPr>
        </p:nvSpPr>
        <p:spPr bwMode="auto">
          <a:xfrm>
            <a:off x="457200" y="274638"/>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Tree>
  </p:cSld>
  <p:clrMap bg1="lt1" tx1="dk1" bg2="lt2" tx2="dk2" accent1="accent1" accent2="accent2" accent3="accent3" accent4="accent4" accent5="accent5" accent6="accent6" hlink="hlink" folHlink="folHlink"/>
  <p:sldLayoutIdLst>
    <p:sldLayoutId id="2147484382" r:id="rId1"/>
    <p:sldLayoutId id="2147484305" r:id="rId2"/>
    <p:sldLayoutId id="2147484306" r:id="rId3"/>
    <p:sldLayoutId id="2147484307" r:id="rId4"/>
    <p:sldLayoutId id="2147484308" r:id="rId5"/>
    <p:sldLayoutId id="2147484309" r:id="rId6"/>
    <p:sldLayoutId id="2147484310" r:id="rId7"/>
    <p:sldLayoutId id="2147484311" r:id="rId8"/>
    <p:sldLayoutId id="2147484312" r:id="rId9"/>
    <p:sldLayoutId id="2147484313" r:id="rId10"/>
    <p:sldLayoutId id="2147484314" r:id="rId11"/>
    <p:sldLayoutId id="2147484315" r:id="rId12"/>
  </p:sldLayoutIdLst>
  <p:transition/>
  <p:timing>
    <p:tnLst>
      <p:par>
        <p:cTn id="1" dur="indefinite" restart="never" nodeType="tmRoot"/>
      </p:par>
    </p:tnLst>
  </p:timing>
  <p:hf sldNum="0" hdr="0" dt="0"/>
  <p:txStyles>
    <p:titleStyle>
      <a:lvl1pPr algn="l" rtl="0" eaLnBrk="0" fontAlgn="base" hangingPunct="0">
        <a:spcBef>
          <a:spcPct val="0"/>
        </a:spcBef>
        <a:spcAft>
          <a:spcPct val="0"/>
        </a:spcAft>
        <a:defRPr sz="3800" kern="1200">
          <a:solidFill>
            <a:schemeClr val="tx2"/>
          </a:solidFill>
          <a:latin typeface="+mj-lt"/>
          <a:ea typeface="+mj-ea"/>
          <a:cs typeface="+mj-cs"/>
        </a:defRPr>
      </a:lvl1pPr>
      <a:lvl2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2pPr>
      <a:lvl3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3pPr>
      <a:lvl4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4pPr>
      <a:lvl5pPr algn="l" rtl="0" eaLnBrk="0" fontAlgn="base" hangingPunct="0">
        <a:spcBef>
          <a:spcPct val="0"/>
        </a:spcBef>
        <a:spcAft>
          <a:spcPct val="0"/>
        </a:spcAft>
        <a:defRPr sz="3800">
          <a:solidFill>
            <a:schemeClr val="tx2"/>
          </a:solidFill>
          <a:latin typeface="Arial" panose="020B0604020202020204" pitchFamily="34" charset="0"/>
          <a:cs typeface="Arial" panose="020B0604020202020204" pitchFamily="34" charset="0"/>
        </a:defRPr>
      </a:lvl5pPr>
      <a:lvl6pPr marL="4572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6pPr>
      <a:lvl7pPr marL="9144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7pPr>
      <a:lvl8pPr marL="13716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8pPr>
      <a:lvl9pPr marL="1828800" algn="l" rtl="0" fontAlgn="base">
        <a:spcBef>
          <a:spcPct val="0"/>
        </a:spcBef>
        <a:spcAft>
          <a:spcPct val="0"/>
        </a:spcAft>
        <a:defRPr sz="3800">
          <a:solidFill>
            <a:schemeClr val="tx2"/>
          </a:solidFill>
          <a:latin typeface="Arial" panose="020B0604020202020204" pitchFamily="34"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accent1"/>
        </a:buClr>
        <a:buFont typeface="Wingdings" panose="05000000000000000000" pitchFamily="2" charset="2"/>
        <a:buChar char="l"/>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accent1"/>
        </a:buClr>
        <a:buFont typeface="Wingdings" panose="05000000000000000000" pitchFamily="2" charset="2"/>
        <a:buChar char="¡"/>
        <a:defRPr sz="27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accent1"/>
        </a:buClr>
        <a:buFont typeface="Wingdings" panose="05000000000000000000" pitchFamily="2" charset="2"/>
        <a:buChar char="l"/>
        <a:defRPr sz="23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1"/>
        </a:buClr>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Font typeface="Wingdings" panose="05000000000000000000" pitchFamily="2" charset="2"/>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6147" name="Rectangle 3"/>
          <p:cNvSpPr>
            <a:spLocks noGrp="1" noChangeArrowheads="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977924"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5"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solidFill>
                  <a:srgbClr val="000000"/>
                </a:solidFill>
                <a:effectLst/>
                <a:latin typeface="+mn-lt"/>
                <a:cs typeface="Arial" charset="0"/>
              </a:defRPr>
            </a:lvl1pPr>
          </a:lstStyle>
          <a:p>
            <a:pPr>
              <a:defRPr/>
            </a:pPr>
            <a:endParaRPr lang="en-US"/>
          </a:p>
        </p:txBody>
      </p:sp>
      <p:sp>
        <p:nvSpPr>
          <p:cNvPr id="977926"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solidFill>
                  <a:srgbClr val="000000"/>
                </a:solidFill>
                <a:effectLst/>
                <a:latin typeface="+mn-lt"/>
                <a:cs typeface="Arial" charset="0"/>
              </a:defRPr>
            </a:lvl1pPr>
          </a:lstStyle>
          <a:p>
            <a:pPr>
              <a:defRPr/>
            </a:pPr>
            <a:fld id="{004E5336-7935-4EF7-BA1B-F3717DF47234}"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4348" r:id="rId1"/>
    <p:sldLayoutId id="2147484349" r:id="rId2"/>
    <p:sldLayoutId id="2147484350" r:id="rId3"/>
    <p:sldLayoutId id="2147484351" r:id="rId4"/>
    <p:sldLayoutId id="2147484352" r:id="rId5"/>
    <p:sldLayoutId id="2147484353" r:id="rId6"/>
    <p:sldLayoutId id="2147484354" r:id="rId7"/>
    <p:sldLayoutId id="2147484355" r:id="rId8"/>
    <p:sldLayoutId id="2147484356" r:id="rId9"/>
    <p:sldLayoutId id="2147484357" r:id="rId10"/>
    <p:sldLayoutId id="2147484358" r:id="rId11"/>
  </p:sldLayoutIdLst>
  <p:transition>
    <p:split orient="vert"/>
  </p:transition>
  <p:timing>
    <p:tnLst>
      <p:par>
        <p:cTn id="1" dur="indefinite" restart="never" nodeType="tmRoot"/>
      </p:par>
    </p:tnLst>
  </p:timing>
  <p:txStyles>
    <p:titleStyle>
      <a:lvl1pPr algn="l" rtl="0" eaLnBrk="0" fontAlgn="base" hangingPunct="0">
        <a:spcBef>
          <a:spcPct val="0"/>
        </a:spcBef>
        <a:spcAft>
          <a:spcPct val="0"/>
        </a:spcAft>
        <a:defRPr sz="44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Arial" charset="0"/>
          <a:cs typeface="Arial" charset="0"/>
        </a:defRPr>
      </a:lvl2pPr>
      <a:lvl3pPr algn="l" rtl="0" eaLnBrk="0" fontAlgn="base" hangingPunct="0">
        <a:spcBef>
          <a:spcPct val="0"/>
        </a:spcBef>
        <a:spcAft>
          <a:spcPct val="0"/>
        </a:spcAft>
        <a:defRPr sz="4400">
          <a:solidFill>
            <a:schemeClr val="tx2"/>
          </a:solidFill>
          <a:latin typeface="Arial" charset="0"/>
          <a:cs typeface="Arial" charset="0"/>
        </a:defRPr>
      </a:lvl3pPr>
      <a:lvl4pPr algn="l" rtl="0" eaLnBrk="0" fontAlgn="base" hangingPunct="0">
        <a:spcBef>
          <a:spcPct val="0"/>
        </a:spcBef>
        <a:spcAft>
          <a:spcPct val="0"/>
        </a:spcAft>
        <a:defRPr sz="4400">
          <a:solidFill>
            <a:schemeClr val="tx2"/>
          </a:solidFill>
          <a:latin typeface="Arial" charset="0"/>
          <a:cs typeface="Arial" charset="0"/>
        </a:defRPr>
      </a:lvl4pPr>
      <a:lvl5pPr algn="l" rtl="0" eaLnBrk="0" fontAlgn="base" hangingPunct="0">
        <a:spcBef>
          <a:spcPct val="0"/>
        </a:spcBef>
        <a:spcAft>
          <a:spcPct val="0"/>
        </a:spcAft>
        <a:defRPr sz="4400">
          <a:solidFill>
            <a:schemeClr val="tx2"/>
          </a:solidFill>
          <a:latin typeface="Arial" charset="0"/>
          <a:cs typeface="Arial" charset="0"/>
        </a:defRPr>
      </a:lvl5pPr>
      <a:lvl6pPr marL="457200" algn="l" rtl="0" fontAlgn="base">
        <a:spcBef>
          <a:spcPct val="0"/>
        </a:spcBef>
        <a:spcAft>
          <a:spcPct val="0"/>
        </a:spcAft>
        <a:defRPr sz="4400">
          <a:solidFill>
            <a:schemeClr val="tx2"/>
          </a:solidFill>
          <a:latin typeface="Arial" charset="0"/>
          <a:cs typeface="Arial" charset="0"/>
        </a:defRPr>
      </a:lvl6pPr>
      <a:lvl7pPr marL="914400" algn="l" rtl="0" fontAlgn="base">
        <a:spcBef>
          <a:spcPct val="0"/>
        </a:spcBef>
        <a:spcAft>
          <a:spcPct val="0"/>
        </a:spcAft>
        <a:defRPr sz="4400">
          <a:solidFill>
            <a:schemeClr val="tx2"/>
          </a:solidFill>
          <a:latin typeface="Arial" charset="0"/>
          <a:cs typeface="Arial" charset="0"/>
        </a:defRPr>
      </a:lvl7pPr>
      <a:lvl8pPr marL="1371600" algn="l" rtl="0" fontAlgn="base">
        <a:spcBef>
          <a:spcPct val="0"/>
        </a:spcBef>
        <a:spcAft>
          <a:spcPct val="0"/>
        </a:spcAft>
        <a:defRPr sz="4400">
          <a:solidFill>
            <a:schemeClr val="tx2"/>
          </a:solidFill>
          <a:latin typeface="Arial" charset="0"/>
          <a:cs typeface="Arial" charset="0"/>
        </a:defRPr>
      </a:lvl8pPr>
      <a:lvl9pPr marL="1828800" algn="l" rtl="0" fontAlgn="base">
        <a:spcBef>
          <a:spcPct val="0"/>
        </a:spcBef>
        <a:spcAft>
          <a:spcPct val="0"/>
        </a:spcAft>
        <a:defRPr sz="4400">
          <a:solidFill>
            <a:schemeClr val="tx2"/>
          </a:solidFill>
          <a:latin typeface="Arial" charset="0"/>
          <a:cs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cs typeface="+mn-cs"/>
        </a:defRPr>
      </a:lvl2pPr>
      <a:lvl3pPr marL="1143000" indent="-228600" algn="l" rtl="0" eaLnBrk="0" fontAlgn="base" hangingPunct="0">
        <a:spcBef>
          <a:spcPct val="20000"/>
        </a:spcBef>
        <a:spcAft>
          <a:spcPct val="0"/>
        </a:spcAft>
        <a:buChar char="•"/>
        <a:defRPr sz="2400">
          <a:solidFill>
            <a:schemeClr val="tx1"/>
          </a:solidFill>
          <a:latin typeface="+mn-lt"/>
          <a:cs typeface="+mn-cs"/>
        </a:defRPr>
      </a:lvl3pPr>
      <a:lvl4pPr marL="1600200" indent="-228600" algn="l" rtl="0" eaLnBrk="0" fontAlgn="base" hangingPunct="0">
        <a:spcBef>
          <a:spcPct val="20000"/>
        </a:spcBef>
        <a:spcAft>
          <a:spcPct val="0"/>
        </a:spcAft>
        <a:buChar char="–"/>
        <a:defRPr sz="2000">
          <a:solidFill>
            <a:schemeClr val="tx1"/>
          </a:solidFill>
          <a:latin typeface="+mn-lt"/>
          <a:cs typeface="+mn-cs"/>
        </a:defRPr>
      </a:lvl4pPr>
      <a:lvl5pPr marL="2057400" indent="-228600" algn="l" rtl="0" eaLnBrk="0" fontAlgn="base" hangingPunct="0">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bwMode="auto">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idx="4294967295"/>
          </p:nvPr>
        </p:nvSpPr>
        <p:spPr bwMode="auto">
          <a:xfrm>
            <a:off x="457200" y="600075"/>
            <a:ext cx="8229600" cy="96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1027" name="Rectangle 3"/>
          <p:cNvSpPr>
            <a:spLocks noGrp="1" noChangeArrowheads="1"/>
          </p:cNvSpPr>
          <p:nvPr>
            <p:ph type="body" idx="4294967295"/>
          </p:nvPr>
        </p:nvSpPr>
        <p:spPr bwMode="auto">
          <a:xfrm>
            <a:off x="457200" y="1752600"/>
            <a:ext cx="8229600" cy="437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defRPr sz="1400">
                <a:ea typeface="SimSun" panose="02010600030101010101" pitchFamily="2" charset="-122"/>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fld id="{396B6887-4465-415D-AE6F-09228A3DB5B4}" type="datetime1">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l" defTabSz="914400" rtl="0" eaLnBrk="1" fontAlgn="base" latinLnBrk="0" hangingPunct="1">
                <a:lnSpc>
                  <a:spcPct val="100000"/>
                </a:lnSpc>
                <a:spcBef>
                  <a:spcPct val="0"/>
                </a:spcBef>
                <a:spcAft>
                  <a:spcPct val="0"/>
                </a:spcAft>
                <a:buClrTx/>
                <a:buSzTx/>
                <a:buFontTx/>
                <a:buNone/>
                <a:tabLst/>
                <a:defRPr/>
              </a:pPr>
              <a:t>02/06/2021</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ctr">
              <a:defRPr sz="1400">
                <a:ea typeface="SimSun" panose="02010600030101010101" pitchFamily="2" charset="-122"/>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ln>
          <a:effectLst/>
        </p:spPr>
        <p:txBody>
          <a:bodyPr vert="horz" wrap="square" lIns="91440" tIns="45720" rIns="91440" bIns="45720" numCol="1" anchor="t" anchorCtr="0" compatLnSpc="1">
            <a:prstTxWarp prst="textNoShape">
              <a:avLst/>
            </a:prstTxWarp>
          </a:bodyPr>
          <a:lstStyle>
            <a:lvl1pPr algn="r">
              <a:defRPr sz="1400">
                <a:ea typeface="SimSun" panose="02010600030101010101" pitchFamily="2" charset="-122"/>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2ECE17F9-DF79-4566-A07E-0CC2EA03E2EC}" type="slidenum">
              <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zh-CN" sz="1400" b="0" i="0" u="none" strike="noStrike" kern="1200" cap="none" spc="0" normalizeH="0" baseline="0" noProof="0" smtClean="0">
              <a:ln>
                <a:noFill/>
              </a:ln>
              <a:solidFill>
                <a:prstClr val="black"/>
              </a:solidFill>
              <a:effectLst/>
              <a:uLnTx/>
              <a:uFillTx/>
              <a:latin typeface="Arial" panose="020B0604020202020204" pitchFamily="34" charset="0"/>
              <a:ea typeface="SimSun" panose="02010600030101010101" pitchFamily="2" charset="-122"/>
              <a:cs typeface="Arial" panose="020B0604020202020204" pitchFamily="34" charset="0"/>
            </a:endParaRPr>
          </a:p>
        </p:txBody>
      </p:sp>
    </p:spTree>
    <p:extLst>
      <p:ext uri="{BB962C8B-B14F-4D97-AF65-F5344CB8AC3E}">
        <p14:creationId xmlns:p14="http://schemas.microsoft.com/office/powerpoint/2010/main" val="2037963831"/>
      </p:ext>
    </p:extLst>
  </p:cSld>
  <p:clrMap bg1="lt1" tx1="dk1" bg2="lt2" tx2="dk2" accent1="accent1" accent2="accent2" accent3="accent3" accent4="accent4" accent5="accent5" accent6="accent6" hlink="hlink" folHlink="folHlink"/>
  <p:sldLayoutIdLst>
    <p:sldLayoutId id="2147484442" r:id="rId1"/>
    <p:sldLayoutId id="2147484443" r:id="rId2"/>
    <p:sldLayoutId id="2147484444" r:id="rId3"/>
    <p:sldLayoutId id="2147484445" r:id="rId4"/>
    <p:sldLayoutId id="2147484446" r:id="rId5"/>
    <p:sldLayoutId id="2147484447" r:id="rId6"/>
    <p:sldLayoutId id="2147484448" r:id="rId7"/>
    <p:sldLayoutId id="2147484449" r:id="rId8"/>
    <p:sldLayoutId id="2147484450" r:id="rId9"/>
    <p:sldLayoutId id="2147484451" r:id="rId10"/>
    <p:sldLayoutId id="2147484452" r:id="rId11"/>
  </p:sldLayoutIdLst>
  <p:hf sldNum="0" hdr="0" ftr="0"/>
  <p:txStyles>
    <p:titleStyle>
      <a:lvl1pPr algn="ctr" rtl="0" fontAlgn="base">
        <a:spcBef>
          <a:spcPct val="0"/>
        </a:spcBef>
        <a:spcAft>
          <a:spcPct val="0"/>
        </a:spcAft>
        <a:defRPr sz="4400">
          <a:solidFill>
            <a:schemeClr val="tx1"/>
          </a:solidFill>
          <a:latin typeface="+mj-lt"/>
          <a:ea typeface="+mj-ea"/>
          <a:cs typeface="+mj-cs"/>
        </a:defRPr>
      </a:lvl1pPr>
      <a:lvl2pPr algn="ctr" rtl="0" fontAlgn="base">
        <a:spcBef>
          <a:spcPct val="0"/>
        </a:spcBef>
        <a:spcAft>
          <a:spcPct val="0"/>
        </a:spcAft>
        <a:defRPr sz="4400">
          <a:solidFill>
            <a:schemeClr val="tx1"/>
          </a:solidFill>
          <a:latin typeface="Arial" panose="020B0604020202020204" pitchFamily="34" charset="0"/>
        </a:defRPr>
      </a:lvl2pPr>
      <a:lvl3pPr algn="ctr" rtl="0" fontAlgn="base">
        <a:spcBef>
          <a:spcPct val="0"/>
        </a:spcBef>
        <a:spcAft>
          <a:spcPct val="0"/>
        </a:spcAft>
        <a:defRPr sz="4400">
          <a:solidFill>
            <a:schemeClr val="tx1"/>
          </a:solidFill>
          <a:latin typeface="Arial" panose="020B0604020202020204" pitchFamily="34" charset="0"/>
        </a:defRPr>
      </a:lvl3pPr>
      <a:lvl4pPr algn="ctr" rtl="0" fontAlgn="base">
        <a:spcBef>
          <a:spcPct val="0"/>
        </a:spcBef>
        <a:spcAft>
          <a:spcPct val="0"/>
        </a:spcAft>
        <a:defRPr sz="4400">
          <a:solidFill>
            <a:schemeClr val="tx1"/>
          </a:solidFill>
          <a:latin typeface="Arial" panose="020B0604020202020204" pitchFamily="34" charset="0"/>
        </a:defRPr>
      </a:lvl4pPr>
      <a:lvl5pPr algn="ctr" rtl="0" fontAlgn="base">
        <a:spcBef>
          <a:spcPct val="0"/>
        </a:spcBef>
        <a:spcAft>
          <a:spcPct val="0"/>
        </a:spcAft>
        <a:defRPr sz="4400">
          <a:solidFill>
            <a:schemeClr val="tx1"/>
          </a:solidFill>
          <a:latin typeface="Arial" panose="020B0604020202020204" pitchFamily="34" charset="0"/>
        </a:defRPr>
      </a:lvl5pPr>
      <a:lvl6pPr marL="457200" algn="ctr" rtl="0" eaLnBrk="1" fontAlgn="base" hangingPunct="1">
        <a:spcBef>
          <a:spcPct val="0"/>
        </a:spcBef>
        <a:spcAft>
          <a:spcPct val="0"/>
        </a:spcAft>
        <a:defRPr sz="4400">
          <a:solidFill>
            <a:schemeClr val="bg1"/>
          </a:solidFill>
          <a:latin typeface="Arial" panose="020B0604020202020204" pitchFamily="34" charset="0"/>
        </a:defRPr>
      </a:lvl6pPr>
      <a:lvl7pPr marL="914400" algn="ctr" rtl="0" eaLnBrk="1" fontAlgn="base" hangingPunct="1">
        <a:spcBef>
          <a:spcPct val="0"/>
        </a:spcBef>
        <a:spcAft>
          <a:spcPct val="0"/>
        </a:spcAft>
        <a:defRPr sz="4400">
          <a:solidFill>
            <a:schemeClr val="bg1"/>
          </a:solidFill>
          <a:latin typeface="Arial" panose="020B0604020202020204" pitchFamily="34" charset="0"/>
        </a:defRPr>
      </a:lvl7pPr>
      <a:lvl8pPr marL="1371600" algn="ctr" rtl="0" eaLnBrk="1" fontAlgn="base" hangingPunct="1">
        <a:spcBef>
          <a:spcPct val="0"/>
        </a:spcBef>
        <a:spcAft>
          <a:spcPct val="0"/>
        </a:spcAft>
        <a:defRPr sz="4400">
          <a:solidFill>
            <a:schemeClr val="bg1"/>
          </a:solidFill>
          <a:latin typeface="Arial" panose="020B0604020202020204" pitchFamily="34" charset="0"/>
        </a:defRPr>
      </a:lvl8pPr>
      <a:lvl9pPr marL="1828800" algn="ctr" rtl="0" eaLnBrk="1" fontAlgn="base" hangingPunct="1">
        <a:spcBef>
          <a:spcPct val="0"/>
        </a:spcBef>
        <a:spcAft>
          <a:spcPct val="0"/>
        </a:spcAft>
        <a:defRPr sz="4400">
          <a:solidFill>
            <a:schemeClr val="bg1"/>
          </a:solidFill>
          <a:latin typeface="Arial" panose="020B0604020202020204" pitchFamily="34"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bg1"/>
          </a:solidFill>
          <a:latin typeface="+mn-lt"/>
        </a:defRPr>
      </a:lvl6pPr>
      <a:lvl7pPr marL="2971800" indent="-228600" algn="l" rtl="0" eaLnBrk="1" fontAlgn="base" hangingPunct="1">
        <a:spcBef>
          <a:spcPct val="20000"/>
        </a:spcBef>
        <a:spcAft>
          <a:spcPct val="0"/>
        </a:spcAft>
        <a:buChar char="»"/>
        <a:defRPr sz="2000">
          <a:solidFill>
            <a:schemeClr val="bg1"/>
          </a:solidFill>
          <a:latin typeface="+mn-lt"/>
        </a:defRPr>
      </a:lvl7pPr>
      <a:lvl8pPr marL="3429000" indent="-228600" algn="l" rtl="0" eaLnBrk="1" fontAlgn="base" hangingPunct="1">
        <a:spcBef>
          <a:spcPct val="20000"/>
        </a:spcBef>
        <a:spcAft>
          <a:spcPct val="0"/>
        </a:spcAft>
        <a:buChar char="»"/>
        <a:defRPr sz="2000">
          <a:solidFill>
            <a:schemeClr val="bg1"/>
          </a:solidFill>
          <a:latin typeface="+mn-lt"/>
        </a:defRPr>
      </a:lvl8pPr>
      <a:lvl9pPr marL="3886200" indent="-228600" algn="l" rtl="0" eaLnBrk="1" fontAlgn="base" hangingPunct="1">
        <a:spcBef>
          <a:spcPct val="20000"/>
        </a:spcBef>
        <a:spcAft>
          <a:spcPct val="0"/>
        </a:spcAft>
        <a:buChar char="»"/>
        <a:defRPr sz="2000">
          <a:solidFill>
            <a:schemeClr val="bg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gradFill rotWithShape="0">
          <a:gsLst>
            <a:gs pos="0">
              <a:schemeClr val="bg2"/>
            </a:gs>
            <a:gs pos="100000">
              <a:schemeClr val="bg1"/>
            </a:gs>
          </a:gsLst>
          <a:lin ang="5400000" scaled="1"/>
        </a:gradFill>
        <a:effectLst/>
      </p:bgPr>
    </p:bg>
    <p:spTree>
      <p:nvGrpSpPr>
        <p:cNvPr id="1" name=""/>
        <p:cNvGrpSpPr/>
        <p:nvPr/>
      </p:nvGrpSpPr>
      <p:grpSpPr>
        <a:xfrm>
          <a:off x="0" y="0"/>
          <a:ext cx="0" cy="0"/>
          <a:chOff x="0" y="0"/>
          <a:chExt cx="0" cy="0"/>
        </a:xfrm>
      </p:grpSpPr>
      <p:grpSp>
        <p:nvGrpSpPr>
          <p:cNvPr id="4098" name="Group 2"/>
          <p:cNvGrpSpPr>
            <a:grpSpLocks/>
          </p:cNvGrpSpPr>
          <p:nvPr/>
        </p:nvGrpSpPr>
        <p:grpSpPr bwMode="auto">
          <a:xfrm>
            <a:off x="0" y="0"/>
            <a:ext cx="9144000" cy="6934200"/>
            <a:chOff x="0" y="0"/>
            <a:chExt cx="5760" cy="4368"/>
          </a:xfrm>
        </p:grpSpPr>
        <p:sp>
          <p:nvSpPr>
            <p:cNvPr id="700419" name="Freeform 3"/>
            <p:cNvSpPr>
              <a:spLocks/>
            </p:cNvSpPr>
            <p:nvPr/>
          </p:nvSpPr>
          <p:spPr bwMode="hidden">
            <a:xfrm>
              <a:off x="0" y="2208"/>
              <a:ext cx="2515" cy="1970"/>
            </a:xfrm>
            <a:custGeom>
              <a:avLst/>
              <a:gdLst>
                <a:gd name="T0" fmla="*/ 744 w 2515"/>
                <a:gd name="T1" fmla="*/ 1669 h 1970"/>
                <a:gd name="T2" fmla="*/ 852 w 2515"/>
                <a:gd name="T3" fmla="*/ 1400 h 1970"/>
                <a:gd name="T4" fmla="*/ 876 w 2515"/>
                <a:gd name="T5" fmla="*/ 1171 h 1970"/>
                <a:gd name="T6" fmla="*/ 979 w 2515"/>
                <a:gd name="T7" fmla="*/ 1370 h 1970"/>
                <a:gd name="T8" fmla="*/ 1231 w 2515"/>
                <a:gd name="T9" fmla="*/ 1621 h 1970"/>
                <a:gd name="T10" fmla="*/ 1471 w 2515"/>
                <a:gd name="T11" fmla="*/ 1693 h 1970"/>
                <a:gd name="T12" fmla="*/ 1819 w 2515"/>
                <a:gd name="T13" fmla="*/ 1678 h 1970"/>
                <a:gd name="T14" fmla="*/ 1893 w 2515"/>
                <a:gd name="T15" fmla="*/ 1513 h 1970"/>
                <a:gd name="T16" fmla="*/ 1874 w 2515"/>
                <a:gd name="T17" fmla="*/ 1285 h 1970"/>
                <a:gd name="T18" fmla="*/ 1783 w 2515"/>
                <a:gd name="T19" fmla="*/ 967 h 1970"/>
                <a:gd name="T20" fmla="*/ 1289 w 2515"/>
                <a:gd name="T21" fmla="*/ 873 h 1970"/>
                <a:gd name="T22" fmla="*/ 1549 w 2515"/>
                <a:gd name="T23" fmla="*/ 745 h 1970"/>
                <a:gd name="T24" fmla="*/ 1753 w 2515"/>
                <a:gd name="T25" fmla="*/ 732 h 1970"/>
                <a:gd name="T26" fmla="*/ 2107 w 2515"/>
                <a:gd name="T27" fmla="*/ 618 h 1970"/>
                <a:gd name="T28" fmla="*/ 2377 w 2515"/>
                <a:gd name="T29" fmla="*/ 438 h 1970"/>
                <a:gd name="T30" fmla="*/ 2420 w 2515"/>
                <a:gd name="T31" fmla="*/ 343 h 1970"/>
                <a:gd name="T32" fmla="*/ 2077 w 2515"/>
                <a:gd name="T33" fmla="*/ 331 h 1970"/>
                <a:gd name="T34" fmla="*/ 1951 w 2515"/>
                <a:gd name="T35" fmla="*/ 301 h 1970"/>
                <a:gd name="T36" fmla="*/ 1645 w 2515"/>
                <a:gd name="T37" fmla="*/ 289 h 1970"/>
                <a:gd name="T38" fmla="*/ 1297 w 2515"/>
                <a:gd name="T39" fmla="*/ 408 h 1970"/>
                <a:gd name="T40" fmla="*/ 1308 w 2515"/>
                <a:gd name="T41" fmla="*/ 337 h 1970"/>
                <a:gd name="T42" fmla="*/ 1453 w 2515"/>
                <a:gd name="T43" fmla="*/ 168 h 1970"/>
                <a:gd name="T44" fmla="*/ 1477 w 2515"/>
                <a:gd name="T45" fmla="*/ 36 h 1970"/>
                <a:gd name="T46" fmla="*/ 1417 w 2515"/>
                <a:gd name="T47" fmla="*/ 24 h 1970"/>
                <a:gd name="T48" fmla="*/ 1189 w 2515"/>
                <a:gd name="T49" fmla="*/ 102 h 1970"/>
                <a:gd name="T50" fmla="*/ 1026 w 2515"/>
                <a:gd name="T51" fmla="*/ 144 h 1970"/>
                <a:gd name="T52" fmla="*/ 889 w 2515"/>
                <a:gd name="T53" fmla="*/ 331 h 1970"/>
                <a:gd name="T54" fmla="*/ 726 w 2515"/>
                <a:gd name="T55" fmla="*/ 480 h 1970"/>
                <a:gd name="T56" fmla="*/ 643 w 2515"/>
                <a:gd name="T57" fmla="*/ 540 h 1970"/>
                <a:gd name="T58" fmla="*/ 600 w 2515"/>
                <a:gd name="T59" fmla="*/ 516 h 1970"/>
                <a:gd name="T60" fmla="*/ 552 w 2515"/>
                <a:gd name="T61" fmla="*/ 486 h 1970"/>
                <a:gd name="T62" fmla="*/ 528 w 2515"/>
                <a:gd name="T63" fmla="*/ 462 h 1970"/>
                <a:gd name="T64" fmla="*/ 474 w 2515"/>
                <a:gd name="T65" fmla="*/ 426 h 1970"/>
                <a:gd name="T66" fmla="*/ 415 w 2515"/>
                <a:gd name="T67" fmla="*/ 390 h 1970"/>
                <a:gd name="T68" fmla="*/ 366 w 2515"/>
                <a:gd name="T69" fmla="*/ 366 h 1970"/>
                <a:gd name="T70" fmla="*/ 192 w 2515"/>
                <a:gd name="T71" fmla="*/ 234 h 1970"/>
                <a:gd name="T72" fmla="*/ 570 w 2515"/>
                <a:gd name="T73" fmla="*/ 564 h 1970"/>
                <a:gd name="T74" fmla="*/ 444 w 2515"/>
                <a:gd name="T75" fmla="*/ 732 h 1970"/>
                <a:gd name="T76" fmla="*/ 318 w 2515"/>
                <a:gd name="T77" fmla="*/ 787 h 1970"/>
                <a:gd name="T78" fmla="*/ 127 w 2515"/>
                <a:gd name="T79" fmla="*/ 853 h 1970"/>
                <a:gd name="T80" fmla="*/ 0 w 2515"/>
                <a:gd name="T81" fmla="*/ 1165 h 1970"/>
                <a:gd name="T82" fmla="*/ 372 w 2515"/>
                <a:gd name="T83" fmla="*/ 1015 h 1970"/>
                <a:gd name="T84" fmla="*/ 222 w 2515"/>
                <a:gd name="T85" fmla="*/ 1262 h 1970"/>
                <a:gd name="T86" fmla="*/ 139 w 2515"/>
                <a:gd name="T87" fmla="*/ 1459 h 1970"/>
                <a:gd name="T88" fmla="*/ 102 w 2515"/>
                <a:gd name="T89" fmla="*/ 1495 h 1970"/>
                <a:gd name="T90" fmla="*/ 84 w 2515"/>
                <a:gd name="T91" fmla="*/ 1519 h 1970"/>
                <a:gd name="T92" fmla="*/ 96 w 2515"/>
                <a:gd name="T93" fmla="*/ 1537 h 1970"/>
                <a:gd name="T94" fmla="*/ 127 w 2515"/>
                <a:gd name="T95" fmla="*/ 1567 h 1970"/>
                <a:gd name="T96" fmla="*/ 145 w 2515"/>
                <a:gd name="T97" fmla="*/ 1633 h 1970"/>
                <a:gd name="T98" fmla="*/ 156 w 2515"/>
                <a:gd name="T99" fmla="*/ 1693 h 1970"/>
                <a:gd name="T100" fmla="*/ 162 w 2515"/>
                <a:gd name="T101" fmla="*/ 1723 h 1970"/>
                <a:gd name="T102" fmla="*/ 216 w 2515"/>
                <a:gd name="T103" fmla="*/ 1802 h 1970"/>
                <a:gd name="T104" fmla="*/ 228 w 2515"/>
                <a:gd name="T105" fmla="*/ 1850 h 1970"/>
                <a:gd name="T106" fmla="*/ 240 w 2515"/>
                <a:gd name="T107" fmla="*/ 1904 h 1970"/>
                <a:gd name="T108" fmla="*/ 246 w 2515"/>
                <a:gd name="T109" fmla="*/ 1922 h 1970"/>
                <a:gd name="T110" fmla="*/ 258 w 2515"/>
                <a:gd name="T111" fmla="*/ 1970 h 1970"/>
                <a:gd name="T112" fmla="*/ 462 w 2515"/>
                <a:gd name="T113" fmla="*/ 1922 h 1970"/>
                <a:gd name="T114" fmla="*/ 624 w 2515"/>
                <a:gd name="T115" fmla="*/ 1778 h 19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515" h="1970">
                  <a:moveTo>
                    <a:pt x="624" y="1778"/>
                  </a:moveTo>
                  <a:lnTo>
                    <a:pt x="744" y="1669"/>
                  </a:lnTo>
                  <a:lnTo>
                    <a:pt x="834" y="1627"/>
                  </a:lnTo>
                  <a:lnTo>
                    <a:pt x="852" y="1400"/>
                  </a:lnTo>
                  <a:lnTo>
                    <a:pt x="834" y="1225"/>
                  </a:lnTo>
                  <a:lnTo>
                    <a:pt x="876" y="1171"/>
                  </a:lnTo>
                  <a:lnTo>
                    <a:pt x="901" y="1268"/>
                  </a:lnTo>
                  <a:lnTo>
                    <a:pt x="979" y="1370"/>
                  </a:lnTo>
                  <a:lnTo>
                    <a:pt x="1116" y="1519"/>
                  </a:lnTo>
                  <a:lnTo>
                    <a:pt x="1231" y="1621"/>
                  </a:lnTo>
                  <a:lnTo>
                    <a:pt x="1353" y="1632"/>
                  </a:lnTo>
                  <a:lnTo>
                    <a:pt x="1471" y="1693"/>
                  </a:lnTo>
                  <a:lnTo>
                    <a:pt x="1664" y="1659"/>
                  </a:lnTo>
                  <a:lnTo>
                    <a:pt x="1819" y="1678"/>
                  </a:lnTo>
                  <a:lnTo>
                    <a:pt x="1975" y="1632"/>
                  </a:lnTo>
                  <a:lnTo>
                    <a:pt x="1893" y="1513"/>
                  </a:lnTo>
                  <a:lnTo>
                    <a:pt x="1920" y="1385"/>
                  </a:lnTo>
                  <a:lnTo>
                    <a:pt x="1874" y="1285"/>
                  </a:lnTo>
                  <a:lnTo>
                    <a:pt x="1865" y="1129"/>
                  </a:lnTo>
                  <a:lnTo>
                    <a:pt x="1783" y="967"/>
                  </a:lnTo>
                  <a:lnTo>
                    <a:pt x="1527" y="891"/>
                  </a:lnTo>
                  <a:lnTo>
                    <a:pt x="1289" y="873"/>
                  </a:lnTo>
                  <a:lnTo>
                    <a:pt x="1393" y="781"/>
                  </a:lnTo>
                  <a:lnTo>
                    <a:pt x="1549" y="745"/>
                  </a:lnTo>
                  <a:lnTo>
                    <a:pt x="1620" y="738"/>
                  </a:lnTo>
                  <a:lnTo>
                    <a:pt x="1753" y="732"/>
                  </a:lnTo>
                  <a:lnTo>
                    <a:pt x="1933" y="720"/>
                  </a:lnTo>
                  <a:lnTo>
                    <a:pt x="2107" y="618"/>
                  </a:lnTo>
                  <a:lnTo>
                    <a:pt x="2227" y="516"/>
                  </a:lnTo>
                  <a:lnTo>
                    <a:pt x="2377" y="438"/>
                  </a:lnTo>
                  <a:lnTo>
                    <a:pt x="2515" y="337"/>
                  </a:lnTo>
                  <a:lnTo>
                    <a:pt x="2420" y="343"/>
                  </a:lnTo>
                  <a:lnTo>
                    <a:pt x="2191" y="343"/>
                  </a:lnTo>
                  <a:lnTo>
                    <a:pt x="2077" y="331"/>
                  </a:lnTo>
                  <a:lnTo>
                    <a:pt x="2053" y="301"/>
                  </a:lnTo>
                  <a:lnTo>
                    <a:pt x="1951" y="301"/>
                  </a:lnTo>
                  <a:lnTo>
                    <a:pt x="1795" y="259"/>
                  </a:lnTo>
                  <a:lnTo>
                    <a:pt x="1645" y="289"/>
                  </a:lnTo>
                  <a:lnTo>
                    <a:pt x="1447" y="372"/>
                  </a:lnTo>
                  <a:lnTo>
                    <a:pt x="1297" y="408"/>
                  </a:lnTo>
                  <a:lnTo>
                    <a:pt x="1153" y="414"/>
                  </a:lnTo>
                  <a:lnTo>
                    <a:pt x="1308" y="337"/>
                  </a:lnTo>
                  <a:lnTo>
                    <a:pt x="1465" y="198"/>
                  </a:lnTo>
                  <a:lnTo>
                    <a:pt x="1453" y="168"/>
                  </a:lnTo>
                  <a:lnTo>
                    <a:pt x="1465" y="102"/>
                  </a:lnTo>
                  <a:lnTo>
                    <a:pt x="1477" y="36"/>
                  </a:lnTo>
                  <a:lnTo>
                    <a:pt x="1453" y="0"/>
                  </a:lnTo>
                  <a:lnTo>
                    <a:pt x="1417" y="24"/>
                  </a:lnTo>
                  <a:lnTo>
                    <a:pt x="1356" y="42"/>
                  </a:lnTo>
                  <a:lnTo>
                    <a:pt x="1189" y="102"/>
                  </a:lnTo>
                  <a:lnTo>
                    <a:pt x="1098" y="144"/>
                  </a:lnTo>
                  <a:lnTo>
                    <a:pt x="1026" y="144"/>
                  </a:lnTo>
                  <a:lnTo>
                    <a:pt x="991" y="168"/>
                  </a:lnTo>
                  <a:lnTo>
                    <a:pt x="889" y="331"/>
                  </a:lnTo>
                  <a:lnTo>
                    <a:pt x="852" y="408"/>
                  </a:lnTo>
                  <a:lnTo>
                    <a:pt x="726" y="480"/>
                  </a:lnTo>
                  <a:lnTo>
                    <a:pt x="649" y="540"/>
                  </a:lnTo>
                  <a:lnTo>
                    <a:pt x="643" y="540"/>
                  </a:lnTo>
                  <a:lnTo>
                    <a:pt x="637" y="534"/>
                  </a:lnTo>
                  <a:lnTo>
                    <a:pt x="600" y="516"/>
                  </a:lnTo>
                  <a:lnTo>
                    <a:pt x="564" y="492"/>
                  </a:lnTo>
                  <a:lnTo>
                    <a:pt x="552" y="486"/>
                  </a:lnTo>
                  <a:lnTo>
                    <a:pt x="540" y="474"/>
                  </a:lnTo>
                  <a:lnTo>
                    <a:pt x="528" y="462"/>
                  </a:lnTo>
                  <a:lnTo>
                    <a:pt x="504" y="444"/>
                  </a:lnTo>
                  <a:lnTo>
                    <a:pt x="474" y="426"/>
                  </a:lnTo>
                  <a:lnTo>
                    <a:pt x="444" y="408"/>
                  </a:lnTo>
                  <a:lnTo>
                    <a:pt x="415" y="390"/>
                  </a:lnTo>
                  <a:lnTo>
                    <a:pt x="385" y="372"/>
                  </a:lnTo>
                  <a:lnTo>
                    <a:pt x="366" y="366"/>
                  </a:lnTo>
                  <a:lnTo>
                    <a:pt x="360" y="360"/>
                  </a:lnTo>
                  <a:lnTo>
                    <a:pt x="192" y="234"/>
                  </a:lnTo>
                  <a:lnTo>
                    <a:pt x="210" y="307"/>
                  </a:lnTo>
                  <a:lnTo>
                    <a:pt x="570" y="564"/>
                  </a:lnTo>
                  <a:lnTo>
                    <a:pt x="558" y="618"/>
                  </a:lnTo>
                  <a:lnTo>
                    <a:pt x="444" y="732"/>
                  </a:lnTo>
                  <a:lnTo>
                    <a:pt x="324" y="787"/>
                  </a:lnTo>
                  <a:lnTo>
                    <a:pt x="318" y="787"/>
                  </a:lnTo>
                  <a:lnTo>
                    <a:pt x="258" y="811"/>
                  </a:lnTo>
                  <a:lnTo>
                    <a:pt x="127" y="853"/>
                  </a:lnTo>
                  <a:lnTo>
                    <a:pt x="0" y="901"/>
                  </a:lnTo>
                  <a:lnTo>
                    <a:pt x="0" y="1165"/>
                  </a:lnTo>
                  <a:lnTo>
                    <a:pt x="78" y="1147"/>
                  </a:lnTo>
                  <a:lnTo>
                    <a:pt x="372" y="1015"/>
                  </a:lnTo>
                  <a:lnTo>
                    <a:pt x="336" y="1117"/>
                  </a:lnTo>
                  <a:lnTo>
                    <a:pt x="222" y="1262"/>
                  </a:lnTo>
                  <a:lnTo>
                    <a:pt x="145" y="1453"/>
                  </a:lnTo>
                  <a:lnTo>
                    <a:pt x="139" y="1459"/>
                  </a:lnTo>
                  <a:lnTo>
                    <a:pt x="133" y="1465"/>
                  </a:lnTo>
                  <a:lnTo>
                    <a:pt x="102" y="1495"/>
                  </a:lnTo>
                  <a:lnTo>
                    <a:pt x="90" y="1507"/>
                  </a:lnTo>
                  <a:lnTo>
                    <a:pt x="84" y="1519"/>
                  </a:lnTo>
                  <a:lnTo>
                    <a:pt x="84" y="1531"/>
                  </a:lnTo>
                  <a:lnTo>
                    <a:pt x="96" y="1537"/>
                  </a:lnTo>
                  <a:lnTo>
                    <a:pt x="114" y="1549"/>
                  </a:lnTo>
                  <a:lnTo>
                    <a:pt x="127" y="1567"/>
                  </a:lnTo>
                  <a:lnTo>
                    <a:pt x="139" y="1597"/>
                  </a:lnTo>
                  <a:lnTo>
                    <a:pt x="145" y="1633"/>
                  </a:lnTo>
                  <a:lnTo>
                    <a:pt x="150" y="1663"/>
                  </a:lnTo>
                  <a:lnTo>
                    <a:pt x="156" y="1693"/>
                  </a:lnTo>
                  <a:lnTo>
                    <a:pt x="162" y="1717"/>
                  </a:lnTo>
                  <a:lnTo>
                    <a:pt x="162" y="1723"/>
                  </a:lnTo>
                  <a:lnTo>
                    <a:pt x="216" y="1796"/>
                  </a:lnTo>
                  <a:lnTo>
                    <a:pt x="216" y="1802"/>
                  </a:lnTo>
                  <a:lnTo>
                    <a:pt x="222" y="1814"/>
                  </a:lnTo>
                  <a:lnTo>
                    <a:pt x="228" y="1850"/>
                  </a:lnTo>
                  <a:lnTo>
                    <a:pt x="234" y="1886"/>
                  </a:lnTo>
                  <a:lnTo>
                    <a:pt x="240" y="1904"/>
                  </a:lnTo>
                  <a:lnTo>
                    <a:pt x="240" y="1916"/>
                  </a:lnTo>
                  <a:lnTo>
                    <a:pt x="246" y="1922"/>
                  </a:lnTo>
                  <a:lnTo>
                    <a:pt x="252" y="1934"/>
                  </a:lnTo>
                  <a:lnTo>
                    <a:pt x="258" y="1970"/>
                  </a:lnTo>
                  <a:lnTo>
                    <a:pt x="438" y="1970"/>
                  </a:lnTo>
                  <a:lnTo>
                    <a:pt x="462" y="1922"/>
                  </a:lnTo>
                  <a:lnTo>
                    <a:pt x="624" y="1778"/>
                  </a:lnTo>
                  <a:lnTo>
                    <a:pt x="624" y="1778"/>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0" name="Freeform 4"/>
            <p:cNvSpPr>
              <a:spLocks/>
            </p:cNvSpPr>
            <p:nvPr/>
          </p:nvSpPr>
          <p:spPr bwMode="hidden">
            <a:xfrm>
              <a:off x="0" y="2496"/>
              <a:ext cx="2112" cy="1604"/>
            </a:xfrm>
            <a:custGeom>
              <a:avLst/>
              <a:gdLst>
                <a:gd name="T0" fmla="*/ 580 w 2123"/>
                <a:gd name="T1" fmla="*/ 1043 h 1696"/>
                <a:gd name="T2" fmla="*/ 544 w 2123"/>
                <a:gd name="T3" fmla="*/ 683 h 1696"/>
                <a:gd name="T4" fmla="*/ 670 w 2123"/>
                <a:gd name="T5" fmla="*/ 395 h 1696"/>
                <a:gd name="T6" fmla="*/ 927 w 2123"/>
                <a:gd name="T7" fmla="*/ 587 h 1696"/>
                <a:gd name="T8" fmla="*/ 1214 w 2123"/>
                <a:gd name="T9" fmla="*/ 869 h 1696"/>
                <a:gd name="T10" fmla="*/ 1483 w 2123"/>
                <a:gd name="T11" fmla="*/ 1109 h 1696"/>
                <a:gd name="T12" fmla="*/ 1800 w 2123"/>
                <a:gd name="T13" fmla="*/ 1360 h 1696"/>
                <a:gd name="T14" fmla="*/ 1883 w 2123"/>
                <a:gd name="T15" fmla="*/ 1414 h 1696"/>
                <a:gd name="T16" fmla="*/ 1836 w 2123"/>
                <a:gd name="T17" fmla="*/ 1354 h 1696"/>
                <a:gd name="T18" fmla="*/ 1411 w 2123"/>
                <a:gd name="T19" fmla="*/ 1001 h 1696"/>
                <a:gd name="T20" fmla="*/ 1088 w 2123"/>
                <a:gd name="T21" fmla="*/ 683 h 1696"/>
                <a:gd name="T22" fmla="*/ 723 w 2123"/>
                <a:gd name="T23" fmla="*/ 329 h 1696"/>
                <a:gd name="T24" fmla="*/ 999 w 2123"/>
                <a:gd name="T25" fmla="*/ 311 h 1696"/>
                <a:gd name="T26" fmla="*/ 1286 w 2123"/>
                <a:gd name="T27" fmla="*/ 317 h 1696"/>
                <a:gd name="T28" fmla="*/ 1614 w 2123"/>
                <a:gd name="T29" fmla="*/ 269 h 1696"/>
                <a:gd name="T30" fmla="*/ 2123 w 2123"/>
                <a:gd name="T31" fmla="*/ 197 h 1696"/>
                <a:gd name="T32" fmla="*/ 2075 w 2123"/>
                <a:gd name="T33" fmla="*/ 173 h 1696"/>
                <a:gd name="T34" fmla="*/ 1543 w 2123"/>
                <a:gd name="T35" fmla="*/ 257 h 1696"/>
                <a:gd name="T36" fmla="*/ 1208 w 2123"/>
                <a:gd name="T37" fmla="*/ 275 h 1696"/>
                <a:gd name="T38" fmla="*/ 759 w 2123"/>
                <a:gd name="T39" fmla="*/ 257 h 1696"/>
                <a:gd name="T40" fmla="*/ 819 w 2123"/>
                <a:gd name="T41" fmla="*/ 227 h 1696"/>
                <a:gd name="T42" fmla="*/ 1142 w 2123"/>
                <a:gd name="T43" fmla="*/ 0 h 1696"/>
                <a:gd name="T44" fmla="*/ 1088 w 2123"/>
                <a:gd name="T45" fmla="*/ 30 h 1696"/>
                <a:gd name="T46" fmla="*/ 1010 w 2123"/>
                <a:gd name="T47" fmla="*/ 84 h 1696"/>
                <a:gd name="T48" fmla="*/ 855 w 2123"/>
                <a:gd name="T49" fmla="*/ 191 h 1696"/>
                <a:gd name="T50" fmla="*/ 670 w 2123"/>
                <a:gd name="T51" fmla="*/ 281 h 1696"/>
                <a:gd name="T52" fmla="*/ 634 w 2123"/>
                <a:gd name="T53" fmla="*/ 359 h 1696"/>
                <a:gd name="T54" fmla="*/ 305 w 2123"/>
                <a:gd name="T55" fmla="*/ 587 h 1696"/>
                <a:gd name="T56" fmla="*/ 0 w 2123"/>
                <a:gd name="T57" fmla="*/ 725 h 1696"/>
                <a:gd name="T58" fmla="*/ 0 w 2123"/>
                <a:gd name="T59" fmla="*/ 731 h 1696"/>
                <a:gd name="T60" fmla="*/ 0 w 2123"/>
                <a:gd name="T61" fmla="*/ 767 h 1696"/>
                <a:gd name="T62" fmla="*/ 299 w 2123"/>
                <a:gd name="T63" fmla="*/ 635 h 1696"/>
                <a:gd name="T64" fmla="*/ 592 w 2123"/>
                <a:gd name="T65" fmla="*/ 431 h 1696"/>
                <a:gd name="T66" fmla="*/ 508 w 2123"/>
                <a:gd name="T67" fmla="*/ 671 h 1696"/>
                <a:gd name="T68" fmla="*/ 526 w 2123"/>
                <a:gd name="T69" fmla="*/ 995 h 1696"/>
                <a:gd name="T70" fmla="*/ 460 w 2123"/>
                <a:gd name="T71" fmla="*/ 1168 h 1696"/>
                <a:gd name="T72" fmla="*/ 329 w 2123"/>
                <a:gd name="T73" fmla="*/ 1480 h 1696"/>
                <a:gd name="T74" fmla="*/ 323 w 2123"/>
                <a:gd name="T75" fmla="*/ 1696 h 1696"/>
                <a:gd name="T76" fmla="*/ 329 w 2123"/>
                <a:gd name="T77" fmla="*/ 1696 h 1696"/>
                <a:gd name="T78" fmla="*/ 347 w 2123"/>
                <a:gd name="T79" fmla="*/ 1552 h 1696"/>
                <a:gd name="T80" fmla="*/ 580 w 2123"/>
                <a:gd name="T81" fmla="*/ 1043 h 1696"/>
                <a:gd name="T82" fmla="*/ 580 w 2123"/>
                <a:gd name="T83" fmla="*/ 1043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123" h="1696">
                  <a:moveTo>
                    <a:pt x="580" y="1043"/>
                  </a:moveTo>
                  <a:lnTo>
                    <a:pt x="544" y="683"/>
                  </a:lnTo>
                  <a:lnTo>
                    <a:pt x="670" y="395"/>
                  </a:lnTo>
                  <a:lnTo>
                    <a:pt x="927" y="587"/>
                  </a:lnTo>
                  <a:lnTo>
                    <a:pt x="1214" y="869"/>
                  </a:lnTo>
                  <a:lnTo>
                    <a:pt x="1483" y="1109"/>
                  </a:lnTo>
                  <a:lnTo>
                    <a:pt x="1800" y="1360"/>
                  </a:lnTo>
                  <a:lnTo>
                    <a:pt x="1883" y="1414"/>
                  </a:lnTo>
                  <a:lnTo>
                    <a:pt x="1836" y="1354"/>
                  </a:lnTo>
                  <a:lnTo>
                    <a:pt x="1411" y="1001"/>
                  </a:lnTo>
                  <a:lnTo>
                    <a:pt x="1088" y="683"/>
                  </a:lnTo>
                  <a:lnTo>
                    <a:pt x="723" y="329"/>
                  </a:lnTo>
                  <a:lnTo>
                    <a:pt x="999" y="311"/>
                  </a:lnTo>
                  <a:lnTo>
                    <a:pt x="1286" y="317"/>
                  </a:lnTo>
                  <a:lnTo>
                    <a:pt x="1614" y="269"/>
                  </a:lnTo>
                  <a:lnTo>
                    <a:pt x="2123" y="197"/>
                  </a:lnTo>
                  <a:lnTo>
                    <a:pt x="2075" y="173"/>
                  </a:lnTo>
                  <a:lnTo>
                    <a:pt x="1543" y="257"/>
                  </a:lnTo>
                  <a:lnTo>
                    <a:pt x="1208" y="275"/>
                  </a:lnTo>
                  <a:lnTo>
                    <a:pt x="759" y="257"/>
                  </a:lnTo>
                  <a:lnTo>
                    <a:pt x="819" y="227"/>
                  </a:lnTo>
                  <a:lnTo>
                    <a:pt x="1142" y="0"/>
                  </a:lnTo>
                  <a:lnTo>
                    <a:pt x="1088" y="30"/>
                  </a:lnTo>
                  <a:lnTo>
                    <a:pt x="1010" y="84"/>
                  </a:lnTo>
                  <a:lnTo>
                    <a:pt x="855" y="191"/>
                  </a:lnTo>
                  <a:lnTo>
                    <a:pt x="670" y="281"/>
                  </a:lnTo>
                  <a:lnTo>
                    <a:pt x="634" y="359"/>
                  </a:lnTo>
                  <a:lnTo>
                    <a:pt x="305" y="587"/>
                  </a:lnTo>
                  <a:lnTo>
                    <a:pt x="0" y="725"/>
                  </a:lnTo>
                  <a:lnTo>
                    <a:pt x="0" y="731"/>
                  </a:lnTo>
                  <a:lnTo>
                    <a:pt x="0" y="767"/>
                  </a:lnTo>
                  <a:lnTo>
                    <a:pt x="299" y="635"/>
                  </a:lnTo>
                  <a:lnTo>
                    <a:pt x="592" y="431"/>
                  </a:lnTo>
                  <a:lnTo>
                    <a:pt x="508" y="671"/>
                  </a:lnTo>
                  <a:lnTo>
                    <a:pt x="526" y="995"/>
                  </a:lnTo>
                  <a:lnTo>
                    <a:pt x="460" y="1168"/>
                  </a:lnTo>
                  <a:lnTo>
                    <a:pt x="329" y="1480"/>
                  </a:lnTo>
                  <a:lnTo>
                    <a:pt x="323" y="1696"/>
                  </a:lnTo>
                  <a:lnTo>
                    <a:pt x="329" y="1696"/>
                  </a:lnTo>
                  <a:lnTo>
                    <a:pt x="347" y="1552"/>
                  </a:lnTo>
                  <a:lnTo>
                    <a:pt x="580" y="1043"/>
                  </a:lnTo>
                  <a:lnTo>
                    <a:pt x="580" y="1043"/>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1" name="Freeform 5"/>
            <p:cNvSpPr>
              <a:spLocks/>
            </p:cNvSpPr>
            <p:nvPr/>
          </p:nvSpPr>
          <p:spPr bwMode="hidden">
            <a:xfrm>
              <a:off x="2092" y="3233"/>
              <a:ext cx="3668" cy="943"/>
            </a:xfrm>
            <a:custGeom>
              <a:avLst/>
              <a:gdLst>
                <a:gd name="T0" fmla="*/ 3338 w 3668"/>
                <a:gd name="T1" fmla="*/ 288 h 943"/>
                <a:gd name="T2" fmla="*/ 3194 w 3668"/>
                <a:gd name="T3" fmla="*/ 258 h 943"/>
                <a:gd name="T4" fmla="*/ 2816 w 3668"/>
                <a:gd name="T5" fmla="*/ 234 h 943"/>
                <a:gd name="T6" fmla="*/ 2330 w 3668"/>
                <a:gd name="T7" fmla="*/ 306 h 943"/>
                <a:gd name="T8" fmla="*/ 2372 w 3668"/>
                <a:gd name="T9" fmla="*/ 258 h 943"/>
                <a:gd name="T10" fmla="*/ 2624 w 3668"/>
                <a:gd name="T11" fmla="*/ 132 h 943"/>
                <a:gd name="T12" fmla="*/ 2707 w 3668"/>
                <a:gd name="T13" fmla="*/ 24 h 943"/>
                <a:gd name="T14" fmla="*/ 2642 w 3668"/>
                <a:gd name="T15" fmla="*/ 12 h 943"/>
                <a:gd name="T16" fmla="*/ 2515 w 3668"/>
                <a:gd name="T17" fmla="*/ 54 h 943"/>
                <a:gd name="T18" fmla="*/ 2324 w 3668"/>
                <a:gd name="T19" fmla="*/ 66 h 943"/>
                <a:gd name="T20" fmla="*/ 2101 w 3668"/>
                <a:gd name="T21" fmla="*/ 90 h 943"/>
                <a:gd name="T22" fmla="*/ 1855 w 3668"/>
                <a:gd name="T23" fmla="*/ 228 h 943"/>
                <a:gd name="T24" fmla="*/ 1591 w 3668"/>
                <a:gd name="T25" fmla="*/ 337 h 943"/>
                <a:gd name="T26" fmla="*/ 1459 w 3668"/>
                <a:gd name="T27" fmla="*/ 379 h 943"/>
                <a:gd name="T28" fmla="*/ 1417 w 3668"/>
                <a:gd name="T29" fmla="*/ 361 h 943"/>
                <a:gd name="T30" fmla="*/ 1363 w 3668"/>
                <a:gd name="T31" fmla="*/ 331 h 943"/>
                <a:gd name="T32" fmla="*/ 1344 w 3668"/>
                <a:gd name="T33" fmla="*/ 312 h 943"/>
                <a:gd name="T34" fmla="*/ 1290 w 3668"/>
                <a:gd name="T35" fmla="*/ 288 h 943"/>
                <a:gd name="T36" fmla="*/ 1230 w 3668"/>
                <a:gd name="T37" fmla="*/ 252 h 943"/>
                <a:gd name="T38" fmla="*/ 1119 w 3668"/>
                <a:gd name="T39" fmla="*/ 227 h 943"/>
                <a:gd name="T40" fmla="*/ 1320 w 3668"/>
                <a:gd name="T41" fmla="*/ 438 h 943"/>
                <a:gd name="T42" fmla="*/ 960 w 3668"/>
                <a:gd name="T43" fmla="*/ 558 h 943"/>
                <a:gd name="T44" fmla="*/ 474 w 3668"/>
                <a:gd name="T45" fmla="*/ 630 h 943"/>
                <a:gd name="T46" fmla="*/ 132 w 3668"/>
                <a:gd name="T47" fmla="*/ 781 h 943"/>
                <a:gd name="T48" fmla="*/ 234 w 3668"/>
                <a:gd name="T49" fmla="*/ 847 h 943"/>
                <a:gd name="T50" fmla="*/ 925 w 3668"/>
                <a:gd name="T51" fmla="*/ 739 h 943"/>
                <a:gd name="T52" fmla="*/ 637 w 3668"/>
                <a:gd name="T53" fmla="*/ 925 h 943"/>
                <a:gd name="T54" fmla="*/ 1405 w 3668"/>
                <a:gd name="T55" fmla="*/ 943 h 943"/>
                <a:gd name="T56" fmla="*/ 1447 w 3668"/>
                <a:gd name="T57" fmla="*/ 943 h 943"/>
                <a:gd name="T58" fmla="*/ 2888 w 3668"/>
                <a:gd name="T59" fmla="*/ 859 h 943"/>
                <a:gd name="T60" fmla="*/ 2582 w 3668"/>
                <a:gd name="T61" fmla="*/ 708 h 943"/>
                <a:gd name="T62" fmla="*/ 2299 w 3668"/>
                <a:gd name="T63" fmla="*/ 606 h 943"/>
                <a:gd name="T64" fmla="*/ 2606 w 3668"/>
                <a:gd name="T65" fmla="*/ 588 h 943"/>
                <a:gd name="T66" fmla="*/ 3001 w 3668"/>
                <a:gd name="T67" fmla="*/ 582 h 943"/>
                <a:gd name="T68" fmla="*/ 3452 w 3668"/>
                <a:gd name="T69" fmla="*/ 438 h 943"/>
                <a:gd name="T70" fmla="*/ 3668 w 3668"/>
                <a:gd name="T71" fmla="*/ 312 h 943"/>
                <a:gd name="T72" fmla="*/ 3482 w 3668"/>
                <a:gd name="T73" fmla="*/ 300 h 9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668" h="943">
                  <a:moveTo>
                    <a:pt x="3482" y="300"/>
                  </a:moveTo>
                  <a:lnTo>
                    <a:pt x="3338" y="288"/>
                  </a:lnTo>
                  <a:lnTo>
                    <a:pt x="3320" y="264"/>
                  </a:lnTo>
                  <a:lnTo>
                    <a:pt x="3194" y="258"/>
                  </a:lnTo>
                  <a:lnTo>
                    <a:pt x="3019" y="216"/>
                  </a:lnTo>
                  <a:lnTo>
                    <a:pt x="2816" y="234"/>
                  </a:lnTo>
                  <a:lnTo>
                    <a:pt x="2533" y="288"/>
                  </a:lnTo>
                  <a:lnTo>
                    <a:pt x="2330" y="306"/>
                  </a:lnTo>
                  <a:lnTo>
                    <a:pt x="2149" y="312"/>
                  </a:lnTo>
                  <a:lnTo>
                    <a:pt x="2372" y="258"/>
                  </a:lnTo>
                  <a:lnTo>
                    <a:pt x="2624" y="156"/>
                  </a:lnTo>
                  <a:lnTo>
                    <a:pt x="2624" y="132"/>
                  </a:lnTo>
                  <a:lnTo>
                    <a:pt x="2666" y="78"/>
                  </a:lnTo>
                  <a:lnTo>
                    <a:pt x="2707" y="24"/>
                  </a:lnTo>
                  <a:lnTo>
                    <a:pt x="2695" y="0"/>
                  </a:lnTo>
                  <a:lnTo>
                    <a:pt x="2642" y="12"/>
                  </a:lnTo>
                  <a:lnTo>
                    <a:pt x="2557" y="30"/>
                  </a:lnTo>
                  <a:lnTo>
                    <a:pt x="2515" y="54"/>
                  </a:lnTo>
                  <a:lnTo>
                    <a:pt x="2425" y="84"/>
                  </a:lnTo>
                  <a:lnTo>
                    <a:pt x="2324" y="66"/>
                  </a:lnTo>
                  <a:lnTo>
                    <a:pt x="2191" y="90"/>
                  </a:lnTo>
                  <a:lnTo>
                    <a:pt x="2101" y="90"/>
                  </a:lnTo>
                  <a:lnTo>
                    <a:pt x="2047" y="108"/>
                  </a:lnTo>
                  <a:lnTo>
                    <a:pt x="1855" y="228"/>
                  </a:lnTo>
                  <a:lnTo>
                    <a:pt x="1771" y="288"/>
                  </a:lnTo>
                  <a:lnTo>
                    <a:pt x="1591" y="337"/>
                  </a:lnTo>
                  <a:lnTo>
                    <a:pt x="1465" y="379"/>
                  </a:lnTo>
                  <a:lnTo>
                    <a:pt x="1459" y="379"/>
                  </a:lnTo>
                  <a:lnTo>
                    <a:pt x="1453" y="373"/>
                  </a:lnTo>
                  <a:lnTo>
                    <a:pt x="1417" y="361"/>
                  </a:lnTo>
                  <a:lnTo>
                    <a:pt x="1381" y="343"/>
                  </a:lnTo>
                  <a:lnTo>
                    <a:pt x="1363" y="331"/>
                  </a:lnTo>
                  <a:lnTo>
                    <a:pt x="1357" y="324"/>
                  </a:lnTo>
                  <a:lnTo>
                    <a:pt x="1344" y="312"/>
                  </a:lnTo>
                  <a:lnTo>
                    <a:pt x="1320" y="300"/>
                  </a:lnTo>
                  <a:lnTo>
                    <a:pt x="1290" y="288"/>
                  </a:lnTo>
                  <a:lnTo>
                    <a:pt x="1260" y="270"/>
                  </a:lnTo>
                  <a:lnTo>
                    <a:pt x="1230" y="252"/>
                  </a:lnTo>
                  <a:lnTo>
                    <a:pt x="1187" y="227"/>
                  </a:lnTo>
                  <a:lnTo>
                    <a:pt x="1119" y="227"/>
                  </a:lnTo>
                  <a:lnTo>
                    <a:pt x="1357" y="397"/>
                  </a:lnTo>
                  <a:lnTo>
                    <a:pt x="1320" y="438"/>
                  </a:lnTo>
                  <a:lnTo>
                    <a:pt x="1135" y="522"/>
                  </a:lnTo>
                  <a:lnTo>
                    <a:pt x="960" y="558"/>
                  </a:lnTo>
                  <a:lnTo>
                    <a:pt x="684" y="600"/>
                  </a:lnTo>
                  <a:lnTo>
                    <a:pt x="474" y="630"/>
                  </a:lnTo>
                  <a:lnTo>
                    <a:pt x="390" y="684"/>
                  </a:lnTo>
                  <a:lnTo>
                    <a:pt x="132" y="781"/>
                  </a:lnTo>
                  <a:lnTo>
                    <a:pt x="0" y="829"/>
                  </a:lnTo>
                  <a:lnTo>
                    <a:pt x="234" y="847"/>
                  </a:lnTo>
                  <a:lnTo>
                    <a:pt x="498" y="829"/>
                  </a:lnTo>
                  <a:lnTo>
                    <a:pt x="925" y="739"/>
                  </a:lnTo>
                  <a:lnTo>
                    <a:pt x="840" y="817"/>
                  </a:lnTo>
                  <a:lnTo>
                    <a:pt x="637" y="925"/>
                  </a:lnTo>
                  <a:lnTo>
                    <a:pt x="613" y="943"/>
                  </a:lnTo>
                  <a:lnTo>
                    <a:pt x="1405" y="943"/>
                  </a:lnTo>
                  <a:lnTo>
                    <a:pt x="1411" y="925"/>
                  </a:lnTo>
                  <a:lnTo>
                    <a:pt x="1447" y="943"/>
                  </a:lnTo>
                  <a:lnTo>
                    <a:pt x="2924" y="943"/>
                  </a:lnTo>
                  <a:lnTo>
                    <a:pt x="2888" y="859"/>
                  </a:lnTo>
                  <a:lnTo>
                    <a:pt x="2713" y="775"/>
                  </a:lnTo>
                  <a:lnTo>
                    <a:pt x="2582" y="708"/>
                  </a:lnTo>
                  <a:lnTo>
                    <a:pt x="2336" y="636"/>
                  </a:lnTo>
                  <a:lnTo>
                    <a:pt x="2299" y="606"/>
                  </a:lnTo>
                  <a:lnTo>
                    <a:pt x="2509" y="582"/>
                  </a:lnTo>
                  <a:lnTo>
                    <a:pt x="2606" y="588"/>
                  </a:lnTo>
                  <a:lnTo>
                    <a:pt x="2773" y="588"/>
                  </a:lnTo>
                  <a:lnTo>
                    <a:pt x="3001" y="582"/>
                  </a:lnTo>
                  <a:lnTo>
                    <a:pt x="3259" y="516"/>
                  </a:lnTo>
                  <a:lnTo>
                    <a:pt x="3452" y="438"/>
                  </a:lnTo>
                  <a:lnTo>
                    <a:pt x="3668" y="391"/>
                  </a:lnTo>
                  <a:lnTo>
                    <a:pt x="3668" y="312"/>
                  </a:lnTo>
                  <a:lnTo>
                    <a:pt x="3482" y="300"/>
                  </a:lnTo>
                  <a:lnTo>
                    <a:pt x="3482" y="300"/>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2" name="Freeform 6"/>
            <p:cNvSpPr>
              <a:spLocks/>
            </p:cNvSpPr>
            <p:nvPr/>
          </p:nvSpPr>
          <p:spPr bwMode="hidden">
            <a:xfrm>
              <a:off x="0" y="524"/>
              <a:ext cx="973" cy="1195"/>
            </a:xfrm>
            <a:custGeom>
              <a:avLst/>
              <a:gdLst>
                <a:gd name="T0" fmla="*/ 323 w 969"/>
                <a:gd name="T1" fmla="*/ 1186 h 1192"/>
                <a:gd name="T2" fmla="*/ 490 w 969"/>
                <a:gd name="T3" fmla="*/ 1192 h 1192"/>
                <a:gd name="T4" fmla="*/ 580 w 969"/>
                <a:gd name="T5" fmla="*/ 1150 h 1192"/>
                <a:gd name="T6" fmla="*/ 813 w 969"/>
                <a:gd name="T7" fmla="*/ 1085 h 1192"/>
                <a:gd name="T8" fmla="*/ 933 w 969"/>
                <a:gd name="T9" fmla="*/ 1055 h 1192"/>
                <a:gd name="T10" fmla="*/ 759 w 969"/>
                <a:gd name="T11" fmla="*/ 989 h 1192"/>
                <a:gd name="T12" fmla="*/ 556 w 969"/>
                <a:gd name="T13" fmla="*/ 953 h 1192"/>
                <a:gd name="T14" fmla="*/ 197 w 969"/>
                <a:gd name="T15" fmla="*/ 971 h 1192"/>
                <a:gd name="T16" fmla="*/ 299 w 969"/>
                <a:gd name="T17" fmla="*/ 893 h 1192"/>
                <a:gd name="T18" fmla="*/ 496 w 969"/>
                <a:gd name="T19" fmla="*/ 803 h 1192"/>
                <a:gd name="T20" fmla="*/ 694 w 969"/>
                <a:gd name="T21" fmla="*/ 671 h 1192"/>
                <a:gd name="T22" fmla="*/ 700 w 969"/>
                <a:gd name="T23" fmla="*/ 671 h 1192"/>
                <a:gd name="T24" fmla="*/ 712 w 969"/>
                <a:gd name="T25" fmla="*/ 665 h 1192"/>
                <a:gd name="T26" fmla="*/ 753 w 969"/>
                <a:gd name="T27" fmla="*/ 647 h 1192"/>
                <a:gd name="T28" fmla="*/ 777 w 969"/>
                <a:gd name="T29" fmla="*/ 641 h 1192"/>
                <a:gd name="T30" fmla="*/ 789 w 969"/>
                <a:gd name="T31" fmla="*/ 629 h 1192"/>
                <a:gd name="T32" fmla="*/ 795 w 969"/>
                <a:gd name="T33" fmla="*/ 617 h 1192"/>
                <a:gd name="T34" fmla="*/ 789 w 969"/>
                <a:gd name="T35" fmla="*/ 611 h 1192"/>
                <a:gd name="T36" fmla="*/ 783 w 969"/>
                <a:gd name="T37" fmla="*/ 599 h 1192"/>
                <a:gd name="T38" fmla="*/ 783 w 969"/>
                <a:gd name="T39" fmla="*/ 575 h 1192"/>
                <a:gd name="T40" fmla="*/ 795 w 969"/>
                <a:gd name="T41" fmla="*/ 545 h 1192"/>
                <a:gd name="T42" fmla="*/ 807 w 969"/>
                <a:gd name="T43" fmla="*/ 515 h 1192"/>
                <a:gd name="T44" fmla="*/ 825 w 969"/>
                <a:gd name="T45" fmla="*/ 485 h 1192"/>
                <a:gd name="T46" fmla="*/ 837 w 969"/>
                <a:gd name="T47" fmla="*/ 455 h 1192"/>
                <a:gd name="T48" fmla="*/ 843 w 969"/>
                <a:gd name="T49" fmla="*/ 437 h 1192"/>
                <a:gd name="T50" fmla="*/ 849 w 969"/>
                <a:gd name="T51" fmla="*/ 431 h 1192"/>
                <a:gd name="T52" fmla="*/ 849 w 969"/>
                <a:gd name="T53" fmla="*/ 347 h 1192"/>
                <a:gd name="T54" fmla="*/ 849 w 969"/>
                <a:gd name="T55" fmla="*/ 341 h 1192"/>
                <a:gd name="T56" fmla="*/ 855 w 969"/>
                <a:gd name="T57" fmla="*/ 335 h 1192"/>
                <a:gd name="T58" fmla="*/ 873 w 969"/>
                <a:gd name="T59" fmla="*/ 305 h 1192"/>
                <a:gd name="T60" fmla="*/ 885 w 969"/>
                <a:gd name="T61" fmla="*/ 269 h 1192"/>
                <a:gd name="T62" fmla="*/ 897 w 969"/>
                <a:gd name="T63" fmla="*/ 239 h 1192"/>
                <a:gd name="T64" fmla="*/ 903 w 969"/>
                <a:gd name="T65" fmla="*/ 227 h 1192"/>
                <a:gd name="T66" fmla="*/ 909 w 969"/>
                <a:gd name="T67" fmla="*/ 215 h 1192"/>
                <a:gd name="T68" fmla="*/ 927 w 969"/>
                <a:gd name="T69" fmla="*/ 173 h 1192"/>
                <a:gd name="T70" fmla="*/ 945 w 969"/>
                <a:gd name="T71" fmla="*/ 137 h 1192"/>
                <a:gd name="T72" fmla="*/ 951 w 969"/>
                <a:gd name="T73" fmla="*/ 125 h 1192"/>
                <a:gd name="T74" fmla="*/ 951 w 969"/>
                <a:gd name="T75" fmla="*/ 119 h 1192"/>
                <a:gd name="T76" fmla="*/ 969 w 969"/>
                <a:gd name="T77" fmla="*/ 0 h 1192"/>
                <a:gd name="T78" fmla="*/ 945 w 969"/>
                <a:gd name="T79" fmla="*/ 47 h 1192"/>
                <a:gd name="T80" fmla="*/ 783 w 969"/>
                <a:gd name="T81" fmla="*/ 113 h 1192"/>
                <a:gd name="T82" fmla="*/ 706 w 969"/>
                <a:gd name="T83" fmla="*/ 161 h 1192"/>
                <a:gd name="T84" fmla="*/ 460 w 969"/>
                <a:gd name="T85" fmla="*/ 233 h 1192"/>
                <a:gd name="T86" fmla="*/ 281 w 969"/>
                <a:gd name="T87" fmla="*/ 287 h 1192"/>
                <a:gd name="T88" fmla="*/ 173 w 969"/>
                <a:gd name="T89" fmla="*/ 293 h 1192"/>
                <a:gd name="T90" fmla="*/ 12 w 969"/>
                <a:gd name="T91" fmla="*/ 485 h 1192"/>
                <a:gd name="T92" fmla="*/ 0 w 969"/>
                <a:gd name="T93" fmla="*/ 509 h 1192"/>
                <a:gd name="T94" fmla="*/ 0 w 969"/>
                <a:gd name="T95" fmla="*/ 1186 h 1192"/>
                <a:gd name="T96" fmla="*/ 96 w 969"/>
                <a:gd name="T97" fmla="*/ 1180 h 1192"/>
                <a:gd name="T98" fmla="*/ 323 w 969"/>
                <a:gd name="T99" fmla="*/ 1186 h 1192"/>
                <a:gd name="T100" fmla="*/ 323 w 969"/>
                <a:gd name="T101" fmla="*/ 1186 h 11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969" h="1192">
                  <a:moveTo>
                    <a:pt x="323" y="1186"/>
                  </a:moveTo>
                  <a:lnTo>
                    <a:pt x="490" y="1192"/>
                  </a:lnTo>
                  <a:lnTo>
                    <a:pt x="580" y="1150"/>
                  </a:lnTo>
                  <a:lnTo>
                    <a:pt x="813" y="1085"/>
                  </a:lnTo>
                  <a:lnTo>
                    <a:pt x="933" y="1055"/>
                  </a:lnTo>
                  <a:lnTo>
                    <a:pt x="759" y="989"/>
                  </a:lnTo>
                  <a:lnTo>
                    <a:pt x="556" y="953"/>
                  </a:lnTo>
                  <a:lnTo>
                    <a:pt x="197" y="971"/>
                  </a:lnTo>
                  <a:lnTo>
                    <a:pt x="299" y="893"/>
                  </a:lnTo>
                  <a:lnTo>
                    <a:pt x="496" y="803"/>
                  </a:lnTo>
                  <a:lnTo>
                    <a:pt x="694" y="671"/>
                  </a:lnTo>
                  <a:lnTo>
                    <a:pt x="700" y="671"/>
                  </a:lnTo>
                  <a:lnTo>
                    <a:pt x="712" y="665"/>
                  </a:lnTo>
                  <a:lnTo>
                    <a:pt x="753" y="647"/>
                  </a:lnTo>
                  <a:lnTo>
                    <a:pt x="777" y="641"/>
                  </a:lnTo>
                  <a:lnTo>
                    <a:pt x="789" y="629"/>
                  </a:lnTo>
                  <a:lnTo>
                    <a:pt x="795" y="617"/>
                  </a:lnTo>
                  <a:lnTo>
                    <a:pt x="789" y="611"/>
                  </a:lnTo>
                  <a:lnTo>
                    <a:pt x="783" y="599"/>
                  </a:lnTo>
                  <a:lnTo>
                    <a:pt x="783" y="575"/>
                  </a:lnTo>
                  <a:lnTo>
                    <a:pt x="795" y="545"/>
                  </a:lnTo>
                  <a:lnTo>
                    <a:pt x="807" y="515"/>
                  </a:lnTo>
                  <a:lnTo>
                    <a:pt x="825" y="485"/>
                  </a:lnTo>
                  <a:lnTo>
                    <a:pt x="837" y="455"/>
                  </a:lnTo>
                  <a:lnTo>
                    <a:pt x="843" y="437"/>
                  </a:lnTo>
                  <a:lnTo>
                    <a:pt x="849" y="431"/>
                  </a:lnTo>
                  <a:lnTo>
                    <a:pt x="849" y="347"/>
                  </a:lnTo>
                  <a:lnTo>
                    <a:pt x="849" y="341"/>
                  </a:lnTo>
                  <a:lnTo>
                    <a:pt x="855" y="335"/>
                  </a:lnTo>
                  <a:lnTo>
                    <a:pt x="873" y="305"/>
                  </a:lnTo>
                  <a:lnTo>
                    <a:pt x="885" y="269"/>
                  </a:lnTo>
                  <a:lnTo>
                    <a:pt x="897" y="239"/>
                  </a:lnTo>
                  <a:lnTo>
                    <a:pt x="903" y="227"/>
                  </a:lnTo>
                  <a:lnTo>
                    <a:pt x="909" y="215"/>
                  </a:lnTo>
                  <a:lnTo>
                    <a:pt x="927" y="173"/>
                  </a:lnTo>
                  <a:lnTo>
                    <a:pt x="945" y="137"/>
                  </a:lnTo>
                  <a:lnTo>
                    <a:pt x="951" y="125"/>
                  </a:lnTo>
                  <a:lnTo>
                    <a:pt x="951" y="119"/>
                  </a:lnTo>
                  <a:lnTo>
                    <a:pt x="969" y="0"/>
                  </a:lnTo>
                  <a:lnTo>
                    <a:pt x="945" y="47"/>
                  </a:lnTo>
                  <a:lnTo>
                    <a:pt x="783" y="113"/>
                  </a:lnTo>
                  <a:lnTo>
                    <a:pt x="706" y="161"/>
                  </a:lnTo>
                  <a:lnTo>
                    <a:pt x="460" y="233"/>
                  </a:lnTo>
                  <a:lnTo>
                    <a:pt x="281" y="287"/>
                  </a:lnTo>
                  <a:lnTo>
                    <a:pt x="173" y="293"/>
                  </a:lnTo>
                  <a:lnTo>
                    <a:pt x="12" y="485"/>
                  </a:lnTo>
                  <a:lnTo>
                    <a:pt x="0" y="509"/>
                  </a:lnTo>
                  <a:lnTo>
                    <a:pt x="0" y="1186"/>
                  </a:lnTo>
                  <a:lnTo>
                    <a:pt x="96" y="1180"/>
                  </a:lnTo>
                  <a:lnTo>
                    <a:pt x="323" y="1186"/>
                  </a:lnTo>
                  <a:lnTo>
                    <a:pt x="323" y="1186"/>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3" name="Freeform 7"/>
            <p:cNvSpPr>
              <a:spLocks/>
            </p:cNvSpPr>
            <p:nvPr/>
          </p:nvSpPr>
          <p:spPr bwMode="hidden">
            <a:xfrm>
              <a:off x="3188" y="1"/>
              <a:ext cx="2570" cy="2266"/>
            </a:xfrm>
            <a:custGeom>
              <a:avLst/>
              <a:gdLst>
                <a:gd name="T0" fmla="*/ 859 w 2570"/>
                <a:gd name="T1" fmla="*/ 612 h 2266"/>
                <a:gd name="T2" fmla="*/ 1087 w 2570"/>
                <a:gd name="T3" fmla="*/ 853 h 2266"/>
                <a:gd name="T4" fmla="*/ 961 w 2570"/>
                <a:gd name="T5" fmla="*/ 913 h 2266"/>
                <a:gd name="T6" fmla="*/ 786 w 2570"/>
                <a:gd name="T7" fmla="*/ 883 h 2266"/>
                <a:gd name="T8" fmla="*/ 450 w 2570"/>
                <a:gd name="T9" fmla="*/ 931 h 2266"/>
                <a:gd name="T10" fmla="*/ 150 w 2570"/>
                <a:gd name="T11" fmla="*/ 1075 h 2266"/>
                <a:gd name="T12" fmla="*/ 78 w 2570"/>
                <a:gd name="T13" fmla="*/ 1165 h 2266"/>
                <a:gd name="T14" fmla="*/ 361 w 2570"/>
                <a:gd name="T15" fmla="*/ 1256 h 2266"/>
                <a:gd name="T16" fmla="*/ 444 w 2570"/>
                <a:gd name="T17" fmla="*/ 1316 h 2266"/>
                <a:gd name="T18" fmla="*/ 697 w 2570"/>
                <a:gd name="T19" fmla="*/ 1400 h 2266"/>
                <a:gd name="T20" fmla="*/ 1026 w 2570"/>
                <a:gd name="T21" fmla="*/ 1346 h 2266"/>
                <a:gd name="T22" fmla="*/ 991 w 2570"/>
                <a:gd name="T23" fmla="*/ 1412 h 2266"/>
                <a:gd name="T24" fmla="*/ 804 w 2570"/>
                <a:gd name="T25" fmla="*/ 1574 h 2266"/>
                <a:gd name="T26" fmla="*/ 726 w 2570"/>
                <a:gd name="T27" fmla="*/ 1718 h 2266"/>
                <a:gd name="T28" fmla="*/ 768 w 2570"/>
                <a:gd name="T29" fmla="*/ 1742 h 2266"/>
                <a:gd name="T30" fmla="*/ 865 w 2570"/>
                <a:gd name="T31" fmla="*/ 1693 h 2266"/>
                <a:gd name="T32" fmla="*/ 991 w 2570"/>
                <a:gd name="T33" fmla="*/ 1699 h 2266"/>
                <a:gd name="T34" fmla="*/ 1135 w 2570"/>
                <a:gd name="T35" fmla="*/ 1627 h 2266"/>
                <a:gd name="T36" fmla="*/ 1183 w 2570"/>
                <a:gd name="T37" fmla="*/ 1669 h 2266"/>
                <a:gd name="T38" fmla="*/ 1399 w 2570"/>
                <a:gd name="T39" fmla="*/ 1436 h 2266"/>
                <a:gd name="T40" fmla="*/ 1615 w 2570"/>
                <a:gd name="T41" fmla="*/ 1334 h 2266"/>
                <a:gd name="T42" fmla="*/ 1645 w 2570"/>
                <a:gd name="T43" fmla="*/ 1370 h 2266"/>
                <a:gd name="T44" fmla="*/ 1681 w 2570"/>
                <a:gd name="T45" fmla="*/ 1430 h 2266"/>
                <a:gd name="T46" fmla="*/ 1699 w 2570"/>
                <a:gd name="T47" fmla="*/ 1466 h 2266"/>
                <a:gd name="T48" fmla="*/ 1747 w 2570"/>
                <a:gd name="T49" fmla="*/ 1550 h 2266"/>
                <a:gd name="T50" fmla="*/ 1772 w 2570"/>
                <a:gd name="T51" fmla="*/ 1586 h 2266"/>
                <a:gd name="T52" fmla="*/ 2124 w 2570"/>
                <a:gd name="T53" fmla="*/ 2248 h 2266"/>
                <a:gd name="T54" fmla="*/ 1693 w 2570"/>
                <a:gd name="T55" fmla="*/ 1322 h 2266"/>
                <a:gd name="T56" fmla="*/ 1861 w 2570"/>
                <a:gd name="T57" fmla="*/ 1165 h 2266"/>
                <a:gd name="T58" fmla="*/ 2173 w 2570"/>
                <a:gd name="T59" fmla="*/ 1099 h 2266"/>
                <a:gd name="T60" fmla="*/ 2390 w 2570"/>
                <a:gd name="T61" fmla="*/ 1009 h 2266"/>
                <a:gd name="T62" fmla="*/ 2570 w 2570"/>
                <a:gd name="T63" fmla="*/ 805 h 2266"/>
                <a:gd name="T64" fmla="*/ 2342 w 2570"/>
                <a:gd name="T65" fmla="*/ 781 h 2266"/>
                <a:gd name="T66" fmla="*/ 2114 w 2570"/>
                <a:gd name="T67" fmla="*/ 763 h 2266"/>
                <a:gd name="T68" fmla="*/ 2408 w 2570"/>
                <a:gd name="T69" fmla="*/ 433 h 2266"/>
                <a:gd name="T70" fmla="*/ 2426 w 2570"/>
                <a:gd name="T71" fmla="*/ 421 h 2266"/>
                <a:gd name="T72" fmla="*/ 2474 w 2570"/>
                <a:gd name="T73" fmla="*/ 379 h 2266"/>
                <a:gd name="T74" fmla="*/ 2492 w 2570"/>
                <a:gd name="T75" fmla="*/ 355 h 2266"/>
                <a:gd name="T76" fmla="*/ 2474 w 2570"/>
                <a:gd name="T77" fmla="*/ 337 h 2266"/>
                <a:gd name="T78" fmla="*/ 2474 w 2570"/>
                <a:gd name="T79" fmla="*/ 271 h 2266"/>
                <a:gd name="T80" fmla="*/ 2492 w 2570"/>
                <a:gd name="T81" fmla="*/ 192 h 2266"/>
                <a:gd name="T82" fmla="*/ 2504 w 2570"/>
                <a:gd name="T83" fmla="*/ 132 h 2266"/>
                <a:gd name="T84" fmla="*/ 2492 w 2570"/>
                <a:gd name="T85" fmla="*/ 36 h 2266"/>
                <a:gd name="T86" fmla="*/ 2492 w 2570"/>
                <a:gd name="T87" fmla="*/ 24 h 2266"/>
                <a:gd name="T88" fmla="*/ 2102 w 2570"/>
                <a:gd name="T89" fmla="*/ 0 h 2266"/>
                <a:gd name="T90" fmla="*/ 1909 w 2570"/>
                <a:gd name="T91" fmla="*/ 90 h 2266"/>
                <a:gd name="T92" fmla="*/ 1747 w 2570"/>
                <a:gd name="T93" fmla="*/ 535 h 2266"/>
                <a:gd name="T94" fmla="*/ 1711 w 2570"/>
                <a:gd name="T95" fmla="*/ 469 h 2266"/>
                <a:gd name="T96" fmla="*/ 1633 w 2570"/>
                <a:gd name="T97" fmla="*/ 144 h 2266"/>
                <a:gd name="T98" fmla="*/ 1579 w 2570"/>
                <a:gd name="T99" fmla="*/ 0 h 2266"/>
                <a:gd name="T100" fmla="*/ 738 w 2570"/>
                <a:gd name="T101" fmla="*/ 186 h 2266"/>
                <a:gd name="T102" fmla="*/ 756 w 2570"/>
                <a:gd name="T103" fmla="*/ 463 h 2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570" h="2266">
                  <a:moveTo>
                    <a:pt x="756" y="463"/>
                  </a:moveTo>
                  <a:lnTo>
                    <a:pt x="859" y="612"/>
                  </a:lnTo>
                  <a:lnTo>
                    <a:pt x="937" y="720"/>
                  </a:lnTo>
                  <a:lnTo>
                    <a:pt x="1087" y="853"/>
                  </a:lnTo>
                  <a:lnTo>
                    <a:pt x="1105" y="907"/>
                  </a:lnTo>
                  <a:lnTo>
                    <a:pt x="961" y="913"/>
                  </a:lnTo>
                  <a:lnTo>
                    <a:pt x="895" y="901"/>
                  </a:lnTo>
                  <a:lnTo>
                    <a:pt x="786" y="883"/>
                  </a:lnTo>
                  <a:lnTo>
                    <a:pt x="637" y="859"/>
                  </a:lnTo>
                  <a:lnTo>
                    <a:pt x="450" y="931"/>
                  </a:lnTo>
                  <a:lnTo>
                    <a:pt x="306" y="1021"/>
                  </a:lnTo>
                  <a:lnTo>
                    <a:pt x="150" y="1075"/>
                  </a:lnTo>
                  <a:lnTo>
                    <a:pt x="0" y="1153"/>
                  </a:lnTo>
                  <a:lnTo>
                    <a:pt x="78" y="1165"/>
                  </a:lnTo>
                  <a:lnTo>
                    <a:pt x="264" y="1220"/>
                  </a:lnTo>
                  <a:lnTo>
                    <a:pt x="361" y="1256"/>
                  </a:lnTo>
                  <a:lnTo>
                    <a:pt x="367" y="1298"/>
                  </a:lnTo>
                  <a:lnTo>
                    <a:pt x="444" y="1316"/>
                  </a:lnTo>
                  <a:lnTo>
                    <a:pt x="558" y="1400"/>
                  </a:lnTo>
                  <a:lnTo>
                    <a:pt x="697" y="1400"/>
                  </a:lnTo>
                  <a:lnTo>
                    <a:pt x="895" y="1346"/>
                  </a:lnTo>
                  <a:lnTo>
                    <a:pt x="1026" y="1346"/>
                  </a:lnTo>
                  <a:lnTo>
                    <a:pt x="1147" y="1358"/>
                  </a:lnTo>
                  <a:lnTo>
                    <a:pt x="991" y="1412"/>
                  </a:lnTo>
                  <a:lnTo>
                    <a:pt x="804" y="1538"/>
                  </a:lnTo>
                  <a:lnTo>
                    <a:pt x="804" y="1574"/>
                  </a:lnTo>
                  <a:lnTo>
                    <a:pt x="762" y="1645"/>
                  </a:lnTo>
                  <a:lnTo>
                    <a:pt x="726" y="1718"/>
                  </a:lnTo>
                  <a:lnTo>
                    <a:pt x="732" y="1754"/>
                  </a:lnTo>
                  <a:lnTo>
                    <a:pt x="768" y="1742"/>
                  </a:lnTo>
                  <a:lnTo>
                    <a:pt x="829" y="1730"/>
                  </a:lnTo>
                  <a:lnTo>
                    <a:pt x="865" y="1693"/>
                  </a:lnTo>
                  <a:lnTo>
                    <a:pt x="925" y="1663"/>
                  </a:lnTo>
                  <a:lnTo>
                    <a:pt x="991" y="1699"/>
                  </a:lnTo>
                  <a:lnTo>
                    <a:pt x="1087" y="1675"/>
                  </a:lnTo>
                  <a:lnTo>
                    <a:pt x="1135" y="1627"/>
                  </a:lnTo>
                  <a:lnTo>
                    <a:pt x="1147" y="1687"/>
                  </a:lnTo>
                  <a:lnTo>
                    <a:pt x="1183" y="1669"/>
                  </a:lnTo>
                  <a:lnTo>
                    <a:pt x="1333" y="1514"/>
                  </a:lnTo>
                  <a:lnTo>
                    <a:pt x="1399" y="1436"/>
                  </a:lnTo>
                  <a:lnTo>
                    <a:pt x="1526" y="1382"/>
                  </a:lnTo>
                  <a:lnTo>
                    <a:pt x="1615" y="1334"/>
                  </a:lnTo>
                  <a:lnTo>
                    <a:pt x="1627" y="1346"/>
                  </a:lnTo>
                  <a:lnTo>
                    <a:pt x="1645" y="1370"/>
                  </a:lnTo>
                  <a:lnTo>
                    <a:pt x="1669" y="1400"/>
                  </a:lnTo>
                  <a:lnTo>
                    <a:pt x="1681" y="1430"/>
                  </a:lnTo>
                  <a:lnTo>
                    <a:pt x="1687" y="1448"/>
                  </a:lnTo>
                  <a:lnTo>
                    <a:pt x="1699" y="1466"/>
                  </a:lnTo>
                  <a:lnTo>
                    <a:pt x="1729" y="1520"/>
                  </a:lnTo>
                  <a:lnTo>
                    <a:pt x="1747" y="1550"/>
                  </a:lnTo>
                  <a:lnTo>
                    <a:pt x="1766" y="1574"/>
                  </a:lnTo>
                  <a:lnTo>
                    <a:pt x="1772" y="1586"/>
                  </a:lnTo>
                  <a:lnTo>
                    <a:pt x="1778" y="1592"/>
                  </a:lnTo>
                  <a:lnTo>
                    <a:pt x="2124" y="2248"/>
                  </a:lnTo>
                  <a:lnTo>
                    <a:pt x="2215" y="2266"/>
                  </a:lnTo>
                  <a:lnTo>
                    <a:pt x="1693" y="1322"/>
                  </a:lnTo>
                  <a:lnTo>
                    <a:pt x="1723" y="1262"/>
                  </a:lnTo>
                  <a:lnTo>
                    <a:pt x="1861" y="1165"/>
                  </a:lnTo>
                  <a:lnTo>
                    <a:pt x="1988" y="1129"/>
                  </a:lnTo>
                  <a:lnTo>
                    <a:pt x="2173" y="1099"/>
                  </a:lnTo>
                  <a:lnTo>
                    <a:pt x="2318" y="1075"/>
                  </a:lnTo>
                  <a:lnTo>
                    <a:pt x="2390" y="1009"/>
                  </a:lnTo>
                  <a:lnTo>
                    <a:pt x="2570" y="895"/>
                  </a:lnTo>
                  <a:lnTo>
                    <a:pt x="2570" y="805"/>
                  </a:lnTo>
                  <a:lnTo>
                    <a:pt x="2516" y="787"/>
                  </a:lnTo>
                  <a:lnTo>
                    <a:pt x="2342" y="781"/>
                  </a:lnTo>
                  <a:lnTo>
                    <a:pt x="2042" y="871"/>
                  </a:lnTo>
                  <a:lnTo>
                    <a:pt x="2114" y="763"/>
                  </a:lnTo>
                  <a:lnTo>
                    <a:pt x="2264" y="624"/>
                  </a:lnTo>
                  <a:lnTo>
                    <a:pt x="2408" y="433"/>
                  </a:lnTo>
                  <a:lnTo>
                    <a:pt x="2414" y="433"/>
                  </a:lnTo>
                  <a:lnTo>
                    <a:pt x="2426" y="421"/>
                  </a:lnTo>
                  <a:lnTo>
                    <a:pt x="2456" y="397"/>
                  </a:lnTo>
                  <a:lnTo>
                    <a:pt x="2474" y="379"/>
                  </a:lnTo>
                  <a:lnTo>
                    <a:pt x="2486" y="367"/>
                  </a:lnTo>
                  <a:lnTo>
                    <a:pt x="2492" y="355"/>
                  </a:lnTo>
                  <a:lnTo>
                    <a:pt x="2486" y="349"/>
                  </a:lnTo>
                  <a:lnTo>
                    <a:pt x="2474" y="337"/>
                  </a:lnTo>
                  <a:lnTo>
                    <a:pt x="2474" y="307"/>
                  </a:lnTo>
                  <a:lnTo>
                    <a:pt x="2474" y="271"/>
                  </a:lnTo>
                  <a:lnTo>
                    <a:pt x="2480" y="228"/>
                  </a:lnTo>
                  <a:lnTo>
                    <a:pt x="2492" y="192"/>
                  </a:lnTo>
                  <a:lnTo>
                    <a:pt x="2498" y="156"/>
                  </a:lnTo>
                  <a:lnTo>
                    <a:pt x="2504" y="132"/>
                  </a:lnTo>
                  <a:lnTo>
                    <a:pt x="2504" y="126"/>
                  </a:lnTo>
                  <a:lnTo>
                    <a:pt x="2492" y="36"/>
                  </a:lnTo>
                  <a:lnTo>
                    <a:pt x="2492" y="36"/>
                  </a:lnTo>
                  <a:lnTo>
                    <a:pt x="2492" y="24"/>
                  </a:lnTo>
                  <a:lnTo>
                    <a:pt x="2498" y="0"/>
                  </a:lnTo>
                  <a:lnTo>
                    <a:pt x="2102" y="0"/>
                  </a:lnTo>
                  <a:lnTo>
                    <a:pt x="2006" y="60"/>
                  </a:lnTo>
                  <a:lnTo>
                    <a:pt x="1909" y="90"/>
                  </a:lnTo>
                  <a:lnTo>
                    <a:pt x="1808" y="337"/>
                  </a:lnTo>
                  <a:lnTo>
                    <a:pt x="1747" y="535"/>
                  </a:lnTo>
                  <a:lnTo>
                    <a:pt x="1687" y="588"/>
                  </a:lnTo>
                  <a:lnTo>
                    <a:pt x="1711" y="469"/>
                  </a:lnTo>
                  <a:lnTo>
                    <a:pt x="1687" y="343"/>
                  </a:lnTo>
                  <a:lnTo>
                    <a:pt x="1633" y="144"/>
                  </a:lnTo>
                  <a:lnTo>
                    <a:pt x="1585" y="12"/>
                  </a:lnTo>
                  <a:lnTo>
                    <a:pt x="1579" y="0"/>
                  </a:lnTo>
                  <a:lnTo>
                    <a:pt x="786" y="0"/>
                  </a:lnTo>
                  <a:lnTo>
                    <a:pt x="738" y="186"/>
                  </a:lnTo>
                  <a:lnTo>
                    <a:pt x="756" y="463"/>
                  </a:lnTo>
                  <a:lnTo>
                    <a:pt x="756" y="463"/>
                  </a:lnTo>
                  <a:close/>
                </a:path>
              </a:pathLst>
            </a:custGeom>
            <a:gradFill rotWithShape="0">
              <a:gsLst>
                <a:gs pos="0">
                  <a:schemeClr val="bg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4" name="Freeform 8"/>
            <p:cNvSpPr>
              <a:spLocks/>
            </p:cNvSpPr>
            <p:nvPr/>
          </p:nvSpPr>
          <p:spPr bwMode="hidden">
            <a:xfrm>
              <a:off x="3525" y="1"/>
              <a:ext cx="2185" cy="1508"/>
            </a:xfrm>
            <a:custGeom>
              <a:avLst/>
              <a:gdLst>
                <a:gd name="T0" fmla="*/ 1034 w 2176"/>
                <a:gd name="T1" fmla="*/ 767 h 1505"/>
                <a:gd name="T2" fmla="*/ 1190 w 2176"/>
                <a:gd name="T3" fmla="*/ 1235 h 1505"/>
                <a:gd name="T4" fmla="*/ 956 w 2176"/>
                <a:gd name="T5" fmla="*/ 1193 h 1505"/>
                <a:gd name="T6" fmla="*/ 723 w 2176"/>
                <a:gd name="T7" fmla="*/ 1127 h 1505"/>
                <a:gd name="T8" fmla="*/ 442 w 2176"/>
                <a:gd name="T9" fmla="*/ 1109 h 1505"/>
                <a:gd name="T10" fmla="*/ 0 w 2176"/>
                <a:gd name="T11" fmla="*/ 1079 h 1505"/>
                <a:gd name="T12" fmla="*/ 30 w 2176"/>
                <a:gd name="T13" fmla="*/ 1115 h 1505"/>
                <a:gd name="T14" fmla="*/ 496 w 2176"/>
                <a:gd name="T15" fmla="*/ 1133 h 1505"/>
                <a:gd name="T16" fmla="*/ 777 w 2176"/>
                <a:gd name="T17" fmla="*/ 1187 h 1505"/>
                <a:gd name="T18" fmla="*/ 1130 w 2176"/>
                <a:gd name="T19" fmla="*/ 1301 h 1505"/>
                <a:gd name="T20" fmla="*/ 1070 w 2176"/>
                <a:gd name="T21" fmla="*/ 1319 h 1505"/>
                <a:gd name="T22" fmla="*/ 711 w 2176"/>
                <a:gd name="T23" fmla="*/ 1505 h 1505"/>
                <a:gd name="T24" fmla="*/ 765 w 2176"/>
                <a:gd name="T25" fmla="*/ 1481 h 1505"/>
                <a:gd name="T26" fmla="*/ 861 w 2176"/>
                <a:gd name="T27" fmla="*/ 1439 h 1505"/>
                <a:gd name="T28" fmla="*/ 1022 w 2176"/>
                <a:gd name="T29" fmla="*/ 1355 h 1505"/>
                <a:gd name="T30" fmla="*/ 1214 w 2176"/>
                <a:gd name="T31" fmla="*/ 1295 h 1505"/>
                <a:gd name="T32" fmla="*/ 1267 w 2176"/>
                <a:gd name="T33" fmla="*/ 1223 h 1505"/>
                <a:gd name="T34" fmla="*/ 1632 w 2176"/>
                <a:gd name="T35" fmla="*/ 1043 h 1505"/>
                <a:gd name="T36" fmla="*/ 1931 w 2176"/>
                <a:gd name="T37" fmla="*/ 953 h 1505"/>
                <a:gd name="T38" fmla="*/ 2176 w 2176"/>
                <a:gd name="T39" fmla="*/ 821 h 1505"/>
                <a:gd name="T40" fmla="*/ 1961 w 2176"/>
                <a:gd name="T41" fmla="*/ 911 h 1505"/>
                <a:gd name="T42" fmla="*/ 1656 w 2176"/>
                <a:gd name="T43" fmla="*/ 989 h 1505"/>
                <a:gd name="T44" fmla="*/ 1339 w 2176"/>
                <a:gd name="T45" fmla="*/ 1151 h 1505"/>
                <a:gd name="T46" fmla="*/ 1501 w 2176"/>
                <a:gd name="T47" fmla="*/ 905 h 1505"/>
                <a:gd name="T48" fmla="*/ 1620 w 2176"/>
                <a:gd name="T49" fmla="*/ 545 h 1505"/>
                <a:gd name="T50" fmla="*/ 1740 w 2176"/>
                <a:gd name="T51" fmla="*/ 372 h 1505"/>
                <a:gd name="T52" fmla="*/ 1979 w 2176"/>
                <a:gd name="T53" fmla="*/ 60 h 1505"/>
                <a:gd name="T54" fmla="*/ 2003 w 2176"/>
                <a:gd name="T55" fmla="*/ 0 h 1505"/>
                <a:gd name="T56" fmla="*/ 1973 w 2176"/>
                <a:gd name="T57" fmla="*/ 0 h 1505"/>
                <a:gd name="T58" fmla="*/ 1596 w 2176"/>
                <a:gd name="T59" fmla="*/ 480 h 1505"/>
                <a:gd name="T60" fmla="*/ 1477 w 2176"/>
                <a:gd name="T61" fmla="*/ 887 h 1505"/>
                <a:gd name="T62" fmla="*/ 1255 w 2176"/>
                <a:gd name="T63" fmla="*/ 1175 h 1505"/>
                <a:gd name="T64" fmla="*/ 1130 w 2176"/>
                <a:gd name="T65" fmla="*/ 905 h 1505"/>
                <a:gd name="T66" fmla="*/ 1010 w 2176"/>
                <a:gd name="T67" fmla="*/ 540 h 1505"/>
                <a:gd name="T68" fmla="*/ 885 w 2176"/>
                <a:gd name="T69" fmla="*/ 222 h 1505"/>
                <a:gd name="T70" fmla="*/ 789 w 2176"/>
                <a:gd name="T71" fmla="*/ 0 h 1505"/>
                <a:gd name="T72" fmla="*/ 753 w 2176"/>
                <a:gd name="T73" fmla="*/ 0 h 1505"/>
                <a:gd name="T74" fmla="*/ 903 w 2176"/>
                <a:gd name="T75" fmla="*/ 354 h 1505"/>
                <a:gd name="T76" fmla="*/ 1034 w 2176"/>
                <a:gd name="T77" fmla="*/ 767 h 1505"/>
                <a:gd name="T78" fmla="*/ 1034 w 2176"/>
                <a:gd name="T79" fmla="*/ 767 h 15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76" h="1505">
                  <a:moveTo>
                    <a:pt x="1034" y="767"/>
                  </a:moveTo>
                  <a:lnTo>
                    <a:pt x="1190" y="1235"/>
                  </a:lnTo>
                  <a:lnTo>
                    <a:pt x="956" y="1193"/>
                  </a:lnTo>
                  <a:lnTo>
                    <a:pt x="723" y="1127"/>
                  </a:lnTo>
                  <a:lnTo>
                    <a:pt x="442" y="1109"/>
                  </a:lnTo>
                  <a:lnTo>
                    <a:pt x="0" y="1079"/>
                  </a:lnTo>
                  <a:lnTo>
                    <a:pt x="30" y="1115"/>
                  </a:lnTo>
                  <a:lnTo>
                    <a:pt x="496" y="1133"/>
                  </a:lnTo>
                  <a:lnTo>
                    <a:pt x="777" y="1187"/>
                  </a:lnTo>
                  <a:lnTo>
                    <a:pt x="1130" y="1301"/>
                  </a:lnTo>
                  <a:lnTo>
                    <a:pt x="1070" y="1319"/>
                  </a:lnTo>
                  <a:lnTo>
                    <a:pt x="711" y="1505"/>
                  </a:lnTo>
                  <a:lnTo>
                    <a:pt x="765" y="1481"/>
                  </a:lnTo>
                  <a:lnTo>
                    <a:pt x="861" y="1439"/>
                  </a:lnTo>
                  <a:lnTo>
                    <a:pt x="1022" y="1355"/>
                  </a:lnTo>
                  <a:lnTo>
                    <a:pt x="1214" y="1295"/>
                  </a:lnTo>
                  <a:lnTo>
                    <a:pt x="1267" y="1223"/>
                  </a:lnTo>
                  <a:lnTo>
                    <a:pt x="1632" y="1043"/>
                  </a:lnTo>
                  <a:lnTo>
                    <a:pt x="1931" y="953"/>
                  </a:lnTo>
                  <a:lnTo>
                    <a:pt x="2176" y="821"/>
                  </a:lnTo>
                  <a:lnTo>
                    <a:pt x="1961" y="911"/>
                  </a:lnTo>
                  <a:lnTo>
                    <a:pt x="1656" y="989"/>
                  </a:lnTo>
                  <a:lnTo>
                    <a:pt x="1339" y="1151"/>
                  </a:lnTo>
                  <a:lnTo>
                    <a:pt x="1501" y="905"/>
                  </a:lnTo>
                  <a:lnTo>
                    <a:pt x="1620" y="545"/>
                  </a:lnTo>
                  <a:lnTo>
                    <a:pt x="1740" y="372"/>
                  </a:lnTo>
                  <a:lnTo>
                    <a:pt x="1979" y="60"/>
                  </a:lnTo>
                  <a:lnTo>
                    <a:pt x="2003" y="0"/>
                  </a:lnTo>
                  <a:lnTo>
                    <a:pt x="1973" y="0"/>
                  </a:lnTo>
                  <a:lnTo>
                    <a:pt x="1596" y="480"/>
                  </a:lnTo>
                  <a:lnTo>
                    <a:pt x="1477" y="887"/>
                  </a:lnTo>
                  <a:lnTo>
                    <a:pt x="1255" y="1175"/>
                  </a:lnTo>
                  <a:lnTo>
                    <a:pt x="1130" y="905"/>
                  </a:lnTo>
                  <a:lnTo>
                    <a:pt x="1010" y="540"/>
                  </a:lnTo>
                  <a:lnTo>
                    <a:pt x="885" y="222"/>
                  </a:lnTo>
                  <a:lnTo>
                    <a:pt x="789" y="0"/>
                  </a:lnTo>
                  <a:lnTo>
                    <a:pt x="753" y="0"/>
                  </a:lnTo>
                  <a:lnTo>
                    <a:pt x="903" y="354"/>
                  </a:lnTo>
                  <a:lnTo>
                    <a:pt x="1034" y="767"/>
                  </a:lnTo>
                  <a:lnTo>
                    <a:pt x="1034" y="767"/>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5" name="Freeform 9"/>
            <p:cNvSpPr>
              <a:spLocks/>
            </p:cNvSpPr>
            <p:nvPr/>
          </p:nvSpPr>
          <p:spPr bwMode="hidden">
            <a:xfrm>
              <a:off x="0" y="649"/>
              <a:ext cx="816" cy="806"/>
            </a:xfrm>
            <a:custGeom>
              <a:avLst/>
              <a:gdLst>
                <a:gd name="T0" fmla="*/ 161 w 813"/>
                <a:gd name="T1" fmla="*/ 564 h 804"/>
                <a:gd name="T2" fmla="*/ 329 w 813"/>
                <a:gd name="T3" fmla="*/ 438 h 804"/>
                <a:gd name="T4" fmla="*/ 646 w 813"/>
                <a:gd name="T5" fmla="*/ 216 h 804"/>
                <a:gd name="T6" fmla="*/ 813 w 813"/>
                <a:gd name="T7" fmla="*/ 0 h 804"/>
                <a:gd name="T8" fmla="*/ 676 w 813"/>
                <a:gd name="T9" fmla="*/ 150 h 804"/>
                <a:gd name="T10" fmla="*/ 144 w 813"/>
                <a:gd name="T11" fmla="*/ 504 h 804"/>
                <a:gd name="T12" fmla="*/ 0 w 813"/>
                <a:gd name="T13" fmla="*/ 732 h 804"/>
                <a:gd name="T14" fmla="*/ 0 w 813"/>
                <a:gd name="T15" fmla="*/ 804 h 804"/>
                <a:gd name="T16" fmla="*/ 161 w 813"/>
                <a:gd name="T17" fmla="*/ 564 h 804"/>
                <a:gd name="T18" fmla="*/ 161 w 813"/>
                <a:gd name="T19" fmla="*/ 564 h 8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813" h="804">
                  <a:moveTo>
                    <a:pt x="161" y="564"/>
                  </a:moveTo>
                  <a:lnTo>
                    <a:pt x="329" y="438"/>
                  </a:lnTo>
                  <a:lnTo>
                    <a:pt x="646" y="216"/>
                  </a:lnTo>
                  <a:lnTo>
                    <a:pt x="813" y="0"/>
                  </a:lnTo>
                  <a:lnTo>
                    <a:pt x="676" y="150"/>
                  </a:lnTo>
                  <a:lnTo>
                    <a:pt x="144" y="504"/>
                  </a:lnTo>
                  <a:lnTo>
                    <a:pt x="0" y="732"/>
                  </a:lnTo>
                  <a:lnTo>
                    <a:pt x="0" y="804"/>
                  </a:lnTo>
                  <a:lnTo>
                    <a:pt x="161" y="564"/>
                  </a:lnTo>
                  <a:lnTo>
                    <a:pt x="161" y="564"/>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6" name="Freeform 10"/>
            <p:cNvSpPr>
              <a:spLocks/>
            </p:cNvSpPr>
            <p:nvPr/>
          </p:nvSpPr>
          <p:spPr bwMode="hidden">
            <a:xfrm>
              <a:off x="0" y="1545"/>
              <a:ext cx="762" cy="107"/>
            </a:xfrm>
            <a:custGeom>
              <a:avLst/>
              <a:gdLst>
                <a:gd name="T0" fmla="*/ 460 w 759"/>
                <a:gd name="T1" fmla="*/ 66 h 107"/>
                <a:gd name="T2" fmla="*/ 759 w 759"/>
                <a:gd name="T3" fmla="*/ 0 h 107"/>
                <a:gd name="T4" fmla="*/ 496 w 759"/>
                <a:gd name="T5" fmla="*/ 36 h 107"/>
                <a:gd name="T6" fmla="*/ 138 w 759"/>
                <a:gd name="T7" fmla="*/ 48 h 107"/>
                <a:gd name="T8" fmla="*/ 0 w 759"/>
                <a:gd name="T9" fmla="*/ 78 h 107"/>
                <a:gd name="T10" fmla="*/ 0 w 759"/>
                <a:gd name="T11" fmla="*/ 107 h 107"/>
                <a:gd name="T12" fmla="*/ 96 w 759"/>
                <a:gd name="T13" fmla="*/ 89 h 107"/>
                <a:gd name="T14" fmla="*/ 460 w 759"/>
                <a:gd name="T15" fmla="*/ 66 h 107"/>
                <a:gd name="T16" fmla="*/ 460 w 759"/>
                <a:gd name="T17" fmla="*/ 66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59" h="107">
                  <a:moveTo>
                    <a:pt x="460" y="66"/>
                  </a:moveTo>
                  <a:lnTo>
                    <a:pt x="759" y="0"/>
                  </a:lnTo>
                  <a:lnTo>
                    <a:pt x="496" y="36"/>
                  </a:lnTo>
                  <a:lnTo>
                    <a:pt x="138" y="48"/>
                  </a:lnTo>
                  <a:lnTo>
                    <a:pt x="0" y="78"/>
                  </a:lnTo>
                  <a:lnTo>
                    <a:pt x="0" y="107"/>
                  </a:lnTo>
                  <a:lnTo>
                    <a:pt x="96" y="89"/>
                  </a:lnTo>
                  <a:lnTo>
                    <a:pt x="460" y="66"/>
                  </a:lnTo>
                  <a:lnTo>
                    <a:pt x="460" y="66"/>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7" name="Freeform 11"/>
            <p:cNvSpPr>
              <a:spLocks/>
            </p:cNvSpPr>
            <p:nvPr/>
          </p:nvSpPr>
          <p:spPr bwMode="hidden">
            <a:xfrm>
              <a:off x="2314" y="3431"/>
              <a:ext cx="3182" cy="745"/>
            </a:xfrm>
            <a:custGeom>
              <a:avLst/>
              <a:gdLst>
                <a:gd name="T0" fmla="*/ 1387 w 3169"/>
                <a:gd name="T1" fmla="*/ 239 h 743"/>
                <a:gd name="T2" fmla="*/ 1734 w 3169"/>
                <a:gd name="T3" fmla="*/ 233 h 743"/>
                <a:gd name="T4" fmla="*/ 2087 w 3169"/>
                <a:gd name="T5" fmla="*/ 251 h 743"/>
                <a:gd name="T6" fmla="*/ 2505 w 3169"/>
                <a:gd name="T7" fmla="*/ 233 h 743"/>
                <a:gd name="T8" fmla="*/ 3169 w 3169"/>
                <a:gd name="T9" fmla="*/ 204 h 743"/>
                <a:gd name="T10" fmla="*/ 3115 w 3169"/>
                <a:gd name="T11" fmla="*/ 186 h 743"/>
                <a:gd name="T12" fmla="*/ 2422 w 3169"/>
                <a:gd name="T13" fmla="*/ 221 h 743"/>
                <a:gd name="T14" fmla="*/ 2003 w 3169"/>
                <a:gd name="T15" fmla="*/ 221 h 743"/>
                <a:gd name="T16" fmla="*/ 1459 w 3169"/>
                <a:gd name="T17" fmla="*/ 186 h 743"/>
                <a:gd name="T18" fmla="*/ 1543 w 3169"/>
                <a:gd name="T19" fmla="*/ 168 h 743"/>
                <a:gd name="T20" fmla="*/ 2039 w 3169"/>
                <a:gd name="T21" fmla="*/ 0 h 743"/>
                <a:gd name="T22" fmla="*/ 1961 w 3169"/>
                <a:gd name="T23" fmla="*/ 24 h 743"/>
                <a:gd name="T24" fmla="*/ 1836 w 3169"/>
                <a:gd name="T25" fmla="*/ 66 h 743"/>
                <a:gd name="T26" fmla="*/ 1602 w 3169"/>
                <a:gd name="T27" fmla="*/ 138 h 743"/>
                <a:gd name="T28" fmla="*/ 1339 w 3169"/>
                <a:gd name="T29" fmla="*/ 198 h 743"/>
                <a:gd name="T30" fmla="*/ 1268 w 3169"/>
                <a:gd name="T31" fmla="*/ 251 h 743"/>
                <a:gd name="T32" fmla="*/ 765 w 3169"/>
                <a:gd name="T33" fmla="*/ 413 h 743"/>
                <a:gd name="T34" fmla="*/ 335 w 3169"/>
                <a:gd name="T35" fmla="*/ 503 h 743"/>
                <a:gd name="T36" fmla="*/ 0 w 3169"/>
                <a:gd name="T37" fmla="*/ 617 h 743"/>
                <a:gd name="T38" fmla="*/ 299 w 3169"/>
                <a:gd name="T39" fmla="*/ 539 h 743"/>
                <a:gd name="T40" fmla="*/ 735 w 3169"/>
                <a:gd name="T41" fmla="*/ 449 h 743"/>
                <a:gd name="T42" fmla="*/ 1178 w 3169"/>
                <a:gd name="T43" fmla="*/ 311 h 743"/>
                <a:gd name="T44" fmla="*/ 981 w 3169"/>
                <a:gd name="T45" fmla="*/ 491 h 743"/>
                <a:gd name="T46" fmla="*/ 867 w 3169"/>
                <a:gd name="T47" fmla="*/ 743 h 743"/>
                <a:gd name="T48" fmla="*/ 861 w 3169"/>
                <a:gd name="T49" fmla="*/ 743 h 743"/>
                <a:gd name="T50" fmla="*/ 933 w 3169"/>
                <a:gd name="T51" fmla="*/ 743 h 743"/>
                <a:gd name="T52" fmla="*/ 1022 w 3169"/>
                <a:gd name="T53" fmla="*/ 497 h 743"/>
                <a:gd name="T54" fmla="*/ 1297 w 3169"/>
                <a:gd name="T55" fmla="*/ 281 h 743"/>
                <a:gd name="T56" fmla="*/ 1531 w 3169"/>
                <a:gd name="T57" fmla="*/ 449 h 743"/>
                <a:gd name="T58" fmla="*/ 1770 w 3169"/>
                <a:gd name="T59" fmla="*/ 677 h 743"/>
                <a:gd name="T60" fmla="*/ 1854 w 3169"/>
                <a:gd name="T61" fmla="*/ 743 h 743"/>
                <a:gd name="T62" fmla="*/ 1919 w 3169"/>
                <a:gd name="T63" fmla="*/ 743 h 743"/>
                <a:gd name="T64" fmla="*/ 1692 w 3169"/>
                <a:gd name="T65" fmla="*/ 527 h 743"/>
                <a:gd name="T66" fmla="*/ 1387 w 3169"/>
                <a:gd name="T67" fmla="*/ 239 h 743"/>
                <a:gd name="T68" fmla="*/ 1387 w 3169"/>
                <a:gd name="T69" fmla="*/ 239 h 7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169" h="743">
                  <a:moveTo>
                    <a:pt x="1387" y="239"/>
                  </a:moveTo>
                  <a:lnTo>
                    <a:pt x="1734" y="233"/>
                  </a:lnTo>
                  <a:lnTo>
                    <a:pt x="2087" y="251"/>
                  </a:lnTo>
                  <a:lnTo>
                    <a:pt x="2505" y="233"/>
                  </a:lnTo>
                  <a:lnTo>
                    <a:pt x="3169" y="204"/>
                  </a:lnTo>
                  <a:lnTo>
                    <a:pt x="3115" y="186"/>
                  </a:lnTo>
                  <a:lnTo>
                    <a:pt x="2422" y="221"/>
                  </a:lnTo>
                  <a:lnTo>
                    <a:pt x="2003" y="221"/>
                  </a:lnTo>
                  <a:lnTo>
                    <a:pt x="1459" y="186"/>
                  </a:lnTo>
                  <a:lnTo>
                    <a:pt x="1543" y="168"/>
                  </a:lnTo>
                  <a:lnTo>
                    <a:pt x="2039" y="0"/>
                  </a:lnTo>
                  <a:lnTo>
                    <a:pt x="1961" y="24"/>
                  </a:lnTo>
                  <a:lnTo>
                    <a:pt x="1836" y="66"/>
                  </a:lnTo>
                  <a:lnTo>
                    <a:pt x="1602" y="138"/>
                  </a:lnTo>
                  <a:lnTo>
                    <a:pt x="1339" y="198"/>
                  </a:lnTo>
                  <a:lnTo>
                    <a:pt x="1268" y="251"/>
                  </a:lnTo>
                  <a:lnTo>
                    <a:pt x="765" y="413"/>
                  </a:lnTo>
                  <a:lnTo>
                    <a:pt x="335" y="503"/>
                  </a:lnTo>
                  <a:lnTo>
                    <a:pt x="0" y="617"/>
                  </a:lnTo>
                  <a:lnTo>
                    <a:pt x="299" y="539"/>
                  </a:lnTo>
                  <a:lnTo>
                    <a:pt x="735" y="449"/>
                  </a:lnTo>
                  <a:lnTo>
                    <a:pt x="1178" y="311"/>
                  </a:lnTo>
                  <a:lnTo>
                    <a:pt x="981" y="491"/>
                  </a:lnTo>
                  <a:lnTo>
                    <a:pt x="867" y="743"/>
                  </a:lnTo>
                  <a:lnTo>
                    <a:pt x="861" y="743"/>
                  </a:lnTo>
                  <a:lnTo>
                    <a:pt x="933" y="743"/>
                  </a:lnTo>
                  <a:lnTo>
                    <a:pt x="1022" y="497"/>
                  </a:lnTo>
                  <a:lnTo>
                    <a:pt x="1297" y="281"/>
                  </a:lnTo>
                  <a:lnTo>
                    <a:pt x="1531" y="449"/>
                  </a:lnTo>
                  <a:lnTo>
                    <a:pt x="1770" y="677"/>
                  </a:lnTo>
                  <a:lnTo>
                    <a:pt x="1854" y="743"/>
                  </a:lnTo>
                  <a:lnTo>
                    <a:pt x="1919" y="743"/>
                  </a:lnTo>
                  <a:lnTo>
                    <a:pt x="1692" y="527"/>
                  </a:lnTo>
                  <a:lnTo>
                    <a:pt x="1387" y="239"/>
                  </a:lnTo>
                  <a:lnTo>
                    <a:pt x="1387" y="239"/>
                  </a:lnTo>
                  <a:close/>
                </a:path>
              </a:pathLst>
            </a:custGeom>
            <a:gradFill rotWithShape="0">
              <a:gsLst>
                <a:gs pos="0">
                  <a:schemeClr val="accent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8" name="Rectangle 12"/>
            <p:cNvSpPr>
              <a:spLocks noChangeArrowheads="1"/>
            </p:cNvSpPr>
            <p:nvPr/>
          </p:nvSpPr>
          <p:spPr bwMode="hidden">
            <a:xfrm>
              <a:off x="192" y="127"/>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29" name="Rectangle 13"/>
            <p:cNvSpPr>
              <a:spLocks noChangeArrowheads="1"/>
            </p:cNvSpPr>
            <p:nvPr/>
          </p:nvSpPr>
          <p:spPr bwMode="hidden">
            <a:xfrm>
              <a:off x="204" y="131"/>
              <a:ext cx="1" cy="1"/>
            </a:xfrm>
            <a:prstGeom prst="rect">
              <a:avLst/>
            </a:prstGeom>
            <a:solidFill>
              <a:srgbClr val="9A1E8D"/>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0" name="Freeform 14"/>
            <p:cNvSpPr>
              <a:spLocks/>
            </p:cNvSpPr>
            <p:nvPr/>
          </p:nvSpPr>
          <p:spPr bwMode="hidden">
            <a:xfrm>
              <a:off x="0" y="4032"/>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1" name="Freeform 15"/>
            <p:cNvSpPr>
              <a:spLocks/>
            </p:cNvSpPr>
            <p:nvPr/>
          </p:nvSpPr>
          <p:spPr bwMode="hidden">
            <a:xfrm>
              <a:off x="0" y="4032"/>
              <a:ext cx="5760" cy="336"/>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1"/>
                </a:gs>
                <a:gs pos="100000">
                  <a:schemeClr val="bg1">
                    <a:gamma/>
                    <a:shade val="46275"/>
                    <a:invGamma/>
                  </a:scheme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2" name="Freeform 16"/>
            <p:cNvSpPr>
              <a:spLocks/>
            </p:cNvSpPr>
            <p:nvPr/>
          </p:nvSpPr>
          <p:spPr bwMode="hidden">
            <a:xfrm>
              <a:off x="0" y="0"/>
              <a:ext cx="5760" cy="288"/>
            </a:xfrm>
            <a:custGeom>
              <a:avLst/>
              <a:gdLst>
                <a:gd name="T0" fmla="*/ 5740 w 5740"/>
                <a:gd name="T1" fmla="*/ 288 h 288"/>
                <a:gd name="T2" fmla="*/ 0 w 5740"/>
                <a:gd name="T3" fmla="*/ 288 h 288"/>
                <a:gd name="T4" fmla="*/ 0 w 5740"/>
                <a:gd name="T5" fmla="*/ 0 h 288"/>
                <a:gd name="T6" fmla="*/ 5740 w 5740"/>
                <a:gd name="T7" fmla="*/ 0 h 288"/>
                <a:gd name="T8" fmla="*/ 5740 w 5740"/>
                <a:gd name="T9" fmla="*/ 288 h 288"/>
                <a:gd name="T10" fmla="*/ 5740 w 5740"/>
                <a:gd name="T11" fmla="*/ 288 h 288"/>
              </a:gdLst>
              <a:ahLst/>
              <a:cxnLst>
                <a:cxn ang="0">
                  <a:pos x="T0" y="T1"/>
                </a:cxn>
                <a:cxn ang="0">
                  <a:pos x="T2" y="T3"/>
                </a:cxn>
                <a:cxn ang="0">
                  <a:pos x="T4" y="T5"/>
                </a:cxn>
                <a:cxn ang="0">
                  <a:pos x="T6" y="T7"/>
                </a:cxn>
                <a:cxn ang="0">
                  <a:pos x="T8" y="T9"/>
                </a:cxn>
                <a:cxn ang="0">
                  <a:pos x="T10" y="T11"/>
                </a:cxn>
              </a:cxnLst>
              <a:rect l="0" t="0" r="r" b="b"/>
              <a:pathLst>
                <a:path w="5740" h="288">
                  <a:moveTo>
                    <a:pt x="5740" y="288"/>
                  </a:moveTo>
                  <a:lnTo>
                    <a:pt x="0" y="288"/>
                  </a:lnTo>
                  <a:lnTo>
                    <a:pt x="0" y="0"/>
                  </a:lnTo>
                  <a:lnTo>
                    <a:pt x="5740" y="0"/>
                  </a:lnTo>
                  <a:lnTo>
                    <a:pt x="5740" y="288"/>
                  </a:lnTo>
                  <a:lnTo>
                    <a:pt x="5740" y="288"/>
                  </a:lnTo>
                  <a:close/>
                </a:path>
              </a:pathLst>
            </a:custGeom>
            <a:gradFill rotWithShape="0">
              <a:gsLst>
                <a:gs pos="0">
                  <a:schemeClr val="bg2">
                    <a:gamma/>
                    <a:shade val="56078"/>
                    <a:invGamma/>
                  </a:schemeClr>
                </a:gs>
                <a:gs pos="100000">
                  <a:schemeClr val="bg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3" name="Freeform 17"/>
            <p:cNvSpPr>
              <a:spLocks/>
            </p:cNvSpPr>
            <p:nvPr/>
          </p:nvSpPr>
          <p:spPr bwMode="hidden">
            <a:xfrm>
              <a:off x="509" y="229"/>
              <a:ext cx="3188" cy="2024"/>
            </a:xfrm>
            <a:custGeom>
              <a:avLst/>
              <a:gdLst>
                <a:gd name="T0" fmla="*/ 871 w 3188"/>
                <a:gd name="T1" fmla="*/ 1423 h 2024"/>
                <a:gd name="T2" fmla="*/ 907 w 3188"/>
                <a:gd name="T3" fmla="*/ 1393 h 2024"/>
                <a:gd name="T4" fmla="*/ 991 w 3188"/>
                <a:gd name="T5" fmla="*/ 1320 h 2024"/>
                <a:gd name="T6" fmla="*/ 1033 w 3188"/>
                <a:gd name="T7" fmla="*/ 1297 h 2024"/>
                <a:gd name="T8" fmla="*/ 1086 w 3188"/>
                <a:gd name="T9" fmla="*/ 1249 h 2024"/>
                <a:gd name="T10" fmla="*/ 1123 w 3188"/>
                <a:gd name="T11" fmla="*/ 1219 h 2024"/>
                <a:gd name="T12" fmla="*/ 1057 w 3188"/>
                <a:gd name="T13" fmla="*/ 1153 h 2024"/>
                <a:gd name="T14" fmla="*/ 877 w 3188"/>
                <a:gd name="T15" fmla="*/ 1021 h 2024"/>
                <a:gd name="T16" fmla="*/ 655 w 3188"/>
                <a:gd name="T17" fmla="*/ 907 h 2024"/>
                <a:gd name="T18" fmla="*/ 655 w 3188"/>
                <a:gd name="T19" fmla="*/ 846 h 2024"/>
                <a:gd name="T20" fmla="*/ 643 w 3188"/>
                <a:gd name="T21" fmla="*/ 708 h 2024"/>
                <a:gd name="T22" fmla="*/ 552 w 3188"/>
                <a:gd name="T23" fmla="*/ 642 h 2024"/>
                <a:gd name="T24" fmla="*/ 510 w 3188"/>
                <a:gd name="T25" fmla="*/ 570 h 2024"/>
                <a:gd name="T26" fmla="*/ 637 w 3188"/>
                <a:gd name="T27" fmla="*/ 564 h 2024"/>
                <a:gd name="T28" fmla="*/ 763 w 3188"/>
                <a:gd name="T29" fmla="*/ 570 h 2024"/>
                <a:gd name="T30" fmla="*/ 1091 w 3188"/>
                <a:gd name="T31" fmla="*/ 850 h 2024"/>
                <a:gd name="T32" fmla="*/ 1009 w 3188"/>
                <a:gd name="T33" fmla="*/ 566 h 2024"/>
                <a:gd name="T34" fmla="*/ 1054 w 3188"/>
                <a:gd name="T35" fmla="*/ 265 h 2024"/>
                <a:gd name="T36" fmla="*/ 1249 w 3188"/>
                <a:gd name="T37" fmla="*/ 0 h 2024"/>
                <a:gd name="T38" fmla="*/ 1466 w 3188"/>
                <a:gd name="T39" fmla="*/ 292 h 2024"/>
                <a:gd name="T40" fmla="*/ 1475 w 3188"/>
                <a:gd name="T41" fmla="*/ 548 h 2024"/>
                <a:gd name="T42" fmla="*/ 1567 w 3188"/>
                <a:gd name="T43" fmla="*/ 630 h 2024"/>
                <a:gd name="T44" fmla="*/ 1795 w 3188"/>
                <a:gd name="T45" fmla="*/ 365 h 2024"/>
                <a:gd name="T46" fmla="*/ 2245 w 3188"/>
                <a:gd name="T47" fmla="*/ 150 h 2024"/>
                <a:gd name="T48" fmla="*/ 2618 w 3188"/>
                <a:gd name="T49" fmla="*/ 180 h 2024"/>
                <a:gd name="T50" fmla="*/ 3050 w 3188"/>
                <a:gd name="T51" fmla="*/ 150 h 2024"/>
                <a:gd name="T52" fmla="*/ 3140 w 3188"/>
                <a:gd name="T53" fmla="*/ 210 h 2024"/>
                <a:gd name="T54" fmla="*/ 2990 w 3188"/>
                <a:gd name="T55" fmla="*/ 210 h 2024"/>
                <a:gd name="T56" fmla="*/ 2834 w 3188"/>
                <a:gd name="T57" fmla="*/ 377 h 2024"/>
                <a:gd name="T58" fmla="*/ 2702 w 3188"/>
                <a:gd name="T59" fmla="*/ 648 h 2024"/>
                <a:gd name="T60" fmla="*/ 2582 w 3188"/>
                <a:gd name="T61" fmla="*/ 828 h 2024"/>
                <a:gd name="T62" fmla="*/ 2234 w 3188"/>
                <a:gd name="T63" fmla="*/ 1009 h 2024"/>
                <a:gd name="T64" fmla="*/ 1963 w 3188"/>
                <a:gd name="T65" fmla="*/ 1075 h 2024"/>
                <a:gd name="T66" fmla="*/ 2257 w 3188"/>
                <a:gd name="T67" fmla="*/ 1111 h 2024"/>
                <a:gd name="T68" fmla="*/ 2600 w 3188"/>
                <a:gd name="T69" fmla="*/ 1207 h 2024"/>
                <a:gd name="T70" fmla="*/ 2894 w 3188"/>
                <a:gd name="T71" fmla="*/ 1441 h 2024"/>
                <a:gd name="T72" fmla="*/ 3122 w 3188"/>
                <a:gd name="T73" fmla="*/ 1555 h 2024"/>
                <a:gd name="T74" fmla="*/ 3032 w 3188"/>
                <a:gd name="T75" fmla="*/ 1585 h 2024"/>
                <a:gd name="T76" fmla="*/ 3008 w 3188"/>
                <a:gd name="T77" fmla="*/ 1591 h 2024"/>
                <a:gd name="T78" fmla="*/ 2960 w 3188"/>
                <a:gd name="T79" fmla="*/ 1597 h 2024"/>
                <a:gd name="T80" fmla="*/ 2882 w 3188"/>
                <a:gd name="T81" fmla="*/ 1609 h 2024"/>
                <a:gd name="T82" fmla="*/ 2846 w 3188"/>
                <a:gd name="T83" fmla="*/ 1609 h 2024"/>
                <a:gd name="T84" fmla="*/ 2774 w 3188"/>
                <a:gd name="T85" fmla="*/ 1615 h 2024"/>
                <a:gd name="T86" fmla="*/ 2726 w 3188"/>
                <a:gd name="T87" fmla="*/ 1621 h 2024"/>
                <a:gd name="T88" fmla="*/ 2708 w 3188"/>
                <a:gd name="T89" fmla="*/ 1621 h 2024"/>
                <a:gd name="T90" fmla="*/ 2594 w 3188"/>
                <a:gd name="T91" fmla="*/ 1657 h 2024"/>
                <a:gd name="T92" fmla="*/ 2533 w 3188"/>
                <a:gd name="T93" fmla="*/ 1663 h 2024"/>
                <a:gd name="T94" fmla="*/ 2444 w 3188"/>
                <a:gd name="T95" fmla="*/ 1675 h 2024"/>
                <a:gd name="T96" fmla="*/ 2378 w 3188"/>
                <a:gd name="T97" fmla="*/ 1687 h 2024"/>
                <a:gd name="T98" fmla="*/ 2360 w 3188"/>
                <a:gd name="T99" fmla="*/ 1705 h 2024"/>
                <a:gd name="T100" fmla="*/ 2305 w 3188"/>
                <a:gd name="T101" fmla="*/ 1687 h 2024"/>
                <a:gd name="T102" fmla="*/ 2263 w 3188"/>
                <a:gd name="T103" fmla="*/ 1663 h 2024"/>
                <a:gd name="T104" fmla="*/ 2017 w 3188"/>
                <a:gd name="T105" fmla="*/ 1585 h 2024"/>
                <a:gd name="T106" fmla="*/ 1711 w 3188"/>
                <a:gd name="T107" fmla="*/ 1453 h 2024"/>
                <a:gd name="T108" fmla="*/ 1880 w 3188"/>
                <a:gd name="T109" fmla="*/ 1844 h 2024"/>
                <a:gd name="T110" fmla="*/ 1771 w 3188"/>
                <a:gd name="T111" fmla="*/ 1922 h 2024"/>
                <a:gd name="T112" fmla="*/ 1531 w 3188"/>
                <a:gd name="T113" fmla="*/ 1753 h 2024"/>
                <a:gd name="T114" fmla="*/ 1411 w 3188"/>
                <a:gd name="T115" fmla="*/ 1477 h 2024"/>
                <a:gd name="T116" fmla="*/ 1219 w 3188"/>
                <a:gd name="T117" fmla="*/ 1291 h 2024"/>
                <a:gd name="T118" fmla="*/ 127 w 3188"/>
                <a:gd name="T119" fmla="*/ 2006 h 2024"/>
                <a:gd name="T120" fmla="*/ 865 w 3188"/>
                <a:gd name="T121" fmla="*/ 1429 h 20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188" h="2024">
                  <a:moveTo>
                    <a:pt x="865" y="1429"/>
                  </a:moveTo>
                  <a:lnTo>
                    <a:pt x="871" y="1423"/>
                  </a:lnTo>
                  <a:lnTo>
                    <a:pt x="889" y="1411"/>
                  </a:lnTo>
                  <a:lnTo>
                    <a:pt x="907" y="1393"/>
                  </a:lnTo>
                  <a:lnTo>
                    <a:pt x="937" y="1369"/>
                  </a:lnTo>
                  <a:lnTo>
                    <a:pt x="991" y="1320"/>
                  </a:lnTo>
                  <a:lnTo>
                    <a:pt x="1015" y="1309"/>
                  </a:lnTo>
                  <a:lnTo>
                    <a:pt x="1033" y="1297"/>
                  </a:lnTo>
                  <a:lnTo>
                    <a:pt x="1057" y="1279"/>
                  </a:lnTo>
                  <a:lnTo>
                    <a:pt x="1086" y="1249"/>
                  </a:lnTo>
                  <a:lnTo>
                    <a:pt x="1111" y="1225"/>
                  </a:lnTo>
                  <a:lnTo>
                    <a:pt x="1123" y="1219"/>
                  </a:lnTo>
                  <a:lnTo>
                    <a:pt x="1123" y="1213"/>
                  </a:lnTo>
                  <a:lnTo>
                    <a:pt x="1057" y="1153"/>
                  </a:lnTo>
                  <a:lnTo>
                    <a:pt x="979" y="1051"/>
                  </a:lnTo>
                  <a:lnTo>
                    <a:pt x="877" y="1021"/>
                  </a:lnTo>
                  <a:lnTo>
                    <a:pt x="685" y="931"/>
                  </a:lnTo>
                  <a:lnTo>
                    <a:pt x="655" y="907"/>
                  </a:lnTo>
                  <a:lnTo>
                    <a:pt x="721" y="876"/>
                  </a:lnTo>
                  <a:lnTo>
                    <a:pt x="655" y="846"/>
                  </a:lnTo>
                  <a:lnTo>
                    <a:pt x="612" y="774"/>
                  </a:lnTo>
                  <a:lnTo>
                    <a:pt x="643" y="708"/>
                  </a:lnTo>
                  <a:lnTo>
                    <a:pt x="600" y="660"/>
                  </a:lnTo>
                  <a:lnTo>
                    <a:pt x="552" y="642"/>
                  </a:lnTo>
                  <a:lnTo>
                    <a:pt x="528" y="594"/>
                  </a:lnTo>
                  <a:lnTo>
                    <a:pt x="510" y="570"/>
                  </a:lnTo>
                  <a:lnTo>
                    <a:pt x="552" y="552"/>
                  </a:lnTo>
                  <a:lnTo>
                    <a:pt x="637" y="564"/>
                  </a:lnTo>
                  <a:lnTo>
                    <a:pt x="721" y="576"/>
                  </a:lnTo>
                  <a:lnTo>
                    <a:pt x="763" y="570"/>
                  </a:lnTo>
                  <a:lnTo>
                    <a:pt x="931" y="696"/>
                  </a:lnTo>
                  <a:lnTo>
                    <a:pt x="1091" y="850"/>
                  </a:lnTo>
                  <a:lnTo>
                    <a:pt x="1073" y="685"/>
                  </a:lnTo>
                  <a:lnTo>
                    <a:pt x="1009" y="566"/>
                  </a:lnTo>
                  <a:lnTo>
                    <a:pt x="945" y="393"/>
                  </a:lnTo>
                  <a:lnTo>
                    <a:pt x="1054" y="265"/>
                  </a:lnTo>
                  <a:lnTo>
                    <a:pt x="1137" y="45"/>
                  </a:lnTo>
                  <a:lnTo>
                    <a:pt x="1249" y="0"/>
                  </a:lnTo>
                  <a:lnTo>
                    <a:pt x="1338" y="137"/>
                  </a:lnTo>
                  <a:lnTo>
                    <a:pt x="1466" y="292"/>
                  </a:lnTo>
                  <a:lnTo>
                    <a:pt x="1502" y="411"/>
                  </a:lnTo>
                  <a:lnTo>
                    <a:pt x="1475" y="548"/>
                  </a:lnTo>
                  <a:lnTo>
                    <a:pt x="1347" y="768"/>
                  </a:lnTo>
                  <a:lnTo>
                    <a:pt x="1567" y="630"/>
                  </a:lnTo>
                  <a:lnTo>
                    <a:pt x="1687" y="462"/>
                  </a:lnTo>
                  <a:lnTo>
                    <a:pt x="1795" y="365"/>
                  </a:lnTo>
                  <a:lnTo>
                    <a:pt x="1940" y="239"/>
                  </a:lnTo>
                  <a:lnTo>
                    <a:pt x="2245" y="150"/>
                  </a:lnTo>
                  <a:lnTo>
                    <a:pt x="2498" y="138"/>
                  </a:lnTo>
                  <a:lnTo>
                    <a:pt x="2618" y="180"/>
                  </a:lnTo>
                  <a:lnTo>
                    <a:pt x="2815" y="138"/>
                  </a:lnTo>
                  <a:lnTo>
                    <a:pt x="3050" y="150"/>
                  </a:lnTo>
                  <a:lnTo>
                    <a:pt x="3176" y="168"/>
                  </a:lnTo>
                  <a:lnTo>
                    <a:pt x="3140" y="210"/>
                  </a:lnTo>
                  <a:lnTo>
                    <a:pt x="3116" y="192"/>
                  </a:lnTo>
                  <a:lnTo>
                    <a:pt x="2990" y="210"/>
                  </a:lnTo>
                  <a:lnTo>
                    <a:pt x="2906" y="263"/>
                  </a:lnTo>
                  <a:lnTo>
                    <a:pt x="2834" y="377"/>
                  </a:lnTo>
                  <a:lnTo>
                    <a:pt x="2768" y="534"/>
                  </a:lnTo>
                  <a:lnTo>
                    <a:pt x="2702" y="648"/>
                  </a:lnTo>
                  <a:lnTo>
                    <a:pt x="2738" y="726"/>
                  </a:lnTo>
                  <a:lnTo>
                    <a:pt x="2582" y="828"/>
                  </a:lnTo>
                  <a:lnTo>
                    <a:pt x="2444" y="913"/>
                  </a:lnTo>
                  <a:lnTo>
                    <a:pt x="2234" y="1009"/>
                  </a:lnTo>
                  <a:lnTo>
                    <a:pt x="2096" y="1063"/>
                  </a:lnTo>
                  <a:lnTo>
                    <a:pt x="1963" y="1075"/>
                  </a:lnTo>
                  <a:lnTo>
                    <a:pt x="2035" y="1117"/>
                  </a:lnTo>
                  <a:lnTo>
                    <a:pt x="2257" y="1111"/>
                  </a:lnTo>
                  <a:lnTo>
                    <a:pt x="2545" y="1135"/>
                  </a:lnTo>
                  <a:lnTo>
                    <a:pt x="2600" y="1207"/>
                  </a:lnTo>
                  <a:lnTo>
                    <a:pt x="2726" y="1303"/>
                  </a:lnTo>
                  <a:lnTo>
                    <a:pt x="2894" y="1441"/>
                  </a:lnTo>
                  <a:lnTo>
                    <a:pt x="2984" y="1471"/>
                  </a:lnTo>
                  <a:lnTo>
                    <a:pt x="3122" y="1555"/>
                  </a:lnTo>
                  <a:lnTo>
                    <a:pt x="3188" y="1543"/>
                  </a:lnTo>
                  <a:lnTo>
                    <a:pt x="3032" y="1585"/>
                  </a:lnTo>
                  <a:lnTo>
                    <a:pt x="3026" y="1585"/>
                  </a:lnTo>
                  <a:lnTo>
                    <a:pt x="3008" y="1591"/>
                  </a:lnTo>
                  <a:lnTo>
                    <a:pt x="2984" y="1591"/>
                  </a:lnTo>
                  <a:lnTo>
                    <a:pt x="2960" y="1597"/>
                  </a:lnTo>
                  <a:lnTo>
                    <a:pt x="2906" y="1603"/>
                  </a:lnTo>
                  <a:lnTo>
                    <a:pt x="2882" y="1609"/>
                  </a:lnTo>
                  <a:lnTo>
                    <a:pt x="2864" y="1609"/>
                  </a:lnTo>
                  <a:lnTo>
                    <a:pt x="2846" y="1609"/>
                  </a:lnTo>
                  <a:lnTo>
                    <a:pt x="2828" y="1609"/>
                  </a:lnTo>
                  <a:lnTo>
                    <a:pt x="2774" y="1615"/>
                  </a:lnTo>
                  <a:lnTo>
                    <a:pt x="2750" y="1615"/>
                  </a:lnTo>
                  <a:lnTo>
                    <a:pt x="2726" y="1621"/>
                  </a:lnTo>
                  <a:lnTo>
                    <a:pt x="2714" y="1621"/>
                  </a:lnTo>
                  <a:lnTo>
                    <a:pt x="2708" y="1621"/>
                  </a:lnTo>
                  <a:lnTo>
                    <a:pt x="2606" y="1657"/>
                  </a:lnTo>
                  <a:lnTo>
                    <a:pt x="2594" y="1657"/>
                  </a:lnTo>
                  <a:lnTo>
                    <a:pt x="2569" y="1657"/>
                  </a:lnTo>
                  <a:lnTo>
                    <a:pt x="2533" y="1663"/>
                  </a:lnTo>
                  <a:lnTo>
                    <a:pt x="2486" y="1669"/>
                  </a:lnTo>
                  <a:lnTo>
                    <a:pt x="2444" y="1675"/>
                  </a:lnTo>
                  <a:lnTo>
                    <a:pt x="2408" y="1681"/>
                  </a:lnTo>
                  <a:lnTo>
                    <a:pt x="2378" y="1687"/>
                  </a:lnTo>
                  <a:lnTo>
                    <a:pt x="2366" y="1699"/>
                  </a:lnTo>
                  <a:lnTo>
                    <a:pt x="2360" y="1705"/>
                  </a:lnTo>
                  <a:lnTo>
                    <a:pt x="2342" y="1705"/>
                  </a:lnTo>
                  <a:lnTo>
                    <a:pt x="2305" y="1687"/>
                  </a:lnTo>
                  <a:lnTo>
                    <a:pt x="2275" y="1669"/>
                  </a:lnTo>
                  <a:lnTo>
                    <a:pt x="2263" y="1663"/>
                  </a:lnTo>
                  <a:lnTo>
                    <a:pt x="2257" y="1657"/>
                  </a:lnTo>
                  <a:lnTo>
                    <a:pt x="2017" y="1585"/>
                  </a:lnTo>
                  <a:lnTo>
                    <a:pt x="1844" y="1489"/>
                  </a:lnTo>
                  <a:lnTo>
                    <a:pt x="1711" y="1453"/>
                  </a:lnTo>
                  <a:lnTo>
                    <a:pt x="1856" y="1693"/>
                  </a:lnTo>
                  <a:lnTo>
                    <a:pt x="1880" y="1844"/>
                  </a:lnTo>
                  <a:lnTo>
                    <a:pt x="1856" y="1994"/>
                  </a:lnTo>
                  <a:lnTo>
                    <a:pt x="1771" y="1922"/>
                  </a:lnTo>
                  <a:lnTo>
                    <a:pt x="1616" y="1795"/>
                  </a:lnTo>
                  <a:lnTo>
                    <a:pt x="1531" y="1753"/>
                  </a:lnTo>
                  <a:lnTo>
                    <a:pt x="1483" y="1633"/>
                  </a:lnTo>
                  <a:lnTo>
                    <a:pt x="1411" y="1477"/>
                  </a:lnTo>
                  <a:lnTo>
                    <a:pt x="1358" y="1381"/>
                  </a:lnTo>
                  <a:lnTo>
                    <a:pt x="1219" y="1291"/>
                  </a:lnTo>
                  <a:lnTo>
                    <a:pt x="1147" y="1279"/>
                  </a:lnTo>
                  <a:lnTo>
                    <a:pt x="127" y="2006"/>
                  </a:lnTo>
                  <a:lnTo>
                    <a:pt x="0" y="2024"/>
                  </a:lnTo>
                  <a:lnTo>
                    <a:pt x="865" y="1429"/>
                  </a:lnTo>
                  <a:lnTo>
                    <a:pt x="865" y="1429"/>
                  </a:lnTo>
                  <a:close/>
                </a:path>
              </a:pathLst>
            </a:custGeom>
            <a:gradFill rotWithShape="0">
              <a:gsLst>
                <a:gs pos="0">
                  <a:schemeClr val="bg2"/>
                </a:gs>
                <a:gs pos="100000">
                  <a:schemeClr val="bg1"/>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4" name="Freeform 18"/>
            <p:cNvSpPr>
              <a:spLocks/>
            </p:cNvSpPr>
            <p:nvPr/>
          </p:nvSpPr>
          <p:spPr bwMode="hidden">
            <a:xfrm>
              <a:off x="1344" y="293"/>
              <a:ext cx="2144" cy="1787"/>
            </a:xfrm>
            <a:custGeom>
              <a:avLst/>
              <a:gdLst>
                <a:gd name="T0" fmla="*/ 318 w 2144"/>
                <a:gd name="T1" fmla="*/ 1078 h 1787"/>
                <a:gd name="T2" fmla="*/ 217 w 2144"/>
                <a:gd name="T3" fmla="*/ 928 h 1787"/>
                <a:gd name="T4" fmla="*/ 102 w 2144"/>
                <a:gd name="T5" fmla="*/ 808 h 1787"/>
                <a:gd name="T6" fmla="*/ 36 w 2144"/>
                <a:gd name="T7" fmla="*/ 742 h 1787"/>
                <a:gd name="T8" fmla="*/ 0 w 2144"/>
                <a:gd name="T9" fmla="*/ 700 h 1787"/>
                <a:gd name="T10" fmla="*/ 270 w 2144"/>
                <a:gd name="T11" fmla="*/ 958 h 1787"/>
                <a:gd name="T12" fmla="*/ 294 w 2144"/>
                <a:gd name="T13" fmla="*/ 1006 h 1787"/>
                <a:gd name="T14" fmla="*/ 367 w 2144"/>
                <a:gd name="T15" fmla="*/ 670 h 1787"/>
                <a:gd name="T16" fmla="*/ 379 w 2144"/>
                <a:gd name="T17" fmla="*/ 411 h 1787"/>
                <a:gd name="T18" fmla="*/ 347 w 2144"/>
                <a:gd name="T19" fmla="*/ 118 h 1787"/>
                <a:gd name="T20" fmla="*/ 393 w 2144"/>
                <a:gd name="T21" fmla="*/ 0 h 1787"/>
                <a:gd name="T22" fmla="*/ 397 w 2144"/>
                <a:gd name="T23" fmla="*/ 357 h 1787"/>
                <a:gd name="T24" fmla="*/ 421 w 2144"/>
                <a:gd name="T25" fmla="*/ 609 h 1787"/>
                <a:gd name="T26" fmla="*/ 385 w 2144"/>
                <a:gd name="T27" fmla="*/ 826 h 1787"/>
                <a:gd name="T28" fmla="*/ 385 w 2144"/>
                <a:gd name="T29" fmla="*/ 1036 h 1787"/>
                <a:gd name="T30" fmla="*/ 877 w 2144"/>
                <a:gd name="T31" fmla="*/ 784 h 1787"/>
                <a:gd name="T32" fmla="*/ 1309 w 2144"/>
                <a:gd name="T33" fmla="*/ 555 h 1787"/>
                <a:gd name="T34" fmla="*/ 1802 w 2144"/>
                <a:gd name="T35" fmla="*/ 249 h 1787"/>
                <a:gd name="T36" fmla="*/ 2096 w 2144"/>
                <a:gd name="T37" fmla="*/ 69 h 1787"/>
                <a:gd name="T38" fmla="*/ 1814 w 2144"/>
                <a:gd name="T39" fmla="*/ 279 h 1787"/>
                <a:gd name="T40" fmla="*/ 1453 w 2144"/>
                <a:gd name="T41" fmla="*/ 501 h 1787"/>
                <a:gd name="T42" fmla="*/ 1123 w 2144"/>
                <a:gd name="T43" fmla="*/ 700 h 1787"/>
                <a:gd name="T44" fmla="*/ 739 w 2144"/>
                <a:gd name="T45" fmla="*/ 898 h 1787"/>
                <a:gd name="T46" fmla="*/ 463 w 2144"/>
                <a:gd name="T47" fmla="*/ 1084 h 1787"/>
                <a:gd name="T48" fmla="*/ 817 w 2144"/>
                <a:gd name="T49" fmla="*/ 1193 h 1787"/>
                <a:gd name="T50" fmla="*/ 1285 w 2144"/>
                <a:gd name="T51" fmla="*/ 1187 h 1787"/>
                <a:gd name="T52" fmla="*/ 1916 w 2144"/>
                <a:gd name="T53" fmla="*/ 1396 h 1787"/>
                <a:gd name="T54" fmla="*/ 2144 w 2144"/>
                <a:gd name="T55" fmla="*/ 1420 h 1787"/>
                <a:gd name="T56" fmla="*/ 1814 w 2144"/>
                <a:gd name="T57" fmla="*/ 1408 h 1787"/>
                <a:gd name="T58" fmla="*/ 1435 w 2144"/>
                <a:gd name="T59" fmla="*/ 1288 h 1787"/>
                <a:gd name="T60" fmla="*/ 1219 w 2144"/>
                <a:gd name="T61" fmla="*/ 1229 h 1787"/>
                <a:gd name="T62" fmla="*/ 799 w 2144"/>
                <a:gd name="T63" fmla="*/ 1223 h 1787"/>
                <a:gd name="T64" fmla="*/ 505 w 2144"/>
                <a:gd name="T65" fmla="*/ 1145 h 1787"/>
                <a:gd name="T66" fmla="*/ 733 w 2144"/>
                <a:gd name="T67" fmla="*/ 1378 h 1787"/>
                <a:gd name="T68" fmla="*/ 877 w 2144"/>
                <a:gd name="T69" fmla="*/ 1619 h 1787"/>
                <a:gd name="T70" fmla="*/ 1009 w 2144"/>
                <a:gd name="T71" fmla="*/ 1787 h 1787"/>
                <a:gd name="T72" fmla="*/ 817 w 2144"/>
                <a:gd name="T73" fmla="*/ 1607 h 1787"/>
                <a:gd name="T74" fmla="*/ 673 w 2144"/>
                <a:gd name="T75" fmla="*/ 1372 h 1787"/>
                <a:gd name="T76" fmla="*/ 415 w 2144"/>
                <a:gd name="T77" fmla="*/ 1109 h 1787"/>
                <a:gd name="T78" fmla="*/ 318 w 2144"/>
                <a:gd name="T79" fmla="*/ 1078 h 1787"/>
                <a:gd name="T80" fmla="*/ 318 w 2144"/>
                <a:gd name="T81" fmla="*/ 1078 h 17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44" h="1787">
                  <a:moveTo>
                    <a:pt x="318" y="1078"/>
                  </a:moveTo>
                  <a:lnTo>
                    <a:pt x="217" y="928"/>
                  </a:lnTo>
                  <a:lnTo>
                    <a:pt x="102" y="808"/>
                  </a:lnTo>
                  <a:lnTo>
                    <a:pt x="36" y="742"/>
                  </a:lnTo>
                  <a:lnTo>
                    <a:pt x="0" y="700"/>
                  </a:lnTo>
                  <a:lnTo>
                    <a:pt x="270" y="958"/>
                  </a:lnTo>
                  <a:lnTo>
                    <a:pt x="294" y="1006"/>
                  </a:lnTo>
                  <a:lnTo>
                    <a:pt x="367" y="670"/>
                  </a:lnTo>
                  <a:lnTo>
                    <a:pt x="379" y="411"/>
                  </a:lnTo>
                  <a:lnTo>
                    <a:pt x="347" y="118"/>
                  </a:lnTo>
                  <a:lnTo>
                    <a:pt x="393" y="0"/>
                  </a:lnTo>
                  <a:lnTo>
                    <a:pt x="397" y="357"/>
                  </a:lnTo>
                  <a:lnTo>
                    <a:pt x="421" y="609"/>
                  </a:lnTo>
                  <a:lnTo>
                    <a:pt x="385" y="826"/>
                  </a:lnTo>
                  <a:lnTo>
                    <a:pt x="385" y="1036"/>
                  </a:lnTo>
                  <a:lnTo>
                    <a:pt x="877" y="784"/>
                  </a:lnTo>
                  <a:lnTo>
                    <a:pt x="1309" y="555"/>
                  </a:lnTo>
                  <a:lnTo>
                    <a:pt x="1802" y="249"/>
                  </a:lnTo>
                  <a:lnTo>
                    <a:pt x="2096" y="69"/>
                  </a:lnTo>
                  <a:lnTo>
                    <a:pt x="1814" y="279"/>
                  </a:lnTo>
                  <a:lnTo>
                    <a:pt x="1453" y="501"/>
                  </a:lnTo>
                  <a:lnTo>
                    <a:pt x="1123" y="700"/>
                  </a:lnTo>
                  <a:lnTo>
                    <a:pt x="739" y="898"/>
                  </a:lnTo>
                  <a:lnTo>
                    <a:pt x="463" y="1084"/>
                  </a:lnTo>
                  <a:lnTo>
                    <a:pt x="817" y="1193"/>
                  </a:lnTo>
                  <a:lnTo>
                    <a:pt x="1285" y="1187"/>
                  </a:lnTo>
                  <a:lnTo>
                    <a:pt x="1916" y="1396"/>
                  </a:lnTo>
                  <a:lnTo>
                    <a:pt x="2144" y="1420"/>
                  </a:lnTo>
                  <a:lnTo>
                    <a:pt x="1814" y="1408"/>
                  </a:lnTo>
                  <a:lnTo>
                    <a:pt x="1435" y="1288"/>
                  </a:lnTo>
                  <a:lnTo>
                    <a:pt x="1219" y="1229"/>
                  </a:lnTo>
                  <a:lnTo>
                    <a:pt x="799" y="1223"/>
                  </a:lnTo>
                  <a:lnTo>
                    <a:pt x="505" y="1145"/>
                  </a:lnTo>
                  <a:lnTo>
                    <a:pt x="733" y="1378"/>
                  </a:lnTo>
                  <a:lnTo>
                    <a:pt x="877" y="1619"/>
                  </a:lnTo>
                  <a:lnTo>
                    <a:pt x="1009" y="1787"/>
                  </a:lnTo>
                  <a:lnTo>
                    <a:pt x="817" y="1607"/>
                  </a:lnTo>
                  <a:lnTo>
                    <a:pt x="673" y="1372"/>
                  </a:lnTo>
                  <a:lnTo>
                    <a:pt x="415" y="1109"/>
                  </a:lnTo>
                  <a:lnTo>
                    <a:pt x="318" y="1078"/>
                  </a:lnTo>
                  <a:lnTo>
                    <a:pt x="318" y="1078"/>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5" name="Freeform 19"/>
            <p:cNvSpPr>
              <a:spLocks/>
            </p:cNvSpPr>
            <p:nvPr/>
          </p:nvSpPr>
          <p:spPr bwMode="hidden">
            <a:xfrm>
              <a:off x="2932" y="1728"/>
              <a:ext cx="2828" cy="2366"/>
            </a:xfrm>
            <a:custGeom>
              <a:avLst/>
              <a:gdLst>
                <a:gd name="T0" fmla="*/ 1814 w 2828"/>
                <a:gd name="T1" fmla="*/ 606 h 2366"/>
                <a:gd name="T2" fmla="*/ 1615 w 2828"/>
                <a:gd name="T3" fmla="*/ 252 h 2366"/>
                <a:gd name="T4" fmla="*/ 1345 w 2828"/>
                <a:gd name="T5" fmla="*/ 132 h 2366"/>
                <a:gd name="T6" fmla="*/ 1381 w 2828"/>
                <a:gd name="T7" fmla="*/ 492 h 2366"/>
                <a:gd name="T8" fmla="*/ 955 w 2828"/>
                <a:gd name="T9" fmla="*/ 221 h 2366"/>
                <a:gd name="T10" fmla="*/ 877 w 2828"/>
                <a:gd name="T11" fmla="*/ 161 h 2366"/>
                <a:gd name="T12" fmla="*/ 841 w 2828"/>
                <a:gd name="T13" fmla="*/ 167 h 2366"/>
                <a:gd name="T14" fmla="*/ 720 w 2828"/>
                <a:gd name="T15" fmla="*/ 161 h 2366"/>
                <a:gd name="T16" fmla="*/ 613 w 2828"/>
                <a:gd name="T17" fmla="*/ 144 h 2366"/>
                <a:gd name="T18" fmla="*/ 492 w 2828"/>
                <a:gd name="T19" fmla="*/ 161 h 2366"/>
                <a:gd name="T20" fmla="*/ 432 w 2828"/>
                <a:gd name="T21" fmla="*/ 150 h 2366"/>
                <a:gd name="T22" fmla="*/ 342 w 2828"/>
                <a:gd name="T23" fmla="*/ 138 h 2366"/>
                <a:gd name="T24" fmla="*/ 246 w 2828"/>
                <a:gd name="T25" fmla="*/ 126 h 2366"/>
                <a:gd name="T26" fmla="*/ 174 w 2828"/>
                <a:gd name="T27" fmla="*/ 114 h 2366"/>
                <a:gd name="T28" fmla="*/ 216 w 2828"/>
                <a:gd name="T29" fmla="*/ 240 h 2366"/>
                <a:gd name="T30" fmla="*/ 607 w 2828"/>
                <a:gd name="T31" fmla="*/ 588 h 2366"/>
                <a:gd name="T32" fmla="*/ 1177 w 2828"/>
                <a:gd name="T33" fmla="*/ 817 h 2366"/>
                <a:gd name="T34" fmla="*/ 972 w 2828"/>
                <a:gd name="T35" fmla="*/ 871 h 2366"/>
                <a:gd name="T36" fmla="*/ 492 w 2828"/>
                <a:gd name="T37" fmla="*/ 1111 h 2366"/>
                <a:gd name="T38" fmla="*/ 276 w 2828"/>
                <a:gd name="T39" fmla="*/ 1441 h 2366"/>
                <a:gd name="T40" fmla="*/ 42 w 2828"/>
                <a:gd name="T41" fmla="*/ 1441 h 2366"/>
                <a:gd name="T42" fmla="*/ 367 w 2828"/>
                <a:gd name="T43" fmla="*/ 1585 h 2366"/>
                <a:gd name="T44" fmla="*/ 949 w 2828"/>
                <a:gd name="T45" fmla="*/ 1712 h 2366"/>
                <a:gd name="T46" fmla="*/ 1519 w 2828"/>
                <a:gd name="T47" fmla="*/ 1537 h 2366"/>
                <a:gd name="T48" fmla="*/ 1735 w 2828"/>
                <a:gd name="T49" fmla="*/ 1513 h 2366"/>
                <a:gd name="T50" fmla="*/ 1723 w 2828"/>
                <a:gd name="T51" fmla="*/ 1802 h 2366"/>
                <a:gd name="T52" fmla="*/ 2042 w 2828"/>
                <a:gd name="T53" fmla="*/ 2229 h 2366"/>
                <a:gd name="T54" fmla="*/ 2191 w 2828"/>
                <a:gd name="T55" fmla="*/ 2133 h 2366"/>
                <a:gd name="T56" fmla="*/ 2270 w 2828"/>
                <a:gd name="T57" fmla="*/ 1970 h 2366"/>
                <a:gd name="T58" fmla="*/ 2233 w 2828"/>
                <a:gd name="T59" fmla="*/ 1573 h 2366"/>
                <a:gd name="T60" fmla="*/ 2294 w 2828"/>
                <a:gd name="T61" fmla="*/ 1483 h 2366"/>
                <a:gd name="T62" fmla="*/ 2588 w 2828"/>
                <a:gd name="T63" fmla="*/ 1688 h 2366"/>
                <a:gd name="T64" fmla="*/ 2695 w 2828"/>
                <a:gd name="T65" fmla="*/ 1682 h 2366"/>
                <a:gd name="T66" fmla="*/ 2588 w 2828"/>
                <a:gd name="T67" fmla="*/ 1543 h 2366"/>
                <a:gd name="T68" fmla="*/ 2510 w 2828"/>
                <a:gd name="T69" fmla="*/ 1357 h 2366"/>
                <a:gd name="T70" fmla="*/ 2354 w 2828"/>
                <a:gd name="T71" fmla="*/ 1184 h 2366"/>
                <a:gd name="T72" fmla="*/ 2102 w 2828"/>
                <a:gd name="T73" fmla="*/ 931 h 2366"/>
                <a:gd name="T74" fmla="*/ 2137 w 2828"/>
                <a:gd name="T75" fmla="*/ 907 h 2366"/>
                <a:gd name="T76" fmla="*/ 2215 w 2828"/>
                <a:gd name="T77" fmla="*/ 871 h 2366"/>
                <a:gd name="T78" fmla="*/ 2324 w 2828"/>
                <a:gd name="T79" fmla="*/ 817 h 2366"/>
                <a:gd name="T80" fmla="*/ 2372 w 2828"/>
                <a:gd name="T81" fmla="*/ 787 h 2366"/>
                <a:gd name="T82" fmla="*/ 2078 w 2828"/>
                <a:gd name="T83" fmla="*/ 865 h 23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28" h="2366">
                  <a:moveTo>
                    <a:pt x="2006" y="835"/>
                  </a:moveTo>
                  <a:lnTo>
                    <a:pt x="1873" y="715"/>
                  </a:lnTo>
                  <a:lnTo>
                    <a:pt x="1814" y="606"/>
                  </a:lnTo>
                  <a:lnTo>
                    <a:pt x="1747" y="438"/>
                  </a:lnTo>
                  <a:lnTo>
                    <a:pt x="1699" y="312"/>
                  </a:lnTo>
                  <a:lnTo>
                    <a:pt x="1615" y="252"/>
                  </a:lnTo>
                  <a:lnTo>
                    <a:pt x="1453" y="84"/>
                  </a:lnTo>
                  <a:lnTo>
                    <a:pt x="1375" y="0"/>
                  </a:lnTo>
                  <a:lnTo>
                    <a:pt x="1345" y="132"/>
                  </a:lnTo>
                  <a:lnTo>
                    <a:pt x="1369" y="294"/>
                  </a:lnTo>
                  <a:lnTo>
                    <a:pt x="1513" y="558"/>
                  </a:lnTo>
                  <a:lnTo>
                    <a:pt x="1381" y="492"/>
                  </a:lnTo>
                  <a:lnTo>
                    <a:pt x="1201" y="360"/>
                  </a:lnTo>
                  <a:lnTo>
                    <a:pt x="961" y="227"/>
                  </a:lnTo>
                  <a:lnTo>
                    <a:pt x="955" y="221"/>
                  </a:lnTo>
                  <a:lnTo>
                    <a:pt x="949" y="215"/>
                  </a:lnTo>
                  <a:lnTo>
                    <a:pt x="913" y="185"/>
                  </a:lnTo>
                  <a:lnTo>
                    <a:pt x="877" y="161"/>
                  </a:lnTo>
                  <a:lnTo>
                    <a:pt x="859" y="156"/>
                  </a:lnTo>
                  <a:lnTo>
                    <a:pt x="853" y="161"/>
                  </a:lnTo>
                  <a:lnTo>
                    <a:pt x="841" y="167"/>
                  </a:lnTo>
                  <a:lnTo>
                    <a:pt x="810" y="173"/>
                  </a:lnTo>
                  <a:lnTo>
                    <a:pt x="768" y="167"/>
                  </a:lnTo>
                  <a:lnTo>
                    <a:pt x="720" y="161"/>
                  </a:lnTo>
                  <a:lnTo>
                    <a:pt x="678" y="156"/>
                  </a:lnTo>
                  <a:lnTo>
                    <a:pt x="637" y="150"/>
                  </a:lnTo>
                  <a:lnTo>
                    <a:pt x="613" y="144"/>
                  </a:lnTo>
                  <a:lnTo>
                    <a:pt x="601" y="144"/>
                  </a:lnTo>
                  <a:lnTo>
                    <a:pt x="498" y="161"/>
                  </a:lnTo>
                  <a:lnTo>
                    <a:pt x="492" y="161"/>
                  </a:lnTo>
                  <a:lnTo>
                    <a:pt x="480" y="156"/>
                  </a:lnTo>
                  <a:lnTo>
                    <a:pt x="456" y="156"/>
                  </a:lnTo>
                  <a:lnTo>
                    <a:pt x="432" y="150"/>
                  </a:lnTo>
                  <a:lnTo>
                    <a:pt x="379" y="144"/>
                  </a:lnTo>
                  <a:lnTo>
                    <a:pt x="361" y="138"/>
                  </a:lnTo>
                  <a:lnTo>
                    <a:pt x="342" y="138"/>
                  </a:lnTo>
                  <a:lnTo>
                    <a:pt x="324" y="138"/>
                  </a:lnTo>
                  <a:lnTo>
                    <a:pt x="300" y="132"/>
                  </a:lnTo>
                  <a:lnTo>
                    <a:pt x="246" y="126"/>
                  </a:lnTo>
                  <a:lnTo>
                    <a:pt x="216" y="120"/>
                  </a:lnTo>
                  <a:lnTo>
                    <a:pt x="192" y="120"/>
                  </a:lnTo>
                  <a:lnTo>
                    <a:pt x="174" y="114"/>
                  </a:lnTo>
                  <a:lnTo>
                    <a:pt x="168" y="114"/>
                  </a:lnTo>
                  <a:lnTo>
                    <a:pt x="6" y="120"/>
                  </a:lnTo>
                  <a:lnTo>
                    <a:pt x="216" y="240"/>
                  </a:lnTo>
                  <a:lnTo>
                    <a:pt x="306" y="294"/>
                  </a:lnTo>
                  <a:lnTo>
                    <a:pt x="480" y="462"/>
                  </a:lnTo>
                  <a:lnTo>
                    <a:pt x="607" y="588"/>
                  </a:lnTo>
                  <a:lnTo>
                    <a:pt x="655" y="672"/>
                  </a:lnTo>
                  <a:lnTo>
                    <a:pt x="949" y="769"/>
                  </a:lnTo>
                  <a:lnTo>
                    <a:pt x="1177" y="817"/>
                  </a:lnTo>
                  <a:lnTo>
                    <a:pt x="1249" y="871"/>
                  </a:lnTo>
                  <a:lnTo>
                    <a:pt x="1117" y="853"/>
                  </a:lnTo>
                  <a:lnTo>
                    <a:pt x="972" y="871"/>
                  </a:lnTo>
                  <a:lnTo>
                    <a:pt x="756" y="919"/>
                  </a:lnTo>
                  <a:lnTo>
                    <a:pt x="619" y="961"/>
                  </a:lnTo>
                  <a:lnTo>
                    <a:pt x="492" y="1111"/>
                  </a:lnTo>
                  <a:lnTo>
                    <a:pt x="420" y="1214"/>
                  </a:lnTo>
                  <a:lnTo>
                    <a:pt x="348" y="1345"/>
                  </a:lnTo>
                  <a:lnTo>
                    <a:pt x="276" y="1441"/>
                  </a:lnTo>
                  <a:lnTo>
                    <a:pt x="192" y="1471"/>
                  </a:lnTo>
                  <a:lnTo>
                    <a:pt x="66" y="1465"/>
                  </a:lnTo>
                  <a:lnTo>
                    <a:pt x="42" y="1441"/>
                  </a:lnTo>
                  <a:lnTo>
                    <a:pt x="0" y="1471"/>
                  </a:lnTo>
                  <a:lnTo>
                    <a:pt x="126" y="1519"/>
                  </a:lnTo>
                  <a:lnTo>
                    <a:pt x="367" y="1585"/>
                  </a:lnTo>
                  <a:lnTo>
                    <a:pt x="570" y="1591"/>
                  </a:lnTo>
                  <a:lnTo>
                    <a:pt x="690" y="1664"/>
                  </a:lnTo>
                  <a:lnTo>
                    <a:pt x="949" y="1712"/>
                  </a:lnTo>
                  <a:lnTo>
                    <a:pt x="1260" y="1694"/>
                  </a:lnTo>
                  <a:lnTo>
                    <a:pt x="1411" y="1603"/>
                  </a:lnTo>
                  <a:lnTo>
                    <a:pt x="1519" y="1537"/>
                  </a:lnTo>
                  <a:lnTo>
                    <a:pt x="1645" y="1399"/>
                  </a:lnTo>
                  <a:lnTo>
                    <a:pt x="1699" y="1387"/>
                  </a:lnTo>
                  <a:lnTo>
                    <a:pt x="1735" y="1513"/>
                  </a:lnTo>
                  <a:lnTo>
                    <a:pt x="1729" y="1567"/>
                  </a:lnTo>
                  <a:lnTo>
                    <a:pt x="1723" y="1670"/>
                  </a:lnTo>
                  <a:lnTo>
                    <a:pt x="1723" y="1802"/>
                  </a:lnTo>
                  <a:lnTo>
                    <a:pt x="1831" y="1964"/>
                  </a:lnTo>
                  <a:lnTo>
                    <a:pt x="1957" y="2090"/>
                  </a:lnTo>
                  <a:lnTo>
                    <a:pt x="2042" y="2229"/>
                  </a:lnTo>
                  <a:lnTo>
                    <a:pt x="2155" y="2366"/>
                  </a:lnTo>
                  <a:lnTo>
                    <a:pt x="2161" y="2295"/>
                  </a:lnTo>
                  <a:lnTo>
                    <a:pt x="2191" y="2133"/>
                  </a:lnTo>
                  <a:lnTo>
                    <a:pt x="2215" y="2048"/>
                  </a:lnTo>
                  <a:lnTo>
                    <a:pt x="2258" y="2042"/>
                  </a:lnTo>
                  <a:lnTo>
                    <a:pt x="2270" y="1970"/>
                  </a:lnTo>
                  <a:lnTo>
                    <a:pt x="2342" y="1868"/>
                  </a:lnTo>
                  <a:lnTo>
                    <a:pt x="2324" y="1748"/>
                  </a:lnTo>
                  <a:lnTo>
                    <a:pt x="2233" y="1573"/>
                  </a:lnTo>
                  <a:lnTo>
                    <a:pt x="2209" y="1453"/>
                  </a:lnTo>
                  <a:lnTo>
                    <a:pt x="2209" y="1345"/>
                  </a:lnTo>
                  <a:lnTo>
                    <a:pt x="2294" y="1483"/>
                  </a:lnTo>
                  <a:lnTo>
                    <a:pt x="2461" y="1651"/>
                  </a:lnTo>
                  <a:lnTo>
                    <a:pt x="2504" y="1651"/>
                  </a:lnTo>
                  <a:lnTo>
                    <a:pt x="2588" y="1688"/>
                  </a:lnTo>
                  <a:lnTo>
                    <a:pt x="2678" y="1718"/>
                  </a:lnTo>
                  <a:lnTo>
                    <a:pt x="2720" y="1712"/>
                  </a:lnTo>
                  <a:lnTo>
                    <a:pt x="2695" y="1682"/>
                  </a:lnTo>
                  <a:lnTo>
                    <a:pt x="2678" y="1627"/>
                  </a:lnTo>
                  <a:lnTo>
                    <a:pt x="2630" y="1597"/>
                  </a:lnTo>
                  <a:lnTo>
                    <a:pt x="2588" y="1543"/>
                  </a:lnTo>
                  <a:lnTo>
                    <a:pt x="2618" y="1483"/>
                  </a:lnTo>
                  <a:lnTo>
                    <a:pt x="2576" y="1399"/>
                  </a:lnTo>
                  <a:lnTo>
                    <a:pt x="2510" y="1357"/>
                  </a:lnTo>
                  <a:lnTo>
                    <a:pt x="2576" y="1351"/>
                  </a:lnTo>
                  <a:lnTo>
                    <a:pt x="2552" y="1315"/>
                  </a:lnTo>
                  <a:lnTo>
                    <a:pt x="2354" y="1184"/>
                  </a:lnTo>
                  <a:lnTo>
                    <a:pt x="2252" y="1123"/>
                  </a:lnTo>
                  <a:lnTo>
                    <a:pt x="2173" y="1009"/>
                  </a:lnTo>
                  <a:lnTo>
                    <a:pt x="2102" y="931"/>
                  </a:lnTo>
                  <a:lnTo>
                    <a:pt x="2108" y="931"/>
                  </a:lnTo>
                  <a:lnTo>
                    <a:pt x="2114" y="925"/>
                  </a:lnTo>
                  <a:lnTo>
                    <a:pt x="2137" y="907"/>
                  </a:lnTo>
                  <a:lnTo>
                    <a:pt x="2167" y="883"/>
                  </a:lnTo>
                  <a:lnTo>
                    <a:pt x="2197" y="877"/>
                  </a:lnTo>
                  <a:lnTo>
                    <a:pt x="2215" y="871"/>
                  </a:lnTo>
                  <a:lnTo>
                    <a:pt x="2240" y="859"/>
                  </a:lnTo>
                  <a:lnTo>
                    <a:pt x="2300" y="829"/>
                  </a:lnTo>
                  <a:lnTo>
                    <a:pt x="2324" y="817"/>
                  </a:lnTo>
                  <a:lnTo>
                    <a:pt x="2348" y="799"/>
                  </a:lnTo>
                  <a:lnTo>
                    <a:pt x="2366" y="793"/>
                  </a:lnTo>
                  <a:lnTo>
                    <a:pt x="2372" y="787"/>
                  </a:lnTo>
                  <a:lnTo>
                    <a:pt x="2828" y="588"/>
                  </a:lnTo>
                  <a:lnTo>
                    <a:pt x="2828" y="528"/>
                  </a:lnTo>
                  <a:lnTo>
                    <a:pt x="2078" y="865"/>
                  </a:lnTo>
                  <a:lnTo>
                    <a:pt x="2006" y="835"/>
                  </a:lnTo>
                  <a:lnTo>
                    <a:pt x="2006" y="835"/>
                  </a:lnTo>
                  <a:close/>
                </a:path>
              </a:pathLst>
            </a:custGeom>
            <a:gradFill rotWithShape="0">
              <a:gsLst>
                <a:gs pos="0">
                  <a:schemeClr val="bg2"/>
                </a:gs>
                <a:gs pos="50000">
                  <a:schemeClr val="bg1"/>
                </a:gs>
                <a:gs pos="100000">
                  <a:schemeClr val="bg2"/>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700436" name="Freeform 20"/>
            <p:cNvSpPr>
              <a:spLocks/>
            </p:cNvSpPr>
            <p:nvPr/>
          </p:nvSpPr>
          <p:spPr bwMode="hidden">
            <a:xfrm>
              <a:off x="3160" y="1860"/>
              <a:ext cx="2162" cy="1934"/>
            </a:xfrm>
            <a:custGeom>
              <a:avLst/>
              <a:gdLst>
                <a:gd name="T0" fmla="*/ 1842 w 2153"/>
                <a:gd name="T1" fmla="*/ 851 h 1930"/>
                <a:gd name="T2" fmla="*/ 1937 w 2153"/>
                <a:gd name="T3" fmla="*/ 1019 h 1930"/>
                <a:gd name="T4" fmla="*/ 2051 w 2153"/>
                <a:gd name="T5" fmla="*/ 1168 h 1930"/>
                <a:gd name="T6" fmla="*/ 2117 w 2153"/>
                <a:gd name="T7" fmla="*/ 1246 h 1930"/>
                <a:gd name="T8" fmla="*/ 2153 w 2153"/>
                <a:gd name="T9" fmla="*/ 1294 h 1930"/>
                <a:gd name="T10" fmla="*/ 1889 w 2153"/>
                <a:gd name="T11" fmla="*/ 977 h 1930"/>
                <a:gd name="T12" fmla="*/ 1860 w 2153"/>
                <a:gd name="T13" fmla="*/ 929 h 1930"/>
                <a:gd name="T14" fmla="*/ 1782 w 2153"/>
                <a:gd name="T15" fmla="*/ 1240 h 1930"/>
                <a:gd name="T16" fmla="*/ 1770 w 2153"/>
                <a:gd name="T17" fmla="*/ 1486 h 1930"/>
                <a:gd name="T18" fmla="*/ 1818 w 2153"/>
                <a:gd name="T19" fmla="*/ 1906 h 1930"/>
                <a:gd name="T20" fmla="*/ 1788 w 2153"/>
                <a:gd name="T21" fmla="*/ 1930 h 1930"/>
                <a:gd name="T22" fmla="*/ 1746 w 2153"/>
                <a:gd name="T23" fmla="*/ 1534 h 1930"/>
                <a:gd name="T24" fmla="*/ 1728 w 2153"/>
                <a:gd name="T25" fmla="*/ 1288 h 1930"/>
                <a:gd name="T26" fmla="*/ 1764 w 2153"/>
                <a:gd name="T27" fmla="*/ 1085 h 1930"/>
                <a:gd name="T28" fmla="*/ 1770 w 2153"/>
                <a:gd name="T29" fmla="*/ 875 h 1930"/>
                <a:gd name="T30" fmla="*/ 1268 w 2153"/>
                <a:gd name="T31" fmla="*/ 1007 h 1930"/>
                <a:gd name="T32" fmla="*/ 825 w 2153"/>
                <a:gd name="T33" fmla="*/ 1132 h 1930"/>
                <a:gd name="T34" fmla="*/ 323 w 2153"/>
                <a:gd name="T35" fmla="*/ 1312 h 1930"/>
                <a:gd name="T36" fmla="*/ 18 w 2153"/>
                <a:gd name="T37" fmla="*/ 1420 h 1930"/>
                <a:gd name="T38" fmla="*/ 311 w 2153"/>
                <a:gd name="T39" fmla="*/ 1282 h 1930"/>
                <a:gd name="T40" fmla="*/ 682 w 2153"/>
                <a:gd name="T41" fmla="*/ 1144 h 1930"/>
                <a:gd name="T42" fmla="*/ 1022 w 2153"/>
                <a:gd name="T43" fmla="*/ 1037 h 1930"/>
                <a:gd name="T44" fmla="*/ 1411 w 2153"/>
                <a:gd name="T45" fmla="*/ 929 h 1930"/>
                <a:gd name="T46" fmla="*/ 1692 w 2153"/>
                <a:gd name="T47" fmla="*/ 815 h 1930"/>
                <a:gd name="T48" fmla="*/ 1333 w 2153"/>
                <a:gd name="T49" fmla="*/ 623 h 1930"/>
                <a:gd name="T50" fmla="*/ 861 w 2153"/>
                <a:gd name="T51" fmla="*/ 515 h 1930"/>
                <a:gd name="T52" fmla="*/ 227 w 2153"/>
                <a:gd name="T53" fmla="*/ 161 h 1930"/>
                <a:gd name="T54" fmla="*/ 0 w 2153"/>
                <a:gd name="T55" fmla="*/ 83 h 1930"/>
                <a:gd name="T56" fmla="*/ 329 w 2153"/>
                <a:gd name="T57" fmla="*/ 179 h 1930"/>
                <a:gd name="T58" fmla="*/ 712 w 2153"/>
                <a:gd name="T59" fmla="*/ 383 h 1930"/>
                <a:gd name="T60" fmla="*/ 933 w 2153"/>
                <a:gd name="T61" fmla="*/ 491 h 1930"/>
                <a:gd name="T62" fmla="*/ 1351 w 2153"/>
                <a:gd name="T63" fmla="*/ 593 h 1930"/>
                <a:gd name="T64" fmla="*/ 1650 w 2153"/>
                <a:gd name="T65" fmla="*/ 743 h 1930"/>
                <a:gd name="T66" fmla="*/ 1423 w 2153"/>
                <a:gd name="T67" fmla="*/ 461 h 1930"/>
                <a:gd name="T68" fmla="*/ 1286 w 2153"/>
                <a:gd name="T69" fmla="*/ 191 h 1930"/>
                <a:gd name="T70" fmla="*/ 1154 w 2153"/>
                <a:gd name="T71" fmla="*/ 0 h 1930"/>
                <a:gd name="T72" fmla="*/ 1339 w 2153"/>
                <a:gd name="T73" fmla="*/ 215 h 1930"/>
                <a:gd name="T74" fmla="*/ 1489 w 2153"/>
                <a:gd name="T75" fmla="*/ 485 h 1930"/>
                <a:gd name="T76" fmla="*/ 1746 w 2153"/>
                <a:gd name="T77" fmla="*/ 803 h 1930"/>
                <a:gd name="T78" fmla="*/ 1842 w 2153"/>
                <a:gd name="T79" fmla="*/ 851 h 1930"/>
                <a:gd name="T80" fmla="*/ 1842 w 2153"/>
                <a:gd name="T81" fmla="*/ 851 h 19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2153" h="1930">
                  <a:moveTo>
                    <a:pt x="1842" y="851"/>
                  </a:moveTo>
                  <a:lnTo>
                    <a:pt x="1937" y="1019"/>
                  </a:lnTo>
                  <a:lnTo>
                    <a:pt x="2051" y="1168"/>
                  </a:lnTo>
                  <a:lnTo>
                    <a:pt x="2117" y="1246"/>
                  </a:lnTo>
                  <a:lnTo>
                    <a:pt x="2153" y="1294"/>
                  </a:lnTo>
                  <a:lnTo>
                    <a:pt x="1889" y="977"/>
                  </a:lnTo>
                  <a:lnTo>
                    <a:pt x="1860" y="929"/>
                  </a:lnTo>
                  <a:lnTo>
                    <a:pt x="1782" y="1240"/>
                  </a:lnTo>
                  <a:lnTo>
                    <a:pt x="1770" y="1486"/>
                  </a:lnTo>
                  <a:lnTo>
                    <a:pt x="1818" y="1906"/>
                  </a:lnTo>
                  <a:lnTo>
                    <a:pt x="1788" y="1930"/>
                  </a:lnTo>
                  <a:lnTo>
                    <a:pt x="1746" y="1534"/>
                  </a:lnTo>
                  <a:lnTo>
                    <a:pt x="1728" y="1288"/>
                  </a:lnTo>
                  <a:lnTo>
                    <a:pt x="1764" y="1085"/>
                  </a:lnTo>
                  <a:lnTo>
                    <a:pt x="1770" y="875"/>
                  </a:lnTo>
                  <a:lnTo>
                    <a:pt x="1268" y="1007"/>
                  </a:lnTo>
                  <a:lnTo>
                    <a:pt x="825" y="1132"/>
                  </a:lnTo>
                  <a:lnTo>
                    <a:pt x="323" y="1312"/>
                  </a:lnTo>
                  <a:lnTo>
                    <a:pt x="18" y="1420"/>
                  </a:lnTo>
                  <a:lnTo>
                    <a:pt x="311" y="1282"/>
                  </a:lnTo>
                  <a:lnTo>
                    <a:pt x="682" y="1144"/>
                  </a:lnTo>
                  <a:lnTo>
                    <a:pt x="1022" y="1037"/>
                  </a:lnTo>
                  <a:lnTo>
                    <a:pt x="1411" y="929"/>
                  </a:lnTo>
                  <a:lnTo>
                    <a:pt x="1692" y="815"/>
                  </a:lnTo>
                  <a:lnTo>
                    <a:pt x="1333" y="623"/>
                  </a:lnTo>
                  <a:lnTo>
                    <a:pt x="861" y="515"/>
                  </a:lnTo>
                  <a:lnTo>
                    <a:pt x="227" y="161"/>
                  </a:lnTo>
                  <a:lnTo>
                    <a:pt x="0" y="83"/>
                  </a:lnTo>
                  <a:lnTo>
                    <a:pt x="329" y="179"/>
                  </a:lnTo>
                  <a:lnTo>
                    <a:pt x="712" y="383"/>
                  </a:lnTo>
                  <a:lnTo>
                    <a:pt x="933" y="491"/>
                  </a:lnTo>
                  <a:lnTo>
                    <a:pt x="1351" y="593"/>
                  </a:lnTo>
                  <a:lnTo>
                    <a:pt x="1650" y="743"/>
                  </a:lnTo>
                  <a:lnTo>
                    <a:pt x="1423" y="461"/>
                  </a:lnTo>
                  <a:lnTo>
                    <a:pt x="1286" y="191"/>
                  </a:lnTo>
                  <a:lnTo>
                    <a:pt x="1154" y="0"/>
                  </a:lnTo>
                  <a:lnTo>
                    <a:pt x="1339" y="215"/>
                  </a:lnTo>
                  <a:lnTo>
                    <a:pt x="1489" y="485"/>
                  </a:lnTo>
                  <a:lnTo>
                    <a:pt x="1746" y="803"/>
                  </a:lnTo>
                  <a:lnTo>
                    <a:pt x="1842" y="851"/>
                  </a:lnTo>
                  <a:lnTo>
                    <a:pt x="1842" y="851"/>
                  </a:lnTo>
                  <a:close/>
                </a:path>
              </a:pathLst>
            </a:custGeom>
            <a:gradFill rotWithShape="0">
              <a:gsLst>
                <a:gs pos="0">
                  <a:schemeClr val="accent2"/>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pSp>
      <p:sp>
        <p:nvSpPr>
          <p:cNvPr id="700437" name="Rectangle 21"/>
          <p:cNvSpPr>
            <a:spLocks noGrp="1" noChangeArrowheads="1"/>
          </p:cNvSpPr>
          <p:nvPr>
            <p:ph type="title"/>
          </p:nvPr>
        </p:nvSpPr>
        <p:spPr bwMode="auto">
          <a:xfrm>
            <a:off x="457200" y="277813"/>
            <a:ext cx="82296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smtClean="0"/>
              <a:t>Click to edit Master title style</a:t>
            </a:r>
          </a:p>
        </p:txBody>
      </p:sp>
      <p:sp>
        <p:nvSpPr>
          <p:cNvPr id="700438" name="Rectangle 22"/>
          <p:cNvSpPr>
            <a:spLocks noGrp="1" noChangeArrowheads="1"/>
          </p:cNvSpPr>
          <p:nvPr>
            <p:ph type="body" idx="1"/>
          </p:nvPr>
        </p:nvSpPr>
        <p:spPr bwMode="auto">
          <a:xfrm>
            <a:off x="457200" y="1600200"/>
            <a:ext cx="8229600" cy="453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700439" name="Rectangle 23"/>
          <p:cNvSpPr>
            <a:spLocks noGrp="1" noChangeArrowheads="1"/>
          </p:cNvSpPr>
          <p:nvPr>
            <p:ph type="dt" sz="half" idx="2"/>
          </p:nvPr>
        </p:nvSpPr>
        <p:spPr bwMode="auto">
          <a:xfrm>
            <a:off x="457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l"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
        <p:nvSpPr>
          <p:cNvPr id="700440" name="Rectangle 24"/>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sp>
        <p:nvSpPr>
          <p:cNvPr id="700441" name="Rectangle 25"/>
          <p:cNvSpPr>
            <a:spLocks noGrp="1" noChangeArrowheads="1"/>
          </p:cNvSpPr>
          <p:nvPr>
            <p:ph type="sldNum" sz="quarter" idx="4"/>
          </p:nvPr>
        </p:nvSpPr>
        <p:spPr bwMode="auto">
          <a:xfrm>
            <a:off x="6553200" y="6248400"/>
            <a:ext cx="2133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spcBef>
                <a:spcPct val="0"/>
              </a:spcBef>
              <a:buClrTx/>
              <a:buFontTx/>
              <a:buNone/>
              <a:defRPr sz="1400">
                <a:effectLst>
                  <a:outerShdw blurRad="38100" dist="38100" dir="2700000" algn="tl">
                    <a:srgbClr val="000000"/>
                  </a:outerShdw>
                </a:effectLst>
                <a:latin typeface="+mn-lt"/>
              </a:defRPr>
            </a:lvl1pPr>
          </a:lstStyle>
          <a:p>
            <a:pPr marL="0" marR="0" lvl="0" indent="0" algn="r" defTabSz="914400" rtl="0" eaLnBrk="1" fontAlgn="base" latinLnBrk="0" hangingPunct="1">
              <a:lnSpc>
                <a:spcPct val="100000"/>
              </a:lnSpc>
              <a:spcBef>
                <a:spcPct val="0"/>
              </a:spcBef>
              <a:spcAft>
                <a:spcPct val="0"/>
              </a:spcAft>
              <a:buClrTx/>
              <a:buSzTx/>
              <a:buFontTx/>
              <a:buNone/>
              <a:tabLst/>
              <a:defRPr/>
            </a:pPr>
            <a:fld id="{86B88A9B-F018-4290-BAA4-8B1E5C7DF18E}" type="slidenum">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a:t>
            </a:fld>
            <a:endPar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endParaRPr>
          </a:p>
        </p:txBody>
      </p:sp>
    </p:spTree>
    <p:extLst>
      <p:ext uri="{BB962C8B-B14F-4D97-AF65-F5344CB8AC3E}">
        <p14:creationId xmlns:p14="http://schemas.microsoft.com/office/powerpoint/2010/main" val="1192159282"/>
      </p:ext>
    </p:extLst>
  </p:cSld>
  <p:clrMap bg1="dk2" tx1="lt1" bg2="dk1" tx2="lt2" accent1="accent1" accent2="accent2" accent3="accent3" accent4="accent4" accent5="accent5" accent6="accent6" hlink="hlink" folHlink="folHlink"/>
  <p:sldLayoutIdLst>
    <p:sldLayoutId id="2147484466" r:id="rId1"/>
    <p:sldLayoutId id="2147484467" r:id="rId2"/>
    <p:sldLayoutId id="2147484468" r:id="rId3"/>
    <p:sldLayoutId id="2147484469" r:id="rId4"/>
    <p:sldLayoutId id="2147484470" r:id="rId5"/>
    <p:sldLayoutId id="2147484471" r:id="rId6"/>
    <p:sldLayoutId id="2147484472" r:id="rId7"/>
    <p:sldLayoutId id="2147484473" r:id="rId8"/>
    <p:sldLayoutId id="2147484474" r:id="rId9"/>
    <p:sldLayoutId id="2147484475" r:id="rId10"/>
    <p:sldLayoutId id="2147484476" r:id="rId11"/>
  </p:sldLayoutIdLst>
  <p:transition>
    <p:split orient="vert"/>
  </p:transition>
  <p:timing>
    <p:tnLst>
      <p:par>
        <p:cTn id="1" dur="indefinite" restart="never" nodeType="tmRoot"/>
      </p:par>
    </p:tnLst>
  </p:timing>
  <p:hf sldNum="0" hdr="0" dt="0"/>
  <p:txStyles>
    <p:titleStyle>
      <a:lvl1pPr algn="ctr" rtl="0" eaLnBrk="0" fontAlgn="base" hangingPunct="0">
        <a:spcBef>
          <a:spcPct val="0"/>
        </a:spcBef>
        <a:spcAft>
          <a:spcPct val="0"/>
        </a:spcAft>
        <a:defRPr sz="4400" b="1" kern="1200">
          <a:solidFill>
            <a:schemeClr val="tx2"/>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2pPr>
      <a:lvl3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3pPr>
      <a:lvl4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4pPr>
      <a:lvl5pPr algn="ctr" rtl="0" eaLnBrk="0" fontAlgn="base" hangingPunct="0">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5pPr>
      <a:lvl6pPr marL="4572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6pPr>
      <a:lvl7pPr marL="9144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7pPr>
      <a:lvl8pPr marL="13716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8pPr>
      <a:lvl9pPr marL="1828800" algn="ctr" rtl="0" fontAlgn="base">
        <a:spcBef>
          <a:spcPct val="0"/>
        </a:spcBef>
        <a:spcAft>
          <a:spcPct val="0"/>
        </a:spcAft>
        <a:defRPr sz="4400" b="1">
          <a:solidFill>
            <a:schemeClr val="tx2"/>
          </a:solidFill>
          <a:effectLst>
            <a:outerShdw blurRad="38100" dist="38100" dir="2700000" algn="tl">
              <a:srgbClr val="000000"/>
            </a:outerShdw>
          </a:effectLst>
          <a:latin typeface="Times New Roman" panose="02020603050405020304" pitchFamily="18" charset="0"/>
          <a:cs typeface="Arial" panose="020B0604020202020204" pitchFamily="34" charset="0"/>
        </a:defRPr>
      </a:lvl9pPr>
    </p:titleStyle>
    <p:bodyStyle>
      <a:lvl1pPr marL="342900" indent="-342900" algn="l" rtl="0" eaLnBrk="0" fontAlgn="base" hangingPunct="0">
        <a:spcBef>
          <a:spcPct val="20000"/>
        </a:spcBef>
        <a:spcAft>
          <a:spcPct val="0"/>
        </a:spcAft>
        <a:buClr>
          <a:schemeClr val="hlink"/>
        </a:buClr>
        <a:buSzPct val="60000"/>
        <a:buFont typeface="Wingdings" panose="05000000000000000000" pitchFamily="2" charset="2"/>
        <a:buChar char="n"/>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lr>
          <a:schemeClr val="tx2"/>
        </a:buClr>
        <a:buSzPct val="60000"/>
        <a:buFont typeface="Wingdings" panose="05000000000000000000" pitchFamily="2" charset="2"/>
        <a:buChar char="n"/>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folHlink"/>
        </a:buClr>
        <a:buSzPct val="60000"/>
        <a:buFont typeface="Wingdings" panose="05000000000000000000" pitchFamily="2" charset="2"/>
        <a:buChar char="n"/>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Clr>
          <a:schemeClr val="tx1"/>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60000"/>
        <a:buFont typeface="Wingdings" panose="05000000000000000000" pitchFamily="2" charset="2"/>
        <a:buChar char="n"/>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0.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4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6.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3.xml"/><Relationship Id="rId1" Type="http://schemas.openxmlformats.org/officeDocument/2006/relationships/slideLayout" Target="../slideLayouts/slideLayout18.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5.xml"/><Relationship Id="rId1" Type="http://schemas.openxmlformats.org/officeDocument/2006/relationships/slideLayout" Target="../slideLayouts/slideLayout18.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7.xml"/><Relationship Id="rId1" Type="http://schemas.openxmlformats.org/officeDocument/2006/relationships/slideLayout" Target="../slideLayouts/slideLayout18.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8.xml"/><Relationship Id="rId1" Type="http://schemas.openxmlformats.org/officeDocument/2006/relationships/slideLayout" Target="../slideLayouts/slideLayout18.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9.xml"/><Relationship Id="rId1" Type="http://schemas.openxmlformats.org/officeDocument/2006/relationships/slideLayout" Target="../slideLayouts/slideLayout18.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0.xml"/><Relationship Id="rId1" Type="http://schemas.openxmlformats.org/officeDocument/2006/relationships/slideLayout" Target="../slideLayouts/slideLayout18.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14.xml.rels><?xml version="1.0" encoding="UTF-8" standalone="yes"?>
<Relationships xmlns="http://schemas.openxmlformats.org/package/2006/relationships"><Relationship Id="rId8" Type="http://schemas.microsoft.com/office/2007/relationships/diagramDrawing" Target="../diagrams/drawing7.xml"/><Relationship Id="rId13" Type="http://schemas.microsoft.com/office/2007/relationships/diagramDrawing" Target="../diagrams/drawing8.xml"/><Relationship Id="rId18" Type="http://schemas.microsoft.com/office/2007/relationships/diagramDrawing" Target="../diagrams/drawing9.xml"/><Relationship Id="rId3" Type="http://schemas.openxmlformats.org/officeDocument/2006/relationships/image" Target="../media/image10.png"/><Relationship Id="rId7" Type="http://schemas.openxmlformats.org/officeDocument/2006/relationships/diagramColors" Target="../diagrams/colors7.xml"/><Relationship Id="rId12" Type="http://schemas.openxmlformats.org/officeDocument/2006/relationships/diagramColors" Target="../diagrams/colors8.xml"/><Relationship Id="rId17" Type="http://schemas.openxmlformats.org/officeDocument/2006/relationships/diagramColors" Target="../diagrams/colors9.xml"/><Relationship Id="rId2" Type="http://schemas.openxmlformats.org/officeDocument/2006/relationships/notesSlide" Target="../notesSlides/notesSlide11.xml"/><Relationship Id="rId16" Type="http://schemas.openxmlformats.org/officeDocument/2006/relationships/diagramQuickStyle" Target="../diagrams/quickStyle9.xml"/><Relationship Id="rId1" Type="http://schemas.openxmlformats.org/officeDocument/2006/relationships/slideLayout" Target="../slideLayouts/slideLayout18.xml"/><Relationship Id="rId6" Type="http://schemas.openxmlformats.org/officeDocument/2006/relationships/diagramQuickStyle" Target="../diagrams/quickStyle7.xml"/><Relationship Id="rId11" Type="http://schemas.openxmlformats.org/officeDocument/2006/relationships/diagramQuickStyle" Target="../diagrams/quickStyle8.xml"/><Relationship Id="rId5" Type="http://schemas.openxmlformats.org/officeDocument/2006/relationships/diagramLayout" Target="../diagrams/layout7.xml"/><Relationship Id="rId15" Type="http://schemas.openxmlformats.org/officeDocument/2006/relationships/diagramLayout" Target="../diagrams/layout9.xml"/><Relationship Id="rId10" Type="http://schemas.openxmlformats.org/officeDocument/2006/relationships/diagramLayout" Target="../diagrams/layout8.xml"/><Relationship Id="rId4" Type="http://schemas.openxmlformats.org/officeDocument/2006/relationships/diagramData" Target="../diagrams/data7.xml"/><Relationship Id="rId9" Type="http://schemas.openxmlformats.org/officeDocument/2006/relationships/diagramData" Target="../diagrams/data8.xml"/><Relationship Id="rId14" Type="http://schemas.openxmlformats.org/officeDocument/2006/relationships/diagramData" Target="../diagrams/data9.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8" Type="http://schemas.microsoft.com/office/2007/relationships/diagramDrawing" Target="../diagrams/drawing10.xml"/><Relationship Id="rId3" Type="http://schemas.openxmlformats.org/officeDocument/2006/relationships/image" Target="../media/image13.png"/><Relationship Id="rId7" Type="http://schemas.openxmlformats.org/officeDocument/2006/relationships/diagramColors" Target="../diagrams/colors10.xml"/><Relationship Id="rId2" Type="http://schemas.openxmlformats.org/officeDocument/2006/relationships/notesSlide" Target="../notesSlides/notesSlide16.xml"/><Relationship Id="rId1" Type="http://schemas.openxmlformats.org/officeDocument/2006/relationships/slideLayout" Target="../slideLayouts/slideLayout18.xml"/><Relationship Id="rId6" Type="http://schemas.openxmlformats.org/officeDocument/2006/relationships/diagramQuickStyle" Target="../diagrams/quickStyle10.xml"/><Relationship Id="rId5" Type="http://schemas.openxmlformats.org/officeDocument/2006/relationships/diagramLayout" Target="../diagrams/layout10.xml"/><Relationship Id="rId4" Type="http://schemas.openxmlformats.org/officeDocument/2006/relationships/diagramData" Target="../diagrams/data10.xml"/></Relationships>
</file>

<file path=ppt/slides/_rels/slide20.xml.rels><?xml version="1.0" encoding="UTF-8" standalone="yes"?>
<Relationships xmlns="http://schemas.openxmlformats.org/package/2006/relationships"><Relationship Id="rId8" Type="http://schemas.microsoft.com/office/2007/relationships/diagramDrawing" Target="../diagrams/drawing11.xml"/><Relationship Id="rId3" Type="http://schemas.openxmlformats.org/officeDocument/2006/relationships/image" Target="../media/image13.png"/><Relationship Id="rId7" Type="http://schemas.openxmlformats.org/officeDocument/2006/relationships/diagramColors" Target="../diagrams/colors11.xml"/><Relationship Id="rId2" Type="http://schemas.openxmlformats.org/officeDocument/2006/relationships/notesSlide" Target="../notesSlides/notesSlide17.xml"/><Relationship Id="rId1" Type="http://schemas.openxmlformats.org/officeDocument/2006/relationships/slideLayout" Target="../slideLayouts/slideLayout18.xml"/><Relationship Id="rId6" Type="http://schemas.openxmlformats.org/officeDocument/2006/relationships/diagramQuickStyle" Target="../diagrams/quickStyle11.xml"/><Relationship Id="rId5" Type="http://schemas.openxmlformats.org/officeDocument/2006/relationships/diagramLayout" Target="../diagrams/layout11.xml"/><Relationship Id="rId4" Type="http://schemas.openxmlformats.org/officeDocument/2006/relationships/diagramData" Target="../diagrams/data11.xml"/></Relationships>
</file>

<file path=ppt/slides/_rels/slide21.xml.rels><?xml version="1.0" encoding="UTF-8" standalone="yes"?>
<Relationships xmlns="http://schemas.openxmlformats.org/package/2006/relationships"><Relationship Id="rId8" Type="http://schemas.microsoft.com/office/2007/relationships/diagramDrawing" Target="../diagrams/drawing12.xml"/><Relationship Id="rId3" Type="http://schemas.openxmlformats.org/officeDocument/2006/relationships/image" Target="../media/image13.png"/><Relationship Id="rId7" Type="http://schemas.openxmlformats.org/officeDocument/2006/relationships/diagramColors" Target="../diagrams/colors12.xml"/><Relationship Id="rId2" Type="http://schemas.openxmlformats.org/officeDocument/2006/relationships/notesSlide" Target="../notesSlides/notesSlide18.xml"/><Relationship Id="rId1" Type="http://schemas.openxmlformats.org/officeDocument/2006/relationships/slideLayout" Target="../slideLayouts/slideLayout18.xml"/><Relationship Id="rId6" Type="http://schemas.openxmlformats.org/officeDocument/2006/relationships/diagramQuickStyle" Target="../diagrams/quickStyle12.xml"/><Relationship Id="rId5" Type="http://schemas.openxmlformats.org/officeDocument/2006/relationships/diagramLayout" Target="../diagrams/layout12.xml"/><Relationship Id="rId4" Type="http://schemas.openxmlformats.org/officeDocument/2006/relationships/diagramData" Target="../diagrams/data12.xml"/></Relationships>
</file>

<file path=ppt/slides/_rels/slide2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8" Type="http://schemas.microsoft.com/office/2007/relationships/diagramDrawing" Target="../diagrams/drawing13.xml"/><Relationship Id="rId3" Type="http://schemas.openxmlformats.org/officeDocument/2006/relationships/image" Target="../media/image13.png"/><Relationship Id="rId7" Type="http://schemas.openxmlformats.org/officeDocument/2006/relationships/diagramColors" Target="../diagrams/colors13.xml"/><Relationship Id="rId2" Type="http://schemas.openxmlformats.org/officeDocument/2006/relationships/notesSlide" Target="../notesSlides/notesSlide20.xml"/><Relationship Id="rId1" Type="http://schemas.openxmlformats.org/officeDocument/2006/relationships/slideLayout" Target="../slideLayouts/slideLayout18.xml"/><Relationship Id="rId6" Type="http://schemas.openxmlformats.org/officeDocument/2006/relationships/diagramQuickStyle" Target="../diagrams/quickStyle13.xml"/><Relationship Id="rId5" Type="http://schemas.openxmlformats.org/officeDocument/2006/relationships/diagramLayout" Target="../diagrams/layout13.xml"/><Relationship Id="rId4" Type="http://schemas.openxmlformats.org/officeDocument/2006/relationships/diagramData" Target="../diagrams/data13.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microsoft.com/office/2007/relationships/diagramDrawing" Target="../diagrams/drawing14.xml"/><Relationship Id="rId3" Type="http://schemas.openxmlformats.org/officeDocument/2006/relationships/image" Target="../media/image13.png"/><Relationship Id="rId7" Type="http://schemas.openxmlformats.org/officeDocument/2006/relationships/diagramColors" Target="../diagrams/colors14.xml"/><Relationship Id="rId2" Type="http://schemas.openxmlformats.org/officeDocument/2006/relationships/notesSlide" Target="../notesSlides/notesSlide22.xml"/><Relationship Id="rId1" Type="http://schemas.openxmlformats.org/officeDocument/2006/relationships/slideLayout" Target="../slideLayouts/slideLayout18.xml"/><Relationship Id="rId6" Type="http://schemas.openxmlformats.org/officeDocument/2006/relationships/diagramQuickStyle" Target="../diagrams/quickStyle14.xml"/><Relationship Id="rId5" Type="http://schemas.openxmlformats.org/officeDocument/2006/relationships/diagramLayout" Target="../diagrams/layout14.xml"/><Relationship Id="rId4" Type="http://schemas.openxmlformats.org/officeDocument/2006/relationships/diagramData" Target="../diagrams/data14.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8" Type="http://schemas.microsoft.com/office/2007/relationships/diagramDrawing" Target="../diagrams/drawing15.xml"/><Relationship Id="rId3" Type="http://schemas.openxmlformats.org/officeDocument/2006/relationships/image" Target="../media/image13.png"/><Relationship Id="rId7" Type="http://schemas.openxmlformats.org/officeDocument/2006/relationships/diagramColors" Target="../diagrams/colors15.xml"/><Relationship Id="rId2" Type="http://schemas.openxmlformats.org/officeDocument/2006/relationships/notesSlide" Target="../notesSlides/notesSlide27.xml"/><Relationship Id="rId1" Type="http://schemas.openxmlformats.org/officeDocument/2006/relationships/slideLayout" Target="../slideLayouts/slideLayout18.xml"/><Relationship Id="rId6" Type="http://schemas.openxmlformats.org/officeDocument/2006/relationships/diagramQuickStyle" Target="../diagrams/quickStyle15.xml"/><Relationship Id="rId5" Type="http://schemas.openxmlformats.org/officeDocument/2006/relationships/diagramLayout" Target="../diagrams/layout15.xml"/><Relationship Id="rId4" Type="http://schemas.openxmlformats.org/officeDocument/2006/relationships/diagramData" Target="../diagrams/data15.xml"/></Relationships>
</file>

<file path=ppt/slides/_rels/slide31.xml.rels><?xml version="1.0" encoding="UTF-8" standalone="yes"?>
<Relationships xmlns="http://schemas.openxmlformats.org/package/2006/relationships"><Relationship Id="rId8" Type="http://schemas.microsoft.com/office/2007/relationships/diagramDrawing" Target="../diagrams/drawing16.xml"/><Relationship Id="rId3" Type="http://schemas.openxmlformats.org/officeDocument/2006/relationships/image" Target="../media/image13.png"/><Relationship Id="rId7" Type="http://schemas.openxmlformats.org/officeDocument/2006/relationships/diagramColors" Target="../diagrams/colors16.xml"/><Relationship Id="rId2" Type="http://schemas.openxmlformats.org/officeDocument/2006/relationships/notesSlide" Target="../notesSlides/notesSlide28.xml"/><Relationship Id="rId1" Type="http://schemas.openxmlformats.org/officeDocument/2006/relationships/slideLayout" Target="../slideLayouts/slideLayout18.xml"/><Relationship Id="rId6" Type="http://schemas.openxmlformats.org/officeDocument/2006/relationships/diagramQuickStyle" Target="../diagrams/quickStyle16.xml"/><Relationship Id="rId5" Type="http://schemas.openxmlformats.org/officeDocument/2006/relationships/diagramLayout" Target="../diagrams/layout16.xml"/><Relationship Id="rId4" Type="http://schemas.openxmlformats.org/officeDocument/2006/relationships/diagramData" Target="../diagrams/data16.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30.xml"/><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 y="-76200"/>
            <a:ext cx="9144001" cy="6934200"/>
          </a:xfrm>
          <a:prstGeom prst="rect">
            <a:avLst/>
          </a:prstGeom>
        </p:spPr>
      </p:pic>
      <p:sp>
        <p:nvSpPr>
          <p:cNvPr id="182277" name="Rectangle 5"/>
          <p:cNvSpPr>
            <a:spLocks noChangeArrowheads="1"/>
          </p:cNvSpPr>
          <p:nvPr/>
        </p:nvSpPr>
        <p:spPr bwMode="auto">
          <a:xfrm>
            <a:off x="0" y="5715000"/>
            <a:ext cx="91440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marL="342900" indent="-342900" algn="l">
              <a:buClr>
                <a:schemeClr val="hlink"/>
              </a:buClr>
              <a:buSzPct val="120000"/>
              <a:buChar char="•"/>
              <a:defRPr sz="3200">
                <a:solidFill>
                  <a:schemeClr val="tx1"/>
                </a:solidFill>
                <a:effectLst>
                  <a:outerShdw blurRad="38100" dist="38100" dir="2700000" algn="tl">
                    <a:srgbClr val="000000"/>
                  </a:outerShdw>
                </a:effectLst>
                <a:latin typeface="Tahoma" panose="020B0604030504040204" pitchFamily="34" charset="0"/>
              </a:defRPr>
            </a:lvl1pPr>
            <a:lvl2pPr marL="742950" indent="-285750" algn="l">
              <a:buFont typeface="Tahoma" panose="020B0604030504040204" pitchFamily="34" charset="0"/>
              <a:buChar char="–"/>
              <a:defRPr sz="2800">
                <a:solidFill>
                  <a:schemeClr val="tx1"/>
                </a:solidFill>
                <a:effectLst>
                  <a:outerShdw blurRad="38100" dist="38100" dir="2700000" algn="tl">
                    <a:srgbClr val="000000"/>
                  </a:outerShdw>
                </a:effectLst>
                <a:latin typeface="Tahoma" panose="020B0604030504040204" pitchFamily="34" charset="0"/>
              </a:defRPr>
            </a:lvl2pPr>
            <a:lvl3pPr marL="1143000" indent="-228600" algn="l">
              <a:buClr>
                <a:schemeClr val="hlink"/>
              </a:buClr>
              <a:buSzPct val="120000"/>
              <a:buChar char="•"/>
              <a:defRPr sz="2400">
                <a:solidFill>
                  <a:schemeClr val="tx1"/>
                </a:solidFill>
                <a:effectLst>
                  <a:outerShdw blurRad="38100" dist="38100" dir="2700000" algn="tl">
                    <a:srgbClr val="000000"/>
                  </a:outerShdw>
                </a:effectLst>
                <a:latin typeface="Tahoma" panose="020B0604030504040204" pitchFamily="34" charset="0"/>
              </a:defRPr>
            </a:lvl3pPr>
            <a:lvl4pPr marL="1600200" indent="-228600" algn="l">
              <a:buFont typeface="Tahoma" panose="020B0604030504040204" pitchFamily="34" charset="0"/>
              <a:buChar char="–"/>
              <a:defRPr sz="2000">
                <a:solidFill>
                  <a:schemeClr val="tx1"/>
                </a:solidFill>
                <a:effectLst>
                  <a:outerShdw blurRad="38100" dist="38100" dir="2700000" algn="tl">
                    <a:srgbClr val="000000"/>
                  </a:outerShdw>
                </a:effectLst>
                <a:latin typeface="Tahoma" panose="020B0604030504040204" pitchFamily="34" charset="0"/>
              </a:defRPr>
            </a:lvl4pPr>
            <a:lvl5pPr marL="2057400" indent="-228600" algn="l">
              <a:buClr>
                <a:schemeClr val="hlink"/>
              </a:buClr>
              <a:buSzPct val="80000"/>
              <a:buChar char="v"/>
              <a:defRPr sz="2000">
                <a:solidFill>
                  <a:schemeClr val="tx1"/>
                </a:solidFill>
                <a:effectLst>
                  <a:outerShdw blurRad="38100" dist="38100" dir="2700000" algn="tl">
                    <a:srgbClr val="000000"/>
                  </a:outerShdw>
                </a:effectLst>
                <a:latin typeface="Tahoma" panose="020B0604030504040204" pitchFamily="34" charset="0"/>
              </a:defRPr>
            </a:lvl5pPr>
            <a:lvl6pPr marL="25146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6pPr>
            <a:lvl7pPr marL="29718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7pPr>
            <a:lvl8pPr marL="34290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8pPr>
            <a:lvl9pPr marL="3886200" indent="-228600" fontAlgn="base">
              <a:spcBef>
                <a:spcPct val="20000"/>
              </a:spcBef>
              <a:spcAft>
                <a:spcPct val="0"/>
              </a:spcAft>
              <a:buClr>
                <a:schemeClr val="hlink"/>
              </a:buClr>
              <a:buSzPct val="80000"/>
              <a:buFont typeface="Wingdings" panose="05000000000000000000" pitchFamily="2" charset="2"/>
              <a:buChar char="v"/>
              <a:defRPr sz="2000">
                <a:solidFill>
                  <a:schemeClr val="tx1"/>
                </a:solidFill>
                <a:effectLst>
                  <a:outerShdw blurRad="38100" dist="38100" dir="2700000" algn="tl">
                    <a:srgbClr val="000000"/>
                  </a:outerShdw>
                </a:effectLst>
                <a:latin typeface="Tahoma" panose="020B0604030504040204" pitchFamily="34" charset="0"/>
              </a:defRPr>
            </a:lvl9pPr>
          </a:lstStyle>
          <a:p>
            <a:pPr marL="0" indent="0" eaLnBrk="1" hangingPunct="1">
              <a:spcBef>
                <a:spcPct val="20000"/>
              </a:spcBef>
              <a:buNone/>
              <a:defRPr/>
            </a:pPr>
            <a:endParaRPr lang="en-US" altLang="en-US" sz="2400" b="1" smtClean="0">
              <a:solidFill>
                <a:schemeClr val="tx2"/>
              </a:solidFill>
              <a:latin typeface="VNI-Times" pitchFamily="2" charset="0"/>
            </a:endParaRPr>
          </a:p>
        </p:txBody>
      </p:sp>
      <p:sp>
        <p:nvSpPr>
          <p:cNvPr id="3" name="Rectangle 2"/>
          <p:cNvSpPr/>
          <p:nvPr/>
        </p:nvSpPr>
        <p:spPr>
          <a:xfrm>
            <a:off x="152400" y="5235050"/>
            <a:ext cx="6172200" cy="1131720"/>
          </a:xfrm>
          <a:prstGeom prst="rect">
            <a:avLst/>
          </a:prstGeom>
        </p:spPr>
        <p:txBody>
          <a:bodyPr wrap="square">
            <a:spAutoFit/>
          </a:bodyPr>
          <a:lstStyle/>
          <a:p>
            <a:pPr eaLnBrk="1" hangingPunct="1">
              <a:lnSpc>
                <a:spcPct val="150000"/>
              </a:lnSpc>
              <a:defRPr/>
            </a:pPr>
            <a:r>
              <a:rPr lang="en-US" altLang="en-US" sz="2400" b="1">
                <a:solidFill>
                  <a:srgbClr val="CC6600"/>
                </a:solidFill>
                <a:latin typeface="VNI-Times" pitchFamily="2" charset="0"/>
              </a:rPr>
              <a:t>GVHD:  LAÂM THÒ PHÖÔNG THUØY</a:t>
            </a:r>
          </a:p>
          <a:p>
            <a:pPr eaLnBrk="1" hangingPunct="1">
              <a:lnSpc>
                <a:spcPct val="150000"/>
              </a:lnSpc>
              <a:defRPr/>
            </a:pPr>
            <a:r>
              <a:rPr lang="en-US" altLang="en-US" sz="2400" b="1">
                <a:solidFill>
                  <a:srgbClr val="CC6600"/>
                </a:solidFill>
                <a:latin typeface="VNI-Times" pitchFamily="2" charset="0"/>
              </a:rPr>
              <a:t> LỚP:   20C1 – KLB</a:t>
            </a:r>
            <a:endParaRPr lang="en-US" altLang="en-US" sz="2400">
              <a:solidFill>
                <a:srgbClr val="CC6600"/>
              </a:solidFill>
              <a:latin typeface="Times New Roman" panose="02020603050405020304" pitchFamily="18" charset="0"/>
              <a:cs typeface="Times New Roman" panose="02020603050405020304" pitchFamily="18" charset="0"/>
            </a:endParaRPr>
          </a:p>
        </p:txBody>
      </p:sp>
      <p:sp>
        <p:nvSpPr>
          <p:cNvPr id="4" name="Rectangle 3"/>
          <p:cNvSpPr/>
          <p:nvPr/>
        </p:nvSpPr>
        <p:spPr>
          <a:xfrm>
            <a:off x="0" y="-76200"/>
            <a:ext cx="9067800" cy="2480487"/>
          </a:xfrm>
          <a:prstGeom prst="rect">
            <a:avLst/>
          </a:prstGeom>
        </p:spPr>
        <p:txBody>
          <a:bodyPr wrap="square">
            <a:spAutoFit/>
          </a:bodyPr>
          <a:lstStyle/>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TRƯỜNG CAO ĐẲNG LÝ TỰ TRỌNG TP.HCM</a:t>
            </a:r>
          </a:p>
          <a:p>
            <a:pPr algn="ctr" eaLnBrk="1" hangingPunct="1">
              <a:lnSpc>
                <a:spcPct val="150000"/>
              </a:lnSpc>
              <a:defRPr/>
            </a:pPr>
            <a:r>
              <a:rPr lang="en-US" altLang="en-US" b="1">
                <a:solidFill>
                  <a:schemeClr val="bg1">
                    <a:lumMod val="75000"/>
                  </a:schemeClr>
                </a:solidFill>
                <a:latin typeface="Times New Roman" panose="02020603050405020304" pitchFamily="18" charset="0"/>
                <a:cs typeface="Times New Roman" panose="02020603050405020304" pitchFamily="18" charset="0"/>
              </a:rPr>
              <a:t>KHOA MAY – THỜI TRANG</a:t>
            </a:r>
          </a:p>
          <a:p>
            <a:pPr algn="ctr" eaLnBrk="1" hangingPunct="1">
              <a:lnSpc>
                <a:spcPct val="150000"/>
              </a:lnSpc>
              <a:defRPr/>
            </a:pPr>
            <a:r>
              <a:rPr lang="en-US" altLang="en-US" sz="3200" b="1">
                <a:solidFill>
                  <a:schemeClr val="bg1">
                    <a:lumMod val="75000"/>
                  </a:schemeClr>
                </a:solidFill>
                <a:latin typeface="Times New Roman" panose="02020603050405020304" pitchFamily="18" charset="0"/>
                <a:cs typeface="Times New Roman" panose="02020603050405020304" pitchFamily="18" charset="0"/>
              </a:rPr>
              <a:t>Môn: TÂM LÝ KINH DOANH NHÀ HÀNG</a:t>
            </a:r>
          </a:p>
          <a:p>
            <a:pPr eaLnBrk="1" hangingPunct="1">
              <a:lnSpc>
                <a:spcPct val="150000"/>
              </a:lnSpc>
              <a:defRPr/>
            </a:pPr>
            <a:endParaRPr lang="en-US" altLang="en-US" sz="1800" b="1">
              <a:latin typeface="VNI-Times" pitchFamily="2" charset="0"/>
            </a:endParaRPr>
          </a:p>
        </p:txBody>
      </p:sp>
    </p:spTree>
  </p:cSld>
  <p:clrMapOvr>
    <a:masterClrMapping/>
  </p:clrMapOvr>
  <p:transition>
    <p:split orient="ver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303770169"/>
              </p:ext>
            </p:extLst>
          </p:nvPr>
        </p:nvGraphicFramePr>
        <p:xfrm>
          <a:off x="990601" y="944880"/>
          <a:ext cx="7772399" cy="5532120"/>
        </p:xfrm>
        <a:graphic>
          <a:graphicData uri="http://schemas.openxmlformats.org/drawingml/2006/table">
            <a:tbl>
              <a:tblPr firstRow="1" bandRow="1">
                <a:tableStyleId>{5C22544A-7EE6-4342-B048-85BDC9FD1C3A}</a:tableStyleId>
              </a:tblPr>
              <a:tblGrid>
                <a:gridCol w="538681">
                  <a:extLst>
                    <a:ext uri="{9D8B030D-6E8A-4147-A177-3AD203B41FA5}">
                      <a16:colId xmlns:a16="http://schemas.microsoft.com/office/drawing/2014/main" val="233737786"/>
                    </a:ext>
                  </a:extLst>
                </a:gridCol>
                <a:gridCol w="3616859">
                  <a:extLst>
                    <a:ext uri="{9D8B030D-6E8A-4147-A177-3AD203B41FA5}">
                      <a16:colId xmlns:a16="http://schemas.microsoft.com/office/drawing/2014/main" val="4269008040"/>
                    </a:ext>
                  </a:extLst>
                </a:gridCol>
                <a:gridCol w="1231271">
                  <a:extLst>
                    <a:ext uri="{9D8B030D-6E8A-4147-A177-3AD203B41FA5}">
                      <a16:colId xmlns:a16="http://schemas.microsoft.com/office/drawing/2014/main" val="3401663938"/>
                    </a:ext>
                  </a:extLst>
                </a:gridCol>
                <a:gridCol w="1231271">
                  <a:extLst>
                    <a:ext uri="{9D8B030D-6E8A-4147-A177-3AD203B41FA5}">
                      <a16:colId xmlns:a16="http://schemas.microsoft.com/office/drawing/2014/main" val="1835644838"/>
                    </a:ext>
                  </a:extLst>
                </a:gridCol>
                <a:gridCol w="1154317">
                  <a:extLst>
                    <a:ext uri="{9D8B030D-6E8A-4147-A177-3AD203B41FA5}">
                      <a16:colId xmlns:a16="http://schemas.microsoft.com/office/drawing/2014/main" val="2066818057"/>
                    </a:ext>
                  </a:extLst>
                </a:gridCol>
              </a:tblGrid>
              <a:tr h="370840">
                <a:tc>
                  <a:txBody>
                    <a:bodyPr/>
                    <a:lstStyle/>
                    <a:p>
                      <a:pPr algn="ctr"/>
                      <a:r>
                        <a:rPr lang="en-US" sz="2100" smtClean="0">
                          <a:solidFill>
                            <a:srgbClr val="FFFF00"/>
                          </a:solidFill>
                        </a:rPr>
                        <a:t>Stt </a:t>
                      </a:r>
                      <a:endParaRPr lang="en-US" sz="2100">
                        <a:solidFill>
                          <a:srgbClr val="FFFF00"/>
                        </a:solidFill>
                      </a:endParaRPr>
                    </a:p>
                  </a:txBody>
                  <a:tcPr>
                    <a:solidFill>
                      <a:schemeClr val="bg1">
                        <a:lumMod val="75000"/>
                      </a:schemeClr>
                    </a:solidFill>
                  </a:tcPr>
                </a:tc>
                <a:tc>
                  <a:txBody>
                    <a:bodyPr/>
                    <a:lstStyle/>
                    <a:p>
                      <a:pPr algn="ctr"/>
                      <a:r>
                        <a:rPr lang="da-DK" sz="2100" b="1" kern="1200" smtClean="0">
                          <a:solidFill>
                            <a:srgbClr val="FFFF00"/>
                          </a:solidFill>
                          <a:effectLst/>
                          <a:latin typeface="+mn-lt"/>
                          <a:ea typeface="+mn-ea"/>
                          <a:cs typeface="+mn-cs"/>
                        </a:rPr>
                        <a:t>Tên các bài, chương mục trong môn học</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Tổng số</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Lý</a:t>
                      </a:r>
                      <a:r>
                        <a:rPr lang="en-US" sz="2100" baseline="0" smtClean="0">
                          <a:solidFill>
                            <a:srgbClr val="FFFF00"/>
                          </a:solidFill>
                        </a:rPr>
                        <a:t> thuyết</a:t>
                      </a:r>
                      <a:endParaRPr lang="en-US" sz="2100">
                        <a:solidFill>
                          <a:srgbClr val="FFFF00"/>
                        </a:solidFill>
                      </a:endParaRPr>
                    </a:p>
                  </a:txBody>
                  <a:tcPr>
                    <a:solidFill>
                      <a:schemeClr val="bg1">
                        <a:lumMod val="75000"/>
                      </a:schemeClr>
                    </a:solidFill>
                  </a:tcPr>
                </a:tc>
                <a:tc>
                  <a:txBody>
                    <a:bodyPr/>
                    <a:lstStyle/>
                    <a:p>
                      <a:pPr algn="ctr"/>
                      <a:r>
                        <a:rPr lang="en-US" sz="2100" smtClean="0">
                          <a:solidFill>
                            <a:srgbClr val="FFFF00"/>
                          </a:solidFill>
                        </a:rPr>
                        <a:t>Kiểm tra</a:t>
                      </a:r>
                      <a:endParaRPr lang="en-US" sz="2100">
                        <a:solidFill>
                          <a:srgbClr val="FFFF00"/>
                        </a:solidFill>
                      </a:endParaRPr>
                    </a:p>
                  </a:txBody>
                  <a:tcPr>
                    <a:solidFill>
                      <a:schemeClr val="bg1">
                        <a:lumMod val="75000"/>
                      </a:schemeClr>
                    </a:solidFill>
                  </a:tcPr>
                </a:tc>
                <a:extLst>
                  <a:ext uri="{0D108BD9-81ED-4DB2-BD59-A6C34878D82A}">
                    <a16:rowId xmlns:a16="http://schemas.microsoft.com/office/drawing/2014/main" val="4262464049"/>
                  </a:ext>
                </a:extLst>
              </a:tr>
              <a:tr h="370840">
                <a:tc>
                  <a:txBody>
                    <a:bodyPr/>
                    <a:lstStyle/>
                    <a:p>
                      <a:pPr algn="ctr"/>
                      <a:r>
                        <a:rPr lang="en-US" sz="2100" smtClean="0"/>
                        <a:t>1</a:t>
                      </a:r>
                      <a:endParaRPr lang="en-US" sz="2100"/>
                    </a:p>
                  </a:txBody>
                  <a:tcPr>
                    <a:solidFill>
                      <a:schemeClr val="accent1">
                        <a:lumMod val="50000"/>
                      </a:schemeClr>
                    </a:solidFill>
                  </a:tcPr>
                </a:tc>
                <a:tc>
                  <a:txBody>
                    <a:bodyPr/>
                    <a:lstStyle/>
                    <a:p>
                      <a:pPr algn="just"/>
                      <a:r>
                        <a:rPr lang="da-DK" sz="2100" b="0" kern="1200" smtClean="0">
                          <a:solidFill>
                            <a:schemeClr val="dk1"/>
                          </a:solidFill>
                          <a:effectLst/>
                          <a:latin typeface="+mn-lt"/>
                          <a:ea typeface="+mn-ea"/>
                          <a:cs typeface="+mn-cs"/>
                        </a:rPr>
                        <a:t>Chương 1: Tổng quan về tâm lý học</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r>
                        <a:rPr lang="en-US" sz="2100" smtClean="0"/>
                        <a:t>3</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4180813763"/>
                  </a:ext>
                </a:extLst>
              </a:tr>
              <a:tr h="370840">
                <a:tc>
                  <a:txBody>
                    <a:bodyPr/>
                    <a:lstStyle/>
                    <a:p>
                      <a:pPr algn="ctr"/>
                      <a:r>
                        <a:rPr lang="en-US" sz="2100" smtClean="0"/>
                        <a:t>2</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2: </a:t>
                      </a:r>
                      <a:r>
                        <a:rPr lang="en-US" sz="2100" b="0" kern="1200" smtClean="0">
                          <a:solidFill>
                            <a:schemeClr val="dk1"/>
                          </a:solidFill>
                          <a:effectLst/>
                          <a:latin typeface="+mn-lt"/>
                          <a:ea typeface="+mn-ea"/>
                          <a:cs typeface="+mn-cs"/>
                        </a:rPr>
                        <a:t>Nhu cầu, động cơ, khí chất của con người </a:t>
                      </a: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4</a:t>
                      </a:r>
                      <a:endParaRPr lang="en-US" sz="2100"/>
                    </a:p>
                  </a:txBody>
                  <a:tcPr>
                    <a:solidFill>
                      <a:schemeClr val="accent1">
                        <a:lumMod val="75000"/>
                      </a:schemeClr>
                    </a:solidFill>
                  </a:tcPr>
                </a:tc>
                <a:tc>
                  <a:txBody>
                    <a:bodyPr/>
                    <a:lstStyle/>
                    <a:p>
                      <a:pPr algn="ctr"/>
                      <a:r>
                        <a:rPr lang="en-US" sz="2100" smtClean="0"/>
                        <a:t>1</a:t>
                      </a:r>
                      <a:endParaRPr lang="en-US" sz="2100"/>
                    </a:p>
                  </a:txBody>
                  <a:tcPr>
                    <a:solidFill>
                      <a:schemeClr val="accent1">
                        <a:lumMod val="75000"/>
                      </a:schemeClr>
                    </a:solidFill>
                  </a:tcPr>
                </a:tc>
                <a:extLst>
                  <a:ext uri="{0D108BD9-81ED-4DB2-BD59-A6C34878D82A}">
                    <a16:rowId xmlns:a16="http://schemas.microsoft.com/office/drawing/2014/main" val="956963723"/>
                  </a:ext>
                </a:extLst>
              </a:tr>
              <a:tr h="370840">
                <a:tc>
                  <a:txBody>
                    <a:bodyPr/>
                    <a:lstStyle/>
                    <a:p>
                      <a:pPr algn="ctr"/>
                      <a:r>
                        <a:rPr lang="en-US" sz="2100" smtClean="0"/>
                        <a:t>3</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3: </a:t>
                      </a:r>
                      <a:r>
                        <a:rPr lang="en-US" sz="2100" b="0" kern="1200" smtClean="0">
                          <a:solidFill>
                            <a:schemeClr val="dk1"/>
                          </a:solidFill>
                          <a:effectLst/>
                          <a:latin typeface="+mn-lt"/>
                          <a:ea typeface="+mn-ea"/>
                          <a:cs typeface="+mn-cs"/>
                        </a:rPr>
                        <a:t>Tâm lý trong quảng cáo </a:t>
                      </a:r>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endParaRPr lang="en-US" sz="2100"/>
                    </a:p>
                  </a:txBody>
                  <a:tcPr>
                    <a:solidFill>
                      <a:schemeClr val="accent1">
                        <a:lumMod val="50000"/>
                      </a:schemeClr>
                    </a:solidFill>
                  </a:tcPr>
                </a:tc>
                <a:extLst>
                  <a:ext uri="{0D108BD9-81ED-4DB2-BD59-A6C34878D82A}">
                    <a16:rowId xmlns:a16="http://schemas.microsoft.com/office/drawing/2014/main" val="3310722092"/>
                  </a:ext>
                </a:extLst>
              </a:tr>
              <a:tr h="370840">
                <a:tc>
                  <a:txBody>
                    <a:bodyPr/>
                    <a:lstStyle/>
                    <a:p>
                      <a:pPr algn="ctr"/>
                      <a:r>
                        <a:rPr lang="en-US" sz="2100" smtClean="0"/>
                        <a:t>4</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4: </a:t>
                      </a:r>
                      <a:r>
                        <a:rPr lang="en-US" sz="2100" b="0" kern="1200" smtClean="0">
                          <a:solidFill>
                            <a:schemeClr val="dk1"/>
                          </a:solidFill>
                          <a:effectLst/>
                          <a:latin typeface="+mn-lt"/>
                          <a:ea typeface="+mn-ea"/>
                          <a:cs typeface="+mn-cs"/>
                        </a:rPr>
                        <a:t>Lý luận chung của giao tiếp</a:t>
                      </a:r>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r>
                        <a:rPr lang="en-US" sz="2100" smtClean="0"/>
                        <a:t>6</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451835949"/>
                  </a:ext>
                </a:extLst>
              </a:tr>
              <a:tr h="370840">
                <a:tc>
                  <a:txBody>
                    <a:bodyPr/>
                    <a:lstStyle/>
                    <a:p>
                      <a:pPr algn="ctr"/>
                      <a:r>
                        <a:rPr lang="en-US" sz="2100" smtClean="0"/>
                        <a:t>5</a:t>
                      </a:r>
                      <a:endParaRPr lang="en-US" sz="2100"/>
                    </a:p>
                  </a:txBody>
                  <a:tcPr>
                    <a:solidFill>
                      <a:schemeClr val="accent1">
                        <a:lumMod val="50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5: Kỹ năng giao tiếp</a:t>
                      </a:r>
                      <a:endParaRPr lang="en-US" sz="2100" b="0" kern="1200" smtClean="0">
                        <a:solidFill>
                          <a:schemeClr val="dk1"/>
                        </a:solidFill>
                        <a:effectLst/>
                        <a:latin typeface="+mn-lt"/>
                        <a:ea typeface="+mn-ea"/>
                        <a:cs typeface="+mn-cs"/>
                      </a:endParaRPr>
                    </a:p>
                  </a:txBody>
                  <a:tcPr>
                    <a:solidFill>
                      <a:schemeClr val="accent1">
                        <a:lumMod val="50000"/>
                      </a:schemeClr>
                    </a:solidFill>
                  </a:tcPr>
                </a:tc>
                <a:tc>
                  <a:txBody>
                    <a:bodyPr/>
                    <a:lstStyle/>
                    <a:p>
                      <a:pPr algn="ctr"/>
                      <a:r>
                        <a:rPr lang="en-US" sz="2100" smtClean="0"/>
                        <a:t>6</a:t>
                      </a:r>
                      <a:endParaRPr lang="en-US" sz="2100"/>
                    </a:p>
                  </a:txBody>
                  <a:tcPr>
                    <a:solidFill>
                      <a:schemeClr val="accent1">
                        <a:lumMod val="50000"/>
                      </a:schemeClr>
                    </a:solidFill>
                  </a:tcPr>
                </a:tc>
                <a:tc>
                  <a:txBody>
                    <a:bodyPr/>
                    <a:lstStyle/>
                    <a:p>
                      <a:pPr algn="ctr"/>
                      <a:r>
                        <a:rPr lang="en-US" sz="2100" smtClean="0"/>
                        <a:t>5</a:t>
                      </a:r>
                      <a:endParaRPr lang="en-US" sz="2100"/>
                    </a:p>
                  </a:txBody>
                  <a:tcPr>
                    <a:solidFill>
                      <a:schemeClr val="accent1">
                        <a:lumMod val="50000"/>
                      </a:schemeClr>
                    </a:solidFill>
                  </a:tcPr>
                </a:tc>
                <a:tc>
                  <a:txBody>
                    <a:bodyPr/>
                    <a:lstStyle/>
                    <a:p>
                      <a:pPr algn="ctr"/>
                      <a:r>
                        <a:rPr lang="en-US" sz="2100" smtClean="0"/>
                        <a:t>1</a:t>
                      </a:r>
                      <a:endParaRPr lang="en-US" sz="2100"/>
                    </a:p>
                  </a:txBody>
                  <a:tcPr>
                    <a:solidFill>
                      <a:schemeClr val="accent1">
                        <a:lumMod val="50000"/>
                      </a:schemeClr>
                    </a:solidFill>
                  </a:tcPr>
                </a:tc>
                <a:extLst>
                  <a:ext uri="{0D108BD9-81ED-4DB2-BD59-A6C34878D82A}">
                    <a16:rowId xmlns:a16="http://schemas.microsoft.com/office/drawing/2014/main" val="4278187012"/>
                  </a:ext>
                </a:extLst>
              </a:tr>
              <a:tr h="370840">
                <a:tc>
                  <a:txBody>
                    <a:bodyPr/>
                    <a:lstStyle/>
                    <a:p>
                      <a:pPr algn="ctr"/>
                      <a:r>
                        <a:rPr lang="en-US" sz="2100" smtClean="0"/>
                        <a:t>6</a:t>
                      </a:r>
                      <a:endParaRPr lang="en-US" sz="2100"/>
                    </a:p>
                  </a:txBody>
                  <a:tcPr>
                    <a:solidFill>
                      <a:schemeClr val="accent1">
                        <a:lumMod val="75000"/>
                      </a:schemeClr>
                    </a:solidFill>
                  </a:tcPr>
                </a:tc>
                <a:tc>
                  <a:txBody>
                    <a:bodyPr/>
                    <a:lstStyle/>
                    <a:p>
                      <a:pPr marL="0" marR="0" indent="0" algn="just" defTabSz="914400" rtl="0" eaLnBrk="1" fontAlgn="auto" latinLnBrk="0" hangingPunct="1">
                        <a:lnSpc>
                          <a:spcPct val="100000"/>
                        </a:lnSpc>
                        <a:spcBef>
                          <a:spcPts val="0"/>
                        </a:spcBef>
                        <a:spcAft>
                          <a:spcPts val="0"/>
                        </a:spcAft>
                        <a:buClrTx/>
                        <a:buSzTx/>
                        <a:buFontTx/>
                        <a:buNone/>
                        <a:tabLst/>
                        <a:defRPr/>
                      </a:pPr>
                      <a:r>
                        <a:rPr lang="da-DK" sz="2100" b="0" kern="1200" smtClean="0">
                          <a:solidFill>
                            <a:schemeClr val="dk1"/>
                          </a:solidFill>
                          <a:effectLst/>
                          <a:latin typeface="+mn-lt"/>
                          <a:ea typeface="+mn-ea"/>
                          <a:cs typeface="+mn-cs"/>
                        </a:rPr>
                        <a:t>Chương 6: </a:t>
                      </a:r>
                      <a:r>
                        <a:rPr lang="en-US" sz="2100" b="0" kern="1200" smtClean="0">
                          <a:solidFill>
                            <a:schemeClr val="dk1"/>
                          </a:solidFill>
                          <a:effectLst/>
                          <a:latin typeface="+mn-lt"/>
                          <a:ea typeface="+mn-ea"/>
                          <a:cs typeface="+mn-cs"/>
                        </a:rPr>
                        <a:t>S</a:t>
                      </a:r>
                      <a:r>
                        <a:rPr lang="fr-FR" sz="2100" b="0" kern="1200" smtClean="0">
                          <a:solidFill>
                            <a:schemeClr val="dk1"/>
                          </a:solidFill>
                          <a:effectLst/>
                          <a:latin typeface="+mn-lt"/>
                          <a:ea typeface="+mn-ea"/>
                          <a:cs typeface="+mn-cs"/>
                        </a:rPr>
                        <a:t>ử dụng con người trong quản lý kinh doanh nhà hàng</a:t>
                      </a:r>
                      <a:endParaRPr lang="en-US" sz="2100" b="0" kern="1200" smtClean="0">
                        <a:solidFill>
                          <a:schemeClr val="dk1"/>
                        </a:solidFill>
                        <a:effectLst/>
                        <a:latin typeface="+mn-lt"/>
                        <a:ea typeface="+mn-ea"/>
                        <a:cs typeface="+mn-cs"/>
                      </a:endParaRPr>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r>
                        <a:rPr lang="en-US" sz="2100" smtClean="0"/>
                        <a:t>5</a:t>
                      </a:r>
                      <a:endParaRPr lang="en-US" sz="2100"/>
                    </a:p>
                  </a:txBody>
                  <a:tcPr>
                    <a:solidFill>
                      <a:schemeClr val="accent1">
                        <a:lumMod val="75000"/>
                      </a:schemeClr>
                    </a:solidFill>
                  </a:tcPr>
                </a:tc>
                <a:tc>
                  <a:txBody>
                    <a:bodyPr/>
                    <a:lstStyle/>
                    <a:p>
                      <a:pPr algn="ctr"/>
                      <a:endParaRPr lang="en-US" sz="2100"/>
                    </a:p>
                  </a:txBody>
                  <a:tcPr>
                    <a:solidFill>
                      <a:schemeClr val="accent1">
                        <a:lumMod val="75000"/>
                      </a:schemeClr>
                    </a:solidFill>
                  </a:tcPr>
                </a:tc>
                <a:extLst>
                  <a:ext uri="{0D108BD9-81ED-4DB2-BD59-A6C34878D82A}">
                    <a16:rowId xmlns:a16="http://schemas.microsoft.com/office/drawing/2014/main" val="1293217531"/>
                  </a:ext>
                </a:extLst>
              </a:tr>
              <a:tr h="370840">
                <a:tc gridSpan="2">
                  <a:txBody>
                    <a:bodyPr/>
                    <a:lstStyle/>
                    <a:p>
                      <a:pPr algn="ctr"/>
                      <a:r>
                        <a:rPr lang="en-US" sz="2100" b="1" smtClean="0"/>
                        <a:t>Tổng</a:t>
                      </a:r>
                      <a:r>
                        <a:rPr lang="en-US" sz="2100" b="1" baseline="0" smtClean="0"/>
                        <a:t> cộng</a:t>
                      </a:r>
                      <a:endParaRPr lang="en-US" sz="2100" b="1"/>
                    </a:p>
                  </a:txBody>
                  <a:tcPr>
                    <a:solidFill>
                      <a:srgbClr val="92D050"/>
                    </a:solidFill>
                  </a:tcPr>
                </a:tc>
                <a:tc hMerge="1">
                  <a:txBody>
                    <a:bodyPr/>
                    <a:lstStyle/>
                    <a:p>
                      <a:endParaRPr lang="en-US"/>
                    </a:p>
                  </a:txBody>
                  <a:tcPr/>
                </a:tc>
                <a:tc>
                  <a:txBody>
                    <a:bodyPr/>
                    <a:lstStyle/>
                    <a:p>
                      <a:pPr algn="ctr"/>
                      <a:r>
                        <a:rPr lang="en-US" sz="2100" b="1" smtClean="0"/>
                        <a:t>30</a:t>
                      </a:r>
                      <a:endParaRPr lang="en-US" sz="2100" b="1"/>
                    </a:p>
                  </a:txBody>
                  <a:tcPr>
                    <a:solidFill>
                      <a:srgbClr val="92D050"/>
                    </a:solidFill>
                  </a:tcPr>
                </a:tc>
                <a:tc>
                  <a:txBody>
                    <a:bodyPr/>
                    <a:lstStyle/>
                    <a:p>
                      <a:pPr algn="ctr"/>
                      <a:r>
                        <a:rPr lang="en-US" sz="2100" b="1" smtClean="0"/>
                        <a:t>28</a:t>
                      </a:r>
                      <a:endParaRPr lang="en-US" sz="2100" b="1"/>
                    </a:p>
                  </a:txBody>
                  <a:tcPr>
                    <a:solidFill>
                      <a:srgbClr val="92D050"/>
                    </a:solidFill>
                  </a:tcPr>
                </a:tc>
                <a:tc>
                  <a:txBody>
                    <a:bodyPr/>
                    <a:lstStyle/>
                    <a:p>
                      <a:pPr algn="ctr"/>
                      <a:r>
                        <a:rPr lang="en-US" sz="2100" b="1" smtClean="0"/>
                        <a:t>2</a:t>
                      </a:r>
                      <a:endParaRPr lang="en-US" sz="2100" b="1"/>
                    </a:p>
                  </a:txBody>
                  <a:tcPr>
                    <a:solidFill>
                      <a:srgbClr val="92D050"/>
                    </a:solidFill>
                  </a:tcPr>
                </a:tc>
                <a:extLst>
                  <a:ext uri="{0D108BD9-81ED-4DB2-BD59-A6C34878D82A}">
                    <a16:rowId xmlns:a16="http://schemas.microsoft.com/office/drawing/2014/main" val="2126236796"/>
                  </a:ext>
                </a:extLst>
              </a:tr>
            </a:tbl>
          </a:graphicData>
        </a:graphic>
      </p:graphicFrame>
      <p:grpSp>
        <p:nvGrpSpPr>
          <p:cNvPr id="24" name="Group 4"/>
          <p:cNvGrpSpPr>
            <a:grpSpLocks/>
          </p:cNvGrpSpPr>
          <p:nvPr/>
        </p:nvGrpSpPr>
        <p:grpSpPr bwMode="auto">
          <a:xfrm>
            <a:off x="990601" y="243840"/>
            <a:ext cx="7904479" cy="609692"/>
            <a:chOff x="1124" y="1296"/>
            <a:chExt cx="4131" cy="2219"/>
          </a:xfrm>
        </p:grpSpPr>
        <p:sp>
          <p:nvSpPr>
            <p:cNvPr id="25" name="AutoShape 5"/>
            <p:cNvSpPr>
              <a:spLocks noChangeArrowheads="1"/>
            </p:cNvSpPr>
            <p:nvPr/>
          </p:nvSpPr>
          <p:spPr bwMode="auto">
            <a:xfrm>
              <a:off x="1124" y="1296"/>
              <a:ext cx="4108" cy="2219"/>
            </a:xfrm>
            <a:prstGeom prst="roundRect">
              <a:avLst>
                <a:gd name="adj" fmla="val 16667"/>
              </a:avLst>
            </a:prstGeom>
            <a:solidFill>
              <a:srgbClr val="FFFF99"/>
            </a:solidFill>
            <a:ln w="9525" algn="ctr">
              <a:noFill/>
              <a:round/>
              <a:headEnd/>
              <a:tailEnd/>
            </a:ln>
            <a:effectLst/>
          </p:spPr>
          <p:txBody>
            <a:bodyPr wrap="none" anchor="ctr"/>
            <a:lstStyle/>
            <a:p>
              <a:pPr indent="115888" algn="ctr" eaLnBrk="1" hangingPunct="1">
                <a:spcBef>
                  <a:spcPct val="20000"/>
                </a:spcBef>
                <a:buClr>
                  <a:srgbClr val="3399FF"/>
                </a:buClr>
                <a:buFont typeface="Wingdings" pitchFamily="2" charset="2"/>
                <a:buNone/>
                <a:defRPr/>
              </a:pPr>
              <a:endParaRPr lang="en-US">
                <a:solidFill>
                  <a:srgbClr val="000000"/>
                </a:solidFill>
                <a:effectLst>
                  <a:outerShdw blurRad="38100" dist="38100" dir="2700000" algn="tl">
                    <a:srgbClr val="FFFFFF"/>
                  </a:outerShdw>
                </a:effectLst>
                <a:latin typeface="Verdana" pitchFamily="34" charset="0"/>
                <a:cs typeface="Arial" charset="0"/>
              </a:endParaRPr>
            </a:p>
          </p:txBody>
        </p:sp>
        <p:sp>
          <p:nvSpPr>
            <p:cNvPr id="26" name="Text Box 7"/>
            <p:cNvSpPr txBox="1">
              <a:spLocks noChangeArrowheads="1"/>
            </p:cNvSpPr>
            <p:nvPr/>
          </p:nvSpPr>
          <p:spPr bwMode="auto">
            <a:xfrm>
              <a:off x="1261" y="1573"/>
              <a:ext cx="3994" cy="1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3175" algn="ctr">
                  <a:solidFill>
                    <a:srgbClr val="000000"/>
                  </a:solidFill>
                  <a:miter lim="800000"/>
                  <a:headEnd/>
                  <a:tailEnd/>
                </a14:hiddenLine>
              </a:ext>
            </a:extLst>
          </p:spPr>
          <p:txBody>
            <a:bodyPr lIns="0" tIns="0" bIns="0"/>
            <a:lstStyle>
              <a:lvl1pPr>
                <a:defRPr sz="2800">
                  <a:solidFill>
                    <a:schemeClr val="tx1"/>
                  </a:solidFill>
                  <a:latin typeface="VNI-Avo" pitchFamily="2" charset="0"/>
                  <a:cs typeface="Arial" panose="020B0604020202020204" pitchFamily="34" charset="0"/>
                </a:defRPr>
              </a:lvl1pPr>
              <a:lvl2pPr marL="742950" indent="-285750">
                <a:defRPr sz="2800">
                  <a:solidFill>
                    <a:schemeClr val="tx1"/>
                  </a:solidFill>
                  <a:latin typeface="VNI-Avo" pitchFamily="2" charset="0"/>
                  <a:cs typeface="Arial" panose="020B0604020202020204" pitchFamily="34" charset="0"/>
                </a:defRPr>
              </a:lvl2pPr>
              <a:lvl3pPr marL="1143000" indent="-228600">
                <a:defRPr sz="2800">
                  <a:solidFill>
                    <a:schemeClr val="tx1"/>
                  </a:solidFill>
                  <a:latin typeface="VNI-Avo" pitchFamily="2" charset="0"/>
                  <a:cs typeface="Arial" panose="020B0604020202020204" pitchFamily="34" charset="0"/>
                </a:defRPr>
              </a:lvl3pPr>
              <a:lvl4pPr marL="1600200" indent="-228600">
                <a:defRPr sz="2800">
                  <a:solidFill>
                    <a:schemeClr val="tx1"/>
                  </a:solidFill>
                  <a:latin typeface="VNI-Avo" pitchFamily="2" charset="0"/>
                  <a:cs typeface="Arial" panose="020B0604020202020204" pitchFamily="34" charset="0"/>
                </a:defRPr>
              </a:lvl4pPr>
              <a:lvl5pPr marL="2057400" indent="-228600">
                <a:defRPr sz="2800">
                  <a:solidFill>
                    <a:schemeClr val="tx1"/>
                  </a:solidFill>
                  <a:latin typeface="VNI-Avo" pitchFamily="2" charset="0"/>
                  <a:cs typeface="Arial" panose="020B0604020202020204" pitchFamily="34" charset="0"/>
                </a:defRPr>
              </a:lvl5pPr>
              <a:lvl6pPr marL="25146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6pPr>
              <a:lvl7pPr marL="29718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7pPr>
              <a:lvl8pPr marL="34290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8pPr>
              <a:lvl9pPr marL="3886200" indent="-228600" eaLnBrk="0" fontAlgn="base" hangingPunct="0">
                <a:spcBef>
                  <a:spcPct val="0"/>
                </a:spcBef>
                <a:spcAft>
                  <a:spcPct val="0"/>
                </a:spcAft>
                <a:defRPr sz="2800">
                  <a:solidFill>
                    <a:schemeClr val="tx1"/>
                  </a:solidFill>
                  <a:latin typeface="VNI-Avo" pitchFamily="2" charset="0"/>
                  <a:cs typeface="Arial" panose="020B0604020202020204" pitchFamily="34" charset="0"/>
                </a:defRPr>
              </a:lvl9pPr>
            </a:lstStyle>
            <a:p>
              <a:pPr algn="just" eaLnBrk="1" hangingPunct="1">
                <a:buClr>
                  <a:srgbClr val="3399FF"/>
                </a:buClr>
                <a:buFont typeface="Wingdings" panose="05000000000000000000" pitchFamily="2" charset="2"/>
                <a:buNone/>
              </a:pPr>
              <a:r>
                <a:rPr lang="pt-BR" altLang="en-US" sz="2400" b="1" smtClean="0">
                  <a:latin typeface="Times New Roman" panose="02020603050405020304" pitchFamily="18" charset="0"/>
                  <a:cs typeface="Times New Roman" panose="02020603050405020304" pitchFamily="18" charset="0"/>
                </a:rPr>
                <a:t>NỘI DUNG TỔNG QUÁT VÀ PHÂN BỔ THỜI GIAN</a:t>
              </a:r>
              <a:endParaRPr lang="en-US" altLang="en-US" sz="2400" b="1" smtClean="0">
                <a:solidFill>
                  <a:srgbClr val="0000FF"/>
                </a:solidFill>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612291029"/>
      </p:ext>
    </p:extLst>
  </p:cSld>
  <p:clrMapOvr>
    <a:masterClrMapping/>
  </p:clrMapOvr>
  <p:transition>
    <p:push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2000"/>
                                        <p:tgtEl>
                                          <p:spTgt spid="24"/>
                                        </p:tgtEl>
                                      </p:cBhvr>
                                    </p:animEffect>
                                  </p:childTnLst>
                                </p:cTn>
                              </p:par>
                            </p:childTnLst>
                          </p:cTn>
                        </p:par>
                        <p:par>
                          <p:cTn id="8" fill="hold">
                            <p:stCondLst>
                              <p:cond delay="2000"/>
                            </p:stCondLst>
                            <p:childTnLst>
                              <p:par>
                                <p:cTn id="9" presetID="6" presetClass="entr" presetSubtype="16"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circle(in)">
                                      <p:cBhvr>
                                        <p:cTn id="11"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oter Placeholder 4"/>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US" altLang="en-US" sz="1400" b="0" i="0" u="none" strike="noStrike" kern="1200" cap="none" spc="0" normalizeH="0" baseline="0" noProof="0">
                <a:ln>
                  <a:noFill/>
                </a:ln>
                <a:solidFill>
                  <a:srgbClr val="FFFFFF"/>
                </a:solidFill>
                <a:effectLst>
                  <a:outerShdw blurRad="38100" dist="38100" dir="2700000" algn="tl">
                    <a:srgbClr val="000000"/>
                  </a:outerShdw>
                </a:effectLst>
                <a:uLnTx/>
                <a:uFillTx/>
                <a:latin typeface="Times New Roman"/>
                <a:ea typeface="+mn-ea"/>
                <a:cs typeface="Arial" panose="020B0604020202020204" pitchFamily="34" charset="0"/>
              </a:rPr>
              <a:t>GVHD : Lâm Thị Phương Thùy</a:t>
            </a:r>
          </a:p>
        </p:txBody>
      </p:sp>
      <p:pic>
        <p:nvPicPr>
          <p:cNvPr id="24579" name="Picture 4" descr="386383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90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4770" name="Rectangle 2"/>
          <p:cNvSpPr>
            <a:spLocks noGrp="1" noChangeArrowheads="1"/>
          </p:cNvSpPr>
          <p:nvPr>
            <p:ph type="body" idx="1"/>
          </p:nvPr>
        </p:nvSpPr>
        <p:spPr>
          <a:xfrm>
            <a:off x="457200" y="762000"/>
            <a:ext cx="8229600" cy="4037013"/>
          </a:xfrm>
        </p:spPr>
        <p:txBody>
          <a:bodyPr anchor="ctr" anchorCtr="1"/>
          <a:lstStyle/>
          <a:p>
            <a:pPr algn="ctr" eaLnBrk="1" hangingPunct="1">
              <a:buFont typeface="Wingdings" panose="05000000000000000000" pitchFamily="2" charset="2"/>
              <a:buNone/>
              <a:defRPr/>
            </a:pPr>
            <a:r>
              <a:rPr lang="en-US" altLang="en-US" sz="4800" b="1" smtClean="0">
                <a:solidFill>
                  <a:schemeClr val="bg2">
                    <a:lumMod val="20000"/>
                    <a:lumOff val="80000"/>
                  </a:schemeClr>
                </a:solidFill>
                <a:latin typeface="Arial" panose="020B0604020202020204" pitchFamily="34" charset="0"/>
                <a:cs typeface="Arial" panose="020B0604020202020204" pitchFamily="34" charset="0"/>
              </a:rPr>
              <a:t>TIẾP THEO CHƯƠNG 5</a:t>
            </a:r>
          </a:p>
          <a:p>
            <a:pPr algn="ctr" eaLnBrk="1" hangingPunct="1">
              <a:defRPr/>
            </a:pPr>
            <a:r>
              <a:rPr lang="pt-BR" sz="4800" b="1">
                <a:solidFill>
                  <a:schemeClr val="bg2">
                    <a:lumMod val="60000"/>
                    <a:lumOff val="40000"/>
                  </a:schemeClr>
                </a:solidFill>
                <a:effectLst/>
                <a:latin typeface="Arial" panose="020B0604020202020204" pitchFamily="34" charset="0"/>
                <a:cs typeface="Arial" panose="020B0604020202020204" pitchFamily="34" charset="0"/>
              </a:rPr>
              <a:t>KỸ NĂNG GIAO TIẾP</a:t>
            </a:r>
            <a:endParaRPr lang="en-US" sz="4800" b="1" smtClean="0">
              <a:solidFill>
                <a:schemeClr val="bg2">
                  <a:lumMod val="60000"/>
                  <a:lumOff val="40000"/>
                </a:schemeClr>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764914740"/>
      </p:ext>
    </p:extLst>
  </p:cSld>
  <p:clrMapOvr>
    <a:masterClrMapping/>
  </p:clrMapOvr>
  <p:transition>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5" name="Rectangle 2"/>
          <p:cNvSpPr>
            <a:spLocks noGrp="1" noChangeArrowheads="1"/>
          </p:cNvSpPr>
          <p:nvPr>
            <p:ph type="title"/>
          </p:nvPr>
        </p:nvSpPr>
        <p:spPr>
          <a:xfrm>
            <a:off x="457200" y="76200"/>
            <a:ext cx="8229600" cy="960438"/>
          </a:xfrm>
        </p:spPr>
        <p:txBody>
          <a:bodyPr/>
          <a:lstStyle/>
          <a:p>
            <a:r>
              <a:rPr lang="en-US" altLang="en-US" sz="4800" b="1" smtClean="0">
                <a:latin typeface="Times New Roman" panose="02020603050405020304" pitchFamily="18" charset="0"/>
              </a:rPr>
              <a:t>MỤC TIÊU</a:t>
            </a:r>
            <a:endParaRPr lang="en-GB" altLang="en-US" sz="4800" b="1" smtClean="0">
              <a:latin typeface="Times New Roman" panose="02020603050405020304" pitchFamily="18" charset="0"/>
              <a:cs typeface="Times New Roman" panose="02020603050405020304" pitchFamily="18" charset="0"/>
            </a:endParaRPr>
          </a:p>
        </p:txBody>
      </p:sp>
      <p:sp>
        <p:nvSpPr>
          <p:cNvPr id="123906" name="Rectangle 3"/>
          <p:cNvSpPr>
            <a:spLocks noGrp="1" noChangeArrowheads="1"/>
          </p:cNvSpPr>
          <p:nvPr>
            <p:ph idx="1"/>
          </p:nvPr>
        </p:nvSpPr>
        <p:spPr>
          <a:xfrm>
            <a:off x="457200" y="1219200"/>
            <a:ext cx="8229600" cy="5029200"/>
          </a:xfrm>
        </p:spPr>
        <p:txBody>
          <a:bodyPr/>
          <a:lstStyle/>
          <a:p>
            <a:r>
              <a:rPr lang="pt-BR" i="1"/>
              <a:t>Mục tiêu:</a:t>
            </a:r>
            <a:endParaRPr lang="en-US"/>
          </a:p>
          <a:p>
            <a:pPr marL="0" indent="0">
              <a:buNone/>
            </a:pPr>
            <a:r>
              <a:rPr lang="da-DK"/>
              <a:t>- Xác định được các kỹ năng giao tiếp cơ bản trong những trường hợp thực tế cụ thể.</a:t>
            </a:r>
            <a:endParaRPr lang="en-US"/>
          </a:p>
          <a:p>
            <a:pPr marL="0" indent="0">
              <a:buNone/>
            </a:pPr>
            <a:r>
              <a:rPr lang="da-DK"/>
              <a:t>- Xây dựng những kỹ năng giao tiếp cần thiết cho bản thân.</a:t>
            </a:r>
            <a:endParaRPr lang="en-US"/>
          </a:p>
          <a:p>
            <a:pPr marL="0" indent="0">
              <a:buNone/>
            </a:pPr>
            <a:r>
              <a:rPr lang="da-DK"/>
              <a:t>- Vận dụng vào thực</a:t>
            </a:r>
            <a:r>
              <a:rPr lang="pt-BR"/>
              <a:t> tế giao tiếp kinh doanh và giao tiếp xã hội.</a:t>
            </a:r>
            <a:endParaRPr lang="en-US"/>
          </a:p>
        </p:txBody>
      </p:sp>
    </p:spTree>
    <p:extLst>
      <p:ext uri="{BB962C8B-B14F-4D97-AF65-F5344CB8AC3E}">
        <p14:creationId xmlns:p14="http://schemas.microsoft.com/office/powerpoint/2010/main" val="409576397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23906">
                                            <p:txEl>
                                              <p:pRg st="0" end="0"/>
                                            </p:txEl>
                                          </p:spTgt>
                                        </p:tgtEl>
                                        <p:attrNameLst>
                                          <p:attrName>style.visibility</p:attrName>
                                        </p:attrNameLst>
                                      </p:cBhvr>
                                      <p:to>
                                        <p:strVal val="visible"/>
                                      </p:to>
                                    </p:set>
                                    <p:animEffect transition="in" filter="circle(in)">
                                      <p:cBhvr>
                                        <p:cTn id="7" dur="2000"/>
                                        <p:tgtEl>
                                          <p:spTgt spid="12390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23906">
                                            <p:txEl>
                                              <p:pRg st="1" end="1"/>
                                            </p:txEl>
                                          </p:spTgt>
                                        </p:tgtEl>
                                        <p:attrNameLst>
                                          <p:attrName>style.visibility</p:attrName>
                                        </p:attrNameLst>
                                      </p:cBhvr>
                                      <p:to>
                                        <p:strVal val="visible"/>
                                      </p:to>
                                    </p:set>
                                    <p:animEffect transition="in" filter="circle(in)">
                                      <p:cBhvr>
                                        <p:cTn id="12" dur="2000"/>
                                        <p:tgtEl>
                                          <p:spTgt spid="12390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23906">
                                            <p:txEl>
                                              <p:pRg st="2" end="2"/>
                                            </p:txEl>
                                          </p:spTgt>
                                        </p:tgtEl>
                                        <p:attrNameLst>
                                          <p:attrName>style.visibility</p:attrName>
                                        </p:attrNameLst>
                                      </p:cBhvr>
                                      <p:to>
                                        <p:strVal val="visible"/>
                                      </p:to>
                                    </p:set>
                                    <p:animEffect transition="in" filter="circle(in)">
                                      <p:cBhvr>
                                        <p:cTn id="17" dur="2000"/>
                                        <p:tgtEl>
                                          <p:spTgt spid="12390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123906">
                                            <p:txEl>
                                              <p:pRg st="3" end="3"/>
                                            </p:txEl>
                                          </p:spTgt>
                                        </p:tgtEl>
                                        <p:attrNameLst>
                                          <p:attrName>style.visibility</p:attrName>
                                        </p:attrNameLst>
                                      </p:cBhvr>
                                      <p:to>
                                        <p:strVal val="visible"/>
                                      </p:to>
                                    </p:set>
                                    <p:animEffect transition="in" filter="circle(in)">
                                      <p:cBhvr>
                                        <p:cTn id="22" dur="2000"/>
                                        <p:tgtEl>
                                          <p:spTgt spid="12390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906"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3" name="Rectangle 2"/>
          <p:cNvSpPr>
            <a:spLocks noGrp="1" noChangeArrowheads="1"/>
          </p:cNvSpPr>
          <p:nvPr>
            <p:ph type="title"/>
          </p:nvPr>
        </p:nvSpPr>
        <p:spPr/>
        <p:txBody>
          <a:bodyPr/>
          <a:lstStyle/>
          <a:p>
            <a:r>
              <a:rPr lang="en-US" altLang="en-US" sz="5400" b="1" smtClean="0">
                <a:solidFill>
                  <a:srgbClr val="C00000"/>
                </a:solidFill>
                <a:latin typeface="Times New Roman" panose="02020603050405020304" pitchFamily="18" charset="0"/>
              </a:rPr>
              <a:t>NỘI DUNG</a:t>
            </a:r>
            <a:endParaRPr lang="en-GB" altLang="en-US" sz="5400" b="1" smtClean="0">
              <a:solidFill>
                <a:srgbClr val="C00000"/>
              </a:solidFill>
              <a:latin typeface="Times New Roman" panose="02020603050405020304" pitchFamily="18" charset="0"/>
              <a:cs typeface="Times New Roman" panose="02020603050405020304" pitchFamily="18" charset="0"/>
            </a:endParaRPr>
          </a:p>
        </p:txBody>
      </p:sp>
      <p:sp>
        <p:nvSpPr>
          <p:cNvPr id="21507" name="Rectangle 3"/>
          <p:cNvSpPr>
            <a:spLocks noGrp="1" noChangeArrowheads="1"/>
          </p:cNvSpPr>
          <p:nvPr>
            <p:ph idx="1"/>
          </p:nvPr>
        </p:nvSpPr>
        <p:spPr>
          <a:xfrm>
            <a:off x="457200" y="1752601"/>
            <a:ext cx="8229600" cy="2819400"/>
          </a:xfrm>
        </p:spPr>
        <p:txBody>
          <a:bodyPr/>
          <a:lstStyle/>
          <a:p>
            <a:pPr marL="514350" indent="-514350" algn="just">
              <a:buAutoNum type="arabicPeriod"/>
            </a:pPr>
            <a:r>
              <a:rPr lang="pt-BR" b="1" smtClean="0"/>
              <a:t>Cách </a:t>
            </a:r>
            <a:r>
              <a:rPr lang="pt-BR" b="1"/>
              <a:t>giao tiếp cơ bản trong kinh doanh và trong đời </a:t>
            </a:r>
            <a:r>
              <a:rPr lang="pt-BR" b="1" smtClean="0"/>
              <a:t>sống</a:t>
            </a:r>
          </a:p>
          <a:p>
            <a:pPr marL="742950" indent="-742950" algn="just">
              <a:buAutoNum type="arabicPeriod"/>
            </a:pPr>
            <a:r>
              <a:rPr lang="pt-BR" b="1"/>
              <a:t>Cách giao tiếp trong đàm </a:t>
            </a:r>
            <a:r>
              <a:rPr lang="pt-BR" b="1" smtClean="0"/>
              <a:t>phán</a:t>
            </a:r>
          </a:p>
          <a:p>
            <a:pPr marL="742950" indent="-742950" algn="just">
              <a:buAutoNum type="arabicPeriod"/>
            </a:pPr>
            <a:r>
              <a:rPr lang="en-US" b="1"/>
              <a:t>Cách giao tiếp trong đấu thầu</a:t>
            </a:r>
            <a:endParaRPr lang="da-DK" altLang="en-US" sz="3600" b="1" smtClean="0">
              <a:solidFill>
                <a:srgbClr val="FF0000"/>
              </a:solidFill>
            </a:endParaRPr>
          </a:p>
        </p:txBody>
      </p:sp>
    </p:spTree>
    <p:extLst>
      <p:ext uri="{BB962C8B-B14F-4D97-AF65-F5344CB8AC3E}">
        <p14:creationId xmlns:p14="http://schemas.microsoft.com/office/powerpoint/2010/main" val="3491121758"/>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additive="base">
                                        <p:cTn id="7" dur="500" fill="hold"/>
                                        <p:tgtEl>
                                          <p:spTgt spid="2150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150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1507">
                                            <p:txEl>
                                              <p:pRg st="1" end="1"/>
                                            </p:txEl>
                                          </p:spTgt>
                                        </p:tgtEl>
                                        <p:attrNameLst>
                                          <p:attrName>style.visibility</p:attrName>
                                        </p:attrNameLst>
                                      </p:cBhvr>
                                      <p:to>
                                        <p:strVal val="visible"/>
                                      </p:to>
                                    </p:set>
                                    <p:anim calcmode="lin" valueType="num">
                                      <p:cBhvr additive="base">
                                        <p:cTn id="11" dur="500" fill="hold"/>
                                        <p:tgtEl>
                                          <p:spTgt spid="21507">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1507">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21507">
                                            <p:txEl>
                                              <p:pRg st="2" end="2"/>
                                            </p:txEl>
                                          </p:spTgt>
                                        </p:tgtEl>
                                        <p:attrNameLst>
                                          <p:attrName>style.visibility</p:attrName>
                                        </p:attrNameLst>
                                      </p:cBhvr>
                                      <p:to>
                                        <p:strVal val="visible"/>
                                      </p:to>
                                    </p:set>
                                    <p:anim calcmode="lin" valueType="num">
                                      <p:cBhvr additive="base">
                                        <p:cTn id="15" dur="500" fill="hold"/>
                                        <p:tgtEl>
                                          <p:spTgt spid="21507">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21507">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allAtOnce"/>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128587"/>
            <a:ext cx="49530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2.2 </a:t>
            </a:r>
            <a:r>
              <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Sách</a:t>
            </a:r>
            <a:r>
              <a:rPr kumimoji="0" lang="pt-BR" sz="28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lược</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trong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1721615998"/>
              </p:ext>
            </p:extLst>
          </p:nvPr>
        </p:nvGraphicFramePr>
        <p:xfrm>
          <a:off x="269240" y="838200"/>
          <a:ext cx="8610600" cy="56388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68344221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128587"/>
            <a:ext cx="64770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2.3 </a:t>
            </a:r>
            <a:r>
              <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Bí</a:t>
            </a:r>
            <a:r>
              <a:rPr kumimoji="0" lang="pt-BR" sz="2800" b="1" i="0" u="none" strike="noStrike" kern="1200" cap="none" spc="0" normalizeH="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 quyết thành công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trong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p:cNvPicPr>
            <a:picLocks noChangeAspect="1"/>
          </p:cNvPicPr>
          <p:nvPr/>
        </p:nvPicPr>
        <p:blipFill>
          <a:blip r:embed="rId3"/>
          <a:stretch>
            <a:fillRect/>
          </a:stretch>
        </p:blipFill>
        <p:spPr>
          <a:xfrm>
            <a:off x="533400" y="1447800"/>
            <a:ext cx="8136610" cy="4572000"/>
          </a:xfrm>
          <a:prstGeom prst="rect">
            <a:avLst/>
          </a:prstGeom>
        </p:spPr>
      </p:pic>
    </p:spTree>
    <p:extLst>
      <p:ext uri="{BB962C8B-B14F-4D97-AF65-F5344CB8AC3E}">
        <p14:creationId xmlns:p14="http://schemas.microsoft.com/office/powerpoint/2010/main" val="27218421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128587"/>
            <a:ext cx="64770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l"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2.3 </a:t>
            </a:r>
            <a:r>
              <a:rPr kumimoji="0" lang="pt-BR" sz="2800" b="1"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a:t>
            </a:r>
            <a:r>
              <a:rPr kumimoji="0" lang="pt-BR" sz="2800" b="1" i="0" u="none" strike="noStrike" kern="1200" cap="none" spc="0" normalizeH="0" baseline="0" noProof="0">
                <a:ln>
                  <a:noFill/>
                </a:ln>
                <a:solidFill>
                  <a:srgbClr val="CCCCFF">
                    <a:lumMod val="50000"/>
                  </a:srgbClr>
                </a:solidFill>
                <a:effectLst/>
                <a:uLnTx/>
                <a:uFillTx/>
                <a:latin typeface="VNI-Avo" pitchFamily="2" charset="0"/>
                <a:ea typeface="+mn-ea"/>
                <a:cs typeface="Arial" panose="020B0604020202020204" pitchFamily="34" charset="0"/>
              </a:rPr>
              <a:t> </a:t>
            </a:r>
            <a:r>
              <a:rPr kumimoji="0" lang="pt-BR" sz="2800" b="1" i="0" u="none" strike="noStrike" kern="1200" cap="none" spc="0" normalizeH="0" baseline="0" noProof="0" smtClean="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rPr>
              <a:t>Bí quyết thành công trong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4" name="Diagram 3"/>
          <p:cNvGraphicFramePr/>
          <p:nvPr>
            <p:extLst>
              <p:ext uri="{D42A27DB-BD31-4B8C-83A1-F6EECF244321}">
                <p14:modId xmlns:p14="http://schemas.microsoft.com/office/powerpoint/2010/main" val="328851466"/>
              </p:ext>
            </p:extLst>
          </p:nvPr>
        </p:nvGraphicFramePr>
        <p:xfrm>
          <a:off x="-76200" y="838200"/>
          <a:ext cx="9220200" cy="5791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5457086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4" grpId="0">
        <p:bldAsOne/>
      </p:bldGraphic>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0091" y="0"/>
            <a:ext cx="9184181" cy="6858000"/>
          </a:xfrm>
          <a:prstGeom prst="rect">
            <a:avLst/>
          </a:prstGeom>
        </p:spPr>
      </p:pic>
      <p:sp>
        <p:nvSpPr>
          <p:cNvPr id="8" name="AutoShape 37"/>
          <p:cNvSpPr>
            <a:spLocks noChangeArrowheads="1"/>
          </p:cNvSpPr>
          <p:nvPr/>
        </p:nvSpPr>
        <p:spPr bwMode="auto">
          <a:xfrm>
            <a:off x="0" y="128587"/>
            <a:ext cx="91440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Các</a:t>
            </a:r>
            <a:r>
              <a:rPr kumimoji="0" lang="en-US" altLang="en-US" sz="2800" b="1" i="0" u="none" strike="noStrike" kern="1200" cap="none" spc="0" normalizeH="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 kiểu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319093232"/>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128587"/>
            <a:ext cx="91440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Các kiểu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2538861541"/>
              </p:ext>
            </p:extLst>
          </p:nvPr>
        </p:nvGraphicFramePr>
        <p:xfrm>
          <a:off x="-228600" y="990600"/>
          <a:ext cx="8915400" cy="59436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7462043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128587"/>
            <a:ext cx="91440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Các kiểu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1421875907"/>
              </p:ext>
            </p:extLst>
          </p:nvPr>
        </p:nvGraphicFramePr>
        <p:xfrm>
          <a:off x="-1488440" y="538480"/>
          <a:ext cx="5791200" cy="3200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ounded Rectangle 3"/>
          <p:cNvSpPr/>
          <p:nvPr/>
        </p:nvSpPr>
        <p:spPr bwMode="auto">
          <a:xfrm>
            <a:off x="1808480" y="3352800"/>
            <a:ext cx="7315200" cy="2819400"/>
          </a:xfrm>
          <a:prstGeom prst="roundRect">
            <a:avLst/>
          </a:prstGeom>
          <a:solidFill>
            <a:schemeClr val="accent1">
              <a:lumMod val="7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vi-VN"/>
              <a:t>	</a:t>
            </a:r>
            <a:r>
              <a:rPr lang="en-US">
                <a:solidFill>
                  <a:schemeClr val="bg1"/>
                </a:solidFill>
                <a:latin typeface="Times New Roman" panose="02020603050405020304" pitchFamily="18" charset="0"/>
                <a:cs typeface="Times New Roman" panose="02020603050405020304" pitchFamily="18" charset="0"/>
              </a:rPr>
              <a:t>Đàm phán kiểu mềm là đàm phán kiểu hữu nghị. Người đàm phán hết sức tránh xung đột, dễ dàng chịu nhượng bộ để giữ gìn mối quan hệ tốt đẹp giữa hai bên. Họ nhấn mạnh đến mối quan hệ chứ không đặt nặng về lợi ích kinh tế.</a:t>
            </a:r>
          </a:p>
        </p:txBody>
      </p:sp>
    </p:spTree>
    <p:extLst>
      <p:ext uri="{BB962C8B-B14F-4D97-AF65-F5344CB8AC3E}">
        <p14:creationId xmlns:p14="http://schemas.microsoft.com/office/powerpoint/2010/main" val="39284512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128587"/>
            <a:ext cx="91440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Các kiểu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4176903016"/>
              </p:ext>
            </p:extLst>
          </p:nvPr>
        </p:nvGraphicFramePr>
        <p:xfrm>
          <a:off x="-1488440" y="492760"/>
          <a:ext cx="6060440" cy="34696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4" name="Rounded Rectangle 3"/>
          <p:cNvSpPr/>
          <p:nvPr/>
        </p:nvSpPr>
        <p:spPr bwMode="auto">
          <a:xfrm>
            <a:off x="1788160" y="3622040"/>
            <a:ext cx="7315200" cy="2016760"/>
          </a:xfrm>
          <a:prstGeom prst="roundRect">
            <a:avLst/>
          </a:prstGeom>
          <a:solidFill>
            <a:schemeClr val="accent1">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vi-VN"/>
              <a:t>	</a:t>
            </a:r>
            <a:r>
              <a:rPr lang="en-US">
                <a:solidFill>
                  <a:schemeClr val="bg1"/>
                </a:solidFill>
                <a:latin typeface="Times New Roman" panose="02020603050405020304" pitchFamily="18" charset="0"/>
                <a:cs typeface="Times New Roman" panose="02020603050405020304" pitchFamily="18" charset="0"/>
              </a:rPr>
              <a:t>Đàm phán kiểu cứng còn được gọi là đàm phán kiểu lập trường, trong đó người đàm phán đưa ra một lập trường hết sức cứng rắn để làm sao đè bẹp được đối phương.</a:t>
            </a:r>
          </a:p>
        </p:txBody>
      </p:sp>
    </p:spTree>
    <p:extLst>
      <p:ext uri="{BB962C8B-B14F-4D97-AF65-F5344CB8AC3E}">
        <p14:creationId xmlns:p14="http://schemas.microsoft.com/office/powerpoint/2010/main" val="379259054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bwMode="auto">
          <a:xfrm>
            <a:off x="1524000" y="3169920"/>
            <a:ext cx="7620000" cy="3657600"/>
          </a:xfrm>
          <a:prstGeom prst="roundRect">
            <a:avLst/>
          </a:prstGeom>
          <a:solidFill>
            <a:schemeClr val="accent1">
              <a:lumMod val="5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vi-VN"/>
              <a:t>	</a:t>
            </a:r>
            <a:r>
              <a:rPr lang="en-US">
                <a:solidFill>
                  <a:schemeClr val="bg1"/>
                </a:solidFill>
                <a:latin typeface="Times New Roman" panose="02020603050405020304" pitchFamily="18" charset="0"/>
                <a:cs typeface="Times New Roman" panose="02020603050405020304" pitchFamily="18" charset="0"/>
              </a:rPr>
              <a:t>Đàm phán kiểu nguyên tắc (ĐPNT) chủ trương tách con người ra khỏi vấn đề.</a:t>
            </a:r>
          </a:p>
          <a:p>
            <a:pPr algn="just"/>
            <a:r>
              <a:rPr lang="en-US">
                <a:solidFill>
                  <a:schemeClr val="bg1"/>
                </a:solidFill>
                <a:latin typeface="Times New Roman" panose="02020603050405020304" pitchFamily="18" charset="0"/>
                <a:cs typeface="Times New Roman" panose="02020603050405020304" pitchFamily="18" charset="0"/>
              </a:rPr>
              <a:t>Trong ĐPNT hai bên cần tập trung vào lợi ích chứ không có giữ lấy lập trường.</a:t>
            </a:r>
          </a:p>
          <a:p>
            <a:pPr algn="just"/>
            <a:r>
              <a:rPr lang="en-US">
                <a:solidFill>
                  <a:schemeClr val="bg1"/>
                </a:solidFill>
                <a:latin typeface="Times New Roman" panose="02020603050405020304" pitchFamily="18" charset="0"/>
                <a:cs typeface="Times New Roman" panose="02020603050405020304" pitchFamily="18" charset="0"/>
              </a:rPr>
              <a:t>Trong đàm phán bạn cần đưa ra các phương án khác nhau để lựa chọn thay thế.</a:t>
            </a:r>
          </a:p>
          <a:p>
            <a:pPr algn="just"/>
            <a:r>
              <a:rPr lang="en-US">
                <a:solidFill>
                  <a:schemeClr val="bg1"/>
                </a:solidFill>
                <a:latin typeface="Times New Roman" panose="02020603050405020304" pitchFamily="18" charset="0"/>
                <a:cs typeface="Times New Roman" panose="02020603050405020304" pitchFamily="18" charset="0"/>
              </a:rPr>
              <a:t>Kết quả của sự thỏa mãn trong ĐPNT cần dựa trên những tiêu chuẩn khách quan nào đó.</a:t>
            </a:r>
          </a:p>
        </p:txBody>
      </p:sp>
      <p:sp>
        <p:nvSpPr>
          <p:cNvPr id="8" name="AutoShape 37"/>
          <p:cNvSpPr>
            <a:spLocks noChangeArrowheads="1"/>
          </p:cNvSpPr>
          <p:nvPr/>
        </p:nvSpPr>
        <p:spPr bwMode="auto">
          <a:xfrm>
            <a:off x="0" y="128587"/>
            <a:ext cx="91440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Các kiểu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2" name="Diagram 1"/>
          <p:cNvGraphicFramePr/>
          <p:nvPr>
            <p:extLst>
              <p:ext uri="{D42A27DB-BD31-4B8C-83A1-F6EECF244321}">
                <p14:modId xmlns:p14="http://schemas.microsoft.com/office/powerpoint/2010/main" val="2878984511"/>
              </p:ext>
            </p:extLst>
          </p:nvPr>
        </p:nvGraphicFramePr>
        <p:xfrm>
          <a:off x="-894080" y="508000"/>
          <a:ext cx="4516120" cy="30734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516112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ircle(in)">
                                      <p:cBhvr>
                                        <p:cTn id="1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2"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783645" y="384493"/>
            <a:ext cx="5576709" cy="1447800"/>
          </a:xfrm>
          <a:prstGeom prst="rect">
            <a:avLst/>
          </a:prstGeom>
        </p:spPr>
      </p:pic>
      <p:sp>
        <p:nvSpPr>
          <p:cNvPr id="8" name="AutoShape 37"/>
          <p:cNvSpPr>
            <a:spLocks noChangeArrowheads="1"/>
          </p:cNvSpPr>
          <p:nvPr/>
        </p:nvSpPr>
        <p:spPr bwMode="auto">
          <a:xfrm>
            <a:off x="0" y="0"/>
            <a:ext cx="91440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Các kiểu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graphicFrame>
        <p:nvGraphicFramePr>
          <p:cNvPr id="6" name="Diagram 5"/>
          <p:cNvGraphicFramePr/>
          <p:nvPr>
            <p:extLst>
              <p:ext uri="{D42A27DB-BD31-4B8C-83A1-F6EECF244321}">
                <p14:modId xmlns:p14="http://schemas.microsoft.com/office/powerpoint/2010/main" val="977103997"/>
              </p:ext>
            </p:extLst>
          </p:nvPr>
        </p:nvGraphicFramePr>
        <p:xfrm>
          <a:off x="-838200" y="1778319"/>
          <a:ext cx="5791200" cy="3200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graphicFrame>
        <p:nvGraphicFramePr>
          <p:cNvPr id="7" name="Diagram 6"/>
          <p:cNvGraphicFramePr/>
          <p:nvPr>
            <p:extLst>
              <p:ext uri="{D42A27DB-BD31-4B8C-83A1-F6EECF244321}">
                <p14:modId xmlns:p14="http://schemas.microsoft.com/office/powerpoint/2010/main" val="3177641718"/>
              </p:ext>
            </p:extLst>
          </p:nvPr>
        </p:nvGraphicFramePr>
        <p:xfrm>
          <a:off x="3962400" y="1836105"/>
          <a:ext cx="5867400" cy="3269295"/>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graphicFrame>
        <p:nvGraphicFramePr>
          <p:cNvPr id="9" name="Diagram 8"/>
          <p:cNvGraphicFramePr/>
          <p:nvPr>
            <p:extLst>
              <p:ext uri="{D42A27DB-BD31-4B8C-83A1-F6EECF244321}">
                <p14:modId xmlns:p14="http://schemas.microsoft.com/office/powerpoint/2010/main" val="3845942746"/>
              </p:ext>
            </p:extLst>
          </p:nvPr>
        </p:nvGraphicFramePr>
        <p:xfrm>
          <a:off x="2077720" y="3581400"/>
          <a:ext cx="4683760" cy="3433765"/>
        </p:xfrm>
        <a:graphic>
          <a:graphicData uri="http://schemas.openxmlformats.org/drawingml/2006/diagram">
            <dgm:relIds xmlns:dgm="http://schemas.openxmlformats.org/drawingml/2006/diagram" xmlns:r="http://schemas.openxmlformats.org/officeDocument/2006/relationships" r:dm="rId14" r:lo="rId15" r:qs="rId16" r:cs="rId17"/>
          </a:graphicData>
        </a:graphic>
      </p:graphicFrame>
    </p:spTree>
    <p:extLst>
      <p:ext uri="{BB962C8B-B14F-4D97-AF65-F5344CB8AC3E}">
        <p14:creationId xmlns:p14="http://schemas.microsoft.com/office/powerpoint/2010/main" val="3811579875"/>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circle(in)">
                                      <p:cBhvr>
                                        <p:cTn id="7" dur="2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circle(in)">
                                      <p:cBhvr>
                                        <p:cTn id="17"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 grpId="0">
        <p:bldAsOne/>
      </p:bldGraphic>
      <p:bldGraphic spid="7" grpId="0">
        <p:bldAsOne/>
      </p:bldGraphic>
      <p:bldGraphic spid="9" grpId="0">
        <p:bldAsOne/>
      </p:bldGraphic>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p:nvPr/>
        </p:nvPicPr>
        <p:blipFill>
          <a:blip r:embed="rId3">
            <a:extLst>
              <a:ext uri="{28A0092B-C50C-407E-A947-70E740481C1C}">
                <a14:useLocalDpi xmlns:a14="http://schemas.microsoft.com/office/drawing/2010/main" val="0"/>
              </a:ext>
            </a:extLst>
          </a:blip>
          <a:stretch>
            <a:fillRect/>
          </a:stretch>
        </p:blipFill>
        <p:spPr>
          <a:xfrm>
            <a:off x="0" y="0"/>
            <a:ext cx="9220200" cy="7010399"/>
          </a:xfrm>
          <a:prstGeom prst="rect">
            <a:avLst/>
          </a:prstGeom>
        </p:spPr>
      </p:pic>
    </p:spTree>
    <p:extLst>
      <p:ext uri="{BB962C8B-B14F-4D97-AF65-F5344CB8AC3E}">
        <p14:creationId xmlns:p14="http://schemas.microsoft.com/office/powerpoint/2010/main" val="2287816017"/>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676400" y="412045"/>
            <a:ext cx="6298223" cy="6064955"/>
          </a:xfrm>
          <a:prstGeom prst="rect">
            <a:avLst/>
          </a:prstGeom>
        </p:spPr>
      </p:pic>
      <p:sp>
        <p:nvSpPr>
          <p:cNvPr id="8" name="AutoShape 37"/>
          <p:cNvSpPr>
            <a:spLocks noChangeArrowheads="1"/>
          </p:cNvSpPr>
          <p:nvPr/>
        </p:nvSpPr>
        <p:spPr bwMode="auto">
          <a:xfrm>
            <a:off x="0" y="128587"/>
            <a:ext cx="91440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Tiến</a:t>
            </a:r>
            <a:r>
              <a:rPr kumimoji="0" lang="en-US" altLang="en-US" sz="2800" b="1" i="0" u="none" strike="noStrike" kern="1200" cap="none" spc="0" normalizeH="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 trình </a:t>
            </a: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54646329"/>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AutoShape 37"/>
          <p:cNvSpPr>
            <a:spLocks noChangeArrowheads="1"/>
          </p:cNvSpPr>
          <p:nvPr/>
        </p:nvSpPr>
        <p:spPr bwMode="auto">
          <a:xfrm>
            <a:off x="0" y="128587"/>
            <a:ext cx="9144000" cy="481013"/>
          </a:xfrm>
          <a:prstGeom prst="roundRect">
            <a:avLst>
              <a:gd name="adj" fmla="val 16667"/>
            </a:avLst>
          </a:prstGeom>
          <a:solidFill>
            <a:schemeClr val="accent1"/>
          </a:solidFill>
          <a:ln w="9525">
            <a:noFill/>
            <a:round/>
            <a:headEnd/>
            <a:tailEnd/>
          </a:ln>
          <a:effectLst/>
        </p:spPr>
        <p:txBody>
          <a:bodyPr wrap="none" anchor="ctr"/>
          <a:lstStyle>
            <a:lvl1pPr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1pPr>
            <a:lvl2pPr marL="742950" indent="-28575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2pPr>
            <a:lvl3pPr marL="11430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3pPr>
            <a:lvl4pPr marL="16002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4pPr>
            <a:lvl5pPr marL="2057400" indent="-228600" algn="ctr">
              <a:spcBef>
                <a:spcPct val="20000"/>
              </a:spcBef>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5pPr>
            <a:lvl6pPr marL="25146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6pPr>
            <a:lvl7pPr marL="29718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7pPr>
            <a:lvl8pPr marL="34290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8pPr>
            <a:lvl9pPr marL="3886200" indent="-228600" algn="ctr" eaLnBrk="0" fontAlgn="base" hangingPunct="0">
              <a:spcBef>
                <a:spcPct val="20000"/>
              </a:spcBef>
              <a:spcAft>
                <a:spcPct val="0"/>
              </a:spcAft>
              <a:buClr>
                <a:srgbClr val="3399FF"/>
              </a:buClr>
              <a:buFont typeface="Wingdings" panose="05000000000000000000" pitchFamily="2" charset="2"/>
              <a:defRPr sz="2800">
                <a:solidFill>
                  <a:schemeClr val="tx1"/>
                </a:solidFill>
                <a:latin typeface="VNI-Avo" pitchFamily="2" charset="0"/>
                <a:cs typeface="Arial" panose="020B0604020202020204" pitchFamily="34" charset="0"/>
              </a:defRPr>
            </a:lvl9pPr>
          </a:lstStyle>
          <a:p>
            <a:pPr marL="0" marR="0" lvl="0" indent="0" algn="ctr" defTabSz="914400" rtl="0" eaLnBrk="1" fontAlgn="base" latinLnBrk="0" hangingPunct="1">
              <a:lnSpc>
                <a:spcPct val="100000"/>
              </a:lnSpc>
              <a:spcBef>
                <a:spcPct val="20000"/>
              </a:spcBef>
              <a:spcAft>
                <a:spcPct val="0"/>
              </a:spcAft>
              <a:buClr>
                <a:srgbClr val="000000"/>
              </a:buClr>
              <a:buSzPct val="75000"/>
              <a:buFont typeface="Wingdings" panose="05000000000000000000" pitchFamily="2" charset="2"/>
              <a:buNone/>
              <a:tabLst/>
              <a:defRPr/>
            </a:pPr>
            <a:r>
              <a:rPr kumimoji="0" lang="en-US" altLang="en-US" sz="2800" b="1" i="0" u="none" strike="noStrike" kern="1200" cap="none" spc="0" normalizeH="0" baseline="0" noProof="0" smtClean="0">
                <a:ln>
                  <a:noFill/>
                </a:ln>
                <a:solidFill>
                  <a:srgbClr val="CCCCFF">
                    <a:lumMod val="50000"/>
                  </a:srgbClr>
                </a:solidFill>
                <a:effectLst>
                  <a:outerShdw blurRad="38100" dist="38100" dir="2700000" algn="tl">
                    <a:srgbClr val="C0C0C0"/>
                  </a:outerShdw>
                </a:effectLst>
                <a:uLnTx/>
                <a:uFillTx/>
                <a:latin typeface="Times New Roman" panose="02020603050405020304" pitchFamily="18" charset="0"/>
                <a:ea typeface="+mn-ea"/>
                <a:cs typeface="Times New Roman" panose="02020603050405020304" pitchFamily="18" charset="0"/>
              </a:rPr>
              <a:t>Tiến trình đàm phán</a:t>
            </a:r>
            <a:endParaRPr kumimoji="0" lang="en-US" sz="2800" b="0" i="0" u="none" strike="noStrike" kern="1200" cap="none" spc="0" normalizeH="0" baseline="0" noProof="0">
              <a:ln>
                <a:noFill/>
              </a:ln>
              <a:solidFill>
                <a:srgbClr val="CCCCFF">
                  <a:lumMod val="50000"/>
                </a:srgbClr>
              </a:solidFill>
              <a:effectLst/>
              <a:uLnTx/>
              <a:uFillTx/>
              <a:latin typeface="Times New Roman" panose="02020603050405020304" pitchFamily="18" charset="0"/>
              <a:ea typeface="+mn-ea"/>
              <a:cs typeface="Times New Roman" panose="02020603050405020304" pitchFamily="18" charset="0"/>
            </a:endParaRPr>
          </a:p>
        </p:txBody>
      </p:sp>
      <p:pic>
        <p:nvPicPr>
          <p:cNvPr id="4" name="Picture 3"/>
          <p:cNvPicPr/>
          <p:nvPr/>
        </p:nvPicPr>
        <p:blipFill>
          <a:blip r:embed="rId3" cstate="print">
            <a:extLst>
              <a:ext uri="{28A0092B-C50C-407E-A947-70E740481C1C}">
                <a14:useLocalDpi xmlns:a14="http://schemas.microsoft.com/office/drawing/2010/main" val="0"/>
              </a:ext>
            </a:extLst>
          </a:blip>
          <a:stretch>
            <a:fillRect/>
          </a:stretch>
        </p:blipFill>
        <p:spPr>
          <a:xfrm>
            <a:off x="0" y="1524000"/>
            <a:ext cx="9113520" cy="3637280"/>
          </a:xfrm>
          <a:prstGeom prst="rect">
            <a:avLst/>
          </a:prstGeom>
        </p:spPr>
      </p:pic>
    </p:spTree>
    <p:extLst>
      <p:ext uri="{BB962C8B-B14F-4D97-AF65-F5344CB8AC3E}">
        <p14:creationId xmlns:p14="http://schemas.microsoft.com/office/powerpoint/2010/main" val="40060714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274320"/>
            <a:ext cx="9113520" cy="1295400"/>
          </a:xfrm>
          <a:prstGeom prst="rect">
            <a:avLst/>
          </a:prstGeom>
        </p:spPr>
      </p:pic>
      <p:sp>
        <p:nvSpPr>
          <p:cNvPr id="2" name="Bent Arrow 1"/>
          <p:cNvSpPr/>
          <p:nvPr/>
        </p:nvSpPr>
        <p:spPr bwMode="auto">
          <a:xfrm flipV="1">
            <a:off x="30480" y="1498600"/>
            <a:ext cx="1143000" cy="1524000"/>
          </a:xfrm>
          <a:prstGeom prst="bentArrow">
            <a:avLst/>
          </a:prstGeom>
          <a:solidFill>
            <a:schemeClr val="accent5">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6" name="Rounded Rectangle 5"/>
          <p:cNvSpPr/>
          <p:nvPr/>
        </p:nvSpPr>
        <p:spPr bwMode="auto">
          <a:xfrm>
            <a:off x="1066800" y="2712720"/>
            <a:ext cx="7909560" cy="1554480"/>
          </a:xfrm>
          <a:prstGeom prst="roundRect">
            <a:avLst/>
          </a:prstGeom>
          <a:solidFill>
            <a:srgbClr val="FF00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Trong giai đoạn này nên lập ra kế hoạch và chuẩn bị thông tin cho cuộc đàm phán. Đây là giai đoạn quan trọng quyết định 70% kết quả đàm phán</a:t>
            </a:r>
          </a:p>
          <a:p>
            <a:pPr algn="just"/>
            <a:r>
              <a:rPr lang="vi-VN">
                <a:solidFill>
                  <a:schemeClr val="bg1"/>
                </a:solidFill>
                <a:latin typeface="Times New Roman" panose="02020603050405020304" pitchFamily="18" charset="0"/>
                <a:cs typeface="Times New Roman" panose="02020603050405020304" pitchFamily="18" charset="0"/>
              </a:rPr>
              <a:t>	</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7672007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274320"/>
            <a:ext cx="9113520" cy="1295400"/>
          </a:xfrm>
          <a:prstGeom prst="rect">
            <a:avLst/>
          </a:prstGeom>
        </p:spPr>
      </p:pic>
      <p:sp>
        <p:nvSpPr>
          <p:cNvPr id="2" name="Bent Arrow 1"/>
          <p:cNvSpPr/>
          <p:nvPr/>
        </p:nvSpPr>
        <p:spPr bwMode="auto">
          <a:xfrm flipV="1">
            <a:off x="30480" y="1498600"/>
            <a:ext cx="1143000" cy="1524000"/>
          </a:xfrm>
          <a:prstGeom prst="bentArrow">
            <a:avLst/>
          </a:prstGeom>
          <a:solidFill>
            <a:schemeClr val="accent5">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aphicFrame>
        <p:nvGraphicFramePr>
          <p:cNvPr id="3" name="Diagram 2"/>
          <p:cNvGraphicFramePr/>
          <p:nvPr>
            <p:extLst>
              <p:ext uri="{D42A27DB-BD31-4B8C-83A1-F6EECF244321}">
                <p14:modId xmlns:p14="http://schemas.microsoft.com/office/powerpoint/2010/main" val="1818262033"/>
              </p:ext>
            </p:extLst>
          </p:nvPr>
        </p:nvGraphicFramePr>
        <p:xfrm>
          <a:off x="1066800" y="1569720"/>
          <a:ext cx="7315200" cy="52882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04090929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AsOne/>
      </p:bldGraphic>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274320"/>
            <a:ext cx="9113520" cy="1295400"/>
          </a:xfrm>
          <a:prstGeom prst="rect">
            <a:avLst/>
          </a:prstGeom>
        </p:spPr>
      </p:pic>
      <p:sp>
        <p:nvSpPr>
          <p:cNvPr id="2" name="Bent Arrow 1"/>
          <p:cNvSpPr/>
          <p:nvPr/>
        </p:nvSpPr>
        <p:spPr bwMode="auto">
          <a:xfrm flipV="1">
            <a:off x="30480" y="1498600"/>
            <a:ext cx="1143000" cy="1524000"/>
          </a:xfrm>
          <a:prstGeom prst="bentArrow">
            <a:avLst/>
          </a:prstGeom>
          <a:solidFill>
            <a:schemeClr val="accent5">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aphicFrame>
        <p:nvGraphicFramePr>
          <p:cNvPr id="3" name="Diagram 2"/>
          <p:cNvGraphicFramePr/>
          <p:nvPr>
            <p:extLst>
              <p:ext uri="{D42A27DB-BD31-4B8C-83A1-F6EECF244321}">
                <p14:modId xmlns:p14="http://schemas.microsoft.com/office/powerpoint/2010/main" val="2786738711"/>
              </p:ext>
            </p:extLst>
          </p:nvPr>
        </p:nvGraphicFramePr>
        <p:xfrm>
          <a:off x="457200" y="1066800"/>
          <a:ext cx="8458200" cy="6324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5564795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AsOne/>
      </p:bldGraphic>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274320"/>
            <a:ext cx="9113520" cy="1295400"/>
          </a:xfrm>
          <a:prstGeom prst="rect">
            <a:avLst/>
          </a:prstGeom>
        </p:spPr>
      </p:pic>
      <p:sp>
        <p:nvSpPr>
          <p:cNvPr id="2" name="Bent Arrow 1"/>
          <p:cNvSpPr/>
          <p:nvPr/>
        </p:nvSpPr>
        <p:spPr bwMode="auto">
          <a:xfrm flipV="1">
            <a:off x="30480" y="1498600"/>
            <a:ext cx="1143000" cy="1524000"/>
          </a:xfrm>
          <a:prstGeom prst="bentArrow">
            <a:avLst/>
          </a:prstGeom>
          <a:solidFill>
            <a:schemeClr val="accent5">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aphicFrame>
        <p:nvGraphicFramePr>
          <p:cNvPr id="3" name="Diagram 2"/>
          <p:cNvGraphicFramePr/>
          <p:nvPr>
            <p:extLst>
              <p:ext uri="{D42A27DB-BD31-4B8C-83A1-F6EECF244321}">
                <p14:modId xmlns:p14="http://schemas.microsoft.com/office/powerpoint/2010/main" val="1749334253"/>
              </p:ext>
            </p:extLst>
          </p:nvPr>
        </p:nvGraphicFramePr>
        <p:xfrm>
          <a:off x="457200" y="1066800"/>
          <a:ext cx="8458200" cy="63246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1028664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circle(in)">
                                      <p:cBhvr>
                                        <p:cTn id="1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AsOne/>
      </p:bldGraphic>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274320"/>
            <a:ext cx="9113520" cy="1295400"/>
          </a:xfrm>
          <a:prstGeom prst="rect">
            <a:avLst/>
          </a:prstGeom>
        </p:spPr>
      </p:pic>
      <p:sp>
        <p:nvSpPr>
          <p:cNvPr id="2" name="Bent Arrow 1"/>
          <p:cNvSpPr/>
          <p:nvPr/>
        </p:nvSpPr>
        <p:spPr bwMode="auto">
          <a:xfrm flipV="1">
            <a:off x="1783080" y="1498600"/>
            <a:ext cx="1143000" cy="1524000"/>
          </a:xfrm>
          <a:prstGeom prst="bentArrow">
            <a:avLst/>
          </a:prstGeom>
          <a:solidFill>
            <a:schemeClr val="accent5">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sp>
        <p:nvSpPr>
          <p:cNvPr id="6" name="Rounded Rectangle 5"/>
          <p:cNvSpPr/>
          <p:nvPr/>
        </p:nvSpPr>
        <p:spPr bwMode="auto">
          <a:xfrm>
            <a:off x="2926080" y="2712720"/>
            <a:ext cx="6050280" cy="716280"/>
          </a:xfrm>
          <a:prstGeom prst="roundRect">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bg1"/>
                </a:solidFill>
                <a:latin typeface="Times New Roman" panose="02020603050405020304" pitchFamily="18" charset="0"/>
                <a:cs typeface="Times New Roman" panose="02020603050405020304" pitchFamily="18" charset="0"/>
              </a:rPr>
              <a:t>Là cơ hội để tìm hiểu đối tác trực tiếp</a:t>
            </a:r>
            <a:r>
              <a:rPr kumimoji="0" lang="vi-VN"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637458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circle(in)">
                                      <p:cBhvr>
                                        <p:cTn id="1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274320"/>
            <a:ext cx="9113520" cy="1295400"/>
          </a:xfrm>
          <a:prstGeom prst="rect">
            <a:avLst/>
          </a:prstGeom>
        </p:spPr>
      </p:pic>
      <p:sp>
        <p:nvSpPr>
          <p:cNvPr id="2" name="Bent Arrow 1"/>
          <p:cNvSpPr/>
          <p:nvPr/>
        </p:nvSpPr>
        <p:spPr bwMode="auto">
          <a:xfrm flipV="1">
            <a:off x="1783080" y="1498600"/>
            <a:ext cx="1143000" cy="1524000"/>
          </a:xfrm>
          <a:prstGeom prst="bentArrow">
            <a:avLst/>
          </a:prstGeom>
          <a:solidFill>
            <a:schemeClr val="accent5">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a:pPr>
            <a:endParaRPr kumimoji="0" lang="en-US" sz="2800" b="0" i="0" u="none" strike="noStrike" kern="1200" cap="none" spc="0" normalizeH="0" baseline="0" noProof="0" smtClean="0">
              <a:ln>
                <a:noFill/>
              </a:ln>
              <a:solidFill>
                <a:srgbClr val="000000"/>
              </a:solidFill>
              <a:effectLst>
                <a:outerShdw blurRad="38100" dist="38100" dir="2700000" algn="tl">
                  <a:srgbClr val="000000">
                    <a:alpha val="43137"/>
                  </a:srgbClr>
                </a:outerShdw>
              </a:effectLst>
              <a:uLnTx/>
              <a:uFillTx/>
              <a:latin typeface="VNI-Avo" pitchFamily="2" charset="0"/>
              <a:ea typeface="+mn-ea"/>
              <a:cs typeface="Arial" panose="020B0604020202020204" pitchFamily="34" charset="0"/>
            </a:endParaRPr>
          </a:p>
        </p:txBody>
      </p:sp>
      <p:graphicFrame>
        <p:nvGraphicFramePr>
          <p:cNvPr id="3" name="Diagram 2"/>
          <p:cNvGraphicFramePr/>
          <p:nvPr>
            <p:extLst>
              <p:ext uri="{D42A27DB-BD31-4B8C-83A1-F6EECF244321}">
                <p14:modId xmlns:p14="http://schemas.microsoft.com/office/powerpoint/2010/main" val="872916835"/>
              </p:ext>
            </p:extLst>
          </p:nvPr>
        </p:nvGraphicFramePr>
        <p:xfrm>
          <a:off x="1676400" y="1549400"/>
          <a:ext cx="6781800" cy="52324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64473903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Graphic spid="3" grpId="0">
        <p:bldAsOne/>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152400"/>
            <a:ext cx="9113520" cy="1295400"/>
          </a:xfrm>
          <a:prstGeom prst="rect">
            <a:avLst/>
          </a:prstGeom>
        </p:spPr>
      </p:pic>
      <p:sp>
        <p:nvSpPr>
          <p:cNvPr id="6" name="Quad Arrow 5"/>
          <p:cNvSpPr/>
          <p:nvPr/>
        </p:nvSpPr>
        <p:spPr bwMode="auto">
          <a:xfrm>
            <a:off x="3451860" y="2743200"/>
            <a:ext cx="2110740" cy="2479040"/>
          </a:xfrm>
          <a:prstGeom prst="quadArrow">
            <a:avLst/>
          </a:prstGeom>
          <a:solidFill>
            <a:srgbClr val="CC660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7" name="Flowchart: Alternate Process 6"/>
          <p:cNvSpPr/>
          <p:nvPr/>
        </p:nvSpPr>
        <p:spPr bwMode="auto">
          <a:xfrm>
            <a:off x="3288030" y="5252720"/>
            <a:ext cx="2438400" cy="1524000"/>
          </a:xfrm>
          <a:prstGeom prst="flowChartAlternateProcess">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b="1" i="1">
                <a:solidFill>
                  <a:schemeClr val="bg1"/>
                </a:solidFill>
                <a:latin typeface="Times New Roman" panose="02020603050405020304" pitchFamily="18" charset="0"/>
                <a:cs typeface="Times New Roman" panose="02020603050405020304" pitchFamily="18" charset="0"/>
              </a:rPr>
              <a:t>Tiến tới thoả thuận</a:t>
            </a:r>
            <a:endParaRPr lang="en-US">
              <a:solidFill>
                <a:schemeClr val="bg1"/>
              </a:solidFill>
              <a:latin typeface="Times New Roman" panose="02020603050405020304" pitchFamily="18" charset="0"/>
              <a:cs typeface="Times New Roman" panose="02020603050405020304" pitchFamily="18" charset="0"/>
            </a:endParaRPr>
          </a:p>
        </p:txBody>
      </p:sp>
      <p:sp>
        <p:nvSpPr>
          <p:cNvPr id="8" name="Flowchart: Alternate Process 7"/>
          <p:cNvSpPr/>
          <p:nvPr/>
        </p:nvSpPr>
        <p:spPr bwMode="auto">
          <a:xfrm>
            <a:off x="3329940" y="1188720"/>
            <a:ext cx="2438400" cy="1524000"/>
          </a:xfrm>
          <a:prstGeom prst="flowChartAlternateProcess">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vi-VN" b="1" i="1">
                <a:solidFill>
                  <a:schemeClr val="bg1"/>
                </a:solidFill>
                <a:latin typeface="Times New Roman" panose="02020603050405020304" pitchFamily="18" charset="0"/>
                <a:cs typeface="Times New Roman" panose="02020603050405020304" pitchFamily="18" charset="0"/>
              </a:rPr>
              <a:t>Đưa</a:t>
            </a:r>
            <a:r>
              <a:rPr lang="en-US" b="1" i="1">
                <a:solidFill>
                  <a:schemeClr val="bg1"/>
                </a:solidFill>
                <a:latin typeface="Times New Roman" panose="02020603050405020304" pitchFamily="18" charset="0"/>
                <a:cs typeface="Times New Roman" panose="02020603050405020304" pitchFamily="18" charset="0"/>
              </a:rPr>
              <a:t> ra đề nghị và lắng nghe đối tác</a:t>
            </a:r>
            <a:endParaRPr lang="en-US">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9" name="Flowchart: Alternate Process 8"/>
          <p:cNvSpPr/>
          <p:nvPr/>
        </p:nvSpPr>
        <p:spPr bwMode="auto">
          <a:xfrm>
            <a:off x="982980" y="2788920"/>
            <a:ext cx="2438400" cy="1524000"/>
          </a:xfrm>
          <a:prstGeom prst="flowChartAlternateProcess">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b="1" i="1">
                <a:solidFill>
                  <a:schemeClr val="bg1"/>
                </a:solidFill>
                <a:latin typeface="Times New Roman" panose="02020603050405020304" pitchFamily="18" charset="0"/>
                <a:cs typeface="Times New Roman" panose="02020603050405020304" pitchFamily="18" charset="0"/>
              </a:rPr>
              <a:t>Phá vỡ sự bế tắc</a:t>
            </a:r>
            <a:endParaRPr lang="en-US">
              <a:solidFill>
                <a:schemeClr val="bg1"/>
              </a:solidFill>
              <a:latin typeface="Times New Roman" panose="02020603050405020304" pitchFamily="18" charset="0"/>
              <a:cs typeface="Times New Roman" panose="02020603050405020304" pitchFamily="18" charset="0"/>
            </a:endParaRPr>
          </a:p>
        </p:txBody>
      </p:sp>
      <p:sp>
        <p:nvSpPr>
          <p:cNvPr id="10" name="Flowchart: Alternate Process 9"/>
          <p:cNvSpPr/>
          <p:nvPr/>
        </p:nvSpPr>
        <p:spPr bwMode="auto">
          <a:xfrm>
            <a:off x="5593080" y="2788920"/>
            <a:ext cx="2438400" cy="1524000"/>
          </a:xfrm>
          <a:prstGeom prst="flowChartAlternateProcess">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b="1" i="1">
                <a:solidFill>
                  <a:schemeClr val="bg1"/>
                </a:solidFill>
                <a:latin typeface="Times New Roman" panose="02020603050405020304" pitchFamily="18" charset="0"/>
                <a:cs typeface="Times New Roman" panose="02020603050405020304" pitchFamily="18" charset="0"/>
              </a:rPr>
              <a:t>Nhận và đưa ra nhượng bộ</a:t>
            </a:r>
            <a:endParaRPr lang="en-US">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605075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circle(in)">
                                      <p:cBhvr>
                                        <p:cTn id="14" dur="2000"/>
                                        <p:tgtEl>
                                          <p:spTgt spid="8"/>
                                        </p:tgtEl>
                                      </p:cBhvr>
                                    </p:animEffect>
                                  </p:childTnLst>
                                </p:cTn>
                              </p:par>
                            </p:childTnLst>
                          </p:cTn>
                        </p:par>
                      </p:childTnLst>
                    </p:cTn>
                  </p:par>
                  <p:par>
                    <p:cTn id="15" fill="hold">
                      <p:stCondLst>
                        <p:cond delay="indefinite"/>
                      </p:stCondLst>
                      <p:childTnLst>
                        <p:par>
                          <p:cTn id="16" fill="hold">
                            <p:stCondLst>
                              <p:cond delay="0"/>
                            </p:stCondLst>
                            <p:childTnLst>
                              <p:par>
                                <p:cTn id="17" presetID="6" presetClass="entr" presetSubtype="16"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circle(in)">
                                      <p:cBhvr>
                                        <p:cTn id="19" dur="2000"/>
                                        <p:tgtEl>
                                          <p:spTgt spid="10"/>
                                        </p:tgtEl>
                                      </p:cBhvr>
                                    </p:animEffect>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ircle(in)">
                                      <p:cBhvr>
                                        <p:cTn id="24" dur="2000"/>
                                        <p:tgtEl>
                                          <p:spTgt spid="9"/>
                                        </p:tgtEl>
                                      </p:cBhvr>
                                    </p:animEffect>
                                  </p:childTnLst>
                                </p:cTn>
                              </p:par>
                            </p:childTnLst>
                          </p:cTn>
                        </p:par>
                      </p:childTnLst>
                    </p:cTn>
                  </p:par>
                  <p:par>
                    <p:cTn id="25" fill="hold">
                      <p:stCondLst>
                        <p:cond delay="indefinite"/>
                      </p:stCondLst>
                      <p:childTnLst>
                        <p:par>
                          <p:cTn id="26" fill="hold">
                            <p:stCondLst>
                              <p:cond delay="0"/>
                            </p:stCondLst>
                            <p:childTnLst>
                              <p:par>
                                <p:cTn id="27" presetID="6" presetClass="entr" presetSubtype="16" fill="hold" grpId="0" nodeType="clickEffect">
                                  <p:stCondLst>
                                    <p:cond delay="0"/>
                                  </p:stCondLst>
                                  <p:childTnLst>
                                    <p:set>
                                      <p:cBhvr>
                                        <p:cTn id="28" dur="1" fill="hold">
                                          <p:stCondLst>
                                            <p:cond delay="0"/>
                                          </p:stCondLst>
                                        </p:cTn>
                                        <p:tgtEl>
                                          <p:spTgt spid="7"/>
                                        </p:tgtEl>
                                        <p:attrNameLst>
                                          <p:attrName>style.visibility</p:attrName>
                                        </p:attrNameLst>
                                      </p:cBhvr>
                                      <p:to>
                                        <p:strVal val="visible"/>
                                      </p:to>
                                    </p:set>
                                    <p:animEffect transition="in" filter="circle(in)">
                                      <p:cBhvr>
                                        <p:cTn id="29"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152400"/>
            <a:ext cx="9113520" cy="1295400"/>
          </a:xfrm>
          <a:prstGeom prst="rect">
            <a:avLst/>
          </a:prstGeom>
        </p:spPr>
      </p:pic>
      <p:sp>
        <p:nvSpPr>
          <p:cNvPr id="8" name="Flowchart: Alternate Process 7"/>
          <p:cNvSpPr/>
          <p:nvPr/>
        </p:nvSpPr>
        <p:spPr bwMode="auto">
          <a:xfrm>
            <a:off x="3329940" y="1188720"/>
            <a:ext cx="2438400" cy="1524000"/>
          </a:xfrm>
          <a:prstGeom prst="flowChartAlternateProcess">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115888" algn="ctr" defTabSz="914400" rtl="0" eaLnBrk="1" fontAlgn="base" latinLnBrk="0" hangingPunct="1">
              <a:lnSpc>
                <a:spcPct val="100000"/>
              </a:lnSpc>
              <a:spcBef>
                <a:spcPct val="20000"/>
              </a:spcBef>
              <a:spcAft>
                <a:spcPct val="0"/>
              </a:spcAft>
              <a:buClr>
                <a:srgbClr val="3399FF"/>
              </a:buClr>
              <a:buSzTx/>
              <a:buFontTx/>
              <a:buNone/>
              <a:tabLst/>
              <a:defRPr/>
            </a:pPr>
            <a:r>
              <a:rPr kumimoji="0" lang="vi-VN" sz="2800" b="1" i="1"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Đưa</a:t>
            </a:r>
            <a:r>
              <a:rPr kumimoji="0" lang="en-US" sz="2800" b="1" i="1"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ra đề nghị và lắng nghe đối tác</a:t>
            </a:r>
            <a:endParaRPr kumimoji="0" lang="en-US" sz="2800" b="0" i="0" u="none" strike="noStrike" kern="1200" cap="none" spc="0" normalizeH="0" baseline="0" noProof="0">
              <a:ln>
                <a:noFill/>
              </a:ln>
              <a:solidFill>
                <a:srgbClr val="FFFFFF"/>
              </a:solidFill>
              <a:effectLst>
                <a:outerShdw blurRad="38100" dist="38100" dir="2700000" algn="tl">
                  <a:srgbClr val="000000">
                    <a:alpha val="43137"/>
                  </a:srgbClr>
                </a:outerShdw>
              </a:effectLst>
              <a:uLnTx/>
              <a:uFillTx/>
              <a:latin typeface="Times New Roman" panose="02020603050405020304" pitchFamily="18" charset="0"/>
              <a:ea typeface="+mn-ea"/>
              <a:cs typeface="Times New Roman" panose="02020603050405020304" pitchFamily="18" charset="0"/>
            </a:endParaRPr>
          </a:p>
        </p:txBody>
      </p:sp>
      <p:graphicFrame>
        <p:nvGraphicFramePr>
          <p:cNvPr id="3" name="Diagram 2"/>
          <p:cNvGraphicFramePr/>
          <p:nvPr>
            <p:extLst>
              <p:ext uri="{D42A27DB-BD31-4B8C-83A1-F6EECF244321}">
                <p14:modId xmlns:p14="http://schemas.microsoft.com/office/powerpoint/2010/main" val="2298595886"/>
              </p:ext>
            </p:extLst>
          </p:nvPr>
        </p:nvGraphicFramePr>
        <p:xfrm>
          <a:off x="35560" y="1066800"/>
          <a:ext cx="9037320" cy="57912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12791497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AsOne/>
      </p:bldGraphic>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152400"/>
            <a:ext cx="9113520" cy="1295400"/>
          </a:xfrm>
          <a:prstGeom prst="rect">
            <a:avLst/>
          </a:prstGeom>
        </p:spPr>
      </p:pic>
      <p:sp>
        <p:nvSpPr>
          <p:cNvPr id="8" name="Flowchart: Alternate Process 7"/>
          <p:cNvSpPr/>
          <p:nvPr/>
        </p:nvSpPr>
        <p:spPr bwMode="auto">
          <a:xfrm>
            <a:off x="3329940" y="1188720"/>
            <a:ext cx="2438400" cy="1524000"/>
          </a:xfrm>
          <a:prstGeom prst="flowChartAlternateProcess">
            <a:avLst/>
          </a:prstGeom>
          <a:solidFill>
            <a:srgbClr val="0070C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b="1" i="1">
                <a:solidFill>
                  <a:schemeClr val="bg1"/>
                </a:solidFill>
                <a:latin typeface="Times New Roman" panose="02020603050405020304" pitchFamily="18" charset="0"/>
                <a:cs typeface="Times New Roman" panose="02020603050405020304" pitchFamily="18" charset="0"/>
              </a:rPr>
              <a:t>Nhận và đưa ra nhượng bộ</a:t>
            </a:r>
            <a:endParaRPr lang="en-US">
              <a:solidFill>
                <a:schemeClr val="bg1"/>
              </a:solidFill>
              <a:latin typeface="Times New Roman" panose="02020603050405020304" pitchFamily="18" charset="0"/>
              <a:cs typeface="Times New Roman" panose="02020603050405020304" pitchFamily="18" charset="0"/>
            </a:endParaRPr>
          </a:p>
        </p:txBody>
      </p:sp>
      <p:sp>
        <p:nvSpPr>
          <p:cNvPr id="2" name="Left-Right-Up Arrow 1"/>
          <p:cNvSpPr/>
          <p:nvPr/>
        </p:nvSpPr>
        <p:spPr bwMode="auto">
          <a:xfrm flipV="1">
            <a:off x="3299460" y="2895600"/>
            <a:ext cx="2514600" cy="1295400"/>
          </a:xfrm>
          <a:prstGeom prst="leftRightUpArrow">
            <a:avLst/>
          </a:prstGeom>
          <a:solidFill>
            <a:schemeClr val="accent2">
              <a:lumMod val="90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6" name="Flowchart: Alternate Process 5"/>
          <p:cNvSpPr/>
          <p:nvPr/>
        </p:nvSpPr>
        <p:spPr bwMode="auto">
          <a:xfrm>
            <a:off x="3329940" y="4241800"/>
            <a:ext cx="2438400" cy="1854200"/>
          </a:xfrm>
          <a:prstGeom prst="flowChartAlternateProcess">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mtClean="0">
                <a:solidFill>
                  <a:schemeClr val="bg1"/>
                </a:solidFill>
                <a:latin typeface="Times New Roman" panose="02020603050405020304" pitchFamily="18" charset="0"/>
                <a:cs typeface="Times New Roman" panose="02020603050405020304" pitchFamily="18" charset="0"/>
              </a:rPr>
              <a:t>Phương </a:t>
            </a:r>
            <a:r>
              <a:rPr lang="en-US">
                <a:solidFill>
                  <a:schemeClr val="bg1"/>
                </a:solidFill>
                <a:latin typeface="Times New Roman" panose="02020603050405020304" pitchFamily="18" charset="0"/>
                <a:cs typeface="Times New Roman" panose="02020603050405020304" pitchFamily="18" charset="0"/>
              </a:rPr>
              <a:t>pháp </a:t>
            </a:r>
            <a:r>
              <a:rPr lang="en-US" b="1">
                <a:solidFill>
                  <a:srgbClr val="FFC000"/>
                </a:solidFill>
                <a:latin typeface="Times New Roman" panose="02020603050405020304" pitchFamily="18" charset="0"/>
                <a:cs typeface="Times New Roman" panose="02020603050405020304" pitchFamily="18" charset="0"/>
              </a:rPr>
              <a:t>3F</a:t>
            </a:r>
            <a:r>
              <a:rPr lang="en-US">
                <a:solidFill>
                  <a:schemeClr val="bg1"/>
                </a:solidFill>
                <a:latin typeface="Times New Roman" panose="02020603050405020304" pitchFamily="18" charset="0"/>
                <a:cs typeface="Times New Roman" panose="02020603050405020304" pitchFamily="18" charset="0"/>
              </a:rPr>
              <a:t> </a:t>
            </a:r>
            <a:endParaRPr lang="en-US" smtClean="0">
              <a:solidFill>
                <a:schemeClr val="bg1"/>
              </a:solidFill>
              <a:latin typeface="Times New Roman" panose="02020603050405020304" pitchFamily="18" charset="0"/>
              <a:cs typeface="Times New Roman" panose="02020603050405020304" pitchFamily="18" charset="0"/>
            </a:endParaRPr>
          </a:p>
          <a:p>
            <a:pPr lvl="0" algn="ctr"/>
            <a:r>
              <a:rPr lang="en-US" smtClean="0">
                <a:solidFill>
                  <a:schemeClr val="bg1"/>
                </a:solidFill>
                <a:latin typeface="Times New Roman" panose="02020603050405020304" pitchFamily="18" charset="0"/>
                <a:cs typeface="Times New Roman" panose="02020603050405020304" pitchFamily="18" charset="0"/>
              </a:rPr>
              <a:t>(</a:t>
            </a:r>
            <a:r>
              <a:rPr lang="en-US">
                <a:solidFill>
                  <a:schemeClr val="bg1"/>
                </a:solidFill>
                <a:latin typeface="Times New Roman" panose="02020603050405020304" pitchFamily="18" charset="0"/>
                <a:cs typeface="Times New Roman" panose="02020603050405020304" pitchFamily="18" charset="0"/>
              </a:rPr>
              <a:t>Feel – Felt – </a:t>
            </a:r>
            <a:r>
              <a:rPr lang="en-US">
                <a:solidFill>
                  <a:schemeClr val="bg1"/>
                </a:solidFill>
                <a:latin typeface="Times New Roman" panose="02020603050405020304" pitchFamily="18" charset="0"/>
                <a:cs typeface="Times New Roman" panose="02020603050405020304" pitchFamily="18" charset="0"/>
              </a:rPr>
              <a:t>Found</a:t>
            </a:r>
            <a:r>
              <a:rPr lang="en-US" smtClean="0">
                <a:solidFill>
                  <a:schemeClr val="bg1"/>
                </a:solidFill>
                <a:latin typeface="Times New Roman" panose="02020603050405020304" pitchFamily="18" charset="0"/>
                <a:cs typeface="Times New Roman" panose="02020603050405020304" pitchFamily="18" charset="0"/>
              </a:rPr>
              <a:t>)</a:t>
            </a:r>
            <a:endParaRPr lang="en-US">
              <a:solidFill>
                <a:schemeClr val="bg1"/>
              </a:solidFill>
              <a:latin typeface="Times New Roman" panose="02020603050405020304" pitchFamily="18" charset="0"/>
              <a:cs typeface="Times New Roman" panose="02020603050405020304" pitchFamily="18" charset="0"/>
            </a:endParaRPr>
          </a:p>
        </p:txBody>
      </p:sp>
      <p:sp>
        <p:nvSpPr>
          <p:cNvPr id="7" name="Flowchart: Alternate Process 6"/>
          <p:cNvSpPr/>
          <p:nvPr/>
        </p:nvSpPr>
        <p:spPr bwMode="auto">
          <a:xfrm>
            <a:off x="5867400" y="2387600"/>
            <a:ext cx="2438400" cy="1854200"/>
          </a:xfrm>
          <a:prstGeom prst="flowChartAlternateProcess">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mtClean="0">
                <a:solidFill>
                  <a:schemeClr val="bg1"/>
                </a:solidFill>
                <a:latin typeface="Times New Roman" panose="02020603050405020304" pitchFamily="18" charset="0"/>
                <a:cs typeface="Times New Roman" panose="02020603050405020304" pitchFamily="18" charset="0"/>
              </a:rPr>
              <a:t>Khi </a:t>
            </a:r>
            <a:r>
              <a:rPr lang="en-US">
                <a:solidFill>
                  <a:schemeClr val="bg1"/>
                </a:solidFill>
                <a:latin typeface="Times New Roman" panose="02020603050405020304" pitchFamily="18" charset="0"/>
                <a:cs typeface="Times New Roman" panose="02020603050405020304" pitchFamily="18" charset="0"/>
              </a:rPr>
              <a:t>bắt </a:t>
            </a:r>
            <a:r>
              <a:rPr lang="en-US">
                <a:solidFill>
                  <a:schemeClr val="bg1"/>
                </a:solidFill>
                <a:latin typeface="Times New Roman" panose="02020603050405020304" pitchFamily="18" charset="0"/>
                <a:cs typeface="Times New Roman" panose="02020603050405020304" pitchFamily="18" charset="0"/>
              </a:rPr>
              <a:t>đầu </a:t>
            </a:r>
            <a:r>
              <a:rPr lang="en-US" smtClean="0">
                <a:solidFill>
                  <a:schemeClr val="bg1"/>
                </a:solidFill>
                <a:latin typeface="Times New Roman" panose="02020603050405020304" pitchFamily="18" charset="0"/>
                <a:cs typeface="Times New Roman" panose="02020603050405020304" pitchFamily="18" charset="0"/>
              </a:rPr>
              <a:t>nên </a:t>
            </a:r>
            <a:r>
              <a:rPr lang="en-US">
                <a:solidFill>
                  <a:schemeClr val="bg1"/>
                </a:solidFill>
                <a:latin typeface="Times New Roman" panose="02020603050405020304" pitchFamily="18" charset="0"/>
                <a:cs typeface="Times New Roman" panose="02020603050405020304" pitchFamily="18" charset="0"/>
              </a:rPr>
              <a:t>đồng tình với quan  điểm bên mua </a:t>
            </a:r>
          </a:p>
        </p:txBody>
      </p:sp>
      <p:sp>
        <p:nvSpPr>
          <p:cNvPr id="9" name="Flowchart: Alternate Process 8"/>
          <p:cNvSpPr/>
          <p:nvPr/>
        </p:nvSpPr>
        <p:spPr bwMode="auto">
          <a:xfrm>
            <a:off x="811530" y="2514600"/>
            <a:ext cx="2438400" cy="1854200"/>
          </a:xfrm>
          <a:prstGeom prst="flowChartAlternateProcess">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smtClean="0">
                <a:solidFill>
                  <a:schemeClr val="bg1"/>
                </a:solidFill>
                <a:latin typeface="Times New Roman" panose="02020603050405020304" pitchFamily="18" charset="0"/>
                <a:cs typeface="Times New Roman" panose="02020603050405020304" pitchFamily="18" charset="0"/>
              </a:rPr>
              <a:t>Tránh </a:t>
            </a:r>
            <a:r>
              <a:rPr lang="en-US">
                <a:solidFill>
                  <a:schemeClr val="bg1"/>
                </a:solidFill>
                <a:latin typeface="Times New Roman" panose="02020603050405020304" pitchFamily="18" charset="0"/>
                <a:cs typeface="Times New Roman" panose="02020603050405020304" pitchFamily="18" charset="0"/>
              </a:rPr>
              <a:t>cho 2 bên chuyển sang tâm lý đối kháng </a:t>
            </a:r>
          </a:p>
        </p:txBody>
      </p:sp>
    </p:spTree>
    <p:extLst>
      <p:ext uri="{BB962C8B-B14F-4D97-AF65-F5344CB8AC3E}">
        <p14:creationId xmlns:p14="http://schemas.microsoft.com/office/powerpoint/2010/main" val="20509416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circle(in)">
                                      <p:cBhvr>
                                        <p:cTn id="12" dur="20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circle(in)">
                                      <p:cBhvr>
                                        <p:cTn id="17" dur="2000"/>
                                        <p:tgtEl>
                                          <p:spTgt spid="7"/>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circle(in)">
                                      <p:cBhvr>
                                        <p:cTn id="22"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9"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lowchart: Alternate Process 5"/>
          <p:cNvSpPr/>
          <p:nvPr/>
        </p:nvSpPr>
        <p:spPr bwMode="auto">
          <a:xfrm>
            <a:off x="3329940" y="10160"/>
            <a:ext cx="2438400" cy="1854200"/>
          </a:xfrm>
          <a:prstGeom prst="flowChartAlternateProcess">
            <a:avLst/>
          </a:prstGeom>
          <a:solidFill>
            <a:srgbClr val="00B0F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Phương </a:t>
            </a: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pháp </a:t>
            </a:r>
            <a:r>
              <a:rPr kumimoji="0" lang="en-US" sz="2800" b="1" i="0" u="none" strike="noStrike" kern="1200" cap="none" spc="0" normalizeH="0" baseline="0" noProof="0">
                <a:ln>
                  <a:noFill/>
                </a:ln>
                <a:solidFill>
                  <a:srgbClr val="FFC000"/>
                </a:solidFill>
                <a:effectLst/>
                <a:uLnTx/>
                <a:uFillTx/>
                <a:latin typeface="Times New Roman" panose="02020603050405020304" pitchFamily="18" charset="0"/>
                <a:ea typeface="+mn-ea"/>
                <a:cs typeface="Times New Roman" panose="02020603050405020304" pitchFamily="18" charset="0"/>
              </a:rPr>
              <a:t>3F</a:t>
            </a: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 </a:t>
            </a:r>
            <a:endPar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a:t>
            </a:r>
            <a:r>
              <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rPr>
              <a:t>Feel – Felt – Found</a:t>
            </a:r>
            <a:r>
              <a:rPr kumimoji="0" lang="en-US" sz="2800" b="0" i="0" u="none" strike="noStrike" kern="1200" cap="none" spc="0" normalizeH="0" baseline="0" noProof="0" smtClean="0">
                <a:ln>
                  <a:noFill/>
                </a:ln>
                <a:solidFill>
                  <a:srgbClr val="FFFFFF"/>
                </a:solidFill>
                <a:effectLst/>
                <a:uLnTx/>
                <a:uFillTx/>
                <a:latin typeface="Times New Roman" panose="02020603050405020304" pitchFamily="18" charset="0"/>
                <a:ea typeface="+mn-ea"/>
                <a:cs typeface="Times New Roman" panose="02020603050405020304" pitchFamily="18" charset="0"/>
              </a:rPr>
              <a:t>)</a:t>
            </a:r>
            <a:endParaRPr kumimoji="0" lang="en-US" sz="2800" b="0" i="0" u="none" strike="noStrike" kern="1200" cap="none" spc="0" normalizeH="0" baseline="0" noProof="0">
              <a:ln>
                <a:noFill/>
              </a:ln>
              <a:solidFill>
                <a:srgbClr val="FFFFFF"/>
              </a:solidFill>
              <a:effectLst/>
              <a:uLnTx/>
              <a:uFillTx/>
              <a:latin typeface="Times New Roman" panose="02020603050405020304" pitchFamily="18" charset="0"/>
              <a:ea typeface="+mn-ea"/>
              <a:cs typeface="Times New Roman" panose="02020603050405020304" pitchFamily="18" charset="0"/>
            </a:endParaRPr>
          </a:p>
        </p:txBody>
      </p:sp>
      <p:sp>
        <p:nvSpPr>
          <p:cNvPr id="3" name="Vertical Scroll 2"/>
          <p:cNvSpPr/>
          <p:nvPr/>
        </p:nvSpPr>
        <p:spPr bwMode="auto">
          <a:xfrm>
            <a:off x="0" y="1884680"/>
            <a:ext cx="3962400" cy="4973320"/>
          </a:xfrm>
          <a:prstGeom prst="verticalScroll">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vi-VN" sz="2400" b="1" i="1">
                <a:solidFill>
                  <a:srgbClr val="FFC000"/>
                </a:solidFill>
                <a:latin typeface="Times New Roman" panose="02020603050405020304" pitchFamily="18" charset="0"/>
                <a:cs typeface="Times New Roman" panose="02020603050405020304" pitchFamily="18" charset="0"/>
              </a:rPr>
              <a:t>Feel</a:t>
            </a:r>
            <a:r>
              <a:rPr lang="vi-VN" sz="2400">
                <a:solidFill>
                  <a:schemeClr val="bg1"/>
                </a:solidFill>
                <a:latin typeface="Times New Roman" panose="02020603050405020304" pitchFamily="18" charset="0"/>
                <a:cs typeface="Times New Roman" panose="02020603050405020304" pitchFamily="18" charset="0"/>
              </a:rPr>
              <a:t> – Thật sự lắng nghe và bày tỏ sự đồng cảm với vấn đề của khách hàng. Gần 70% khách hàng mong muốn người bán hàng có thể lắng nghe thật sự nhu cầu của khách hàng. Nếu bạn chịu lắng nghe là bạn đã chiếm được cảm tình đầu tiên của họ.</a:t>
            </a:r>
            <a:endParaRPr kumimoji="0" lang="en-US" sz="24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1" name="Vertical Scroll 10"/>
          <p:cNvSpPr/>
          <p:nvPr/>
        </p:nvSpPr>
        <p:spPr bwMode="auto">
          <a:xfrm>
            <a:off x="3667760" y="2514600"/>
            <a:ext cx="2971800" cy="2819400"/>
          </a:xfrm>
          <a:prstGeom prst="verticalScroll">
            <a:avLst/>
          </a:prstGeom>
          <a:solidFill>
            <a:srgbClr val="00B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z="2400" b="1" i="1">
                <a:solidFill>
                  <a:srgbClr val="FFC000"/>
                </a:solidFill>
                <a:latin typeface="Times New Roman" panose="02020603050405020304" pitchFamily="18" charset="0"/>
                <a:cs typeface="Times New Roman" panose="02020603050405020304" pitchFamily="18" charset="0"/>
              </a:rPr>
              <a:t>Felt</a:t>
            </a:r>
            <a:r>
              <a:rPr lang="en-US" sz="2400">
                <a:solidFill>
                  <a:schemeClr val="bg1"/>
                </a:solidFill>
                <a:latin typeface="Times New Roman" panose="02020603050405020304" pitchFamily="18" charset="0"/>
                <a:cs typeface="Times New Roman" panose="02020603050405020304" pitchFamily="18" charset="0"/>
              </a:rPr>
              <a:t> – </a:t>
            </a:r>
            <a:r>
              <a:rPr lang="en-US" sz="2400" i="1">
                <a:solidFill>
                  <a:schemeClr val="bg1"/>
                </a:solidFill>
                <a:latin typeface="Times New Roman" panose="02020603050405020304" pitchFamily="18" charset="0"/>
                <a:cs typeface="Times New Roman" panose="02020603050405020304" pitchFamily="18" charset="0"/>
              </a:rPr>
              <a:t>Xác nhận nhiều khách hàng khác cũng nghĩ vậy</a:t>
            </a:r>
            <a:endParaRPr kumimoji="0" lang="en-US" sz="2400" b="0" i="1"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2" name="Vertical Scroll 11"/>
          <p:cNvSpPr/>
          <p:nvPr/>
        </p:nvSpPr>
        <p:spPr bwMode="auto">
          <a:xfrm>
            <a:off x="6286500" y="4495800"/>
            <a:ext cx="2705100" cy="2247900"/>
          </a:xfrm>
          <a:prstGeom prst="verticalScroll">
            <a:avLst/>
          </a:prstGeom>
          <a:solidFill>
            <a:srgbClr val="92D050"/>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indent="115888" algn="ctr" eaLnBrk="1" hangingPunct="1">
              <a:spcBef>
                <a:spcPct val="20000"/>
              </a:spcBef>
              <a:buClr>
                <a:srgbClr val="3399FF"/>
              </a:buClr>
            </a:pPr>
            <a:r>
              <a:rPr lang="en-US" sz="2400" b="1" i="1">
                <a:solidFill>
                  <a:srgbClr val="FFC000"/>
                </a:solidFill>
                <a:latin typeface="Times New Roman" panose="02020603050405020304" pitchFamily="18" charset="0"/>
                <a:cs typeface="Times New Roman" panose="02020603050405020304" pitchFamily="18" charset="0"/>
              </a:rPr>
              <a:t>Found</a:t>
            </a:r>
            <a:r>
              <a:rPr lang="en-US" sz="2400">
                <a:solidFill>
                  <a:schemeClr val="bg1"/>
                </a:solidFill>
                <a:latin typeface="Times New Roman" panose="02020603050405020304" pitchFamily="18" charset="0"/>
                <a:cs typeface="Times New Roman" panose="02020603050405020304" pitchFamily="18" charset="0"/>
              </a:rPr>
              <a:t> – Khách hàng nhận ra đây thật sự là câu trả lời dành cho họ.</a:t>
            </a:r>
            <a:endParaRPr kumimoji="0" lang="en-US" sz="2400" b="0" i="0" u="none" strike="noStrike" cap="none" normalizeH="0" baseline="0" smtClean="0">
              <a:ln>
                <a:noFill/>
              </a:ln>
              <a:solidFill>
                <a:schemeClr val="bg1"/>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4132064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ircle(in)">
                                      <p:cBhvr>
                                        <p:cTn id="12" dur="20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circle(in)">
                                      <p:cBhvr>
                                        <p:cTn id="17"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152400"/>
            <a:ext cx="9113520" cy="1295400"/>
          </a:xfrm>
          <a:prstGeom prst="rect">
            <a:avLst/>
          </a:prstGeom>
        </p:spPr>
      </p:pic>
      <p:sp>
        <p:nvSpPr>
          <p:cNvPr id="10" name="Flowchart: Alternate Process 9"/>
          <p:cNvSpPr/>
          <p:nvPr/>
        </p:nvSpPr>
        <p:spPr bwMode="auto">
          <a:xfrm>
            <a:off x="3177540" y="1097280"/>
            <a:ext cx="2438400" cy="1524000"/>
          </a:xfrm>
          <a:prstGeom prst="flowChartAlternateProcess">
            <a:avLst/>
          </a:prstGeom>
          <a:solidFill>
            <a:srgbClr val="92D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b="1" i="1">
                <a:solidFill>
                  <a:schemeClr val="bg1"/>
                </a:solidFill>
                <a:latin typeface="Times New Roman" panose="02020603050405020304" pitchFamily="18" charset="0"/>
                <a:cs typeface="Times New Roman" panose="02020603050405020304" pitchFamily="18" charset="0"/>
              </a:rPr>
              <a:t>Phá vỡ sự bế tắc</a:t>
            </a:r>
            <a:endParaRPr lang="en-US">
              <a:solidFill>
                <a:schemeClr val="bg1"/>
              </a:solidFill>
              <a:latin typeface="Times New Roman" panose="02020603050405020304" pitchFamily="18" charset="0"/>
              <a:cs typeface="Times New Roman" panose="02020603050405020304" pitchFamily="18" charset="0"/>
            </a:endParaRPr>
          </a:p>
        </p:txBody>
      </p:sp>
      <p:sp>
        <p:nvSpPr>
          <p:cNvPr id="3" name="Left-Right Arrow 2"/>
          <p:cNvSpPr/>
          <p:nvPr/>
        </p:nvSpPr>
        <p:spPr bwMode="auto">
          <a:xfrm>
            <a:off x="3406140" y="3048000"/>
            <a:ext cx="1981200" cy="685800"/>
          </a:xfrm>
          <a:prstGeom prst="leftRightArrow">
            <a:avLst/>
          </a:prstGeom>
          <a:solidFill>
            <a:schemeClr val="accent3">
              <a:lumMod val="8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
        <p:nvSpPr>
          <p:cNvPr id="11" name="Flowchart: Alternate Process 10"/>
          <p:cNvSpPr/>
          <p:nvPr/>
        </p:nvSpPr>
        <p:spPr bwMode="auto">
          <a:xfrm>
            <a:off x="5402580" y="2628900"/>
            <a:ext cx="2438400" cy="2933700"/>
          </a:xfrm>
          <a:prstGeom prst="flowChartAlternateProcess">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a:solidFill>
                  <a:schemeClr val="bg1"/>
                </a:solidFill>
                <a:latin typeface="Times New Roman" panose="02020603050405020304" pitchFamily="18" charset="0"/>
                <a:cs typeface="Times New Roman" panose="02020603050405020304" pitchFamily="18" charset="0"/>
              </a:rPr>
              <a:t>Nhờ sự giúp đỡ của bên thứ ba: trung gian hoà giải, phân xử.</a:t>
            </a:r>
          </a:p>
        </p:txBody>
      </p:sp>
      <p:sp>
        <p:nvSpPr>
          <p:cNvPr id="12" name="Flowchart: Alternate Process 11"/>
          <p:cNvSpPr/>
          <p:nvPr/>
        </p:nvSpPr>
        <p:spPr bwMode="auto">
          <a:xfrm>
            <a:off x="76200" y="2392680"/>
            <a:ext cx="3304540" cy="4389120"/>
          </a:xfrm>
          <a:prstGeom prst="flowChartAlternateProcess">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algn="just"/>
            <a:r>
              <a:rPr lang="en-US" sz="2400">
                <a:solidFill>
                  <a:schemeClr val="bg1"/>
                </a:solidFill>
                <a:latin typeface="Times New Roman" panose="02020603050405020304" pitchFamily="18" charset="0"/>
                <a:cs typeface="Times New Roman" panose="02020603050405020304" pitchFamily="18" charset="0"/>
              </a:rPr>
              <a:t>Đơn phương phá vỡ bế tắc bằng nhiều kỹ thuật khác nhau: lợi dụng mâu thuẫn, nắm lấy điểm yếu chủ chốt để tấn công, tập trung vào nhân vật chủ chốt, thay thế cán bộ đàm phán, tập trung vào lợi ích chứ không tập trung vào lập trường;</a:t>
            </a:r>
          </a:p>
        </p:txBody>
      </p:sp>
    </p:spTree>
    <p:extLst>
      <p:ext uri="{BB962C8B-B14F-4D97-AF65-F5344CB8AC3E}">
        <p14:creationId xmlns:p14="http://schemas.microsoft.com/office/powerpoint/2010/main" val="210883973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ircle(in)">
                                      <p:cBhvr>
                                        <p:cTn id="7" dur="2000"/>
                                        <p:tgtEl>
                                          <p:spTgt spid="3"/>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ircle(in)">
                                      <p:cBhvr>
                                        <p:cTn id="10" dur="2000"/>
                                        <p:tgtEl>
                                          <p:spTgt spid="12"/>
                                        </p:tgtEl>
                                      </p:cBhvr>
                                    </p:animEffect>
                                  </p:childTnLst>
                                </p:cTn>
                              </p:par>
                              <p:par>
                                <p:cTn id="11" presetID="6" presetClass="entr" presetSubtype="16"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circle(in)">
                                      <p:cBhvr>
                                        <p:cTn id="13"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12"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152400"/>
            <a:ext cx="9113520" cy="1295400"/>
          </a:xfrm>
          <a:prstGeom prst="rect">
            <a:avLst/>
          </a:prstGeom>
        </p:spPr>
      </p:pic>
      <p:sp>
        <p:nvSpPr>
          <p:cNvPr id="11" name="Flowchart: Alternate Process 10"/>
          <p:cNvSpPr/>
          <p:nvPr/>
        </p:nvSpPr>
        <p:spPr bwMode="auto">
          <a:xfrm>
            <a:off x="2667000" y="3695700"/>
            <a:ext cx="3825240" cy="2933700"/>
          </a:xfrm>
          <a:prstGeom prst="flowChartAlternateProcess">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just"/>
            <a:r>
              <a:rPr lang="en-US">
                <a:solidFill>
                  <a:schemeClr val="bg1"/>
                </a:solidFill>
                <a:latin typeface="Times New Roman" panose="02020603050405020304" pitchFamily="18" charset="0"/>
                <a:cs typeface="Times New Roman" panose="02020603050405020304" pitchFamily="18" charset="0"/>
              </a:rPr>
              <a:t>Cái đích của đàm phán là tiến đến thoả thuận; nên cần phải tập trung, sử dụng kỹ thuật để tiến đến thoả thuận một cách </a:t>
            </a:r>
            <a:r>
              <a:rPr lang="en-US">
                <a:solidFill>
                  <a:schemeClr val="bg1"/>
                </a:solidFill>
                <a:latin typeface="Times New Roman" panose="02020603050405020304" pitchFamily="18" charset="0"/>
                <a:cs typeface="Times New Roman" panose="02020603050405020304" pitchFamily="18" charset="0"/>
              </a:rPr>
              <a:t>tốt </a:t>
            </a:r>
            <a:r>
              <a:rPr lang="en-US" smtClean="0">
                <a:solidFill>
                  <a:schemeClr val="bg1"/>
                </a:solidFill>
                <a:latin typeface="Times New Roman" panose="02020603050405020304" pitchFamily="18" charset="0"/>
                <a:cs typeface="Times New Roman" panose="02020603050405020304" pitchFamily="18" charset="0"/>
              </a:rPr>
              <a:t>nhất.</a:t>
            </a:r>
            <a:endParaRPr kumimoji="0" lang="en-US" sz="2800" b="0" i="0" u="none" strike="noStrike" kern="1200" cap="none" spc="0" normalizeH="0" baseline="0" noProof="0">
              <a:ln>
                <a:noFill/>
              </a:ln>
              <a:solidFill>
                <a:schemeClr val="bg1"/>
              </a:solidFill>
              <a:effectLst/>
              <a:uLnTx/>
              <a:uFillTx/>
              <a:latin typeface="Times New Roman" panose="02020603050405020304" pitchFamily="18" charset="0"/>
              <a:cs typeface="Times New Roman" panose="02020603050405020304" pitchFamily="18" charset="0"/>
            </a:endParaRPr>
          </a:p>
        </p:txBody>
      </p:sp>
      <p:sp>
        <p:nvSpPr>
          <p:cNvPr id="7" name="Flowchart: Alternate Process 6"/>
          <p:cNvSpPr/>
          <p:nvPr/>
        </p:nvSpPr>
        <p:spPr bwMode="auto">
          <a:xfrm>
            <a:off x="3288030" y="1143000"/>
            <a:ext cx="2438400" cy="1524000"/>
          </a:xfrm>
          <a:prstGeom prst="flowChartAlternateProcess">
            <a:avLst/>
          </a:prstGeom>
          <a:solidFill>
            <a:srgbClr val="00B050"/>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lvl="0" algn="ctr"/>
            <a:r>
              <a:rPr lang="en-US" b="1" i="1">
                <a:solidFill>
                  <a:schemeClr val="bg1"/>
                </a:solidFill>
                <a:latin typeface="Times New Roman" panose="02020603050405020304" pitchFamily="18" charset="0"/>
                <a:cs typeface="Times New Roman" panose="02020603050405020304" pitchFamily="18" charset="0"/>
              </a:rPr>
              <a:t>Tiến tới thoả thuận</a:t>
            </a:r>
            <a:endParaRPr lang="en-US">
              <a:solidFill>
                <a:schemeClr val="bg1"/>
              </a:solidFill>
              <a:latin typeface="Times New Roman" panose="02020603050405020304" pitchFamily="18" charset="0"/>
              <a:cs typeface="Times New Roman" panose="02020603050405020304" pitchFamily="18" charset="0"/>
            </a:endParaRPr>
          </a:p>
        </p:txBody>
      </p:sp>
      <p:sp>
        <p:nvSpPr>
          <p:cNvPr id="2" name="Down Arrow 1"/>
          <p:cNvSpPr/>
          <p:nvPr/>
        </p:nvSpPr>
        <p:spPr bwMode="auto">
          <a:xfrm>
            <a:off x="4267200" y="2667000"/>
            <a:ext cx="609600" cy="990600"/>
          </a:xfrm>
          <a:prstGeom prst="downArrow">
            <a:avLst/>
          </a:prstGeom>
          <a:solidFill>
            <a:schemeClr val="accent3">
              <a:lumMod val="85000"/>
            </a:schemeClr>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Tree>
    <p:extLst>
      <p:ext uri="{BB962C8B-B14F-4D97-AF65-F5344CB8AC3E}">
        <p14:creationId xmlns:p14="http://schemas.microsoft.com/office/powerpoint/2010/main" val="41234280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16" fill="hold" grpId="0"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circle(in)">
                                      <p:cBhvr>
                                        <p:cTn id="7" dur="20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circle(in)">
                                      <p:cBhvr>
                                        <p:cTn id="1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152400"/>
            <a:ext cx="9113520" cy="1295400"/>
          </a:xfrm>
          <a:prstGeom prst="rect">
            <a:avLst/>
          </a:prstGeom>
        </p:spPr>
      </p:pic>
      <p:graphicFrame>
        <p:nvGraphicFramePr>
          <p:cNvPr id="7" name="Diagram 6"/>
          <p:cNvGraphicFramePr/>
          <p:nvPr>
            <p:extLst>
              <p:ext uri="{D42A27DB-BD31-4B8C-83A1-F6EECF244321}">
                <p14:modId xmlns:p14="http://schemas.microsoft.com/office/powerpoint/2010/main" val="306398076"/>
              </p:ext>
            </p:extLst>
          </p:nvPr>
        </p:nvGraphicFramePr>
        <p:xfrm>
          <a:off x="-76200" y="1356360"/>
          <a:ext cx="9220200" cy="5638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8" name="Down Arrow 7"/>
          <p:cNvSpPr/>
          <p:nvPr/>
        </p:nvSpPr>
        <p:spPr bwMode="auto">
          <a:xfrm>
            <a:off x="5867400" y="1056640"/>
            <a:ext cx="685800" cy="553720"/>
          </a:xfrm>
          <a:prstGeom prst="downArrow">
            <a:avLst/>
          </a:prstGeom>
          <a:solidFill>
            <a:srgbClr val="6CB4A6"/>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spTree>
    <p:extLst>
      <p:ext uri="{BB962C8B-B14F-4D97-AF65-F5344CB8AC3E}">
        <p14:creationId xmlns:p14="http://schemas.microsoft.com/office/powerpoint/2010/main" val="24935288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in)">
                                      <p:cBhvr>
                                        <p:cTn id="10"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P spid="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p:nvPr/>
        </p:nvPicPr>
        <p:blipFill>
          <a:blip r:embed="rId3" cstate="print">
            <a:extLst>
              <a:ext uri="{28A0092B-C50C-407E-A947-70E740481C1C}">
                <a14:useLocalDpi xmlns:a14="http://schemas.microsoft.com/office/drawing/2010/main" val="0"/>
              </a:ext>
            </a:extLst>
          </a:blip>
          <a:stretch>
            <a:fillRect/>
          </a:stretch>
        </p:blipFill>
        <p:spPr>
          <a:xfrm>
            <a:off x="0" y="-152400"/>
            <a:ext cx="9113520" cy="1295400"/>
          </a:xfrm>
          <a:prstGeom prst="rect">
            <a:avLst/>
          </a:prstGeom>
        </p:spPr>
      </p:pic>
      <p:sp>
        <p:nvSpPr>
          <p:cNvPr id="3" name="Curved Left Arrow 2"/>
          <p:cNvSpPr/>
          <p:nvPr/>
        </p:nvSpPr>
        <p:spPr bwMode="auto">
          <a:xfrm>
            <a:off x="7772400" y="1076960"/>
            <a:ext cx="1066800" cy="1295400"/>
          </a:xfrm>
          <a:prstGeom prst="curvedLeftArrow">
            <a:avLst/>
          </a:prstGeom>
          <a:solidFill>
            <a:srgbClr val="BD95D3"/>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pPr>
            <a:endParaRPr kumimoji="0" 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endParaRPr>
          </a:p>
        </p:txBody>
      </p:sp>
      <p:graphicFrame>
        <p:nvGraphicFramePr>
          <p:cNvPr id="4" name="Diagram 3"/>
          <p:cNvGraphicFramePr/>
          <p:nvPr>
            <p:extLst>
              <p:ext uri="{D42A27DB-BD31-4B8C-83A1-F6EECF244321}">
                <p14:modId xmlns:p14="http://schemas.microsoft.com/office/powerpoint/2010/main" val="1878392464"/>
              </p:ext>
            </p:extLst>
          </p:nvPr>
        </p:nvGraphicFramePr>
        <p:xfrm>
          <a:off x="76200" y="1473200"/>
          <a:ext cx="8610600" cy="538480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91246755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circle(in)">
                                      <p:cBhvr>
                                        <p:cTn id="7" dur="2000"/>
                                        <p:tgtEl>
                                          <p:spTgt spid="4"/>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circle(in)">
                                      <p:cBhvr>
                                        <p:cTn id="10"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Graphic spid="4" grpId="0">
        <p:bldAsOne/>
      </p:bldGraphic>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8294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938" y="304800"/>
            <a:ext cx="9110663" cy="6062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76027191"/>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Text Box 3"/>
          <p:cNvSpPr txBox="1">
            <a:spLocks noChangeArrowheads="1"/>
          </p:cNvSpPr>
          <p:nvPr/>
        </p:nvSpPr>
        <p:spPr bwMode="auto">
          <a:xfrm>
            <a:off x="1660525" y="722313"/>
            <a:ext cx="18415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73731" name="Rounded Rectangle 7"/>
          <p:cNvSpPr>
            <a:spLocks noChangeArrowheads="1"/>
          </p:cNvSpPr>
          <p:nvPr/>
        </p:nvSpPr>
        <p:spPr bwMode="auto">
          <a:xfrm>
            <a:off x="0" y="36513"/>
            <a:ext cx="9144000" cy="6821487"/>
          </a:xfrm>
          <a:prstGeom prst="roundRect">
            <a:avLst>
              <a:gd name="adj" fmla="val 16667"/>
            </a:avLst>
          </a:prstGeom>
          <a:solidFill>
            <a:schemeClr val="accent1">
              <a:lumMod val="25000"/>
            </a:schemeClr>
          </a:solidFill>
          <a:ln w="25400" algn="ctr">
            <a:noFill/>
            <a:round/>
            <a:headEnd/>
            <a:tailEnd/>
          </a:ln>
        </p:spPr>
        <p:txBody>
          <a:bodyPr anchor="ctr"/>
          <a:lstStyle>
            <a:lvl1pPr>
              <a:spcBef>
                <a:spcPct val="20000"/>
              </a:spcBef>
              <a:buClr>
                <a:schemeClr val="accent1"/>
              </a:buClr>
              <a:buFont typeface="Wingdings" panose="05000000000000000000" pitchFamily="2" charset="2"/>
              <a:buChar char="l"/>
              <a:defRPr sz="3200">
                <a:solidFill>
                  <a:schemeClr val="tx1"/>
                </a:solidFill>
                <a:latin typeface="Arial" panose="020B0604020202020204" pitchFamily="34" charset="0"/>
                <a:cs typeface="Arial" panose="020B0604020202020204" pitchFamily="34" charset="0"/>
              </a:defRPr>
            </a:lvl1pPr>
            <a:lvl2pPr marL="742950" indent="-285750">
              <a:spcBef>
                <a:spcPct val="20000"/>
              </a:spcBef>
              <a:buClr>
                <a:schemeClr val="accent1"/>
              </a:buClr>
              <a:buFont typeface="Wingdings" panose="05000000000000000000" pitchFamily="2" charset="2"/>
              <a:buChar char="¡"/>
              <a:defRPr sz="2700">
                <a:solidFill>
                  <a:schemeClr val="tx1"/>
                </a:solidFill>
                <a:latin typeface="Arial" panose="020B0604020202020204" pitchFamily="34" charset="0"/>
                <a:cs typeface="Arial" panose="020B0604020202020204" pitchFamily="34" charset="0"/>
              </a:defRPr>
            </a:lvl2pPr>
            <a:lvl3pPr marL="1143000" indent="-228600">
              <a:spcBef>
                <a:spcPct val="20000"/>
              </a:spcBef>
              <a:buClr>
                <a:schemeClr val="accent1"/>
              </a:buClr>
              <a:buFont typeface="Wingdings" panose="05000000000000000000" pitchFamily="2" charset="2"/>
              <a:buChar char="l"/>
              <a:defRPr sz="2300">
                <a:solidFill>
                  <a:schemeClr val="tx1"/>
                </a:solidFill>
                <a:latin typeface="Arial" panose="020B0604020202020204" pitchFamily="34" charset="0"/>
                <a:cs typeface="Arial" panose="020B0604020202020204" pitchFamily="34" charset="0"/>
              </a:defRPr>
            </a:lvl3pPr>
            <a:lvl4pPr marL="1600200" indent="-228600">
              <a:spcBef>
                <a:spcPct val="20000"/>
              </a:spcBef>
              <a:buClr>
                <a:schemeClr val="accent1"/>
              </a:buClr>
              <a:buChar char="•"/>
              <a:defRPr sz="2000">
                <a:solidFill>
                  <a:schemeClr val="tx1"/>
                </a:solidFill>
                <a:latin typeface="Arial" panose="020B0604020202020204" pitchFamily="34" charset="0"/>
                <a:cs typeface="Arial" panose="020B0604020202020204" pitchFamily="34" charset="0"/>
              </a:defRPr>
            </a:lvl4pPr>
            <a:lvl5pPr marL="2057400" indent="-228600">
              <a:spcBef>
                <a:spcPct val="20000"/>
              </a:spcBef>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lr>
                <a:schemeClr val="accent1"/>
              </a:buClr>
              <a:buFont typeface="Wingdings" panose="05000000000000000000" pitchFamily="2" charset="2"/>
              <a:buChar char=""/>
              <a:defRPr sz="2000">
                <a:solidFill>
                  <a:schemeClr val="tx1"/>
                </a:solidFill>
                <a:latin typeface="Arial" panose="020B0604020202020204" pitchFamily="34" charset="0"/>
                <a:cs typeface="Arial" panose="020B0604020202020204" pitchFamily="34" charset="0"/>
              </a:defRPr>
            </a:lvl9pPr>
          </a:lstStyle>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5400" b="1" i="0" u="none" strike="noStrike" kern="1200" cap="none" spc="0" normalizeH="0" baseline="0" noProof="0" smtClean="0">
                <a:ln>
                  <a:noFill/>
                </a:ln>
                <a:solidFill>
                  <a:srgbClr val="FFC000"/>
                </a:solidFill>
                <a:effectLst/>
                <a:uLnTx/>
                <a:uFillTx/>
                <a:latin typeface="Arial" panose="020B0604020202020204" pitchFamily="34" charset="0"/>
                <a:ea typeface="+mn-ea"/>
                <a:cs typeface="Arial" panose="020B0604020202020204" pitchFamily="34" charset="0"/>
              </a:rPr>
              <a:t>CÂU HỎI</a:t>
            </a: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just"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Câu 1: Sinh viên hãy </a:t>
            </a: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so</a:t>
            </a:r>
            <a:r>
              <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 sánh các kiểu đàm phán</a:t>
            </a:r>
            <a:r>
              <a:rPr kumimoji="0" lang="en-US" sz="3200" b="1" i="0" u="none" strike="noStrike" kern="1200" cap="none" spc="0" normalizeH="0" baseline="0" noProof="0" smtClean="0">
                <a:ln>
                  <a:noFill/>
                </a:ln>
                <a:solidFill>
                  <a:srgbClr val="FFFFFF"/>
                </a:solidFill>
                <a:effectLst/>
                <a:uLnTx/>
                <a:uFillTx/>
                <a:latin typeface="Arial"/>
                <a:ea typeface="+mn-ea"/>
                <a:cs typeface="Arial" panose="020B0604020202020204" pitchFamily="34" charset="0"/>
              </a:rPr>
              <a:t>?</a:t>
            </a:r>
            <a:endParaRPr kumimoji="0" lang="en-US" sz="3200" b="1" i="0" u="none" strike="noStrike" kern="1200" cap="none" spc="0" normalizeH="0" baseline="0" noProof="0" smtClean="0">
              <a:ln>
                <a:noFill/>
              </a:ln>
              <a:solidFill>
                <a:srgbClr val="FFFFFF"/>
              </a:solidFill>
              <a:effectLst/>
              <a:uLnTx/>
              <a:uFillTx/>
              <a:latin typeface="Arial"/>
              <a:ea typeface="+mn-ea"/>
              <a:cs typeface="Arial" panose="020B0604020202020204" pitchFamily="34" charset="0"/>
            </a:endParaRPr>
          </a:p>
          <a:p>
            <a:pPr marL="0" marR="0" lvl="0" indent="0" algn="just"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Câu 2: Sinh viên hãy nêu</a:t>
            </a:r>
            <a:r>
              <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 </a:t>
            </a:r>
            <a:r>
              <a:rPr kumimoji="0" lang="en-US" sz="3200" b="1" i="0" u="none" strike="noStrike" kern="1200" cap="none" spc="0" normalizeH="0" noProof="0" smtClean="0">
                <a:ln>
                  <a:noFill/>
                </a:ln>
                <a:solidFill>
                  <a:srgbClr val="FFFFFF"/>
                </a:solidFill>
                <a:effectLst/>
                <a:uLnTx/>
                <a:uFillTx/>
                <a:latin typeface="Arial" panose="020B0604020202020204" pitchFamily="34" charset="0"/>
                <a:ea typeface="+mn-ea"/>
                <a:cs typeface="Arial" panose="020B0604020202020204" pitchFamily="34" charset="0"/>
              </a:rPr>
              <a:t>tiến trình của đàm phán</a:t>
            </a:r>
            <a:r>
              <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a:t>
            </a:r>
            <a:endParaRPr kumimoji="0" lang="en-US" sz="3200" b="0"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l"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40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a:p>
            <a:pPr marL="0" marR="0" lvl="0" indent="0" algn="ctr" defTabSz="914400" rtl="0" eaLnBrk="0" fontAlgn="base" latinLnBrk="0" hangingPunct="0">
              <a:lnSpc>
                <a:spcPct val="100000"/>
              </a:lnSpc>
              <a:spcBef>
                <a:spcPct val="20000"/>
              </a:spcBef>
              <a:spcAft>
                <a:spcPct val="0"/>
              </a:spcAft>
              <a:buClr>
                <a:srgbClr val="CCCCFF"/>
              </a:buClr>
              <a:buSzTx/>
              <a:buFont typeface="Wingdings" panose="05000000000000000000" pitchFamily="2" charset="2"/>
              <a:buNone/>
              <a:tabLst/>
              <a:defRPr/>
            </a:pPr>
            <a:endParaRPr kumimoji="0" lang="en-US" sz="3200" b="0"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99332" name="Picture 1"/>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0"/>
            <a:ext cx="2514600" cy="195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728325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ircle(in)">
                                      <p:cBhvr>
                                        <p:cTn id="7" dur="2000"/>
                                        <p:tgtEl>
                                          <p:spTgt spid="737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1" grpId="0" animBg="1"/>
    </p:bldLst>
  </p:timing>
</p:sld>
</file>

<file path=ppt/theme/theme1.xml><?xml version="1.0" encoding="utf-8"?>
<a:theme xmlns:a="http://schemas.openxmlformats.org/drawingml/2006/main" name="Ocean">
  <a:themeElements>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ean">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Ocean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ean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ean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ean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ean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ean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ean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ean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Watermark">
  <a:themeElements>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fontScheme name="Watermark">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Watermark 1">
        <a:dk1>
          <a:srgbClr val="000000"/>
        </a:dk1>
        <a:lt1>
          <a:srgbClr val="FFFFFF"/>
        </a:lt1>
        <a:dk2>
          <a:srgbClr val="000000"/>
        </a:dk2>
        <a:lt2>
          <a:srgbClr val="808080"/>
        </a:lt2>
        <a:accent1>
          <a:srgbClr val="CCCCFF"/>
        </a:accent1>
        <a:accent2>
          <a:srgbClr val="D9D8EC"/>
        </a:accent2>
        <a:accent3>
          <a:srgbClr val="FFFFFF"/>
        </a:accent3>
        <a:accent4>
          <a:srgbClr val="000000"/>
        </a:accent4>
        <a:accent5>
          <a:srgbClr val="E2E2FF"/>
        </a:accent5>
        <a:accent6>
          <a:srgbClr val="C4C4D6"/>
        </a:accent6>
        <a:hlink>
          <a:srgbClr val="6767FF"/>
        </a:hlink>
        <a:folHlink>
          <a:srgbClr val="9933FF"/>
        </a:folHlink>
      </a:clrScheme>
      <a:clrMap bg1="lt1" tx1="dk1" bg2="lt2" tx2="dk2" accent1="accent1" accent2="accent2" accent3="accent3" accent4="accent4" accent5="accent5" accent6="accent6" hlink="hlink" folHlink="folHlink"/>
    </a:extraClrScheme>
    <a:extraClrScheme>
      <a:clrScheme name="Watermark 2">
        <a:dk1>
          <a:srgbClr val="000000"/>
        </a:dk1>
        <a:lt1>
          <a:srgbClr val="FFFFFF"/>
        </a:lt1>
        <a:dk2>
          <a:srgbClr val="666633"/>
        </a:dk2>
        <a:lt2>
          <a:srgbClr val="5F5F5F"/>
        </a:lt2>
        <a:accent1>
          <a:srgbClr val="FFCC00"/>
        </a:accent1>
        <a:accent2>
          <a:srgbClr val="EFF0B2"/>
        </a:accent2>
        <a:accent3>
          <a:srgbClr val="FFFFFF"/>
        </a:accent3>
        <a:accent4>
          <a:srgbClr val="000000"/>
        </a:accent4>
        <a:accent5>
          <a:srgbClr val="FFE2AA"/>
        </a:accent5>
        <a:accent6>
          <a:srgbClr val="D9D9A1"/>
        </a:accent6>
        <a:hlink>
          <a:srgbClr val="808000"/>
        </a:hlink>
        <a:folHlink>
          <a:srgbClr val="CCCC00"/>
        </a:folHlink>
      </a:clrScheme>
      <a:clrMap bg1="lt1" tx1="dk1" bg2="lt2" tx2="dk2" accent1="accent1" accent2="accent2" accent3="accent3" accent4="accent4" accent5="accent5" accent6="accent6" hlink="hlink" folHlink="folHlink"/>
    </a:extraClrScheme>
    <a:extraClrScheme>
      <a:clrScheme name="Watermark 3">
        <a:dk1>
          <a:srgbClr val="000000"/>
        </a:dk1>
        <a:lt1>
          <a:srgbClr val="FFFFFF"/>
        </a:lt1>
        <a:dk2>
          <a:srgbClr val="000000"/>
        </a:dk2>
        <a:lt2>
          <a:srgbClr val="666699"/>
        </a:lt2>
        <a:accent1>
          <a:srgbClr val="9BB0CB"/>
        </a:accent1>
        <a:accent2>
          <a:srgbClr val="D1E0CE"/>
        </a:accent2>
        <a:accent3>
          <a:srgbClr val="FFFFFF"/>
        </a:accent3>
        <a:accent4>
          <a:srgbClr val="000000"/>
        </a:accent4>
        <a:accent5>
          <a:srgbClr val="CBD4E2"/>
        </a:accent5>
        <a:accent6>
          <a:srgbClr val="BDCBBA"/>
        </a:accent6>
        <a:hlink>
          <a:srgbClr val="8EA642"/>
        </a:hlink>
        <a:folHlink>
          <a:srgbClr val="CCCC00"/>
        </a:folHlink>
      </a:clrScheme>
      <a:clrMap bg1="lt1" tx1="dk1" bg2="lt2" tx2="dk2" accent1="accent1" accent2="accent2" accent3="accent3" accent4="accent4" accent5="accent5" accent6="accent6" hlink="hlink" folHlink="folHlink"/>
    </a:extraClrScheme>
    <a:extraClrScheme>
      <a:clrScheme name="Watermark 4">
        <a:dk1>
          <a:srgbClr val="333300"/>
        </a:dk1>
        <a:lt1>
          <a:srgbClr val="FFFFCC"/>
        </a:lt1>
        <a:dk2>
          <a:srgbClr val="336600"/>
        </a:dk2>
        <a:lt2>
          <a:srgbClr val="FFFFCC"/>
        </a:lt2>
        <a:accent1>
          <a:srgbClr val="99CC00"/>
        </a:accent1>
        <a:accent2>
          <a:srgbClr val="669900"/>
        </a:accent2>
        <a:accent3>
          <a:srgbClr val="ADB8AA"/>
        </a:accent3>
        <a:accent4>
          <a:srgbClr val="DADAAE"/>
        </a:accent4>
        <a:accent5>
          <a:srgbClr val="CAE2AA"/>
        </a:accent5>
        <a:accent6>
          <a:srgbClr val="5C8A00"/>
        </a:accent6>
        <a:hlink>
          <a:srgbClr val="CC9900"/>
        </a:hlink>
        <a:folHlink>
          <a:srgbClr val="FFCC00"/>
        </a:folHlink>
      </a:clrScheme>
      <a:clrMap bg1="dk2" tx1="lt1" bg2="dk1" tx2="lt2" accent1="accent1" accent2="accent2" accent3="accent3" accent4="accent4" accent5="accent5" accent6="accent6" hlink="hlink" folHlink="folHlink"/>
    </a:extraClrScheme>
    <a:extraClrScheme>
      <a:clrScheme name="Watermark 5">
        <a:dk1>
          <a:srgbClr val="424458"/>
        </a:dk1>
        <a:lt1>
          <a:srgbClr val="FFFFFF"/>
        </a:lt1>
        <a:dk2>
          <a:srgbClr val="004A48"/>
        </a:dk2>
        <a:lt2>
          <a:srgbClr val="FFFFFF"/>
        </a:lt2>
        <a:accent1>
          <a:srgbClr val="83B200"/>
        </a:accent1>
        <a:accent2>
          <a:srgbClr val="006260"/>
        </a:accent2>
        <a:accent3>
          <a:srgbClr val="AAB1B1"/>
        </a:accent3>
        <a:accent4>
          <a:srgbClr val="DADADA"/>
        </a:accent4>
        <a:accent5>
          <a:srgbClr val="C1D5AA"/>
        </a:accent5>
        <a:accent6>
          <a:srgbClr val="005856"/>
        </a:accent6>
        <a:hlink>
          <a:srgbClr val="6666FF"/>
        </a:hlink>
        <a:folHlink>
          <a:srgbClr val="B2B2B2"/>
        </a:folHlink>
      </a:clrScheme>
      <a:clrMap bg1="dk2" tx1="lt1" bg2="dk1" tx2="lt2" accent1="accent1" accent2="accent2" accent3="accent3" accent4="accent4" accent5="accent5" accent6="accent6" hlink="hlink" folHlink="folHlink"/>
    </a:extraClrScheme>
    <a:extraClrScheme>
      <a:clrScheme name="Watermark 6">
        <a:dk1>
          <a:srgbClr val="000000"/>
        </a:dk1>
        <a:lt1>
          <a:srgbClr val="FFFFFF"/>
        </a:lt1>
        <a:dk2>
          <a:srgbClr val="1C2046"/>
        </a:dk2>
        <a:lt2>
          <a:srgbClr val="FFFFFF"/>
        </a:lt2>
        <a:accent1>
          <a:srgbClr val="00CCFF"/>
        </a:accent1>
        <a:accent2>
          <a:srgbClr val="2D226E"/>
        </a:accent2>
        <a:accent3>
          <a:srgbClr val="ABABB0"/>
        </a:accent3>
        <a:accent4>
          <a:srgbClr val="DADADA"/>
        </a:accent4>
        <a:accent5>
          <a:srgbClr val="AAE2FF"/>
        </a:accent5>
        <a:accent6>
          <a:srgbClr val="281E63"/>
        </a:accent6>
        <a:hlink>
          <a:srgbClr val="666699"/>
        </a:hlink>
        <a:folHlink>
          <a:srgbClr val="9999FF"/>
        </a:folHlink>
      </a:clrScheme>
      <a:clrMap bg1="dk2" tx1="lt1" bg2="dk1" tx2="lt2" accent1="accent1" accent2="accent2" accent3="accent3" accent4="accent4" accent5="accent5" accent6="accent6" hlink="hlink" folHlink="folHlink"/>
    </a:extraClrScheme>
    <a:extraClrScheme>
      <a:clrScheme name="Watermark 7">
        <a:dk1>
          <a:srgbClr val="424458"/>
        </a:dk1>
        <a:lt1>
          <a:srgbClr val="FFFFFF"/>
        </a:lt1>
        <a:dk2>
          <a:srgbClr val="000066"/>
        </a:dk2>
        <a:lt2>
          <a:srgbClr val="FFFFFF"/>
        </a:lt2>
        <a:accent1>
          <a:srgbClr val="6666FF"/>
        </a:accent1>
        <a:accent2>
          <a:srgbClr val="333399"/>
        </a:accent2>
        <a:accent3>
          <a:srgbClr val="AAAAB8"/>
        </a:accent3>
        <a:accent4>
          <a:srgbClr val="DADADA"/>
        </a:accent4>
        <a:accent5>
          <a:srgbClr val="B8B8FF"/>
        </a:accent5>
        <a:accent6>
          <a:srgbClr val="2D2D8A"/>
        </a:accent6>
        <a:hlink>
          <a:srgbClr val="FF9900"/>
        </a:hlink>
        <a:folHlink>
          <a:srgbClr val="CCCC00"/>
        </a:folHlink>
      </a:clrScheme>
      <a:clrMap bg1="dk2" tx1="lt1" bg2="dk1" tx2="lt2" accent1="accent1" accent2="accent2" accent3="accent3" accent4="accent4" accent5="accent5" accent6="accent6" hlink="hlink" folHlink="folHlink"/>
    </a:extraClrScheme>
    <a:extraClrScheme>
      <a:clrScheme name="Watermark 8">
        <a:dk1>
          <a:srgbClr val="1C1C1C"/>
        </a:dk1>
        <a:lt1>
          <a:srgbClr val="FFFFCC"/>
        </a:lt1>
        <a:dk2>
          <a:srgbClr val="390B20"/>
        </a:dk2>
        <a:lt2>
          <a:srgbClr val="FFFFCC"/>
        </a:lt2>
        <a:accent1>
          <a:srgbClr val="FF916F"/>
        </a:accent1>
        <a:accent2>
          <a:srgbClr val="561450"/>
        </a:accent2>
        <a:accent3>
          <a:srgbClr val="AEAAAB"/>
        </a:accent3>
        <a:accent4>
          <a:srgbClr val="DADAAE"/>
        </a:accent4>
        <a:accent5>
          <a:srgbClr val="FFC7BB"/>
        </a:accent5>
        <a:accent6>
          <a:srgbClr val="4D1148"/>
        </a:accent6>
        <a:hlink>
          <a:srgbClr val="637D95"/>
        </a:hlink>
        <a:folHlink>
          <a:srgbClr val="FFCC00"/>
        </a:folHlink>
      </a:clrScheme>
      <a:clrMap bg1="dk2" tx1="lt1" bg2="dk1" tx2="lt2" accent1="accent1" accent2="accent2" accent3="accent3" accent4="accent4" accent5="accent5" accent6="accent6" hlink="hlink" folHlink="folHlink"/>
    </a:extraClrScheme>
    <a:extraClrScheme>
      <a:clrScheme name="Watermark 9">
        <a:dk1>
          <a:srgbClr val="4C0000"/>
        </a:dk1>
        <a:lt1>
          <a:srgbClr val="FFFFFF"/>
        </a:lt1>
        <a:dk2>
          <a:srgbClr val="722104"/>
        </a:dk2>
        <a:lt2>
          <a:srgbClr val="FFFFFF"/>
        </a:lt2>
        <a:accent1>
          <a:srgbClr val="CC6600"/>
        </a:accent1>
        <a:accent2>
          <a:srgbClr val="8A2E00"/>
        </a:accent2>
        <a:accent3>
          <a:srgbClr val="BCABAA"/>
        </a:accent3>
        <a:accent4>
          <a:srgbClr val="DADADA"/>
        </a:accent4>
        <a:accent5>
          <a:srgbClr val="E2B8AA"/>
        </a:accent5>
        <a:accent6>
          <a:srgbClr val="7D2900"/>
        </a:accent6>
        <a:hlink>
          <a:srgbClr val="FFCC00"/>
        </a:hlink>
        <a:folHlink>
          <a:srgbClr val="FF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71_slide">
  <a:themeElements>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fontScheme name="71_slide">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71_slide 1">
        <a:dk1>
          <a:srgbClr val="000000"/>
        </a:dk1>
        <a:lt1>
          <a:srgbClr val="D6DBEF"/>
        </a:lt1>
        <a:dk2>
          <a:srgbClr val="000000"/>
        </a:dk2>
        <a:lt2>
          <a:srgbClr val="B2B2B2"/>
        </a:lt2>
        <a:accent1>
          <a:srgbClr val="EFEBF7"/>
        </a:accent1>
        <a:accent2>
          <a:srgbClr val="B2BBE4"/>
        </a:accent2>
        <a:accent3>
          <a:srgbClr val="E8EAF6"/>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2">
        <a:dk1>
          <a:srgbClr val="000000"/>
        </a:dk1>
        <a:lt1>
          <a:srgbClr val="D6DBEF"/>
        </a:lt1>
        <a:dk2>
          <a:srgbClr val="000000"/>
        </a:dk2>
        <a:lt2>
          <a:srgbClr val="B2B2B2"/>
        </a:lt2>
        <a:accent1>
          <a:srgbClr val="A0ABDA"/>
        </a:accent1>
        <a:accent2>
          <a:srgbClr val="7CB0CC"/>
        </a:accent2>
        <a:accent3>
          <a:srgbClr val="E8EAF6"/>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3">
        <a:dk1>
          <a:srgbClr val="000000"/>
        </a:dk1>
        <a:lt1>
          <a:srgbClr val="D6DBEF"/>
        </a:lt1>
        <a:dk2>
          <a:srgbClr val="000000"/>
        </a:dk2>
        <a:lt2>
          <a:srgbClr val="B2B2B2"/>
        </a:lt2>
        <a:accent1>
          <a:srgbClr val="D3D38E"/>
        </a:accent1>
        <a:accent2>
          <a:srgbClr val="DBAF8F"/>
        </a:accent2>
        <a:accent3>
          <a:srgbClr val="E8EAF6"/>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4">
        <a:dk1>
          <a:srgbClr val="000000"/>
        </a:dk1>
        <a:lt1>
          <a:srgbClr val="D6DBEF"/>
        </a:lt1>
        <a:dk2>
          <a:srgbClr val="000000"/>
        </a:dk2>
        <a:lt2>
          <a:srgbClr val="B2B2B2"/>
        </a:lt2>
        <a:accent1>
          <a:srgbClr val="C5C56A"/>
        </a:accent1>
        <a:accent2>
          <a:srgbClr val="7C8BCC"/>
        </a:accent2>
        <a:accent3>
          <a:srgbClr val="E8EAF6"/>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
      <a:clrScheme name="71_slide 5">
        <a:dk1>
          <a:srgbClr val="000000"/>
        </a:dk1>
        <a:lt1>
          <a:srgbClr val="FFFFFF"/>
        </a:lt1>
        <a:dk2>
          <a:srgbClr val="000000"/>
        </a:dk2>
        <a:lt2>
          <a:srgbClr val="B2B2B2"/>
        </a:lt2>
        <a:accent1>
          <a:srgbClr val="EFEBF7"/>
        </a:accent1>
        <a:accent2>
          <a:srgbClr val="B2BBE4"/>
        </a:accent2>
        <a:accent3>
          <a:srgbClr val="FFFFFF"/>
        </a:accent3>
        <a:accent4>
          <a:srgbClr val="000000"/>
        </a:accent4>
        <a:accent5>
          <a:srgbClr val="F6F3FA"/>
        </a:accent5>
        <a:accent6>
          <a:srgbClr val="A1A9CF"/>
        </a:accent6>
        <a:hlink>
          <a:srgbClr val="6379CE"/>
        </a:hlink>
        <a:folHlink>
          <a:srgbClr val="31459C"/>
        </a:folHlink>
      </a:clrScheme>
      <a:clrMap bg1="lt1" tx1="dk1" bg2="lt2" tx2="dk2" accent1="accent1" accent2="accent2" accent3="accent3" accent4="accent4" accent5="accent5" accent6="accent6" hlink="hlink" folHlink="folHlink"/>
    </a:extraClrScheme>
    <a:extraClrScheme>
      <a:clrScheme name="71_slide 6">
        <a:dk1>
          <a:srgbClr val="000000"/>
        </a:dk1>
        <a:lt1>
          <a:srgbClr val="FFFFFF"/>
        </a:lt1>
        <a:dk2>
          <a:srgbClr val="000000"/>
        </a:dk2>
        <a:lt2>
          <a:srgbClr val="B2B2B2"/>
        </a:lt2>
        <a:accent1>
          <a:srgbClr val="A0ABDA"/>
        </a:accent1>
        <a:accent2>
          <a:srgbClr val="7CB0CC"/>
        </a:accent2>
        <a:accent3>
          <a:srgbClr val="FFFFFF"/>
        </a:accent3>
        <a:accent4>
          <a:srgbClr val="000000"/>
        </a:accent4>
        <a:accent5>
          <a:srgbClr val="CDD2EA"/>
        </a:accent5>
        <a:accent6>
          <a:srgbClr val="709FB9"/>
        </a:accent6>
        <a:hlink>
          <a:srgbClr val="586BBE"/>
        </a:hlink>
        <a:folHlink>
          <a:srgbClr val="846BC5"/>
        </a:folHlink>
      </a:clrScheme>
      <a:clrMap bg1="lt1" tx1="dk1" bg2="lt2" tx2="dk2" accent1="accent1" accent2="accent2" accent3="accent3" accent4="accent4" accent5="accent5" accent6="accent6" hlink="hlink" folHlink="folHlink"/>
    </a:extraClrScheme>
    <a:extraClrScheme>
      <a:clrScheme name="71_slide 7">
        <a:dk1>
          <a:srgbClr val="000000"/>
        </a:dk1>
        <a:lt1>
          <a:srgbClr val="FFFFFF"/>
        </a:lt1>
        <a:dk2>
          <a:srgbClr val="000000"/>
        </a:dk2>
        <a:lt2>
          <a:srgbClr val="B2B2B2"/>
        </a:lt2>
        <a:accent1>
          <a:srgbClr val="D3D38E"/>
        </a:accent1>
        <a:accent2>
          <a:srgbClr val="DBAF8F"/>
        </a:accent2>
        <a:accent3>
          <a:srgbClr val="FFFFFF"/>
        </a:accent3>
        <a:accent4>
          <a:srgbClr val="000000"/>
        </a:accent4>
        <a:accent5>
          <a:srgbClr val="E6E6C6"/>
        </a:accent5>
        <a:accent6>
          <a:srgbClr val="C69E81"/>
        </a:accent6>
        <a:hlink>
          <a:srgbClr val="7C8BCC"/>
        </a:hlink>
        <a:folHlink>
          <a:srgbClr val="929239"/>
        </a:folHlink>
      </a:clrScheme>
      <a:clrMap bg1="lt1" tx1="dk1" bg2="lt2" tx2="dk2" accent1="accent1" accent2="accent2" accent3="accent3" accent4="accent4" accent5="accent5" accent6="accent6" hlink="hlink" folHlink="folHlink"/>
    </a:extraClrScheme>
    <a:extraClrScheme>
      <a:clrScheme name="71_slide 8">
        <a:dk1>
          <a:srgbClr val="000000"/>
        </a:dk1>
        <a:lt1>
          <a:srgbClr val="FFFFFF"/>
        </a:lt1>
        <a:dk2>
          <a:srgbClr val="000000"/>
        </a:dk2>
        <a:lt2>
          <a:srgbClr val="B2B2B2"/>
        </a:lt2>
        <a:accent1>
          <a:srgbClr val="C5C56A"/>
        </a:accent1>
        <a:accent2>
          <a:srgbClr val="7C8BCC"/>
        </a:accent2>
        <a:accent3>
          <a:srgbClr val="FFFFFF"/>
        </a:accent3>
        <a:accent4>
          <a:srgbClr val="000000"/>
        </a:accent4>
        <a:accent5>
          <a:srgbClr val="DFDFB9"/>
        </a:accent5>
        <a:accent6>
          <a:srgbClr val="707DB9"/>
        </a:accent6>
        <a:hlink>
          <a:srgbClr val="B68F47"/>
        </a:hlink>
        <a:folHlink>
          <a:srgbClr val="B6478F"/>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Artistic_33_www.FreeDownloadPowerPoint.com">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Office Theme">
      <a:majorFont>
        <a:latin typeface="Arial"/>
        <a:ea typeface=""/>
        <a:cs typeface=""/>
      </a:majorFont>
      <a:minorFont>
        <a:latin typeface="Arial"/>
        <a:ea typeface=""/>
        <a:cs typeface=""/>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Office Them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Office Them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Office Them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Office Them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Office Them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Office Them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Office Them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Maple">
  <a:themeElements>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fontScheme name="Maple">
      <a:majorFont>
        <a:latin typeface="Times New Roman"/>
        <a:ea typeface=""/>
        <a:cs typeface="Arial"/>
      </a:majorFont>
      <a:minorFont>
        <a:latin typeface="Times New Roman"/>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115888" algn="ctr" defTabSz="914400" rtl="0" eaLnBrk="1" fontAlgn="base" latinLnBrk="0" hangingPunct="1">
          <a:lnSpc>
            <a:spcPct val="100000"/>
          </a:lnSpc>
          <a:spcBef>
            <a:spcPct val="20000"/>
          </a:spcBef>
          <a:spcAft>
            <a:spcPct val="0"/>
          </a:spcAft>
          <a:buClr>
            <a:srgbClr val="3399FF"/>
          </a:buClr>
          <a:buSzTx/>
          <a:buFont typeface="Wingdings" panose="05000000000000000000" pitchFamily="2" charset="2"/>
          <a:buNone/>
          <a:tabLst/>
          <a:defRPr kumimoji="0" lang="en-US" altLang="en-US" sz="2800" b="0" i="0" u="none" strike="noStrike" cap="none" normalizeH="0" baseline="0" smtClean="0">
            <a:ln>
              <a:noFill/>
            </a:ln>
            <a:solidFill>
              <a:schemeClr val="tx1"/>
            </a:solidFill>
            <a:effectLst>
              <a:outerShdw blurRad="38100" dist="38100" dir="2700000" algn="tl">
                <a:srgbClr val="000000">
                  <a:alpha val="43137"/>
                </a:srgbClr>
              </a:outerShdw>
            </a:effectLst>
            <a:latin typeface="VNI-Avo" pitchFamily="2" charset="0"/>
            <a:cs typeface="Arial" panose="020B0604020202020204" pitchFamily="34" charset="0"/>
          </a:defRPr>
        </a:defPPr>
      </a:lstStyle>
    </a:lnDef>
  </a:objectDefaults>
  <a:extraClrSchemeLst>
    <a:extraClrScheme>
      <a:clrScheme name="Maple 1">
        <a:dk1>
          <a:srgbClr val="BB5F03"/>
        </a:dk1>
        <a:lt1>
          <a:srgbClr val="FFFFFF"/>
        </a:lt1>
        <a:dk2>
          <a:srgbClr val="993300"/>
        </a:dk2>
        <a:lt2>
          <a:srgbClr val="FEEC94"/>
        </a:lt2>
        <a:accent1>
          <a:srgbClr val="FF9900"/>
        </a:accent1>
        <a:accent2>
          <a:srgbClr val="B76A03"/>
        </a:accent2>
        <a:accent3>
          <a:srgbClr val="CAADAA"/>
        </a:accent3>
        <a:accent4>
          <a:srgbClr val="DADADA"/>
        </a:accent4>
        <a:accent5>
          <a:srgbClr val="FFCAAA"/>
        </a:accent5>
        <a:accent6>
          <a:srgbClr val="A65F02"/>
        </a:accent6>
        <a:hlink>
          <a:srgbClr val="FFFFCC"/>
        </a:hlink>
        <a:folHlink>
          <a:srgbClr val="CCCC00"/>
        </a:folHlink>
      </a:clrScheme>
      <a:clrMap bg1="dk2" tx1="lt1" bg2="dk1" tx2="lt2" accent1="accent1" accent2="accent2" accent3="accent3" accent4="accent4" accent5="accent5" accent6="accent6" hlink="hlink" folHlink="folHlink"/>
    </a:extraClrScheme>
    <a:extraClrScheme>
      <a:clrScheme name="Maple 2">
        <a:dk1>
          <a:srgbClr val="EA9306"/>
        </a:dk1>
        <a:lt1>
          <a:srgbClr val="FFFFFF"/>
        </a:lt1>
        <a:dk2>
          <a:srgbClr val="FAC120"/>
        </a:dk2>
        <a:lt2>
          <a:srgbClr val="FFFDD1"/>
        </a:lt2>
        <a:accent1>
          <a:srgbClr val="CC6600"/>
        </a:accent1>
        <a:accent2>
          <a:srgbClr val="FF9933"/>
        </a:accent2>
        <a:accent3>
          <a:srgbClr val="FCDDAB"/>
        </a:accent3>
        <a:accent4>
          <a:srgbClr val="DADADA"/>
        </a:accent4>
        <a:accent5>
          <a:srgbClr val="E2B8AA"/>
        </a:accent5>
        <a:accent6>
          <a:srgbClr val="E78A2D"/>
        </a:accent6>
        <a:hlink>
          <a:srgbClr val="A50021"/>
        </a:hlink>
        <a:folHlink>
          <a:srgbClr val="666633"/>
        </a:folHlink>
      </a:clrScheme>
      <a:clrMap bg1="dk2" tx1="lt1" bg2="dk1" tx2="lt2" accent1="accent1" accent2="accent2" accent3="accent3" accent4="accent4" accent5="accent5" accent6="accent6" hlink="hlink" folHlink="folHlink"/>
    </a:extraClrScheme>
    <a:extraClrScheme>
      <a:clrScheme name="Maple 3">
        <a:dk1>
          <a:srgbClr val="000000"/>
        </a:dk1>
        <a:lt1>
          <a:srgbClr val="FFFFCC"/>
        </a:lt1>
        <a:dk2>
          <a:srgbClr val="A26D18"/>
        </a:dk2>
        <a:lt2>
          <a:srgbClr val="F9D793"/>
        </a:lt2>
        <a:accent1>
          <a:srgbClr val="FFD05B"/>
        </a:accent1>
        <a:accent2>
          <a:srgbClr val="FEE1A8"/>
        </a:accent2>
        <a:accent3>
          <a:srgbClr val="FFFFE2"/>
        </a:accent3>
        <a:accent4>
          <a:srgbClr val="000000"/>
        </a:accent4>
        <a:accent5>
          <a:srgbClr val="FFE4B5"/>
        </a:accent5>
        <a:accent6>
          <a:srgbClr val="E6CC98"/>
        </a:accent6>
        <a:hlink>
          <a:srgbClr val="FF0000"/>
        </a:hlink>
        <a:folHlink>
          <a:srgbClr val="CC6600"/>
        </a:folHlink>
      </a:clrScheme>
      <a:clrMap bg1="lt1" tx1="dk1" bg2="lt2" tx2="dk2" accent1="accent1" accent2="accent2" accent3="accent3" accent4="accent4" accent5="accent5" accent6="accent6" hlink="hlink" folHlink="folHlink"/>
    </a:extraClrScheme>
    <a:extraClrScheme>
      <a:clrScheme name="Maple 4">
        <a:dk1>
          <a:srgbClr val="008000"/>
        </a:dk1>
        <a:lt1>
          <a:srgbClr val="FFFFFF"/>
        </a:lt1>
        <a:dk2>
          <a:srgbClr val="005800"/>
        </a:dk2>
        <a:lt2>
          <a:srgbClr val="FFFFCC"/>
        </a:lt2>
        <a:accent1>
          <a:srgbClr val="00CC99"/>
        </a:accent1>
        <a:accent2>
          <a:srgbClr val="007825"/>
        </a:accent2>
        <a:accent3>
          <a:srgbClr val="AAB4AA"/>
        </a:accent3>
        <a:accent4>
          <a:srgbClr val="DADADA"/>
        </a:accent4>
        <a:accent5>
          <a:srgbClr val="AAE2CA"/>
        </a:accent5>
        <a:accent6>
          <a:srgbClr val="006C20"/>
        </a:accent6>
        <a:hlink>
          <a:srgbClr val="9966FF"/>
        </a:hlink>
        <a:folHlink>
          <a:srgbClr val="99CCFF"/>
        </a:folHlink>
      </a:clrScheme>
      <a:clrMap bg1="dk2" tx1="lt1" bg2="dk1" tx2="lt2" accent1="accent1" accent2="accent2" accent3="accent3" accent4="accent4" accent5="accent5" accent6="accent6" hlink="hlink" folHlink="folHlink"/>
    </a:extraClrScheme>
    <a:extraClrScheme>
      <a:clrScheme name="Maple 5">
        <a:dk1>
          <a:srgbClr val="56925A"/>
        </a:dk1>
        <a:lt1>
          <a:srgbClr val="FFFFFF"/>
        </a:lt1>
        <a:dk2>
          <a:srgbClr val="6FB56D"/>
        </a:dk2>
        <a:lt2>
          <a:srgbClr val="FFFFCC"/>
        </a:lt2>
        <a:accent1>
          <a:srgbClr val="2B877C"/>
        </a:accent1>
        <a:accent2>
          <a:srgbClr val="5A9A5F"/>
        </a:accent2>
        <a:accent3>
          <a:srgbClr val="BBD7BA"/>
        </a:accent3>
        <a:accent4>
          <a:srgbClr val="DADADA"/>
        </a:accent4>
        <a:accent5>
          <a:srgbClr val="ACC3BF"/>
        </a:accent5>
        <a:accent6>
          <a:srgbClr val="518B55"/>
        </a:accent6>
        <a:hlink>
          <a:srgbClr val="99FF33"/>
        </a:hlink>
        <a:folHlink>
          <a:srgbClr val="CCFF99"/>
        </a:folHlink>
      </a:clrScheme>
      <a:clrMap bg1="dk2" tx1="lt1" bg2="dk1" tx2="lt2" accent1="accent1" accent2="accent2" accent3="accent3" accent4="accent4" accent5="accent5" accent6="accent6" hlink="hlink" folHlink="folHlink"/>
    </a:extraClrScheme>
    <a:extraClrScheme>
      <a:clrScheme name="Maple 6">
        <a:dk1>
          <a:srgbClr val="006699"/>
        </a:dk1>
        <a:lt1>
          <a:srgbClr val="FFFFFF"/>
        </a:lt1>
        <a:dk2>
          <a:srgbClr val="006666"/>
        </a:dk2>
        <a:lt2>
          <a:srgbClr val="CCECFF"/>
        </a:lt2>
        <a:accent1>
          <a:srgbClr val="00CCFF"/>
        </a:accent1>
        <a:accent2>
          <a:srgbClr val="017A83"/>
        </a:accent2>
        <a:accent3>
          <a:srgbClr val="AAB8B8"/>
        </a:accent3>
        <a:accent4>
          <a:srgbClr val="DADADA"/>
        </a:accent4>
        <a:accent5>
          <a:srgbClr val="AAE2FF"/>
        </a:accent5>
        <a:accent6>
          <a:srgbClr val="016E76"/>
        </a:accent6>
        <a:hlink>
          <a:srgbClr val="FFFFCC"/>
        </a:hlink>
        <a:folHlink>
          <a:srgbClr val="99FF99"/>
        </a:folHlink>
      </a:clrScheme>
      <a:clrMap bg1="dk2" tx1="lt1" bg2="dk1" tx2="lt2" accent1="accent1" accent2="accent2" accent3="accent3" accent4="accent4" accent5="accent5" accent6="accent6" hlink="hlink" folHlink="folHlink"/>
    </a:extraClrScheme>
    <a:extraClrScheme>
      <a:clrScheme name="Maple 7">
        <a:dk1>
          <a:srgbClr val="80ACC4"/>
        </a:dk1>
        <a:lt1>
          <a:srgbClr val="FFFFFF"/>
        </a:lt1>
        <a:dk2>
          <a:srgbClr val="B3D1DF"/>
        </a:dk2>
        <a:lt2>
          <a:srgbClr val="FFFFFF"/>
        </a:lt2>
        <a:accent1>
          <a:srgbClr val="5089A8"/>
        </a:accent1>
        <a:accent2>
          <a:srgbClr val="BBC6DB"/>
        </a:accent2>
        <a:accent3>
          <a:srgbClr val="D6E5EC"/>
        </a:accent3>
        <a:accent4>
          <a:srgbClr val="DADADA"/>
        </a:accent4>
        <a:accent5>
          <a:srgbClr val="B3C4D1"/>
        </a:accent5>
        <a:accent6>
          <a:srgbClr val="A9B3C6"/>
        </a:accent6>
        <a:hlink>
          <a:srgbClr val="0000FF"/>
        </a:hlink>
        <a:folHlink>
          <a:srgbClr val="006699"/>
        </a:folHlink>
      </a:clrScheme>
      <a:clrMap bg1="dk2" tx1="lt1" bg2="dk1" tx2="lt2" accent1="accent1" accent2="accent2" accent3="accent3" accent4="accent4" accent5="accent5" accent6="accent6" hlink="hlink" folHlink="folHlink"/>
    </a:extraClrScheme>
    <a:extraClrScheme>
      <a:clrScheme name="Maple 8">
        <a:dk1>
          <a:srgbClr val="5700AE"/>
        </a:dk1>
        <a:lt1>
          <a:srgbClr val="FFFFFF"/>
        </a:lt1>
        <a:dk2>
          <a:srgbClr val="7301CB"/>
        </a:dk2>
        <a:lt2>
          <a:srgbClr val="C5C5FF"/>
        </a:lt2>
        <a:accent1>
          <a:srgbClr val="9999FF"/>
        </a:accent1>
        <a:accent2>
          <a:srgbClr val="7000E0"/>
        </a:accent2>
        <a:accent3>
          <a:srgbClr val="BCAAE2"/>
        </a:accent3>
        <a:accent4>
          <a:srgbClr val="DADADA"/>
        </a:accent4>
        <a:accent5>
          <a:srgbClr val="CACAFF"/>
        </a:accent5>
        <a:accent6>
          <a:srgbClr val="6500CB"/>
        </a:accent6>
        <a:hlink>
          <a:srgbClr val="99F3FF"/>
        </a:hlink>
        <a:folHlink>
          <a:srgbClr val="CCCCFF"/>
        </a:folHlink>
      </a:clrScheme>
      <a:clrMap bg1="dk2" tx1="lt1" bg2="dk1" tx2="lt2" accent1="accent1" accent2="accent2" accent3="accent3" accent4="accent4" accent5="accent5" accent6="accent6" hlink="hlink" folHlink="folHlink"/>
    </a:extraClrScheme>
    <a:extraClrScheme>
      <a:clrScheme name="Maple 9">
        <a:dk1>
          <a:srgbClr val="003366"/>
        </a:dk1>
        <a:lt1>
          <a:srgbClr val="FFFFFF"/>
        </a:lt1>
        <a:dk2>
          <a:srgbClr val="003366"/>
        </a:dk2>
        <a:lt2>
          <a:srgbClr val="CBD5DF"/>
        </a:lt2>
        <a:accent1>
          <a:srgbClr val="A9BEE9"/>
        </a:accent1>
        <a:accent2>
          <a:srgbClr val="D6E4F2"/>
        </a:accent2>
        <a:accent3>
          <a:srgbClr val="FFFFFF"/>
        </a:accent3>
        <a:accent4>
          <a:srgbClr val="002A56"/>
        </a:accent4>
        <a:accent5>
          <a:srgbClr val="D1DBF2"/>
        </a:accent5>
        <a:accent6>
          <a:srgbClr val="C2CFDB"/>
        </a:accent6>
        <a:hlink>
          <a:srgbClr val="0000CC"/>
        </a:hlink>
        <a:folHlink>
          <a:srgbClr val="8668E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11164</TotalTime>
  <Words>1146</Words>
  <Application>Microsoft Office PowerPoint</Application>
  <PresentationFormat>On-screen Show (4:3)</PresentationFormat>
  <Paragraphs>206</Paragraphs>
  <Slides>33</Slides>
  <Notes>30</Notes>
  <HiddenSlides>0</HiddenSlides>
  <MMClips>0</MMClips>
  <ScaleCrop>false</ScaleCrop>
  <HeadingPairs>
    <vt:vector size="6" baseType="variant">
      <vt:variant>
        <vt:lpstr>Fonts Used</vt:lpstr>
      </vt:variant>
      <vt:variant>
        <vt:i4>8</vt:i4>
      </vt:variant>
      <vt:variant>
        <vt:lpstr>Theme</vt:lpstr>
      </vt:variant>
      <vt:variant>
        <vt:i4>5</vt:i4>
      </vt:variant>
      <vt:variant>
        <vt:lpstr>Slide Titles</vt:lpstr>
      </vt:variant>
      <vt:variant>
        <vt:i4>33</vt:i4>
      </vt:variant>
    </vt:vector>
  </HeadingPairs>
  <TitlesOfParts>
    <vt:vector size="46" baseType="lpstr">
      <vt:lpstr>Wingdings</vt:lpstr>
      <vt:lpstr>Verdana</vt:lpstr>
      <vt:lpstr>Tahoma</vt:lpstr>
      <vt:lpstr>VNI-Avo</vt:lpstr>
      <vt:lpstr>VNI-Times</vt:lpstr>
      <vt:lpstr>Times New Roman</vt:lpstr>
      <vt:lpstr>Arial</vt:lpstr>
      <vt:lpstr>SimSun</vt:lpstr>
      <vt:lpstr>Ocean</vt:lpstr>
      <vt:lpstr>Watermark</vt:lpstr>
      <vt:lpstr>71_slide</vt:lpstr>
      <vt:lpstr>Artistic_33_www.FreeDownloadPowerPoint.com</vt:lpstr>
      <vt:lpstr>Maple</vt:lpstr>
      <vt:lpstr>PowerPoint Presentation</vt:lpstr>
      <vt:lpstr>PowerPoint Presentation</vt:lpstr>
      <vt:lpstr>PowerPoint Presentation</vt:lpstr>
      <vt:lpstr>MỤC TIÊU</vt:lpstr>
      <vt:lpstr>NỘI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&lt;egyptian hak&gt;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egyptian hak</dc:creator>
  <cp:lastModifiedBy>Windows User</cp:lastModifiedBy>
  <cp:revision>915</cp:revision>
  <dcterms:created xsi:type="dcterms:W3CDTF">2006-11-05T16:52:43Z</dcterms:created>
  <dcterms:modified xsi:type="dcterms:W3CDTF">2021-06-02T08:44:03Z</dcterms:modified>
</cp:coreProperties>
</file>