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27"/>
  </p:notesMasterIdLst>
  <p:sldIdLst>
    <p:sldId id="379" r:id="rId6"/>
    <p:sldId id="743" r:id="rId7"/>
    <p:sldId id="947" r:id="rId8"/>
    <p:sldId id="948" r:id="rId9"/>
    <p:sldId id="949" r:id="rId10"/>
    <p:sldId id="1029" r:id="rId11"/>
    <p:sldId id="1030" r:id="rId12"/>
    <p:sldId id="1031" r:id="rId13"/>
    <p:sldId id="886" r:id="rId14"/>
    <p:sldId id="887" r:id="rId15"/>
    <p:sldId id="888" r:id="rId16"/>
    <p:sldId id="1020" r:id="rId17"/>
    <p:sldId id="1021" r:id="rId18"/>
    <p:sldId id="1028" r:id="rId19"/>
    <p:sldId id="1022" r:id="rId20"/>
    <p:sldId id="1023" r:id="rId21"/>
    <p:sldId id="1024" r:id="rId22"/>
    <p:sldId id="1025" r:id="rId23"/>
    <p:sldId id="1026" r:id="rId24"/>
    <p:sldId id="1027" r:id="rId25"/>
    <p:sldId id="946" r:id="rId26"/>
  </p:sldIdLst>
  <p:sldSz cx="9144000" cy="6858000" type="screen4x3"/>
  <p:notesSz cx="6858000" cy="9144000"/>
  <p:embeddedFontLst>
    <p:embeddedFont>
      <p:font typeface="Calibri" panose="020F0502020204030204" pitchFamily="34" charset="0"/>
      <p:regular r:id="rId28"/>
      <p:bold r:id="rId29"/>
      <p:italic r:id="rId30"/>
      <p:boldItalic r:id="rId31"/>
    </p:embeddedFont>
    <p:embeddedFont>
      <p:font typeface="Verdana" panose="020B0604030504040204" pitchFamily="34" charset="0"/>
      <p:regular r:id="rId32"/>
      <p:bold r:id="rId33"/>
      <p:italic r:id="rId34"/>
      <p:boldItalic r:id="rId35"/>
    </p:embeddedFont>
    <p:embeddedFont>
      <p:font typeface="Tahoma" panose="020B0604030504040204" pitchFamily="34" charset="0"/>
      <p:regular r:id="rId36"/>
      <p:bold r:id="rId37"/>
    </p:embeddedFont>
    <p:embeddedFont>
      <p:font typeface="VNI-Avo" pitchFamily="2" charset="0"/>
      <p:regular r:id="rId38"/>
      <p:bold r:id="rId39"/>
      <p:italic r:id="rId40"/>
      <p:boldItalic r:id="rId41"/>
    </p:embeddedFont>
    <p:embeddedFont>
      <p:font typeface="VNI-Times" pitchFamily="2" charset="0"/>
      <p:regular r:id="rId42"/>
      <p:bold r:id="rId43"/>
      <p:italic r:id="rId44"/>
      <p:boldItalic r:id="rId45"/>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B4A6"/>
    <a:srgbClr val="456C44"/>
    <a:srgbClr val="6666FF"/>
    <a:srgbClr val="CC6600"/>
    <a:srgbClr val="6600CC"/>
    <a:srgbClr val="0000FF"/>
    <a:srgbClr val="F4F173"/>
    <a:srgbClr val="66FFCC"/>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82905" autoAdjust="0"/>
  </p:normalViewPr>
  <p:slideViewPr>
    <p:cSldViewPr>
      <p:cViewPr varScale="1">
        <p:scale>
          <a:sx n="55" d="100"/>
          <a:sy n="55" d="100"/>
        </p:scale>
        <p:origin x="1500" y="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12.fntdata"/><Relationship Id="rId21" Type="http://schemas.openxmlformats.org/officeDocument/2006/relationships/slide" Target="slides/slide16.xml"/><Relationship Id="rId34" Type="http://schemas.openxmlformats.org/officeDocument/2006/relationships/font" Target="fonts/font7.fntdata"/><Relationship Id="rId42" Type="http://schemas.openxmlformats.org/officeDocument/2006/relationships/font" Target="fonts/font15.fntdata"/><Relationship Id="rId47"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font" Target="fonts/font2.fntdata"/><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45" Type="http://schemas.openxmlformats.org/officeDocument/2006/relationships/font" Target="fonts/font18.fntdata"/><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1.fntdata"/><Relationship Id="rId36" Type="http://schemas.openxmlformats.org/officeDocument/2006/relationships/font" Target="fonts/font9.fntdata"/><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4.fntdata"/><Relationship Id="rId44" Type="http://schemas.openxmlformats.org/officeDocument/2006/relationships/font" Target="fonts/font17.fntdata"/><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font" Target="fonts/font16.fntdata"/><Relationship Id="rId48"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6.fntdata"/><Relationship Id="rId38" Type="http://schemas.openxmlformats.org/officeDocument/2006/relationships/font" Target="fonts/font11.fntdata"/><Relationship Id="rId46"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C624EE-C9CD-49DD-9F14-16674306663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2C95082-1900-445D-959F-29792EB11529}">
      <dgm:prSet phldrT="[Text]"/>
      <dgm:spPr>
        <a:solidFill>
          <a:srgbClr val="00B0F0"/>
        </a:solidFill>
      </dgm:spPr>
      <dgm:t>
        <a:bodyPr/>
        <a:lstStyle/>
        <a:p>
          <a:r>
            <a:rPr lang="en-US" smtClean="0"/>
            <a:t>Tuyển dụng nhân viên mới</a:t>
          </a:r>
          <a:endParaRPr lang="en-US"/>
        </a:p>
      </dgm:t>
    </dgm:pt>
    <dgm:pt modelId="{B7D24081-E2F4-4D68-9547-9FF3B991C1A6}" type="parTrans" cxnId="{E247EE89-87F5-4E35-827C-AED20983AC25}">
      <dgm:prSet/>
      <dgm:spPr/>
      <dgm:t>
        <a:bodyPr/>
        <a:lstStyle/>
        <a:p>
          <a:endParaRPr lang="en-US"/>
        </a:p>
      </dgm:t>
    </dgm:pt>
    <dgm:pt modelId="{4886610A-284E-4DA1-8E61-A79950AA436D}" type="sibTrans" cxnId="{E247EE89-87F5-4E35-827C-AED20983AC25}">
      <dgm:prSet/>
      <dgm:spPr/>
      <dgm:t>
        <a:bodyPr/>
        <a:lstStyle/>
        <a:p>
          <a:endParaRPr lang="en-US"/>
        </a:p>
      </dgm:t>
    </dgm:pt>
    <dgm:pt modelId="{4A558C0F-EDF6-4ABE-8F46-F88F42687FD3}">
      <dgm:prSet phldrT="[Text]"/>
      <dgm:spPr>
        <a:solidFill>
          <a:schemeClr val="accent1">
            <a:lumMod val="75000"/>
          </a:schemeClr>
        </a:solidFill>
      </dgm:spPr>
      <dgm:t>
        <a:bodyPr/>
        <a:lstStyle/>
        <a:p>
          <a:r>
            <a:rPr lang="en-US" smtClean="0"/>
            <a:t>Phân bổ nhân viên</a:t>
          </a:r>
          <a:endParaRPr lang="en-US"/>
        </a:p>
      </dgm:t>
    </dgm:pt>
    <dgm:pt modelId="{7BFEAD14-A8A5-44AC-BA31-E222007B37B2}" type="parTrans" cxnId="{A53C3663-BF9E-4287-8900-41970F1DC6B7}">
      <dgm:prSet/>
      <dgm:spPr/>
      <dgm:t>
        <a:bodyPr/>
        <a:lstStyle/>
        <a:p>
          <a:endParaRPr lang="en-US"/>
        </a:p>
      </dgm:t>
    </dgm:pt>
    <dgm:pt modelId="{3CEEB15E-55C8-4B03-B6F1-E7423D37BD95}" type="sibTrans" cxnId="{A53C3663-BF9E-4287-8900-41970F1DC6B7}">
      <dgm:prSet/>
      <dgm:spPr/>
      <dgm:t>
        <a:bodyPr/>
        <a:lstStyle/>
        <a:p>
          <a:endParaRPr lang="en-US"/>
        </a:p>
      </dgm:t>
    </dgm:pt>
    <dgm:pt modelId="{04A2749E-6043-4285-A1A9-C0CC2CDC80F8}">
      <dgm:prSet phldrT="[Text]"/>
      <dgm:spPr>
        <a:solidFill>
          <a:srgbClr val="0000FF"/>
        </a:solidFill>
      </dgm:spPr>
      <dgm:t>
        <a:bodyPr/>
        <a:lstStyle/>
        <a:p>
          <a:r>
            <a:rPr lang="en-US" smtClean="0"/>
            <a:t>Sắp xếp nhân viên </a:t>
          </a:r>
          <a:endParaRPr lang="en-US"/>
        </a:p>
      </dgm:t>
    </dgm:pt>
    <dgm:pt modelId="{82D57CDC-74A3-4501-8144-626AB58BE44D}" type="parTrans" cxnId="{CB94EE7F-B854-4B42-BA8C-D62FD80519CD}">
      <dgm:prSet/>
      <dgm:spPr/>
      <dgm:t>
        <a:bodyPr/>
        <a:lstStyle/>
        <a:p>
          <a:endParaRPr lang="en-US"/>
        </a:p>
      </dgm:t>
    </dgm:pt>
    <dgm:pt modelId="{6FF0598F-98F8-45C5-BE0E-6837B38349A6}" type="sibTrans" cxnId="{CB94EE7F-B854-4B42-BA8C-D62FD80519CD}">
      <dgm:prSet/>
      <dgm:spPr/>
      <dgm:t>
        <a:bodyPr/>
        <a:lstStyle/>
        <a:p>
          <a:endParaRPr lang="en-US"/>
        </a:p>
      </dgm:t>
    </dgm:pt>
    <dgm:pt modelId="{ADD80329-6721-4081-9179-083F814361F8}">
      <dgm:prSet phldrT="[Text]"/>
      <dgm:spPr>
        <a:solidFill>
          <a:srgbClr val="00B050"/>
        </a:solidFill>
      </dgm:spPr>
      <dgm:t>
        <a:bodyPr/>
        <a:lstStyle/>
        <a:p>
          <a:r>
            <a:rPr lang="en-US" smtClean="0"/>
            <a:t>Giữ chân nhân viên cũ </a:t>
          </a:r>
          <a:endParaRPr lang="en-US"/>
        </a:p>
      </dgm:t>
    </dgm:pt>
    <dgm:pt modelId="{32604D47-2FA1-4000-8D10-D59877AC2148}" type="parTrans" cxnId="{CD03534A-1715-485C-B205-DA372DA5A9AF}">
      <dgm:prSet/>
      <dgm:spPr/>
      <dgm:t>
        <a:bodyPr/>
        <a:lstStyle/>
        <a:p>
          <a:endParaRPr lang="en-US"/>
        </a:p>
      </dgm:t>
    </dgm:pt>
    <dgm:pt modelId="{F1758BEC-2979-492B-9789-C7E01F0A71A9}" type="sibTrans" cxnId="{CD03534A-1715-485C-B205-DA372DA5A9AF}">
      <dgm:prSet/>
      <dgm:spPr/>
      <dgm:t>
        <a:bodyPr/>
        <a:lstStyle/>
        <a:p>
          <a:endParaRPr lang="en-US"/>
        </a:p>
      </dgm:t>
    </dgm:pt>
    <dgm:pt modelId="{9047F298-7EA7-4E5A-AA41-8452B66C57CC}" type="pres">
      <dgm:prSet presAssocID="{83C624EE-C9CD-49DD-9F14-16674306663F}" presName="linear" presStyleCnt="0">
        <dgm:presLayoutVars>
          <dgm:dir/>
          <dgm:animLvl val="lvl"/>
          <dgm:resizeHandles val="exact"/>
        </dgm:presLayoutVars>
      </dgm:prSet>
      <dgm:spPr/>
      <dgm:t>
        <a:bodyPr/>
        <a:lstStyle/>
        <a:p>
          <a:endParaRPr lang="en-US"/>
        </a:p>
      </dgm:t>
    </dgm:pt>
    <dgm:pt modelId="{EE801860-BE6B-43E7-8E81-1BCF3E627F44}" type="pres">
      <dgm:prSet presAssocID="{22C95082-1900-445D-959F-29792EB11529}" presName="parentLin" presStyleCnt="0"/>
      <dgm:spPr/>
    </dgm:pt>
    <dgm:pt modelId="{978F033A-A5C1-412C-9B0B-8A03506FFA4D}" type="pres">
      <dgm:prSet presAssocID="{22C95082-1900-445D-959F-29792EB11529}" presName="parentLeftMargin" presStyleLbl="node1" presStyleIdx="0" presStyleCnt="4"/>
      <dgm:spPr/>
      <dgm:t>
        <a:bodyPr/>
        <a:lstStyle/>
        <a:p>
          <a:endParaRPr lang="en-US"/>
        </a:p>
      </dgm:t>
    </dgm:pt>
    <dgm:pt modelId="{313D4FB6-DE83-4473-8794-5DEF41B03F56}" type="pres">
      <dgm:prSet presAssocID="{22C95082-1900-445D-959F-29792EB11529}" presName="parentText" presStyleLbl="node1" presStyleIdx="0" presStyleCnt="4">
        <dgm:presLayoutVars>
          <dgm:chMax val="0"/>
          <dgm:bulletEnabled val="1"/>
        </dgm:presLayoutVars>
      </dgm:prSet>
      <dgm:spPr/>
      <dgm:t>
        <a:bodyPr/>
        <a:lstStyle/>
        <a:p>
          <a:endParaRPr lang="en-US"/>
        </a:p>
      </dgm:t>
    </dgm:pt>
    <dgm:pt modelId="{E2D54759-2AA6-430A-992A-40F0D0579C04}" type="pres">
      <dgm:prSet presAssocID="{22C95082-1900-445D-959F-29792EB11529}" presName="negativeSpace" presStyleCnt="0"/>
      <dgm:spPr/>
    </dgm:pt>
    <dgm:pt modelId="{A05D99B1-C0F6-4F75-8749-5AD7281D7F22}" type="pres">
      <dgm:prSet presAssocID="{22C95082-1900-445D-959F-29792EB11529}" presName="childText" presStyleLbl="conFgAcc1" presStyleIdx="0" presStyleCnt="4">
        <dgm:presLayoutVars>
          <dgm:bulletEnabled val="1"/>
        </dgm:presLayoutVars>
      </dgm:prSet>
      <dgm:spPr>
        <a:ln>
          <a:solidFill>
            <a:srgbClr val="CC6600"/>
          </a:solidFill>
        </a:ln>
      </dgm:spPr>
    </dgm:pt>
    <dgm:pt modelId="{427B13FC-ABB8-42E9-A31F-5786DA11B9B3}" type="pres">
      <dgm:prSet presAssocID="{4886610A-284E-4DA1-8E61-A79950AA436D}" presName="spaceBetweenRectangles" presStyleCnt="0"/>
      <dgm:spPr/>
    </dgm:pt>
    <dgm:pt modelId="{AFF35B83-29A7-4E1D-8261-77957B779782}" type="pres">
      <dgm:prSet presAssocID="{ADD80329-6721-4081-9179-083F814361F8}" presName="parentLin" presStyleCnt="0"/>
      <dgm:spPr/>
    </dgm:pt>
    <dgm:pt modelId="{FFF1781C-D1EA-4EB2-B873-7E0DC55BD27F}" type="pres">
      <dgm:prSet presAssocID="{ADD80329-6721-4081-9179-083F814361F8}" presName="parentLeftMargin" presStyleLbl="node1" presStyleIdx="0" presStyleCnt="4"/>
      <dgm:spPr/>
      <dgm:t>
        <a:bodyPr/>
        <a:lstStyle/>
        <a:p>
          <a:endParaRPr lang="en-US"/>
        </a:p>
      </dgm:t>
    </dgm:pt>
    <dgm:pt modelId="{02A63260-DF51-494A-B9F4-297AEC0E2D9E}" type="pres">
      <dgm:prSet presAssocID="{ADD80329-6721-4081-9179-083F814361F8}" presName="parentText" presStyleLbl="node1" presStyleIdx="1" presStyleCnt="4">
        <dgm:presLayoutVars>
          <dgm:chMax val="0"/>
          <dgm:bulletEnabled val="1"/>
        </dgm:presLayoutVars>
      </dgm:prSet>
      <dgm:spPr/>
      <dgm:t>
        <a:bodyPr/>
        <a:lstStyle/>
        <a:p>
          <a:endParaRPr lang="en-US"/>
        </a:p>
      </dgm:t>
    </dgm:pt>
    <dgm:pt modelId="{546351D6-0270-4B87-A6EF-175CC219A999}" type="pres">
      <dgm:prSet presAssocID="{ADD80329-6721-4081-9179-083F814361F8}" presName="negativeSpace" presStyleCnt="0"/>
      <dgm:spPr/>
    </dgm:pt>
    <dgm:pt modelId="{B350AC1B-3B1D-419C-A0CB-FAAF1E90E026}" type="pres">
      <dgm:prSet presAssocID="{ADD80329-6721-4081-9179-083F814361F8}" presName="childText" presStyleLbl="conFgAcc1" presStyleIdx="1" presStyleCnt="4">
        <dgm:presLayoutVars>
          <dgm:bulletEnabled val="1"/>
        </dgm:presLayoutVars>
      </dgm:prSet>
      <dgm:spPr>
        <a:ln>
          <a:solidFill>
            <a:srgbClr val="CC6600"/>
          </a:solidFill>
        </a:ln>
      </dgm:spPr>
      <dgm:t>
        <a:bodyPr/>
        <a:lstStyle/>
        <a:p>
          <a:endParaRPr lang="en-US"/>
        </a:p>
      </dgm:t>
    </dgm:pt>
    <dgm:pt modelId="{ACA3158F-D0E5-4AF8-82FC-55F4EB9B96ED}" type="pres">
      <dgm:prSet presAssocID="{F1758BEC-2979-492B-9789-C7E01F0A71A9}" presName="spaceBetweenRectangles" presStyleCnt="0"/>
      <dgm:spPr/>
    </dgm:pt>
    <dgm:pt modelId="{56ECBF8C-EBAB-45E0-907D-9F4D8880461F}" type="pres">
      <dgm:prSet presAssocID="{4A558C0F-EDF6-4ABE-8F46-F88F42687FD3}" presName="parentLin" presStyleCnt="0"/>
      <dgm:spPr/>
    </dgm:pt>
    <dgm:pt modelId="{E15AB0FF-4387-4761-A50D-6C0E211281D3}" type="pres">
      <dgm:prSet presAssocID="{4A558C0F-EDF6-4ABE-8F46-F88F42687FD3}" presName="parentLeftMargin" presStyleLbl="node1" presStyleIdx="1" presStyleCnt="4"/>
      <dgm:spPr/>
      <dgm:t>
        <a:bodyPr/>
        <a:lstStyle/>
        <a:p>
          <a:endParaRPr lang="en-US"/>
        </a:p>
      </dgm:t>
    </dgm:pt>
    <dgm:pt modelId="{95D33201-F2D8-44D4-B45C-65379CCFF4AE}" type="pres">
      <dgm:prSet presAssocID="{4A558C0F-EDF6-4ABE-8F46-F88F42687FD3}" presName="parentText" presStyleLbl="node1" presStyleIdx="2" presStyleCnt="4">
        <dgm:presLayoutVars>
          <dgm:chMax val="0"/>
          <dgm:bulletEnabled val="1"/>
        </dgm:presLayoutVars>
      </dgm:prSet>
      <dgm:spPr/>
      <dgm:t>
        <a:bodyPr/>
        <a:lstStyle/>
        <a:p>
          <a:endParaRPr lang="en-US"/>
        </a:p>
      </dgm:t>
    </dgm:pt>
    <dgm:pt modelId="{00F3AD94-1B1C-4A6A-9893-7C6CDB539081}" type="pres">
      <dgm:prSet presAssocID="{4A558C0F-EDF6-4ABE-8F46-F88F42687FD3}" presName="negativeSpace" presStyleCnt="0"/>
      <dgm:spPr/>
    </dgm:pt>
    <dgm:pt modelId="{3DC5F6E5-28EF-48BC-8A65-E87A2250C4A8}" type="pres">
      <dgm:prSet presAssocID="{4A558C0F-EDF6-4ABE-8F46-F88F42687FD3}" presName="childText" presStyleLbl="conFgAcc1" presStyleIdx="2" presStyleCnt="4">
        <dgm:presLayoutVars>
          <dgm:bulletEnabled val="1"/>
        </dgm:presLayoutVars>
      </dgm:prSet>
      <dgm:spPr>
        <a:ln>
          <a:solidFill>
            <a:srgbClr val="CC6600"/>
          </a:solidFill>
        </a:ln>
      </dgm:spPr>
    </dgm:pt>
    <dgm:pt modelId="{59C5DBD0-4ACF-49E3-9121-0A6E5B2D3D88}" type="pres">
      <dgm:prSet presAssocID="{3CEEB15E-55C8-4B03-B6F1-E7423D37BD95}" presName="spaceBetweenRectangles" presStyleCnt="0"/>
      <dgm:spPr/>
    </dgm:pt>
    <dgm:pt modelId="{A8CFA762-A2FD-4ABD-B8CD-18A1A11F25D1}" type="pres">
      <dgm:prSet presAssocID="{04A2749E-6043-4285-A1A9-C0CC2CDC80F8}" presName="parentLin" presStyleCnt="0"/>
      <dgm:spPr/>
    </dgm:pt>
    <dgm:pt modelId="{2938BFAD-4E4F-4B76-8662-B11CFCAC8F16}" type="pres">
      <dgm:prSet presAssocID="{04A2749E-6043-4285-A1A9-C0CC2CDC80F8}" presName="parentLeftMargin" presStyleLbl="node1" presStyleIdx="2" presStyleCnt="4"/>
      <dgm:spPr/>
      <dgm:t>
        <a:bodyPr/>
        <a:lstStyle/>
        <a:p>
          <a:endParaRPr lang="en-US"/>
        </a:p>
      </dgm:t>
    </dgm:pt>
    <dgm:pt modelId="{8604D963-322A-43FD-95FD-EDDF877E5AAE}" type="pres">
      <dgm:prSet presAssocID="{04A2749E-6043-4285-A1A9-C0CC2CDC80F8}" presName="parentText" presStyleLbl="node1" presStyleIdx="3" presStyleCnt="4">
        <dgm:presLayoutVars>
          <dgm:chMax val="0"/>
          <dgm:bulletEnabled val="1"/>
        </dgm:presLayoutVars>
      </dgm:prSet>
      <dgm:spPr/>
      <dgm:t>
        <a:bodyPr/>
        <a:lstStyle/>
        <a:p>
          <a:endParaRPr lang="en-US"/>
        </a:p>
      </dgm:t>
    </dgm:pt>
    <dgm:pt modelId="{FDB9C298-5A50-4F9F-9BB3-9BB119241E6E}" type="pres">
      <dgm:prSet presAssocID="{04A2749E-6043-4285-A1A9-C0CC2CDC80F8}" presName="negativeSpace" presStyleCnt="0"/>
      <dgm:spPr/>
    </dgm:pt>
    <dgm:pt modelId="{B46DDDF9-1FDE-41C8-B427-7BFBC8E07653}" type="pres">
      <dgm:prSet presAssocID="{04A2749E-6043-4285-A1A9-C0CC2CDC80F8}" presName="childText" presStyleLbl="conFgAcc1" presStyleIdx="3" presStyleCnt="4">
        <dgm:presLayoutVars>
          <dgm:bulletEnabled val="1"/>
        </dgm:presLayoutVars>
      </dgm:prSet>
      <dgm:spPr>
        <a:ln>
          <a:solidFill>
            <a:srgbClr val="CC6600"/>
          </a:solidFill>
        </a:ln>
      </dgm:spPr>
      <dgm:t>
        <a:bodyPr/>
        <a:lstStyle/>
        <a:p>
          <a:endParaRPr lang="en-US"/>
        </a:p>
      </dgm:t>
    </dgm:pt>
  </dgm:ptLst>
  <dgm:cxnLst>
    <dgm:cxn modelId="{CD03534A-1715-485C-B205-DA372DA5A9AF}" srcId="{83C624EE-C9CD-49DD-9F14-16674306663F}" destId="{ADD80329-6721-4081-9179-083F814361F8}" srcOrd="1" destOrd="0" parTransId="{32604D47-2FA1-4000-8D10-D59877AC2148}" sibTransId="{F1758BEC-2979-492B-9789-C7E01F0A71A9}"/>
    <dgm:cxn modelId="{81BF662F-C5EE-470C-BFDC-EBB6BC8D88D5}" type="presOf" srcId="{04A2749E-6043-4285-A1A9-C0CC2CDC80F8}" destId="{2938BFAD-4E4F-4B76-8662-B11CFCAC8F16}" srcOrd="0" destOrd="0" presId="urn:microsoft.com/office/officeart/2005/8/layout/list1"/>
    <dgm:cxn modelId="{3A78D4F2-3A26-4582-8724-9FE6BDF5C0AE}" type="presOf" srcId="{83C624EE-C9CD-49DD-9F14-16674306663F}" destId="{9047F298-7EA7-4E5A-AA41-8452B66C57CC}" srcOrd="0" destOrd="0" presId="urn:microsoft.com/office/officeart/2005/8/layout/list1"/>
    <dgm:cxn modelId="{BFA86D5D-38C0-4605-AD68-39A98F98967A}" type="presOf" srcId="{4A558C0F-EDF6-4ABE-8F46-F88F42687FD3}" destId="{95D33201-F2D8-44D4-B45C-65379CCFF4AE}" srcOrd="1" destOrd="0" presId="urn:microsoft.com/office/officeart/2005/8/layout/list1"/>
    <dgm:cxn modelId="{4CB9C032-52B9-4448-A8AA-4E59C03A63D0}" type="presOf" srcId="{04A2749E-6043-4285-A1A9-C0CC2CDC80F8}" destId="{8604D963-322A-43FD-95FD-EDDF877E5AAE}" srcOrd="1" destOrd="0" presId="urn:microsoft.com/office/officeart/2005/8/layout/list1"/>
    <dgm:cxn modelId="{6317FCF0-416E-41B4-B97C-1741459A0E35}" type="presOf" srcId="{ADD80329-6721-4081-9179-083F814361F8}" destId="{FFF1781C-D1EA-4EB2-B873-7E0DC55BD27F}" srcOrd="0" destOrd="0" presId="urn:microsoft.com/office/officeart/2005/8/layout/list1"/>
    <dgm:cxn modelId="{54AF9B09-AC13-4401-899D-ACC8369CCFB6}" type="presOf" srcId="{ADD80329-6721-4081-9179-083F814361F8}" destId="{02A63260-DF51-494A-B9F4-297AEC0E2D9E}" srcOrd="1" destOrd="0" presId="urn:microsoft.com/office/officeart/2005/8/layout/list1"/>
    <dgm:cxn modelId="{A53C3663-BF9E-4287-8900-41970F1DC6B7}" srcId="{83C624EE-C9CD-49DD-9F14-16674306663F}" destId="{4A558C0F-EDF6-4ABE-8F46-F88F42687FD3}" srcOrd="2" destOrd="0" parTransId="{7BFEAD14-A8A5-44AC-BA31-E222007B37B2}" sibTransId="{3CEEB15E-55C8-4B03-B6F1-E7423D37BD95}"/>
    <dgm:cxn modelId="{E247EE89-87F5-4E35-827C-AED20983AC25}" srcId="{83C624EE-C9CD-49DD-9F14-16674306663F}" destId="{22C95082-1900-445D-959F-29792EB11529}" srcOrd="0" destOrd="0" parTransId="{B7D24081-E2F4-4D68-9547-9FF3B991C1A6}" sibTransId="{4886610A-284E-4DA1-8E61-A79950AA436D}"/>
    <dgm:cxn modelId="{1CB165B2-E526-4094-89A4-54A712765AA8}" type="presOf" srcId="{22C95082-1900-445D-959F-29792EB11529}" destId="{313D4FB6-DE83-4473-8794-5DEF41B03F56}" srcOrd="1" destOrd="0" presId="urn:microsoft.com/office/officeart/2005/8/layout/list1"/>
    <dgm:cxn modelId="{CAB7DE45-1D0A-4ADE-81BE-8BCF6C616494}" type="presOf" srcId="{4A558C0F-EDF6-4ABE-8F46-F88F42687FD3}" destId="{E15AB0FF-4387-4761-A50D-6C0E211281D3}" srcOrd="0" destOrd="0" presId="urn:microsoft.com/office/officeart/2005/8/layout/list1"/>
    <dgm:cxn modelId="{CB94EE7F-B854-4B42-BA8C-D62FD80519CD}" srcId="{83C624EE-C9CD-49DD-9F14-16674306663F}" destId="{04A2749E-6043-4285-A1A9-C0CC2CDC80F8}" srcOrd="3" destOrd="0" parTransId="{82D57CDC-74A3-4501-8144-626AB58BE44D}" sibTransId="{6FF0598F-98F8-45C5-BE0E-6837B38349A6}"/>
    <dgm:cxn modelId="{C9042676-D690-4CC5-9147-55FB2450C11B}" type="presOf" srcId="{22C95082-1900-445D-959F-29792EB11529}" destId="{978F033A-A5C1-412C-9B0B-8A03506FFA4D}" srcOrd="0" destOrd="0" presId="urn:microsoft.com/office/officeart/2005/8/layout/list1"/>
    <dgm:cxn modelId="{B7FC51C6-DD7B-40E7-B031-E3CC96CFD413}" type="presParOf" srcId="{9047F298-7EA7-4E5A-AA41-8452B66C57CC}" destId="{EE801860-BE6B-43E7-8E81-1BCF3E627F44}" srcOrd="0" destOrd="0" presId="urn:microsoft.com/office/officeart/2005/8/layout/list1"/>
    <dgm:cxn modelId="{01C01CC6-A030-44C5-BAF5-336FA8587596}" type="presParOf" srcId="{EE801860-BE6B-43E7-8E81-1BCF3E627F44}" destId="{978F033A-A5C1-412C-9B0B-8A03506FFA4D}" srcOrd="0" destOrd="0" presId="urn:microsoft.com/office/officeart/2005/8/layout/list1"/>
    <dgm:cxn modelId="{FA35E33C-FCE3-483F-B93D-3B4909ABCBF4}" type="presParOf" srcId="{EE801860-BE6B-43E7-8E81-1BCF3E627F44}" destId="{313D4FB6-DE83-4473-8794-5DEF41B03F56}" srcOrd="1" destOrd="0" presId="urn:microsoft.com/office/officeart/2005/8/layout/list1"/>
    <dgm:cxn modelId="{4751D8D6-2F52-4ADC-BDA4-993E281A5276}" type="presParOf" srcId="{9047F298-7EA7-4E5A-AA41-8452B66C57CC}" destId="{E2D54759-2AA6-430A-992A-40F0D0579C04}" srcOrd="1" destOrd="0" presId="urn:microsoft.com/office/officeart/2005/8/layout/list1"/>
    <dgm:cxn modelId="{C3A70081-DB97-41EE-BC5D-E3F50C1365C7}" type="presParOf" srcId="{9047F298-7EA7-4E5A-AA41-8452B66C57CC}" destId="{A05D99B1-C0F6-4F75-8749-5AD7281D7F22}" srcOrd="2" destOrd="0" presId="urn:microsoft.com/office/officeart/2005/8/layout/list1"/>
    <dgm:cxn modelId="{13D26734-849F-43CA-B515-4F822E838D2B}" type="presParOf" srcId="{9047F298-7EA7-4E5A-AA41-8452B66C57CC}" destId="{427B13FC-ABB8-42E9-A31F-5786DA11B9B3}" srcOrd="3" destOrd="0" presId="urn:microsoft.com/office/officeart/2005/8/layout/list1"/>
    <dgm:cxn modelId="{5E932C57-38A8-415D-BFFF-8D2B1A408A74}" type="presParOf" srcId="{9047F298-7EA7-4E5A-AA41-8452B66C57CC}" destId="{AFF35B83-29A7-4E1D-8261-77957B779782}" srcOrd="4" destOrd="0" presId="urn:microsoft.com/office/officeart/2005/8/layout/list1"/>
    <dgm:cxn modelId="{A8B62F64-BC32-4D64-BF9F-564C163BC1A9}" type="presParOf" srcId="{AFF35B83-29A7-4E1D-8261-77957B779782}" destId="{FFF1781C-D1EA-4EB2-B873-7E0DC55BD27F}" srcOrd="0" destOrd="0" presId="urn:microsoft.com/office/officeart/2005/8/layout/list1"/>
    <dgm:cxn modelId="{123A2CCF-139C-45ED-8029-E4FE9A1E9548}" type="presParOf" srcId="{AFF35B83-29A7-4E1D-8261-77957B779782}" destId="{02A63260-DF51-494A-B9F4-297AEC0E2D9E}" srcOrd="1" destOrd="0" presId="urn:microsoft.com/office/officeart/2005/8/layout/list1"/>
    <dgm:cxn modelId="{A641AA5C-B543-4502-A338-FE9A63FF10F8}" type="presParOf" srcId="{9047F298-7EA7-4E5A-AA41-8452B66C57CC}" destId="{546351D6-0270-4B87-A6EF-175CC219A999}" srcOrd="5" destOrd="0" presId="urn:microsoft.com/office/officeart/2005/8/layout/list1"/>
    <dgm:cxn modelId="{4DCA3E5F-0EA2-4CD5-B2FC-70946D757D76}" type="presParOf" srcId="{9047F298-7EA7-4E5A-AA41-8452B66C57CC}" destId="{B350AC1B-3B1D-419C-A0CB-FAAF1E90E026}" srcOrd="6" destOrd="0" presId="urn:microsoft.com/office/officeart/2005/8/layout/list1"/>
    <dgm:cxn modelId="{754C921F-4CCD-4BF9-8161-1171701BED3D}" type="presParOf" srcId="{9047F298-7EA7-4E5A-AA41-8452B66C57CC}" destId="{ACA3158F-D0E5-4AF8-82FC-55F4EB9B96ED}" srcOrd="7" destOrd="0" presId="urn:microsoft.com/office/officeart/2005/8/layout/list1"/>
    <dgm:cxn modelId="{35C9B485-9DA7-448E-8DD5-8DF7DC261BAA}" type="presParOf" srcId="{9047F298-7EA7-4E5A-AA41-8452B66C57CC}" destId="{56ECBF8C-EBAB-45E0-907D-9F4D8880461F}" srcOrd="8" destOrd="0" presId="urn:microsoft.com/office/officeart/2005/8/layout/list1"/>
    <dgm:cxn modelId="{73BF116E-E317-40B1-B207-C5C156EB32C8}" type="presParOf" srcId="{56ECBF8C-EBAB-45E0-907D-9F4D8880461F}" destId="{E15AB0FF-4387-4761-A50D-6C0E211281D3}" srcOrd="0" destOrd="0" presId="urn:microsoft.com/office/officeart/2005/8/layout/list1"/>
    <dgm:cxn modelId="{DA4C424A-9AED-40CF-84C5-C5A693AA2596}" type="presParOf" srcId="{56ECBF8C-EBAB-45E0-907D-9F4D8880461F}" destId="{95D33201-F2D8-44D4-B45C-65379CCFF4AE}" srcOrd="1" destOrd="0" presId="urn:microsoft.com/office/officeart/2005/8/layout/list1"/>
    <dgm:cxn modelId="{BDE23F9A-BEAA-4655-88F1-A4798F0B2D6A}" type="presParOf" srcId="{9047F298-7EA7-4E5A-AA41-8452B66C57CC}" destId="{00F3AD94-1B1C-4A6A-9893-7C6CDB539081}" srcOrd="9" destOrd="0" presId="urn:microsoft.com/office/officeart/2005/8/layout/list1"/>
    <dgm:cxn modelId="{A0679920-2E02-45B0-A995-C8050444732F}" type="presParOf" srcId="{9047F298-7EA7-4E5A-AA41-8452B66C57CC}" destId="{3DC5F6E5-28EF-48BC-8A65-E87A2250C4A8}" srcOrd="10" destOrd="0" presId="urn:microsoft.com/office/officeart/2005/8/layout/list1"/>
    <dgm:cxn modelId="{2E2A60EA-D296-44CA-B0CD-DF958C678375}" type="presParOf" srcId="{9047F298-7EA7-4E5A-AA41-8452B66C57CC}" destId="{59C5DBD0-4ACF-49E3-9121-0A6E5B2D3D88}" srcOrd="11" destOrd="0" presId="urn:microsoft.com/office/officeart/2005/8/layout/list1"/>
    <dgm:cxn modelId="{CC5022C1-1D2A-4897-A3D9-927BDE291530}" type="presParOf" srcId="{9047F298-7EA7-4E5A-AA41-8452B66C57CC}" destId="{A8CFA762-A2FD-4ABD-B8CD-18A1A11F25D1}" srcOrd="12" destOrd="0" presId="urn:microsoft.com/office/officeart/2005/8/layout/list1"/>
    <dgm:cxn modelId="{71BDBC96-F195-4495-8017-15A3CAFF73ED}" type="presParOf" srcId="{A8CFA762-A2FD-4ABD-B8CD-18A1A11F25D1}" destId="{2938BFAD-4E4F-4B76-8662-B11CFCAC8F16}" srcOrd="0" destOrd="0" presId="urn:microsoft.com/office/officeart/2005/8/layout/list1"/>
    <dgm:cxn modelId="{56843039-8E2A-435D-A05C-49EFC5E5AB71}" type="presParOf" srcId="{A8CFA762-A2FD-4ABD-B8CD-18A1A11F25D1}" destId="{8604D963-322A-43FD-95FD-EDDF877E5AAE}" srcOrd="1" destOrd="0" presId="urn:microsoft.com/office/officeart/2005/8/layout/list1"/>
    <dgm:cxn modelId="{E21392B0-A19C-4FBB-8E47-82FB868D5E0A}" type="presParOf" srcId="{9047F298-7EA7-4E5A-AA41-8452B66C57CC}" destId="{FDB9C298-5A50-4F9F-9BB3-9BB119241E6E}" srcOrd="13" destOrd="0" presId="urn:microsoft.com/office/officeart/2005/8/layout/list1"/>
    <dgm:cxn modelId="{9823FE34-0623-459D-8CBD-847DC15DFEAD}" type="presParOf" srcId="{9047F298-7EA7-4E5A-AA41-8452B66C57CC}" destId="{B46DDDF9-1FDE-41C8-B427-7BFBC8E07653}" srcOrd="14"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custT="1"/>
      <dgm:spPr>
        <a:solidFill>
          <a:schemeClr val="accent1">
            <a:lumMod val="75000"/>
          </a:schemeClr>
        </a:solidFill>
        <a:ln>
          <a:noFill/>
        </a:ln>
      </dgm:spPr>
      <dgm:t>
        <a:bodyPr/>
        <a:lstStyle/>
        <a:p>
          <a:r>
            <a:rPr lang="en-US" sz="2400" smtClean="0"/>
            <a:t>Xác định nhu cầu nhân sự của tổ chức dựa trên các mục tiêu chiến lược (dự báo nhu cầu).</a:t>
          </a:r>
          <a:endParaRPr lang="en-US" sz="2400"/>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C706F11F-6035-47FF-9995-9F9454D2E636}">
      <dgm:prSet phldrT="[Text]" custT="1"/>
      <dgm:spPr>
        <a:solidFill>
          <a:schemeClr val="accent1">
            <a:lumMod val="90000"/>
          </a:schemeClr>
        </a:solidFill>
        <a:ln>
          <a:noFill/>
        </a:ln>
      </dgm:spPr>
      <dgm:t>
        <a:bodyPr/>
        <a:lstStyle/>
        <a:p>
          <a:r>
            <a:rPr lang="en-US" sz="2400" smtClean="0"/>
            <a:t>Giúp xác định rõ nhân sự đã có (số lượng, chất lượng) và dự kiến nhân sự cần có (dự báo nhu cầu nhân lực).</a:t>
          </a:r>
          <a:endParaRPr lang="en-US" sz="2400"/>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custT="1"/>
      <dgm:spPr>
        <a:solidFill>
          <a:schemeClr val="accent1">
            <a:lumMod val="75000"/>
          </a:schemeClr>
        </a:solidFill>
        <a:ln>
          <a:noFill/>
        </a:ln>
      </dgm:spPr>
      <dgm:t>
        <a:bodyPr/>
        <a:lstStyle/>
        <a:p>
          <a:r>
            <a:rPr lang="en-US" sz="2400" smtClean="0"/>
            <a:t>Nguồn nhân sự có thể lựa chọn, tuyển dụng (dự báo nguồn cung nhân lực).</a:t>
          </a:r>
          <a:endParaRPr lang="en-US" sz="2400"/>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custT="1"/>
      <dgm:spPr>
        <a:solidFill>
          <a:schemeClr val="accent1">
            <a:lumMod val="90000"/>
          </a:schemeClr>
        </a:solidFill>
        <a:ln>
          <a:noFill/>
        </a:ln>
      </dgm:spPr>
      <dgm:t>
        <a:bodyPr/>
        <a:lstStyle/>
        <a:p>
          <a:r>
            <a:rPr lang="en-US" sz="2400" smtClean="0"/>
            <a:t>Giúp tạo ra hoặc sửa đổi chính sách nhân sự, thủ tục và thực tiễn để xác định nhu cầu và cung cấp nhân sự trong tổ chức. </a:t>
          </a:r>
          <a:endParaRPr lang="en-US" sz="2400"/>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4"/>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4"/>
      <dgm:spPr/>
    </dgm:pt>
    <dgm:pt modelId="{FE5DACDC-D204-4196-9D90-2C749A97F532}" type="pres">
      <dgm:prSet presAssocID="{13BF7155-BE45-4CF9-B41C-0D474A570606}" presName="dstNode" presStyleLbl="node1" presStyleIdx="0" presStyleCnt="4"/>
      <dgm:spPr/>
    </dgm:pt>
    <dgm:pt modelId="{403524E3-91F6-45AB-B12F-51339F9DFC8C}" type="pres">
      <dgm:prSet presAssocID="{5A1B949C-74D4-408C-BF4F-71E7093C8B8A}" presName="text_1" presStyleLbl="node1" presStyleIdx="0" presStyleCnt="4">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4"/>
      <dgm:spPr>
        <a:solidFill>
          <a:schemeClr val="accent1">
            <a:lumMod val="90000"/>
          </a:schemeClr>
        </a:solidFill>
      </dgm:spPr>
      <dgm:t>
        <a:bodyPr/>
        <a:lstStyle/>
        <a:p>
          <a:endParaRPr lang="en-US"/>
        </a:p>
      </dgm:t>
    </dgm:pt>
    <dgm:pt modelId="{FC17301F-65ED-48B5-ADB3-E7C53E5E2D71}" type="pres">
      <dgm:prSet presAssocID="{C706F11F-6035-47FF-9995-9F9454D2E636}" presName="text_2" presStyleLbl="node1" presStyleIdx="1" presStyleCnt="4">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4"/>
      <dgm:spPr>
        <a:solidFill>
          <a:schemeClr val="accent1">
            <a:lumMod val="75000"/>
          </a:schemeClr>
        </a:solidFill>
      </dgm:spPr>
      <dgm:t>
        <a:bodyPr/>
        <a:lstStyle/>
        <a:p>
          <a:endParaRPr lang="en-US"/>
        </a:p>
      </dgm:t>
    </dgm:pt>
    <dgm:pt modelId="{8471E97E-9928-4F7C-9EB1-A0B044A043C7}" type="pres">
      <dgm:prSet presAssocID="{45993EB3-59A3-4B33-A145-B47E49091A1E}" presName="text_3" presStyleLbl="node1" presStyleIdx="2" presStyleCnt="4">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4"/>
      <dgm:spPr>
        <a:solidFill>
          <a:schemeClr val="accent1">
            <a:lumMod val="90000"/>
          </a:schemeClr>
        </a:solidFill>
      </dgm:spPr>
      <dgm:t>
        <a:bodyPr/>
        <a:lstStyle/>
        <a:p>
          <a:endParaRPr lang="en-US"/>
        </a:p>
      </dgm:t>
    </dgm:pt>
    <dgm:pt modelId="{50784C02-FA6D-4036-AF38-BC8344E3E045}" type="pres">
      <dgm:prSet presAssocID="{6F30364A-EE01-46A5-9304-0AE938B11CEE}" presName="text_4" presStyleLbl="node1" presStyleIdx="3" presStyleCnt="4">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4"/>
      <dgm:spPr>
        <a:solidFill>
          <a:schemeClr val="accent1">
            <a:lumMod val="75000"/>
          </a:schemeClr>
        </a:solidFill>
      </dgm:spPr>
      <dgm:t>
        <a:bodyPr/>
        <a:lstStyle/>
        <a:p>
          <a:endParaRPr lang="en-US"/>
        </a:p>
      </dgm:t>
    </dgm:pt>
  </dgm:ptLst>
  <dgm:cxnLst>
    <dgm:cxn modelId="{CD428E34-5B71-48BD-B2E0-F37BF17F39CC}" srcId="{13BF7155-BE45-4CF9-B41C-0D474A570606}" destId="{C706F11F-6035-47FF-9995-9F9454D2E636}" srcOrd="1" destOrd="0" parTransId="{726382BF-1B99-4951-B788-20517642B192}" sibTransId="{8BDA963B-9A8C-49EC-9393-A3542E0B9748}"/>
    <dgm:cxn modelId="{5716C30E-6ED1-4397-91E3-4E26B076BD46}" type="presOf" srcId="{45993EB3-59A3-4B33-A145-B47E49091A1E}" destId="{8471E97E-9928-4F7C-9EB1-A0B044A043C7}"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62164988-036C-43D7-886F-911ED9D46DF5}" type="presOf" srcId="{C706F11F-6035-47FF-9995-9F9454D2E636}" destId="{FC17301F-65ED-48B5-ADB3-E7C53E5E2D71}"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6973D19C-A768-4989-AD2C-919272EC303A}" type="presOf" srcId="{6F30364A-EE01-46A5-9304-0AE938B11CEE}" destId="{50784C02-FA6D-4036-AF38-BC8344E3E045}" srcOrd="0" destOrd="0" presId="urn:microsoft.com/office/officeart/2008/layout/VerticalCurvedList"/>
    <dgm:cxn modelId="{471FF48B-10AE-4460-B986-DF94810EAB02}" srcId="{13BF7155-BE45-4CF9-B41C-0D474A570606}" destId="{45993EB3-59A3-4B33-A145-B47E49091A1E}" srcOrd="2" destOrd="0" parTransId="{CBE2E11F-B758-4246-A494-F2A1242FE598}" sibTransId="{6D53BF88-4D51-4C50-AAC0-9BDF79BBBE65}"/>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37EA64D-EA2F-447E-BCFE-A8ECF529A2B6}"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4CAFE447-5A85-4306-8A8C-9C8F4C02B5A6}">
      <dgm:prSet phldrT="[Text]"/>
      <dgm:spPr>
        <a:solidFill>
          <a:srgbClr val="6666FF"/>
        </a:solidFill>
      </dgm:spPr>
      <dgm:t>
        <a:bodyPr/>
        <a:lstStyle/>
        <a:p>
          <a:r>
            <a:rPr lang="en-US" b="1" smtClean="0"/>
            <a:t>Bước 1: Dự báo nhu cầu nguồn nhân lực</a:t>
          </a:r>
          <a:endParaRPr lang="en-US"/>
        </a:p>
      </dgm:t>
    </dgm:pt>
    <dgm:pt modelId="{EBC47E78-AFAC-439D-97EE-149DBDB86E06}" type="parTrans" cxnId="{6EAC0E47-3667-4D8F-B9CE-3EFF5A268E94}">
      <dgm:prSet/>
      <dgm:spPr/>
      <dgm:t>
        <a:bodyPr/>
        <a:lstStyle/>
        <a:p>
          <a:endParaRPr lang="en-US"/>
        </a:p>
      </dgm:t>
    </dgm:pt>
    <dgm:pt modelId="{2CEBD907-D363-4167-BB43-0725C66486A0}" type="sibTrans" cxnId="{6EAC0E47-3667-4D8F-B9CE-3EFF5A268E94}">
      <dgm:prSet/>
      <dgm:spPr>
        <a:solidFill>
          <a:srgbClr val="456C44"/>
        </a:solidFill>
      </dgm:spPr>
      <dgm:t>
        <a:bodyPr/>
        <a:lstStyle/>
        <a:p>
          <a:endParaRPr lang="en-US"/>
        </a:p>
      </dgm:t>
    </dgm:pt>
    <dgm:pt modelId="{B927B9C8-FB75-46A6-B0DD-9EB03C99E064}">
      <dgm:prSet phldrT="[Text]"/>
      <dgm:spPr>
        <a:solidFill>
          <a:srgbClr val="00B0F0"/>
        </a:solidFill>
      </dgm:spPr>
      <dgm:t>
        <a:bodyPr/>
        <a:lstStyle/>
        <a:p>
          <a:r>
            <a:rPr lang="en-US" b="1" smtClean="0"/>
            <a:t>Bước 2: Phân tích thực trạng nguồn nhân lực</a:t>
          </a:r>
          <a:endParaRPr lang="en-US"/>
        </a:p>
      </dgm:t>
    </dgm:pt>
    <dgm:pt modelId="{7A27E264-B2C9-467C-B35A-379F7BC18FD3}" type="parTrans" cxnId="{7FDD66F8-DBEC-4A86-B03A-AFFDF7A8E02A}">
      <dgm:prSet/>
      <dgm:spPr/>
      <dgm:t>
        <a:bodyPr/>
        <a:lstStyle/>
        <a:p>
          <a:endParaRPr lang="en-US"/>
        </a:p>
      </dgm:t>
    </dgm:pt>
    <dgm:pt modelId="{EB7B1B02-2D67-465A-85EC-79425FF502BB}" type="sibTrans" cxnId="{7FDD66F8-DBEC-4A86-B03A-AFFDF7A8E02A}">
      <dgm:prSet/>
      <dgm:spPr/>
      <dgm:t>
        <a:bodyPr/>
        <a:lstStyle/>
        <a:p>
          <a:endParaRPr lang="en-US"/>
        </a:p>
      </dgm:t>
    </dgm:pt>
    <dgm:pt modelId="{341475BB-119A-4E46-9A1C-7AA492B81C6F}">
      <dgm:prSet phldrT="[Text]"/>
      <dgm:spPr>
        <a:solidFill>
          <a:srgbClr val="0070C0"/>
        </a:solidFill>
      </dgm:spPr>
      <dgm:t>
        <a:bodyPr/>
        <a:lstStyle/>
        <a:p>
          <a:r>
            <a:rPr lang="en-US" b="1" smtClean="0"/>
            <a:t>Bước 3: Quyết định tăng hoặc giảm nhân lực</a:t>
          </a:r>
          <a:endParaRPr lang="en-US"/>
        </a:p>
      </dgm:t>
    </dgm:pt>
    <dgm:pt modelId="{0930EE39-1C3D-4AB5-9219-1C03082A5E57}" type="parTrans" cxnId="{C3181291-EF1C-4D88-A66B-C47E058E26DD}">
      <dgm:prSet/>
      <dgm:spPr/>
      <dgm:t>
        <a:bodyPr/>
        <a:lstStyle/>
        <a:p>
          <a:endParaRPr lang="en-US"/>
        </a:p>
      </dgm:t>
    </dgm:pt>
    <dgm:pt modelId="{1583CA24-0966-45F3-AA51-4C35CB57AED6}" type="sibTrans" cxnId="{C3181291-EF1C-4D88-A66B-C47E058E26DD}">
      <dgm:prSet/>
      <dgm:spPr/>
      <dgm:t>
        <a:bodyPr/>
        <a:lstStyle/>
        <a:p>
          <a:endParaRPr lang="en-US"/>
        </a:p>
      </dgm:t>
    </dgm:pt>
    <dgm:pt modelId="{6661C711-6A03-41F5-96E6-B9B498133BD7}">
      <dgm:prSet phldrT="[Text]"/>
      <dgm:spPr>
        <a:solidFill>
          <a:srgbClr val="00B050"/>
        </a:solidFill>
      </dgm:spPr>
      <dgm:t>
        <a:bodyPr/>
        <a:lstStyle/>
        <a:p>
          <a:r>
            <a:rPr lang="en-US" b="1" smtClean="0"/>
            <a:t>Bước 4: Lập kế hoạch thực hiện</a:t>
          </a:r>
          <a:endParaRPr lang="en-US"/>
        </a:p>
      </dgm:t>
    </dgm:pt>
    <dgm:pt modelId="{0CCD95EF-A8DD-405B-B736-731D0390ADA3}" type="parTrans" cxnId="{10A1C44E-BD46-4E3F-85C2-D2BB917B386C}">
      <dgm:prSet/>
      <dgm:spPr/>
      <dgm:t>
        <a:bodyPr/>
        <a:lstStyle/>
        <a:p>
          <a:endParaRPr lang="en-US"/>
        </a:p>
      </dgm:t>
    </dgm:pt>
    <dgm:pt modelId="{0782CDA0-D013-4FCD-8037-A89C4D2A7192}" type="sibTrans" cxnId="{10A1C44E-BD46-4E3F-85C2-D2BB917B386C}">
      <dgm:prSet/>
      <dgm:spPr/>
      <dgm:t>
        <a:bodyPr/>
        <a:lstStyle/>
        <a:p>
          <a:endParaRPr lang="en-US"/>
        </a:p>
      </dgm:t>
    </dgm:pt>
    <dgm:pt modelId="{ED96A114-26F8-4F66-BB59-F41FEC834BEF}">
      <dgm:prSet phldrT="[Text]"/>
      <dgm:spPr>
        <a:solidFill>
          <a:srgbClr val="92D050"/>
        </a:solidFill>
      </dgm:spPr>
      <dgm:t>
        <a:bodyPr/>
        <a:lstStyle/>
        <a:p>
          <a:r>
            <a:rPr lang="en-US" b="1" smtClean="0"/>
            <a:t>Bước 5: Đánh giá việc thực hiện kế hoạch</a:t>
          </a:r>
          <a:endParaRPr lang="en-US"/>
        </a:p>
      </dgm:t>
    </dgm:pt>
    <dgm:pt modelId="{507E9387-0E50-4BC8-85FE-70D6A9652A83}" type="parTrans" cxnId="{69BB2ED2-33F1-41BA-877E-7FD518CFFE3E}">
      <dgm:prSet/>
      <dgm:spPr/>
      <dgm:t>
        <a:bodyPr/>
        <a:lstStyle/>
        <a:p>
          <a:endParaRPr lang="en-US"/>
        </a:p>
      </dgm:t>
    </dgm:pt>
    <dgm:pt modelId="{719D11CA-D490-4B8D-A1F4-7A439DAA60FE}" type="sibTrans" cxnId="{69BB2ED2-33F1-41BA-877E-7FD518CFFE3E}">
      <dgm:prSet/>
      <dgm:spPr/>
      <dgm:t>
        <a:bodyPr/>
        <a:lstStyle/>
        <a:p>
          <a:endParaRPr lang="en-US"/>
        </a:p>
      </dgm:t>
    </dgm:pt>
    <dgm:pt modelId="{7739E39A-CD56-4762-971B-1392B2991344}" type="pres">
      <dgm:prSet presAssocID="{237EA64D-EA2F-447E-BCFE-A8ECF529A2B6}" presName="Name0" presStyleCnt="0">
        <dgm:presLayoutVars>
          <dgm:dir/>
          <dgm:resizeHandles val="exact"/>
        </dgm:presLayoutVars>
      </dgm:prSet>
      <dgm:spPr/>
      <dgm:t>
        <a:bodyPr/>
        <a:lstStyle/>
        <a:p>
          <a:endParaRPr lang="en-US"/>
        </a:p>
      </dgm:t>
    </dgm:pt>
    <dgm:pt modelId="{364343A0-DA41-443A-80F5-E93D1EB76E38}" type="pres">
      <dgm:prSet presAssocID="{237EA64D-EA2F-447E-BCFE-A8ECF529A2B6}" presName="cycle" presStyleCnt="0"/>
      <dgm:spPr/>
    </dgm:pt>
    <dgm:pt modelId="{E51A6C87-D768-42E8-9187-B1D0A02A5F6B}" type="pres">
      <dgm:prSet presAssocID="{4CAFE447-5A85-4306-8A8C-9C8F4C02B5A6}" presName="nodeFirstNode" presStyleLbl="node1" presStyleIdx="0" presStyleCnt="5">
        <dgm:presLayoutVars>
          <dgm:bulletEnabled val="1"/>
        </dgm:presLayoutVars>
      </dgm:prSet>
      <dgm:spPr/>
      <dgm:t>
        <a:bodyPr/>
        <a:lstStyle/>
        <a:p>
          <a:endParaRPr lang="en-US"/>
        </a:p>
      </dgm:t>
    </dgm:pt>
    <dgm:pt modelId="{3960D275-2633-419F-BDF0-8EA2108B8EC7}" type="pres">
      <dgm:prSet presAssocID="{2CEBD907-D363-4167-BB43-0725C66486A0}" presName="sibTransFirstNode" presStyleLbl="bgShp" presStyleIdx="0" presStyleCnt="1"/>
      <dgm:spPr/>
      <dgm:t>
        <a:bodyPr/>
        <a:lstStyle/>
        <a:p>
          <a:endParaRPr lang="en-US"/>
        </a:p>
      </dgm:t>
    </dgm:pt>
    <dgm:pt modelId="{CD480B25-83F4-4DF0-8C2A-0A4389A97604}" type="pres">
      <dgm:prSet presAssocID="{B927B9C8-FB75-46A6-B0DD-9EB03C99E064}" presName="nodeFollowingNodes" presStyleLbl="node1" presStyleIdx="1" presStyleCnt="5">
        <dgm:presLayoutVars>
          <dgm:bulletEnabled val="1"/>
        </dgm:presLayoutVars>
      </dgm:prSet>
      <dgm:spPr/>
      <dgm:t>
        <a:bodyPr/>
        <a:lstStyle/>
        <a:p>
          <a:endParaRPr lang="en-US"/>
        </a:p>
      </dgm:t>
    </dgm:pt>
    <dgm:pt modelId="{EF945B49-C343-48B7-A789-BC90F62E91D7}" type="pres">
      <dgm:prSet presAssocID="{341475BB-119A-4E46-9A1C-7AA492B81C6F}" presName="nodeFollowingNodes" presStyleLbl="node1" presStyleIdx="2" presStyleCnt="5">
        <dgm:presLayoutVars>
          <dgm:bulletEnabled val="1"/>
        </dgm:presLayoutVars>
      </dgm:prSet>
      <dgm:spPr/>
      <dgm:t>
        <a:bodyPr/>
        <a:lstStyle/>
        <a:p>
          <a:endParaRPr lang="en-US"/>
        </a:p>
      </dgm:t>
    </dgm:pt>
    <dgm:pt modelId="{C674516B-BE43-45C0-B187-5AAB5198AC33}" type="pres">
      <dgm:prSet presAssocID="{6661C711-6A03-41F5-96E6-B9B498133BD7}" presName="nodeFollowingNodes" presStyleLbl="node1" presStyleIdx="3" presStyleCnt="5">
        <dgm:presLayoutVars>
          <dgm:bulletEnabled val="1"/>
        </dgm:presLayoutVars>
      </dgm:prSet>
      <dgm:spPr/>
      <dgm:t>
        <a:bodyPr/>
        <a:lstStyle/>
        <a:p>
          <a:endParaRPr lang="en-US"/>
        </a:p>
      </dgm:t>
    </dgm:pt>
    <dgm:pt modelId="{018D806F-0C7B-42EF-8483-CED71460AC2D}" type="pres">
      <dgm:prSet presAssocID="{ED96A114-26F8-4F66-BB59-F41FEC834BEF}" presName="nodeFollowingNodes" presStyleLbl="node1" presStyleIdx="4" presStyleCnt="5">
        <dgm:presLayoutVars>
          <dgm:bulletEnabled val="1"/>
        </dgm:presLayoutVars>
      </dgm:prSet>
      <dgm:spPr/>
      <dgm:t>
        <a:bodyPr/>
        <a:lstStyle/>
        <a:p>
          <a:endParaRPr lang="en-US"/>
        </a:p>
      </dgm:t>
    </dgm:pt>
  </dgm:ptLst>
  <dgm:cxnLst>
    <dgm:cxn modelId="{7FDD66F8-DBEC-4A86-B03A-AFFDF7A8E02A}" srcId="{237EA64D-EA2F-447E-BCFE-A8ECF529A2B6}" destId="{B927B9C8-FB75-46A6-B0DD-9EB03C99E064}" srcOrd="1" destOrd="0" parTransId="{7A27E264-B2C9-467C-B35A-379F7BC18FD3}" sibTransId="{EB7B1B02-2D67-465A-85EC-79425FF502BB}"/>
    <dgm:cxn modelId="{C3181291-EF1C-4D88-A66B-C47E058E26DD}" srcId="{237EA64D-EA2F-447E-BCFE-A8ECF529A2B6}" destId="{341475BB-119A-4E46-9A1C-7AA492B81C6F}" srcOrd="2" destOrd="0" parTransId="{0930EE39-1C3D-4AB5-9219-1C03082A5E57}" sibTransId="{1583CA24-0966-45F3-AA51-4C35CB57AED6}"/>
    <dgm:cxn modelId="{6EAC0E47-3667-4D8F-B9CE-3EFF5A268E94}" srcId="{237EA64D-EA2F-447E-BCFE-A8ECF529A2B6}" destId="{4CAFE447-5A85-4306-8A8C-9C8F4C02B5A6}" srcOrd="0" destOrd="0" parTransId="{EBC47E78-AFAC-439D-97EE-149DBDB86E06}" sibTransId="{2CEBD907-D363-4167-BB43-0725C66486A0}"/>
    <dgm:cxn modelId="{24B42D8F-E61A-40E2-93E5-7D0304BF6609}" type="presOf" srcId="{2CEBD907-D363-4167-BB43-0725C66486A0}" destId="{3960D275-2633-419F-BDF0-8EA2108B8EC7}" srcOrd="0" destOrd="0" presId="urn:microsoft.com/office/officeart/2005/8/layout/cycle3"/>
    <dgm:cxn modelId="{E38C91CD-B314-4EFC-9B86-00946C7A08EC}" type="presOf" srcId="{237EA64D-EA2F-447E-BCFE-A8ECF529A2B6}" destId="{7739E39A-CD56-4762-971B-1392B2991344}" srcOrd="0" destOrd="0" presId="urn:microsoft.com/office/officeart/2005/8/layout/cycle3"/>
    <dgm:cxn modelId="{6BF717A8-875E-4E23-8BBB-D906E623420B}" type="presOf" srcId="{B927B9C8-FB75-46A6-B0DD-9EB03C99E064}" destId="{CD480B25-83F4-4DF0-8C2A-0A4389A97604}" srcOrd="0" destOrd="0" presId="urn:microsoft.com/office/officeart/2005/8/layout/cycle3"/>
    <dgm:cxn modelId="{02820763-1E1D-4E4E-A75A-89BB8889C69E}" type="presOf" srcId="{4CAFE447-5A85-4306-8A8C-9C8F4C02B5A6}" destId="{E51A6C87-D768-42E8-9187-B1D0A02A5F6B}" srcOrd="0" destOrd="0" presId="urn:microsoft.com/office/officeart/2005/8/layout/cycle3"/>
    <dgm:cxn modelId="{337F97EA-27D6-41D3-8999-948F299B7F15}" type="presOf" srcId="{6661C711-6A03-41F5-96E6-B9B498133BD7}" destId="{C674516B-BE43-45C0-B187-5AAB5198AC33}" srcOrd="0" destOrd="0" presId="urn:microsoft.com/office/officeart/2005/8/layout/cycle3"/>
    <dgm:cxn modelId="{10A1C44E-BD46-4E3F-85C2-D2BB917B386C}" srcId="{237EA64D-EA2F-447E-BCFE-A8ECF529A2B6}" destId="{6661C711-6A03-41F5-96E6-B9B498133BD7}" srcOrd="3" destOrd="0" parTransId="{0CCD95EF-A8DD-405B-B736-731D0390ADA3}" sibTransId="{0782CDA0-D013-4FCD-8037-A89C4D2A7192}"/>
    <dgm:cxn modelId="{E4F8FC78-6089-4D0A-AB83-85B91CBFB620}" type="presOf" srcId="{341475BB-119A-4E46-9A1C-7AA492B81C6F}" destId="{EF945B49-C343-48B7-A789-BC90F62E91D7}" srcOrd="0" destOrd="0" presId="urn:microsoft.com/office/officeart/2005/8/layout/cycle3"/>
    <dgm:cxn modelId="{B0D91575-EF84-4499-A149-793D528138CA}" type="presOf" srcId="{ED96A114-26F8-4F66-BB59-F41FEC834BEF}" destId="{018D806F-0C7B-42EF-8483-CED71460AC2D}" srcOrd="0" destOrd="0" presId="urn:microsoft.com/office/officeart/2005/8/layout/cycle3"/>
    <dgm:cxn modelId="{69BB2ED2-33F1-41BA-877E-7FD518CFFE3E}" srcId="{237EA64D-EA2F-447E-BCFE-A8ECF529A2B6}" destId="{ED96A114-26F8-4F66-BB59-F41FEC834BEF}" srcOrd="4" destOrd="0" parTransId="{507E9387-0E50-4BC8-85FE-70D6A9652A83}" sibTransId="{719D11CA-D490-4B8D-A1F4-7A439DAA60FE}"/>
    <dgm:cxn modelId="{940935CC-25CB-40AD-83B3-18DB6F699542}" type="presParOf" srcId="{7739E39A-CD56-4762-971B-1392B2991344}" destId="{364343A0-DA41-443A-80F5-E93D1EB76E38}" srcOrd="0" destOrd="0" presId="urn:microsoft.com/office/officeart/2005/8/layout/cycle3"/>
    <dgm:cxn modelId="{72480757-6AF3-4D80-8892-752B782ED46A}" type="presParOf" srcId="{364343A0-DA41-443A-80F5-E93D1EB76E38}" destId="{E51A6C87-D768-42E8-9187-B1D0A02A5F6B}" srcOrd="0" destOrd="0" presId="urn:microsoft.com/office/officeart/2005/8/layout/cycle3"/>
    <dgm:cxn modelId="{AE15E08E-D7BF-4622-963C-240CDE00741F}" type="presParOf" srcId="{364343A0-DA41-443A-80F5-E93D1EB76E38}" destId="{3960D275-2633-419F-BDF0-8EA2108B8EC7}" srcOrd="1" destOrd="0" presId="urn:microsoft.com/office/officeart/2005/8/layout/cycle3"/>
    <dgm:cxn modelId="{29BDDC24-244D-485F-B450-F2415823624A}" type="presParOf" srcId="{364343A0-DA41-443A-80F5-E93D1EB76E38}" destId="{CD480B25-83F4-4DF0-8C2A-0A4389A97604}" srcOrd="2" destOrd="0" presId="urn:microsoft.com/office/officeart/2005/8/layout/cycle3"/>
    <dgm:cxn modelId="{16DC8757-88F5-4D3C-AF1D-287B217AF49F}" type="presParOf" srcId="{364343A0-DA41-443A-80F5-E93D1EB76E38}" destId="{EF945B49-C343-48B7-A789-BC90F62E91D7}" srcOrd="3" destOrd="0" presId="urn:microsoft.com/office/officeart/2005/8/layout/cycle3"/>
    <dgm:cxn modelId="{C3E2638F-522E-4755-994C-1F359EF162C6}" type="presParOf" srcId="{364343A0-DA41-443A-80F5-E93D1EB76E38}" destId="{C674516B-BE43-45C0-B187-5AAB5198AC33}" srcOrd="4" destOrd="0" presId="urn:microsoft.com/office/officeart/2005/8/layout/cycle3"/>
    <dgm:cxn modelId="{795406F3-66AB-4636-8B0D-209A9672F87A}" type="presParOf" srcId="{364343A0-DA41-443A-80F5-E93D1EB76E38}" destId="{018D806F-0C7B-42EF-8483-CED71460AC2D}" srcOrd="5" destOrd="0" presId="urn:microsoft.com/office/officeart/2005/8/layout/cycle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b="1" smtClean="0"/>
            <a:t>Kế hoạch quản lý</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b="1" smtClean="0"/>
            <a:t>Kế hoạch nhân sự</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2"/>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2"/>
      <dgm:spPr/>
    </dgm:pt>
    <dgm:pt modelId="{FE5DACDC-D204-4196-9D90-2C749A97F532}" type="pres">
      <dgm:prSet presAssocID="{13BF7155-BE45-4CF9-B41C-0D474A570606}" presName="dstNode" presStyleLbl="node1" presStyleIdx="0" presStyleCnt="2"/>
      <dgm:spPr/>
    </dgm:pt>
    <dgm:pt modelId="{403524E3-91F6-45AB-B12F-51339F9DFC8C}" type="pres">
      <dgm:prSet presAssocID="{5A1B949C-74D4-408C-BF4F-71E7093C8B8A}" presName="text_1" presStyleLbl="node1" presStyleIdx="0" presStyleCnt="2">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2"/>
      <dgm:spPr>
        <a:solidFill>
          <a:srgbClr val="FFC000"/>
        </a:solidFill>
      </dgm:spPr>
      <dgm:t>
        <a:bodyPr/>
        <a:lstStyle/>
        <a:p>
          <a:endParaRPr lang="en-US"/>
        </a:p>
      </dgm:t>
    </dgm:pt>
    <dgm:pt modelId="{F588A16F-7F4E-4A50-B952-589A958CDB24}" type="pres">
      <dgm:prSet presAssocID="{F7C15B5E-C61A-4C75-A38E-CB32B8706709}" presName="text_2" presStyleLbl="node1" presStyleIdx="1" presStyleCnt="2">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2"/>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37D20121-0924-4EAF-A63E-E629B259916F}" type="presOf" srcId="{F7C15B5E-C61A-4C75-A38E-CB32B8706709}" destId="{F588A16F-7F4E-4A50-B952-589A958CDB24}"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5D99B1-C0F6-4F75-8749-5AD7281D7F22}">
      <dsp:nvSpPr>
        <dsp:cNvPr id="0" name=""/>
        <dsp:cNvSpPr/>
      </dsp:nvSpPr>
      <dsp:spPr>
        <a:xfrm>
          <a:off x="0" y="425219"/>
          <a:ext cx="5943600" cy="7056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313D4FB6-DE83-4473-8794-5DEF41B03F56}">
      <dsp:nvSpPr>
        <dsp:cNvPr id="0" name=""/>
        <dsp:cNvSpPr/>
      </dsp:nvSpPr>
      <dsp:spPr>
        <a:xfrm>
          <a:off x="297180" y="11939"/>
          <a:ext cx="4160520" cy="826560"/>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7258" tIns="0" rIns="157258" bIns="0" numCol="1" spcCol="1270" anchor="ctr" anchorCtr="0">
          <a:noAutofit/>
        </a:bodyPr>
        <a:lstStyle/>
        <a:p>
          <a:pPr lvl="0" algn="l" defTabSz="1244600">
            <a:lnSpc>
              <a:spcPct val="90000"/>
            </a:lnSpc>
            <a:spcBef>
              <a:spcPct val="0"/>
            </a:spcBef>
            <a:spcAft>
              <a:spcPct val="35000"/>
            </a:spcAft>
          </a:pPr>
          <a:r>
            <a:rPr lang="en-US" sz="2800" kern="1200" smtClean="0"/>
            <a:t>Tuyển dụng nhân viên mới</a:t>
          </a:r>
          <a:endParaRPr lang="en-US" sz="2800" kern="1200"/>
        </a:p>
      </dsp:txBody>
      <dsp:txXfrm>
        <a:off x="337529" y="52288"/>
        <a:ext cx="4079822" cy="745862"/>
      </dsp:txXfrm>
    </dsp:sp>
    <dsp:sp modelId="{B350AC1B-3B1D-419C-A0CB-FAAF1E90E026}">
      <dsp:nvSpPr>
        <dsp:cNvPr id="0" name=""/>
        <dsp:cNvSpPr/>
      </dsp:nvSpPr>
      <dsp:spPr>
        <a:xfrm>
          <a:off x="0" y="1695300"/>
          <a:ext cx="5943600" cy="7056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02A63260-DF51-494A-B9F4-297AEC0E2D9E}">
      <dsp:nvSpPr>
        <dsp:cNvPr id="0" name=""/>
        <dsp:cNvSpPr/>
      </dsp:nvSpPr>
      <dsp:spPr>
        <a:xfrm>
          <a:off x="297180" y="1282020"/>
          <a:ext cx="4160520" cy="82656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7258" tIns="0" rIns="157258" bIns="0" numCol="1" spcCol="1270" anchor="ctr" anchorCtr="0">
          <a:noAutofit/>
        </a:bodyPr>
        <a:lstStyle/>
        <a:p>
          <a:pPr lvl="0" algn="l" defTabSz="1244600">
            <a:lnSpc>
              <a:spcPct val="90000"/>
            </a:lnSpc>
            <a:spcBef>
              <a:spcPct val="0"/>
            </a:spcBef>
            <a:spcAft>
              <a:spcPct val="35000"/>
            </a:spcAft>
          </a:pPr>
          <a:r>
            <a:rPr lang="en-US" sz="2800" kern="1200" smtClean="0"/>
            <a:t>Giữ chân nhân viên cũ </a:t>
          </a:r>
          <a:endParaRPr lang="en-US" sz="2800" kern="1200"/>
        </a:p>
      </dsp:txBody>
      <dsp:txXfrm>
        <a:off x="337529" y="1322369"/>
        <a:ext cx="4079822" cy="745862"/>
      </dsp:txXfrm>
    </dsp:sp>
    <dsp:sp modelId="{3DC5F6E5-28EF-48BC-8A65-E87A2250C4A8}">
      <dsp:nvSpPr>
        <dsp:cNvPr id="0" name=""/>
        <dsp:cNvSpPr/>
      </dsp:nvSpPr>
      <dsp:spPr>
        <a:xfrm>
          <a:off x="0" y="2965380"/>
          <a:ext cx="5943600" cy="7056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95D33201-F2D8-44D4-B45C-65379CCFF4AE}">
      <dsp:nvSpPr>
        <dsp:cNvPr id="0" name=""/>
        <dsp:cNvSpPr/>
      </dsp:nvSpPr>
      <dsp:spPr>
        <a:xfrm>
          <a:off x="297180" y="2552100"/>
          <a:ext cx="4160520" cy="826560"/>
        </a:xfrm>
        <a:prstGeom prst="roundRect">
          <a:avLst/>
        </a:prstGeom>
        <a:solidFill>
          <a:schemeClr val="accent1">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7258" tIns="0" rIns="157258" bIns="0" numCol="1" spcCol="1270" anchor="ctr" anchorCtr="0">
          <a:noAutofit/>
        </a:bodyPr>
        <a:lstStyle/>
        <a:p>
          <a:pPr lvl="0" algn="l" defTabSz="1244600">
            <a:lnSpc>
              <a:spcPct val="90000"/>
            </a:lnSpc>
            <a:spcBef>
              <a:spcPct val="0"/>
            </a:spcBef>
            <a:spcAft>
              <a:spcPct val="35000"/>
            </a:spcAft>
          </a:pPr>
          <a:r>
            <a:rPr lang="en-US" sz="2800" kern="1200" smtClean="0"/>
            <a:t>Phân bổ nhân viên</a:t>
          </a:r>
          <a:endParaRPr lang="en-US" sz="2800" kern="1200"/>
        </a:p>
      </dsp:txBody>
      <dsp:txXfrm>
        <a:off x="337529" y="2592449"/>
        <a:ext cx="4079822" cy="745862"/>
      </dsp:txXfrm>
    </dsp:sp>
    <dsp:sp modelId="{B46DDDF9-1FDE-41C8-B427-7BFBC8E07653}">
      <dsp:nvSpPr>
        <dsp:cNvPr id="0" name=""/>
        <dsp:cNvSpPr/>
      </dsp:nvSpPr>
      <dsp:spPr>
        <a:xfrm>
          <a:off x="0" y="4235460"/>
          <a:ext cx="5943600" cy="7056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8604D963-322A-43FD-95FD-EDDF877E5AAE}">
      <dsp:nvSpPr>
        <dsp:cNvPr id="0" name=""/>
        <dsp:cNvSpPr/>
      </dsp:nvSpPr>
      <dsp:spPr>
        <a:xfrm>
          <a:off x="297180" y="3822180"/>
          <a:ext cx="4160520" cy="826560"/>
        </a:xfrm>
        <a:prstGeom prst="roundRect">
          <a:avLst/>
        </a:prstGeom>
        <a:solidFill>
          <a:srgbClr val="0000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7258" tIns="0" rIns="157258" bIns="0" numCol="1" spcCol="1270" anchor="ctr" anchorCtr="0">
          <a:noAutofit/>
        </a:bodyPr>
        <a:lstStyle/>
        <a:p>
          <a:pPr lvl="0" algn="l" defTabSz="1244600">
            <a:lnSpc>
              <a:spcPct val="90000"/>
            </a:lnSpc>
            <a:spcBef>
              <a:spcPct val="0"/>
            </a:spcBef>
            <a:spcAft>
              <a:spcPct val="35000"/>
            </a:spcAft>
          </a:pPr>
          <a:r>
            <a:rPr lang="en-US" sz="2800" kern="1200" smtClean="0"/>
            <a:t>Sắp xếp nhân viên </a:t>
          </a:r>
          <a:endParaRPr lang="en-US" sz="2800" kern="1200"/>
        </a:p>
      </dsp:txBody>
      <dsp:txXfrm>
        <a:off x="337529" y="3862529"/>
        <a:ext cx="4079822" cy="7458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7582993" y="-1158763"/>
          <a:ext cx="9023126" cy="9023126"/>
        </a:xfrm>
        <a:prstGeom prst="blockArc">
          <a:avLst>
            <a:gd name="adj1" fmla="val 18900000"/>
            <a:gd name="adj2" fmla="val 2700000"/>
            <a:gd name="adj3" fmla="val 239"/>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753362" y="515526"/>
          <a:ext cx="8293729" cy="1031589"/>
        </a:xfrm>
        <a:prstGeom prst="rect">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18824" tIns="60960" rIns="60960" bIns="60960" numCol="1" spcCol="1270" anchor="ctr" anchorCtr="0">
          <a:noAutofit/>
        </a:bodyPr>
        <a:lstStyle/>
        <a:p>
          <a:pPr lvl="0" algn="l" defTabSz="1066800">
            <a:lnSpc>
              <a:spcPct val="90000"/>
            </a:lnSpc>
            <a:spcBef>
              <a:spcPct val="0"/>
            </a:spcBef>
            <a:spcAft>
              <a:spcPct val="35000"/>
            </a:spcAft>
          </a:pPr>
          <a:r>
            <a:rPr lang="en-US" sz="2400" kern="1200" smtClean="0"/>
            <a:t>Xác định nhu cầu nhân sự của tổ chức dựa trên các mục tiêu chiến lược (dự báo nhu cầu).</a:t>
          </a:r>
          <a:endParaRPr lang="en-US" sz="2400" kern="1200"/>
        </a:p>
      </dsp:txBody>
      <dsp:txXfrm>
        <a:off x="753362" y="515526"/>
        <a:ext cx="8293729" cy="1031589"/>
      </dsp:txXfrm>
    </dsp:sp>
    <dsp:sp modelId="{D9A196BA-9014-4600-9E53-77AD77C7300C}">
      <dsp:nvSpPr>
        <dsp:cNvPr id="0" name=""/>
        <dsp:cNvSpPr/>
      </dsp:nvSpPr>
      <dsp:spPr>
        <a:xfrm>
          <a:off x="108618" y="386577"/>
          <a:ext cx="1289486" cy="1289486"/>
        </a:xfrm>
        <a:prstGeom prst="ellipse">
          <a:avLst/>
        </a:prstGeom>
        <a:solidFill>
          <a:schemeClr val="accent1">
            <a:lumMod val="90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1344796" y="2063179"/>
          <a:ext cx="7702296" cy="1031589"/>
        </a:xfrm>
        <a:prstGeom prst="rect">
          <a:avLst/>
        </a:prstGeom>
        <a:solidFill>
          <a:schemeClr val="accent1">
            <a:lumMod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18824" tIns="60960" rIns="60960" bIns="60960" numCol="1" spcCol="1270" anchor="ctr" anchorCtr="0">
          <a:noAutofit/>
        </a:bodyPr>
        <a:lstStyle/>
        <a:p>
          <a:pPr lvl="0" algn="l" defTabSz="1066800">
            <a:lnSpc>
              <a:spcPct val="90000"/>
            </a:lnSpc>
            <a:spcBef>
              <a:spcPct val="0"/>
            </a:spcBef>
            <a:spcAft>
              <a:spcPct val="35000"/>
            </a:spcAft>
          </a:pPr>
          <a:r>
            <a:rPr lang="en-US" sz="2400" kern="1200" smtClean="0"/>
            <a:t>Giúp xác định rõ nhân sự đã có (số lượng, chất lượng) và dự kiến nhân sự cần có (dự báo nhu cầu nhân lực).</a:t>
          </a:r>
          <a:endParaRPr lang="en-US" sz="2400" kern="1200"/>
        </a:p>
      </dsp:txBody>
      <dsp:txXfrm>
        <a:off x="1344796" y="2063179"/>
        <a:ext cx="7702296" cy="1031589"/>
      </dsp:txXfrm>
    </dsp:sp>
    <dsp:sp modelId="{A60F5B7C-7E39-4954-8EC1-395B32DA8784}">
      <dsp:nvSpPr>
        <dsp:cNvPr id="0" name=""/>
        <dsp:cNvSpPr/>
      </dsp:nvSpPr>
      <dsp:spPr>
        <a:xfrm>
          <a:off x="700052" y="1934230"/>
          <a:ext cx="1289486" cy="1289486"/>
        </a:xfrm>
        <a:prstGeom prst="ellipse">
          <a:avLst/>
        </a:prstGeom>
        <a:solidFill>
          <a:schemeClr val="accent1">
            <a:lumMod val="7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344796" y="3610831"/>
          <a:ext cx="7702296" cy="1031589"/>
        </a:xfrm>
        <a:prstGeom prst="rect">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18824" tIns="60960" rIns="60960" bIns="60960" numCol="1" spcCol="1270" anchor="ctr" anchorCtr="0">
          <a:noAutofit/>
        </a:bodyPr>
        <a:lstStyle/>
        <a:p>
          <a:pPr lvl="0" algn="l" defTabSz="1066800">
            <a:lnSpc>
              <a:spcPct val="90000"/>
            </a:lnSpc>
            <a:spcBef>
              <a:spcPct val="0"/>
            </a:spcBef>
            <a:spcAft>
              <a:spcPct val="35000"/>
            </a:spcAft>
          </a:pPr>
          <a:r>
            <a:rPr lang="en-US" sz="2400" kern="1200" smtClean="0"/>
            <a:t>Nguồn nhân sự có thể lựa chọn, tuyển dụng (dự báo nguồn cung nhân lực).</a:t>
          </a:r>
          <a:endParaRPr lang="en-US" sz="2400" kern="1200"/>
        </a:p>
      </dsp:txBody>
      <dsp:txXfrm>
        <a:off x="1344796" y="3610831"/>
        <a:ext cx="7702296" cy="1031589"/>
      </dsp:txXfrm>
    </dsp:sp>
    <dsp:sp modelId="{72839F3A-260B-46D7-8E68-76FEEBA15057}">
      <dsp:nvSpPr>
        <dsp:cNvPr id="0" name=""/>
        <dsp:cNvSpPr/>
      </dsp:nvSpPr>
      <dsp:spPr>
        <a:xfrm>
          <a:off x="700052" y="3481882"/>
          <a:ext cx="1289486" cy="1289486"/>
        </a:xfrm>
        <a:prstGeom prst="ellipse">
          <a:avLst/>
        </a:prstGeom>
        <a:solidFill>
          <a:schemeClr val="accent1">
            <a:lumMod val="90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753362" y="5158483"/>
          <a:ext cx="8293729" cy="1031589"/>
        </a:xfrm>
        <a:prstGeom prst="rect">
          <a:avLst/>
        </a:prstGeom>
        <a:solidFill>
          <a:schemeClr val="accent1">
            <a:lumMod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18824" tIns="60960" rIns="60960" bIns="60960" numCol="1" spcCol="1270" anchor="ctr" anchorCtr="0">
          <a:noAutofit/>
        </a:bodyPr>
        <a:lstStyle/>
        <a:p>
          <a:pPr lvl="0" algn="l" defTabSz="1066800">
            <a:lnSpc>
              <a:spcPct val="90000"/>
            </a:lnSpc>
            <a:spcBef>
              <a:spcPct val="0"/>
            </a:spcBef>
            <a:spcAft>
              <a:spcPct val="35000"/>
            </a:spcAft>
          </a:pPr>
          <a:r>
            <a:rPr lang="en-US" sz="2400" kern="1200" smtClean="0"/>
            <a:t>Giúp tạo ra hoặc sửa đổi chính sách nhân sự, thủ tục và thực tiễn để xác định nhu cầu và cung cấp nhân sự trong tổ chức. </a:t>
          </a:r>
          <a:endParaRPr lang="en-US" sz="2400" kern="1200"/>
        </a:p>
      </dsp:txBody>
      <dsp:txXfrm>
        <a:off x="753362" y="5158483"/>
        <a:ext cx="8293729" cy="1031589"/>
      </dsp:txXfrm>
    </dsp:sp>
    <dsp:sp modelId="{CB26D684-9293-4AB1-B07C-94DD4917907D}">
      <dsp:nvSpPr>
        <dsp:cNvPr id="0" name=""/>
        <dsp:cNvSpPr/>
      </dsp:nvSpPr>
      <dsp:spPr>
        <a:xfrm>
          <a:off x="108618" y="5029535"/>
          <a:ext cx="1289486" cy="1289486"/>
        </a:xfrm>
        <a:prstGeom prst="ellipse">
          <a:avLst/>
        </a:prstGeom>
        <a:solidFill>
          <a:schemeClr val="accent1">
            <a:lumMod val="7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60D275-2633-419F-BDF0-8EA2108B8EC7}">
      <dsp:nvSpPr>
        <dsp:cNvPr id="0" name=""/>
        <dsp:cNvSpPr/>
      </dsp:nvSpPr>
      <dsp:spPr>
        <a:xfrm>
          <a:off x="1316991" y="-35727"/>
          <a:ext cx="5900417" cy="5900417"/>
        </a:xfrm>
        <a:prstGeom prst="circularArrow">
          <a:avLst>
            <a:gd name="adj1" fmla="val 5544"/>
            <a:gd name="adj2" fmla="val 330680"/>
            <a:gd name="adj3" fmla="val 13765513"/>
            <a:gd name="adj4" fmla="val 17392304"/>
            <a:gd name="adj5" fmla="val 5757"/>
          </a:avLst>
        </a:prstGeom>
        <a:solidFill>
          <a:srgbClr val="456C44"/>
        </a:solidFill>
        <a:ln>
          <a:noFill/>
        </a:ln>
        <a:effectLst/>
      </dsp:spPr>
      <dsp:style>
        <a:lnRef idx="0">
          <a:scrgbClr r="0" g="0" b="0"/>
        </a:lnRef>
        <a:fillRef idx="1">
          <a:scrgbClr r="0" g="0" b="0"/>
        </a:fillRef>
        <a:effectRef idx="0">
          <a:scrgbClr r="0" g="0" b="0"/>
        </a:effectRef>
        <a:fontRef idx="minor"/>
      </dsp:style>
    </dsp:sp>
    <dsp:sp modelId="{E51A6C87-D768-42E8-9187-B1D0A02A5F6B}">
      <dsp:nvSpPr>
        <dsp:cNvPr id="0" name=""/>
        <dsp:cNvSpPr/>
      </dsp:nvSpPr>
      <dsp:spPr>
        <a:xfrm>
          <a:off x="2879526" y="2066"/>
          <a:ext cx="2775346" cy="1387673"/>
        </a:xfrm>
        <a:prstGeom prst="roundRect">
          <a:avLst/>
        </a:prstGeom>
        <a:solidFill>
          <a:srgbClr val="6666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1: Dự báo nhu cầu nguồn nhân lực</a:t>
          </a:r>
          <a:endParaRPr lang="en-US" sz="2500" kern="1200"/>
        </a:p>
      </dsp:txBody>
      <dsp:txXfrm>
        <a:off x="2947267" y="69807"/>
        <a:ext cx="2639864" cy="1252191"/>
      </dsp:txXfrm>
    </dsp:sp>
    <dsp:sp modelId="{CD480B25-83F4-4DF0-8C2A-0A4389A97604}">
      <dsp:nvSpPr>
        <dsp:cNvPr id="0" name=""/>
        <dsp:cNvSpPr/>
      </dsp:nvSpPr>
      <dsp:spPr>
        <a:xfrm>
          <a:off x="5272545" y="1740696"/>
          <a:ext cx="2775346" cy="1387673"/>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2: Phân tích thực trạng nguồn nhân lực</a:t>
          </a:r>
          <a:endParaRPr lang="en-US" sz="2500" kern="1200"/>
        </a:p>
      </dsp:txBody>
      <dsp:txXfrm>
        <a:off x="5340286" y="1808437"/>
        <a:ext cx="2639864" cy="1252191"/>
      </dsp:txXfrm>
    </dsp:sp>
    <dsp:sp modelId="{EF945B49-C343-48B7-A789-BC90F62E91D7}">
      <dsp:nvSpPr>
        <dsp:cNvPr id="0" name=""/>
        <dsp:cNvSpPr/>
      </dsp:nvSpPr>
      <dsp:spPr>
        <a:xfrm>
          <a:off x="4358493" y="4553859"/>
          <a:ext cx="2775346" cy="1387673"/>
        </a:xfrm>
        <a:prstGeom prst="round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3: Quyết định tăng hoặc giảm nhân lực</a:t>
          </a:r>
          <a:endParaRPr lang="en-US" sz="2500" kern="1200"/>
        </a:p>
      </dsp:txBody>
      <dsp:txXfrm>
        <a:off x="4426234" y="4621600"/>
        <a:ext cx="2639864" cy="1252191"/>
      </dsp:txXfrm>
    </dsp:sp>
    <dsp:sp modelId="{C674516B-BE43-45C0-B187-5AAB5198AC33}">
      <dsp:nvSpPr>
        <dsp:cNvPr id="0" name=""/>
        <dsp:cNvSpPr/>
      </dsp:nvSpPr>
      <dsp:spPr>
        <a:xfrm>
          <a:off x="1400559" y="4553859"/>
          <a:ext cx="2775346" cy="1387673"/>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4: Lập kế hoạch thực hiện</a:t>
          </a:r>
          <a:endParaRPr lang="en-US" sz="2500" kern="1200"/>
        </a:p>
      </dsp:txBody>
      <dsp:txXfrm>
        <a:off x="1468300" y="4621600"/>
        <a:ext cx="2639864" cy="1252191"/>
      </dsp:txXfrm>
    </dsp:sp>
    <dsp:sp modelId="{018D806F-0C7B-42EF-8483-CED71460AC2D}">
      <dsp:nvSpPr>
        <dsp:cNvPr id="0" name=""/>
        <dsp:cNvSpPr/>
      </dsp:nvSpPr>
      <dsp:spPr>
        <a:xfrm>
          <a:off x="486507" y="1740696"/>
          <a:ext cx="2775346" cy="1387673"/>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5: Đánh giá việc thực hiện kế hoạch</a:t>
          </a:r>
          <a:endParaRPr lang="en-US" sz="2500" kern="1200"/>
        </a:p>
      </dsp:txBody>
      <dsp:txXfrm>
        <a:off x="554248" y="1808437"/>
        <a:ext cx="2639864" cy="12521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044575" y="-778677"/>
          <a:ext cx="6053155" cy="6053155"/>
        </a:xfrm>
        <a:prstGeom prst="blockArc">
          <a:avLst>
            <a:gd name="adj1" fmla="val 18900000"/>
            <a:gd name="adj2" fmla="val 2700000"/>
            <a:gd name="adj3" fmla="val 35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826440" y="642269"/>
          <a:ext cx="7038975" cy="1284360"/>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9461" tIns="134620" rIns="134620" bIns="134620" numCol="1" spcCol="1270" anchor="ctr" anchorCtr="0">
          <a:noAutofit/>
        </a:bodyPr>
        <a:lstStyle/>
        <a:p>
          <a:pPr lvl="0" algn="l" defTabSz="2355850">
            <a:lnSpc>
              <a:spcPct val="90000"/>
            </a:lnSpc>
            <a:spcBef>
              <a:spcPct val="0"/>
            </a:spcBef>
            <a:spcAft>
              <a:spcPct val="35000"/>
            </a:spcAft>
          </a:pPr>
          <a:r>
            <a:rPr lang="en-US" sz="5300" b="1" kern="1200" smtClean="0"/>
            <a:t>Kế hoạch quản lý</a:t>
          </a:r>
          <a:endParaRPr lang="en-US" sz="5300" kern="1200"/>
        </a:p>
      </dsp:txBody>
      <dsp:txXfrm>
        <a:off x="826440" y="642269"/>
        <a:ext cx="7038975" cy="1284360"/>
      </dsp:txXfrm>
    </dsp:sp>
    <dsp:sp modelId="{D9A196BA-9014-4600-9E53-77AD77C7300C}">
      <dsp:nvSpPr>
        <dsp:cNvPr id="0" name=""/>
        <dsp:cNvSpPr/>
      </dsp:nvSpPr>
      <dsp:spPr>
        <a:xfrm>
          <a:off x="23715" y="481724"/>
          <a:ext cx="1605450" cy="1605450"/>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826440" y="2569169"/>
          <a:ext cx="7038975" cy="1284360"/>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9461" tIns="134620" rIns="134620" bIns="134620" numCol="1" spcCol="1270" anchor="ctr" anchorCtr="0">
          <a:noAutofit/>
        </a:bodyPr>
        <a:lstStyle/>
        <a:p>
          <a:pPr lvl="0" algn="l" defTabSz="2355850">
            <a:lnSpc>
              <a:spcPct val="90000"/>
            </a:lnSpc>
            <a:spcBef>
              <a:spcPct val="0"/>
            </a:spcBef>
            <a:spcAft>
              <a:spcPct val="35000"/>
            </a:spcAft>
          </a:pPr>
          <a:r>
            <a:rPr lang="en-US" sz="5300" b="1" kern="1200" smtClean="0"/>
            <a:t>Kế hoạch nhân sự</a:t>
          </a:r>
          <a:endParaRPr lang="en-US" sz="5300" kern="1200"/>
        </a:p>
      </dsp:txBody>
      <dsp:txXfrm>
        <a:off x="826440" y="2569169"/>
        <a:ext cx="7038975" cy="1284360"/>
      </dsp:txXfrm>
    </dsp:sp>
    <dsp:sp modelId="{3C4FEECA-1254-41E8-BAE8-E45561F0636D}">
      <dsp:nvSpPr>
        <dsp:cNvPr id="0" name=""/>
        <dsp:cNvSpPr/>
      </dsp:nvSpPr>
      <dsp:spPr>
        <a:xfrm>
          <a:off x="23715" y="2408624"/>
          <a:ext cx="1605450" cy="1605450"/>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859213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4</a:t>
            </a:fld>
            <a:endParaRPr lang="en-US" altLang="en-US"/>
          </a:p>
        </p:txBody>
      </p:sp>
    </p:spTree>
    <p:extLst>
      <p:ext uri="{BB962C8B-B14F-4D97-AF65-F5344CB8AC3E}">
        <p14:creationId xmlns:p14="http://schemas.microsoft.com/office/powerpoint/2010/main" val="42197745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561013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30413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2394102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BCDEEBC-B7F6-44B7-9DFE-BB722161386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0578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094829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21196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2604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705034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713999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999178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582737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528148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934413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565818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312721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050353652"/>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21728948"/>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089208990"/>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71420795"/>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8381041"/>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661249326"/>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810930962"/>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2578024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87368284"/>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38140673"/>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376079408"/>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23686496"/>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4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7.png"/><Relationship Id="rId7" Type="http://schemas.openxmlformats.org/officeDocument/2006/relationships/diagramColors" Target="../diagrams/colors3.xml"/><Relationship Id="rId2" Type="http://schemas.openxmlformats.org/officeDocument/2006/relationships/notesSlide" Target="../notesSlides/notesSlide6.xml"/><Relationship Id="rId1" Type="http://schemas.openxmlformats.org/officeDocument/2006/relationships/slideLayout" Target="../slideLayouts/slideLayout4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45590"/>
            <a:ext cx="9144000" cy="7265052"/>
          </a:xfrm>
          <a:prstGeom prst="rect">
            <a:avLst/>
          </a:prstGeom>
        </p:spPr>
      </p:pic>
      <p:sp>
        <p:nvSpPr>
          <p:cNvPr id="4" name="Rectangle 3"/>
          <p:cNvSpPr/>
          <p:nvPr/>
        </p:nvSpPr>
        <p:spPr>
          <a:xfrm>
            <a:off x="0" y="-51607"/>
            <a:ext cx="9067800" cy="661207"/>
          </a:xfrm>
          <a:prstGeom prst="rect">
            <a:avLst/>
          </a:prstGeom>
        </p:spPr>
        <p:txBody>
          <a:bodyPr wrap="square">
            <a:spAutoFit/>
          </a:bodyPr>
          <a:lstStyle/>
          <a:p>
            <a:pPr algn="ctr" eaLnBrk="1" hangingPunct="1">
              <a:lnSpc>
                <a:spcPct val="150000"/>
              </a:lnSpc>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4"/>
          <a:stretch>
            <a:fillRect/>
          </a:stretch>
        </p:blipFill>
        <p:spPr>
          <a:xfrm>
            <a:off x="-17639" y="685800"/>
            <a:ext cx="9161639" cy="6099462"/>
          </a:xfrm>
          <a:prstGeom prst="rect">
            <a:avLst/>
          </a:prstGeom>
        </p:spPr>
      </p:pic>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3" name="Rectangle 2"/>
          <p:cNvSpPr/>
          <p:nvPr/>
        </p:nvSpPr>
        <p:spPr>
          <a:xfrm>
            <a:off x="4114800" y="5791200"/>
            <a:ext cx="5486400" cy="1200329"/>
          </a:xfrm>
          <a:prstGeom prst="rect">
            <a:avLst/>
          </a:prstGeom>
        </p:spPr>
        <p:txBody>
          <a:bodyPr wrap="square">
            <a:spAutoFit/>
          </a:bodyPr>
          <a:lstStyle/>
          <a:p>
            <a:pPr eaLnBrk="1" hangingPunct="1">
              <a:lnSpc>
                <a:spcPct val="150000"/>
              </a:lnSpc>
              <a:defRPr/>
            </a:pPr>
            <a:r>
              <a:rPr lang="en-US" altLang="en-US" sz="2400" b="1">
                <a:solidFill>
                  <a:schemeClr val="accent6">
                    <a:lumMod val="75000"/>
                  </a:schemeClr>
                </a:solidFill>
                <a:latin typeface="VNI-Times" pitchFamily="2" charset="0"/>
              </a:rPr>
              <a:t>GVHD:  LAÂM THÒ PHÖÔNG THUØY</a:t>
            </a:r>
          </a:p>
          <a:p>
            <a:pPr eaLnBrk="1" hangingPunct="1">
              <a:lnSpc>
                <a:spcPct val="150000"/>
              </a:lnSpc>
              <a:defRPr/>
            </a:pPr>
            <a:r>
              <a:rPr lang="en-US" altLang="en-US" sz="2400" b="1">
                <a:solidFill>
                  <a:schemeClr val="accent6">
                    <a:lumMod val="75000"/>
                  </a:schemeClr>
                </a:solidFill>
                <a:latin typeface="VNI-Times" pitchFamily="2" charset="0"/>
              </a:rPr>
              <a:t> LỚP:   20C1 – KLB</a:t>
            </a:r>
            <a:endParaRPr lang="en-US" altLang="en-US" sz="240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7" name="Rectangle 6"/>
          <p:cNvSpPr/>
          <p:nvPr/>
        </p:nvSpPr>
        <p:spPr>
          <a:xfrm>
            <a:off x="0" y="405593"/>
            <a:ext cx="9067800" cy="661207"/>
          </a:xfrm>
          <a:prstGeom prst="rect">
            <a:avLst/>
          </a:prstGeom>
        </p:spPr>
        <p:txBody>
          <a:bodyPr wrap="square">
            <a:spAutoFit/>
          </a:bodyPr>
          <a:lstStyle/>
          <a:p>
            <a:pPr algn="ctr" eaLnBrk="1" hangingPunct="1">
              <a:lnSpc>
                <a:spcPct val="150000"/>
              </a:lnSpc>
              <a:defRPr/>
            </a:pP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72265522"/>
              </p:ext>
            </p:extLst>
          </p:nvPr>
        </p:nvGraphicFramePr>
        <p:xfrm>
          <a:off x="990601" y="838200"/>
          <a:ext cx="7860471" cy="6172201"/>
        </p:xfrm>
        <a:graphic>
          <a:graphicData uri="http://schemas.openxmlformats.org/drawingml/2006/table">
            <a:tbl>
              <a:tblPr firstRow="1" bandRow="1">
                <a:tableStyleId>{5C22544A-7EE6-4342-B048-85BDC9FD1C3A}</a:tableStyleId>
              </a:tblPr>
              <a:tblGrid>
                <a:gridCol w="544785">
                  <a:extLst>
                    <a:ext uri="{9D8B030D-6E8A-4147-A177-3AD203B41FA5}">
                      <a16:colId xmlns:a16="http://schemas.microsoft.com/office/drawing/2014/main" val="233737786"/>
                    </a:ext>
                  </a:extLst>
                </a:gridCol>
                <a:gridCol w="3657843">
                  <a:extLst>
                    <a:ext uri="{9D8B030D-6E8A-4147-A177-3AD203B41FA5}">
                      <a16:colId xmlns:a16="http://schemas.microsoft.com/office/drawing/2014/main" val="4269008040"/>
                    </a:ext>
                  </a:extLst>
                </a:gridCol>
                <a:gridCol w="1245223">
                  <a:extLst>
                    <a:ext uri="{9D8B030D-6E8A-4147-A177-3AD203B41FA5}">
                      <a16:colId xmlns:a16="http://schemas.microsoft.com/office/drawing/2014/main" val="3401663938"/>
                    </a:ext>
                  </a:extLst>
                </a:gridCol>
                <a:gridCol w="1245223">
                  <a:extLst>
                    <a:ext uri="{9D8B030D-6E8A-4147-A177-3AD203B41FA5}">
                      <a16:colId xmlns:a16="http://schemas.microsoft.com/office/drawing/2014/main" val="1835644838"/>
                    </a:ext>
                  </a:extLst>
                </a:gridCol>
                <a:gridCol w="1167397">
                  <a:extLst>
                    <a:ext uri="{9D8B030D-6E8A-4147-A177-3AD203B41FA5}">
                      <a16:colId xmlns:a16="http://schemas.microsoft.com/office/drawing/2014/main" val="2066818057"/>
                    </a:ext>
                  </a:extLst>
                </a:gridCol>
              </a:tblGrid>
              <a:tr h="748145">
                <a:tc>
                  <a:txBody>
                    <a:bodyPr/>
                    <a:lstStyle/>
                    <a:p>
                      <a:pPr algn="ctr"/>
                      <a:r>
                        <a:rPr lang="en-US" sz="2100" smtClean="0">
                          <a:solidFill>
                            <a:srgbClr val="FFFF00"/>
                          </a:solidFill>
                        </a:rPr>
                        <a:t>Stt </a:t>
                      </a:r>
                      <a:endParaRPr lang="en-US" sz="2100">
                        <a:solidFill>
                          <a:srgbClr val="FFFF00"/>
                        </a:solidFill>
                      </a:endParaRPr>
                    </a:p>
                  </a:txBody>
                  <a:tcPr>
                    <a:solidFill>
                      <a:srgbClr val="0070C0"/>
                    </a:solidFill>
                  </a:tcPr>
                </a:tc>
                <a:tc>
                  <a:txBody>
                    <a:bodyPr/>
                    <a:lstStyle/>
                    <a:p>
                      <a:pPr algn="ctr"/>
                      <a:r>
                        <a:rPr lang="da-DK" sz="2100" b="1" kern="1200" smtClean="0">
                          <a:solidFill>
                            <a:srgbClr val="FFFF00"/>
                          </a:solidFill>
                          <a:effectLst/>
                          <a:latin typeface="+mn-lt"/>
                          <a:ea typeface="+mn-ea"/>
                          <a:cs typeface="+mn-cs"/>
                        </a:rPr>
                        <a:t>Tên các bài, chương mục trong môn học</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Tổng số</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Lý</a:t>
                      </a:r>
                      <a:r>
                        <a:rPr lang="en-US" sz="2100" baseline="0" smtClean="0">
                          <a:solidFill>
                            <a:srgbClr val="FFFF00"/>
                          </a:solidFill>
                        </a:rPr>
                        <a:t> thuyết</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Kiểm tra</a:t>
                      </a:r>
                      <a:endParaRPr lang="en-US" sz="2100">
                        <a:solidFill>
                          <a:srgbClr val="FFFF00"/>
                        </a:solidFill>
                      </a:endParaRPr>
                    </a:p>
                  </a:txBody>
                  <a:tcPr>
                    <a:solidFill>
                      <a:srgbClr val="0070C0"/>
                    </a:solidFill>
                  </a:tcPr>
                </a:tc>
                <a:extLst>
                  <a:ext uri="{0D108BD9-81ED-4DB2-BD59-A6C34878D82A}">
                    <a16:rowId xmlns:a16="http://schemas.microsoft.com/office/drawing/2014/main" val="4262464049"/>
                  </a:ext>
                </a:extLst>
              </a:tr>
              <a:tr h="1215736">
                <a:tc>
                  <a:txBody>
                    <a:bodyPr/>
                    <a:lstStyle/>
                    <a:p>
                      <a:pPr algn="ctr"/>
                      <a:r>
                        <a:rPr lang="en-US" sz="2100" smtClean="0"/>
                        <a:t>1</a:t>
                      </a:r>
                      <a:endParaRPr lang="en-US" sz="2100"/>
                    </a:p>
                  </a:txBody>
                  <a:tcPr>
                    <a:solidFill>
                      <a:srgbClr val="6666FF"/>
                    </a:solidFill>
                  </a:tcPr>
                </a:tc>
                <a:tc>
                  <a:txBody>
                    <a:bodyPr/>
                    <a:lstStyle/>
                    <a:p>
                      <a:pPr algn="just"/>
                      <a:r>
                        <a:rPr lang="da-DK" sz="2400" b="0" kern="1200" smtClean="0">
                          <a:solidFill>
                            <a:schemeClr val="dk1"/>
                          </a:solidFill>
                          <a:effectLst/>
                          <a:latin typeface="+mn-lt"/>
                          <a:ea typeface="+mn-ea"/>
                          <a:cs typeface="+mn-cs"/>
                        </a:rPr>
                        <a:t>Chương 1: </a:t>
                      </a:r>
                      <a:r>
                        <a:rPr lang="en-US" sz="2400" kern="1200" smtClean="0">
                          <a:solidFill>
                            <a:schemeClr val="dk1"/>
                          </a:solidFill>
                          <a:effectLst/>
                          <a:latin typeface="+mn-lt"/>
                          <a:ea typeface="+mn-ea"/>
                          <a:cs typeface="+mn-cs"/>
                        </a:rPr>
                        <a:t>Lập kế hoạch kinh doanh trong doanh nghiệp</a:t>
                      </a:r>
                      <a:endParaRPr lang="en-US" sz="2400" b="0" kern="1200" smtClean="0">
                        <a:solidFill>
                          <a:schemeClr val="dk1"/>
                        </a:solidFill>
                        <a:effectLst/>
                        <a:latin typeface="+mn-lt"/>
                        <a:ea typeface="+mn-ea"/>
                        <a:cs typeface="+mn-cs"/>
                      </a:endParaRPr>
                    </a:p>
                  </a:txBody>
                  <a:tcPr>
                    <a:solidFill>
                      <a:srgbClr val="6666FF"/>
                    </a:solidFill>
                  </a:tcPr>
                </a:tc>
                <a:tc>
                  <a:txBody>
                    <a:bodyPr/>
                    <a:lstStyle/>
                    <a:p>
                      <a:pPr algn="ctr"/>
                      <a:r>
                        <a:rPr lang="en-US" sz="2100" smtClean="0"/>
                        <a:t>6</a:t>
                      </a:r>
                      <a:endParaRPr lang="en-US" sz="2100"/>
                    </a:p>
                  </a:txBody>
                  <a:tcPr>
                    <a:solidFill>
                      <a:srgbClr val="6666FF"/>
                    </a:solidFill>
                  </a:tcPr>
                </a:tc>
                <a:tc>
                  <a:txBody>
                    <a:bodyPr/>
                    <a:lstStyle/>
                    <a:p>
                      <a:pPr algn="ctr"/>
                      <a:r>
                        <a:rPr lang="en-US" sz="2100" smtClean="0"/>
                        <a:t>6</a:t>
                      </a:r>
                      <a:endParaRPr lang="en-US" sz="2100"/>
                    </a:p>
                  </a:txBody>
                  <a:tcPr>
                    <a:solidFill>
                      <a:srgbClr val="6666FF"/>
                    </a:solidFill>
                  </a:tcPr>
                </a:tc>
                <a:tc>
                  <a:txBody>
                    <a:bodyPr/>
                    <a:lstStyle/>
                    <a:p>
                      <a:pPr algn="ctr"/>
                      <a:endParaRPr lang="en-US" sz="2100"/>
                    </a:p>
                  </a:txBody>
                  <a:tcPr>
                    <a:solidFill>
                      <a:srgbClr val="6666FF"/>
                    </a:solidFill>
                  </a:tcPr>
                </a:tc>
                <a:extLst>
                  <a:ext uri="{0D108BD9-81ED-4DB2-BD59-A6C34878D82A}">
                    <a16:rowId xmlns:a16="http://schemas.microsoft.com/office/drawing/2014/main" val="4180813763"/>
                  </a:ext>
                </a:extLst>
              </a:tr>
              <a:tr h="841664">
                <a:tc>
                  <a:txBody>
                    <a:bodyPr/>
                    <a:lstStyle/>
                    <a:p>
                      <a:pPr algn="ctr"/>
                      <a:r>
                        <a:rPr lang="en-US" sz="2100" smtClean="0"/>
                        <a:t>2</a:t>
                      </a:r>
                      <a:endParaRPr lang="en-US" sz="2100"/>
                    </a:p>
                  </a:txBody>
                  <a:tcPr>
                    <a:solidFill>
                      <a:srgbClr val="00B05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2: </a:t>
                      </a:r>
                      <a:r>
                        <a:rPr lang="en-US" sz="2400" kern="1200" smtClean="0">
                          <a:solidFill>
                            <a:schemeClr val="dk1"/>
                          </a:solidFill>
                          <a:effectLst/>
                          <a:latin typeface="+mn-lt"/>
                          <a:ea typeface="+mn-ea"/>
                          <a:cs typeface="+mn-cs"/>
                        </a:rPr>
                        <a:t>Kế hoạch Marketing</a:t>
                      </a:r>
                      <a:endParaRPr lang="en-US" sz="2400" b="0" kern="1200" smtClean="0">
                        <a:solidFill>
                          <a:schemeClr val="dk1"/>
                        </a:solidFill>
                        <a:effectLst/>
                        <a:latin typeface="+mn-lt"/>
                        <a:ea typeface="+mn-ea"/>
                        <a:cs typeface="+mn-cs"/>
                      </a:endParaRPr>
                    </a:p>
                  </a:txBody>
                  <a:tcPr>
                    <a:solidFill>
                      <a:srgbClr val="00B050"/>
                    </a:solidFill>
                  </a:tcPr>
                </a:tc>
                <a:tc>
                  <a:txBody>
                    <a:bodyPr/>
                    <a:lstStyle/>
                    <a:p>
                      <a:pPr algn="ctr"/>
                      <a:r>
                        <a:rPr lang="en-US" sz="2100" smtClean="0"/>
                        <a:t>6</a:t>
                      </a:r>
                      <a:endParaRPr lang="en-US" sz="2100"/>
                    </a:p>
                  </a:txBody>
                  <a:tcPr>
                    <a:solidFill>
                      <a:srgbClr val="00B050"/>
                    </a:solidFill>
                  </a:tcPr>
                </a:tc>
                <a:tc>
                  <a:txBody>
                    <a:bodyPr/>
                    <a:lstStyle/>
                    <a:p>
                      <a:pPr algn="ctr"/>
                      <a:r>
                        <a:rPr lang="en-US" sz="2100" smtClean="0"/>
                        <a:t>5</a:t>
                      </a:r>
                      <a:endParaRPr lang="en-US" sz="2100"/>
                    </a:p>
                  </a:txBody>
                  <a:tcPr>
                    <a:solidFill>
                      <a:srgbClr val="00B050"/>
                    </a:solidFill>
                  </a:tcPr>
                </a:tc>
                <a:tc>
                  <a:txBody>
                    <a:bodyPr/>
                    <a:lstStyle/>
                    <a:p>
                      <a:pPr algn="ctr"/>
                      <a:r>
                        <a:rPr lang="en-US" sz="2100" smtClean="0"/>
                        <a:t>1</a:t>
                      </a:r>
                      <a:endParaRPr lang="en-US" sz="2100"/>
                    </a:p>
                  </a:txBody>
                  <a:tcPr>
                    <a:solidFill>
                      <a:srgbClr val="00B050"/>
                    </a:solidFill>
                  </a:tcPr>
                </a:tc>
                <a:extLst>
                  <a:ext uri="{0D108BD9-81ED-4DB2-BD59-A6C34878D82A}">
                    <a16:rowId xmlns:a16="http://schemas.microsoft.com/office/drawing/2014/main" val="956963723"/>
                  </a:ext>
                </a:extLst>
              </a:tr>
              <a:tr h="841664">
                <a:tc>
                  <a:txBody>
                    <a:bodyPr/>
                    <a:lstStyle/>
                    <a:p>
                      <a:pPr algn="ctr"/>
                      <a:r>
                        <a:rPr lang="en-US" sz="2100" smtClean="0"/>
                        <a:t>3</a:t>
                      </a:r>
                      <a:endParaRPr lang="en-US" sz="2100"/>
                    </a:p>
                  </a:txBody>
                  <a:tcPr>
                    <a:solidFill>
                      <a:srgbClr val="00B0F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3: </a:t>
                      </a:r>
                      <a:r>
                        <a:rPr lang="en-US" sz="2400" kern="1200" smtClean="0">
                          <a:solidFill>
                            <a:schemeClr val="dk1"/>
                          </a:solidFill>
                          <a:effectLst/>
                          <a:latin typeface="+mn-lt"/>
                          <a:ea typeface="+mn-ea"/>
                          <a:cs typeface="+mn-cs"/>
                        </a:rPr>
                        <a:t>Kế hoạch sản xuất và vận hành</a:t>
                      </a:r>
                      <a:endParaRPr lang="en-US" sz="2400" b="0" kern="1200" smtClean="0">
                        <a:solidFill>
                          <a:schemeClr val="dk1"/>
                        </a:solidFill>
                        <a:effectLst/>
                        <a:latin typeface="+mn-lt"/>
                        <a:ea typeface="+mn-ea"/>
                        <a:cs typeface="+mn-cs"/>
                      </a:endParaRPr>
                    </a:p>
                  </a:txBody>
                  <a:tcPr>
                    <a:solidFill>
                      <a:srgbClr val="00B0F0"/>
                    </a:solidFill>
                  </a:tcPr>
                </a:tc>
                <a:tc>
                  <a:txBody>
                    <a:bodyPr/>
                    <a:lstStyle/>
                    <a:p>
                      <a:pPr algn="ctr"/>
                      <a:r>
                        <a:rPr lang="en-US" sz="2100" smtClean="0"/>
                        <a:t>6</a:t>
                      </a:r>
                      <a:endParaRPr lang="en-US" sz="2100"/>
                    </a:p>
                  </a:txBody>
                  <a:tcPr>
                    <a:solidFill>
                      <a:srgbClr val="00B0F0"/>
                    </a:solidFill>
                  </a:tcPr>
                </a:tc>
                <a:tc>
                  <a:txBody>
                    <a:bodyPr/>
                    <a:lstStyle/>
                    <a:p>
                      <a:pPr algn="ctr"/>
                      <a:r>
                        <a:rPr lang="en-US" sz="2100" smtClean="0"/>
                        <a:t>6</a:t>
                      </a:r>
                      <a:endParaRPr lang="en-US" sz="2100"/>
                    </a:p>
                  </a:txBody>
                  <a:tcPr>
                    <a:solidFill>
                      <a:srgbClr val="00B0F0"/>
                    </a:solidFill>
                  </a:tcPr>
                </a:tc>
                <a:tc>
                  <a:txBody>
                    <a:bodyPr/>
                    <a:lstStyle/>
                    <a:p>
                      <a:pPr algn="ctr"/>
                      <a:endParaRPr lang="en-US" sz="2100"/>
                    </a:p>
                  </a:txBody>
                  <a:tcPr>
                    <a:solidFill>
                      <a:srgbClr val="00B0F0"/>
                    </a:solidFill>
                  </a:tcPr>
                </a:tc>
                <a:extLst>
                  <a:ext uri="{0D108BD9-81ED-4DB2-BD59-A6C34878D82A}">
                    <a16:rowId xmlns:a16="http://schemas.microsoft.com/office/drawing/2014/main" val="3310722092"/>
                  </a:ext>
                </a:extLst>
              </a:tr>
              <a:tr h="841664">
                <a:tc>
                  <a:txBody>
                    <a:bodyPr/>
                    <a:lstStyle/>
                    <a:p>
                      <a:pPr algn="ctr"/>
                      <a:r>
                        <a:rPr lang="en-US" sz="2100" smtClean="0"/>
                        <a:t>4</a:t>
                      </a:r>
                      <a:endParaRPr lang="en-US" sz="2100"/>
                    </a:p>
                  </a:txBody>
                  <a:tcPr>
                    <a:solidFill>
                      <a:srgbClr val="92D05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4: </a:t>
                      </a:r>
                      <a:r>
                        <a:rPr lang="en-US" sz="2400" kern="1200" smtClean="0">
                          <a:solidFill>
                            <a:schemeClr val="dk1"/>
                          </a:solidFill>
                          <a:effectLst/>
                          <a:latin typeface="+mn-lt"/>
                          <a:ea typeface="+mn-ea"/>
                          <a:cs typeface="+mn-cs"/>
                        </a:rPr>
                        <a:t>Kế hoạch quản lý và nhân sự</a:t>
                      </a:r>
                      <a:endParaRPr lang="en-US" sz="2400" b="0" kern="1200" smtClean="0">
                        <a:solidFill>
                          <a:schemeClr val="dk1"/>
                        </a:solidFill>
                        <a:effectLst/>
                        <a:latin typeface="+mn-lt"/>
                        <a:ea typeface="+mn-ea"/>
                        <a:cs typeface="+mn-cs"/>
                      </a:endParaRPr>
                    </a:p>
                  </a:txBody>
                  <a:tcPr>
                    <a:solidFill>
                      <a:srgbClr val="92D050"/>
                    </a:solidFill>
                  </a:tcPr>
                </a:tc>
                <a:tc>
                  <a:txBody>
                    <a:bodyPr/>
                    <a:lstStyle/>
                    <a:p>
                      <a:pPr algn="ctr"/>
                      <a:r>
                        <a:rPr lang="en-US" sz="2100" smtClean="0"/>
                        <a:t>6</a:t>
                      </a:r>
                      <a:endParaRPr lang="en-US" sz="2100"/>
                    </a:p>
                  </a:txBody>
                  <a:tcPr>
                    <a:solidFill>
                      <a:srgbClr val="92D050"/>
                    </a:solidFill>
                  </a:tcPr>
                </a:tc>
                <a:tc>
                  <a:txBody>
                    <a:bodyPr/>
                    <a:lstStyle/>
                    <a:p>
                      <a:pPr algn="ctr"/>
                      <a:r>
                        <a:rPr lang="en-US" sz="2100" smtClean="0"/>
                        <a:t>6</a:t>
                      </a:r>
                      <a:endParaRPr lang="en-US" sz="2100"/>
                    </a:p>
                  </a:txBody>
                  <a:tcPr>
                    <a:solidFill>
                      <a:srgbClr val="92D050"/>
                    </a:solidFill>
                  </a:tcPr>
                </a:tc>
                <a:tc>
                  <a:txBody>
                    <a:bodyPr/>
                    <a:lstStyle/>
                    <a:p>
                      <a:pPr algn="ctr"/>
                      <a:endParaRPr lang="en-US" sz="2100"/>
                    </a:p>
                  </a:txBody>
                  <a:tcPr>
                    <a:solidFill>
                      <a:srgbClr val="92D050"/>
                    </a:solidFill>
                  </a:tcPr>
                </a:tc>
                <a:extLst>
                  <a:ext uri="{0D108BD9-81ED-4DB2-BD59-A6C34878D82A}">
                    <a16:rowId xmlns:a16="http://schemas.microsoft.com/office/drawing/2014/main" val="451835949"/>
                  </a:ext>
                </a:extLst>
              </a:tr>
              <a:tr h="841664">
                <a:tc>
                  <a:txBody>
                    <a:bodyPr/>
                    <a:lstStyle/>
                    <a:p>
                      <a:pPr algn="ctr"/>
                      <a:r>
                        <a:rPr lang="en-US" sz="2100" smtClean="0"/>
                        <a:t>5</a:t>
                      </a:r>
                      <a:endParaRPr lang="en-US" sz="2100"/>
                    </a:p>
                  </a:txBody>
                  <a:tcPr>
                    <a:solidFill>
                      <a:schemeClr val="bg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5: </a:t>
                      </a:r>
                      <a:r>
                        <a:rPr lang="en-US" sz="2400" kern="1200" smtClean="0">
                          <a:solidFill>
                            <a:schemeClr val="dk1"/>
                          </a:solidFill>
                          <a:effectLst/>
                          <a:latin typeface="+mn-lt"/>
                          <a:ea typeface="+mn-ea"/>
                          <a:cs typeface="+mn-cs"/>
                        </a:rPr>
                        <a:t>Kế hoạch tài chính </a:t>
                      </a:r>
                      <a:endParaRPr lang="en-US" sz="2400" b="0" kern="1200" smtClean="0">
                        <a:solidFill>
                          <a:schemeClr val="dk1"/>
                        </a:solidFill>
                        <a:effectLst/>
                        <a:latin typeface="+mn-lt"/>
                        <a:ea typeface="+mn-ea"/>
                        <a:cs typeface="+mn-cs"/>
                      </a:endParaRPr>
                    </a:p>
                  </a:txBody>
                  <a:tcPr>
                    <a:solidFill>
                      <a:schemeClr val="bg1">
                        <a:lumMod val="75000"/>
                      </a:schemeClr>
                    </a:solidFill>
                  </a:tcPr>
                </a:tc>
                <a:tc>
                  <a:txBody>
                    <a:bodyPr/>
                    <a:lstStyle/>
                    <a:p>
                      <a:pPr algn="ctr"/>
                      <a:r>
                        <a:rPr lang="en-US" sz="2100" smtClean="0"/>
                        <a:t>6</a:t>
                      </a:r>
                      <a:endParaRPr lang="en-US" sz="2100"/>
                    </a:p>
                  </a:txBody>
                  <a:tcPr>
                    <a:solidFill>
                      <a:schemeClr val="bg1">
                        <a:lumMod val="75000"/>
                      </a:schemeClr>
                    </a:solidFill>
                  </a:tcPr>
                </a:tc>
                <a:tc>
                  <a:txBody>
                    <a:bodyPr/>
                    <a:lstStyle/>
                    <a:p>
                      <a:pPr algn="ctr"/>
                      <a:r>
                        <a:rPr lang="en-US" sz="2100" smtClean="0"/>
                        <a:t>5</a:t>
                      </a:r>
                      <a:endParaRPr lang="en-US" sz="2100"/>
                    </a:p>
                  </a:txBody>
                  <a:tcPr>
                    <a:solidFill>
                      <a:schemeClr val="bg1">
                        <a:lumMod val="75000"/>
                      </a:schemeClr>
                    </a:solidFill>
                  </a:tcPr>
                </a:tc>
                <a:tc>
                  <a:txBody>
                    <a:bodyPr/>
                    <a:lstStyle/>
                    <a:p>
                      <a:pPr algn="ctr"/>
                      <a:r>
                        <a:rPr lang="en-US" sz="2100" smtClean="0"/>
                        <a:t>1</a:t>
                      </a:r>
                      <a:endParaRPr lang="en-US" sz="2100"/>
                    </a:p>
                  </a:txBody>
                  <a:tcPr>
                    <a:solidFill>
                      <a:schemeClr val="bg1">
                        <a:lumMod val="75000"/>
                      </a:schemeClr>
                    </a:solidFill>
                  </a:tcPr>
                </a:tc>
                <a:extLst>
                  <a:ext uri="{0D108BD9-81ED-4DB2-BD59-A6C34878D82A}">
                    <a16:rowId xmlns:a16="http://schemas.microsoft.com/office/drawing/2014/main" val="4278187012"/>
                  </a:ext>
                </a:extLst>
              </a:tr>
              <a:tr h="420832">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solidFill>
                      <a:schemeClr val="accent1">
                        <a:lumMod val="75000"/>
                      </a:schemeClr>
                    </a:solidFill>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293217531"/>
                  </a:ext>
                </a:extLst>
              </a:tr>
              <a:tr h="420832">
                <a:tc gridSpan="2">
                  <a:txBody>
                    <a:bodyPr/>
                    <a:lstStyle/>
                    <a:p>
                      <a:pPr algn="ctr"/>
                      <a:endParaRPr lang="en-US" sz="2100" b="1"/>
                    </a:p>
                  </a:txBody>
                  <a:tcPr>
                    <a:solidFill>
                      <a:schemeClr val="accent1"/>
                    </a:solidFill>
                  </a:tcPr>
                </a:tc>
                <a:tc hMerge="1">
                  <a:txBody>
                    <a:bodyPr/>
                    <a:lstStyle/>
                    <a:p>
                      <a:endParaRPr lang="en-US"/>
                    </a:p>
                  </a:txBody>
                  <a:tcPr/>
                </a:tc>
                <a:tc>
                  <a:txBody>
                    <a:bodyPr/>
                    <a:lstStyle/>
                    <a:p>
                      <a:pPr algn="ctr"/>
                      <a:endParaRPr lang="en-US" sz="2100" b="1"/>
                    </a:p>
                  </a:txBody>
                  <a:tcPr>
                    <a:solidFill>
                      <a:schemeClr val="accent1"/>
                    </a:solidFill>
                  </a:tcPr>
                </a:tc>
                <a:tc>
                  <a:txBody>
                    <a:bodyPr/>
                    <a:lstStyle/>
                    <a:p>
                      <a:pPr algn="ctr"/>
                      <a:endParaRPr lang="en-US" sz="2100" b="1"/>
                    </a:p>
                  </a:txBody>
                  <a:tcPr>
                    <a:solidFill>
                      <a:schemeClr val="accent1"/>
                    </a:solidFill>
                  </a:tcPr>
                </a:tc>
                <a:tc>
                  <a:txBody>
                    <a:bodyPr/>
                    <a:lstStyle/>
                    <a:p>
                      <a:pPr algn="ctr"/>
                      <a:endParaRPr lang="en-US" sz="2100" b="1"/>
                    </a:p>
                  </a:txBody>
                  <a:tcPr>
                    <a:solidFill>
                      <a:schemeClr val="accent1"/>
                    </a:solidFill>
                  </a:tcPr>
                </a:tc>
                <a:extLst>
                  <a:ext uri="{0D108BD9-81ED-4DB2-BD59-A6C34878D82A}">
                    <a16:rowId xmlns:a16="http://schemas.microsoft.com/office/drawing/2014/main" val="2126236796"/>
                  </a:ext>
                </a:extLst>
              </a:tr>
            </a:tbl>
          </a:graphicData>
        </a:graphic>
      </p:graphicFrame>
      <p:grpSp>
        <p:nvGrpSpPr>
          <p:cNvPr id="24" name="Group 4"/>
          <p:cNvGrpSpPr>
            <a:grpSpLocks/>
          </p:cNvGrpSpPr>
          <p:nvPr/>
        </p:nvGrpSpPr>
        <p:grpSpPr bwMode="auto">
          <a:xfrm>
            <a:off x="990601" y="243840"/>
            <a:ext cx="7860471" cy="609692"/>
            <a:chOff x="1124" y="1296"/>
            <a:chExt cx="4131" cy="2219"/>
          </a:xfrm>
          <a:solidFill>
            <a:schemeClr val="accent1">
              <a:lumMod val="90000"/>
            </a:schemeClr>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indent="115888" algn="ctr" eaLnBrk="1" hangingPunct="1">
                <a:spcBef>
                  <a:spcPct val="20000"/>
                </a:spcBef>
                <a:buClr>
                  <a:srgbClr val="3399FF"/>
                </a:buClr>
                <a:buFont typeface="Wingdings" pitchFamily="2" charset="2"/>
                <a:buNone/>
                <a:defRPr/>
              </a:pPr>
              <a:endParaRPr lang="en-US">
                <a:solidFill>
                  <a:srgbClr val="000000"/>
                </a:solidFill>
                <a:effectLst>
                  <a:outerShdw blurRad="38100" dist="38100" dir="2700000" algn="tl">
                    <a:srgbClr val="FFFFFF"/>
                  </a:outerShdw>
                </a:effectLst>
                <a:latin typeface="Verdana" pitchFamily="34" charset="0"/>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algn="just" eaLnBrk="1" hangingPunct="1">
                <a:buClr>
                  <a:srgbClr val="3399FF"/>
                </a:buClr>
                <a:buFont typeface="Wingdings" panose="05000000000000000000" pitchFamily="2" charset="2"/>
                <a:buNone/>
              </a:pPr>
              <a:r>
                <a:rPr lang="pt-BR" altLang="en-US" sz="2400" b="1" smtClean="0">
                  <a:latin typeface="Times New Roman" panose="02020603050405020304" pitchFamily="18" charset="0"/>
                  <a:cs typeface="Times New Roman" panose="02020603050405020304" pitchFamily="18" charset="0"/>
                </a:rPr>
                <a:t>NỘI DUNG TỔNG QUÁT VÀ PHÂN BỔ THỜI GIAN</a:t>
              </a:r>
              <a:endParaRPr lang="en-US" altLang="en-US" sz="2400" b="1" smtClean="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22910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1:</a:t>
              </a:r>
            </a:p>
            <a:p>
              <a:pPr algn="just" eaLnBrk="1" hangingPunct="1">
                <a:buClr>
                  <a:srgbClr val="3399FF"/>
                </a:buClr>
                <a:defRPr/>
              </a:pP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ea typeface="+mn-ea"/>
                  <a:cs typeface="Times New Roman" panose="02020603050405020304" pitchFamily="18" charset="0"/>
                </a:rPr>
                <a:t>Sv hãy</a:t>
              </a:r>
              <a:r>
                <a:rPr kumimoji="0" lang="en-US" sz="3200" b="1" i="0" u="none" strike="noStrike" kern="1200" cap="none" spc="0" normalizeH="0" noProof="0" smtClean="0">
                  <a:ln>
                    <a:noFill/>
                  </a:ln>
                  <a:solidFill>
                    <a:srgbClr val="0000FF"/>
                  </a:solidFill>
                  <a:uLnTx/>
                  <a:uFillTx/>
                  <a:latin typeface="Times New Roman" panose="02020603050405020304" pitchFamily="18" charset="0"/>
                  <a:ea typeface="+mn-ea"/>
                  <a:cs typeface="Times New Roman" panose="02020603050405020304" pitchFamily="18" charset="0"/>
                </a:rPr>
                <a:t> </a:t>
              </a:r>
              <a:r>
                <a:rPr lang="en-US" sz="3200" b="1" noProof="0" smtClean="0">
                  <a:solidFill>
                    <a:srgbClr val="0000FF"/>
                  </a:solidFill>
                  <a:latin typeface="Times New Roman" panose="02020603050405020304" pitchFamily="18" charset="0"/>
                  <a:cs typeface="Times New Roman" panose="02020603050405020304" pitchFamily="18" charset="0"/>
                </a:rPr>
                <a:t>cho biết kế hoạch nhân sự gồm các công việc gì</a:t>
              </a:r>
              <a:r>
                <a:rPr kumimoji="0" lang="en-US" sz="3200" b="1" i="0" u="none" strike="noStrike" kern="1200" cap="none" spc="0" normalizeH="0" noProof="0" smtClean="0">
                  <a:ln>
                    <a:noFill/>
                  </a:ln>
                  <a:solidFill>
                    <a:srgbClr val="0000FF"/>
                  </a:solidFill>
                  <a:uLnTx/>
                  <a:uFillTx/>
                  <a:latin typeface="Times New Roman" panose="02020603050405020304" pitchFamily="18" charset="0"/>
                  <a:ea typeface="+mn-ea"/>
                  <a:cs typeface="Times New Roman" panose="02020603050405020304" pitchFamily="18" charset="0"/>
                </a:rPr>
                <a:t>?</a:t>
              </a:r>
              <a:endParaRPr kumimoji="0" lang="en-US" altLang="en-US" sz="3200" b="1" i="0" u="none" strike="noStrike" kern="1200" cap="none" spc="0" normalizeH="0" baseline="0" noProof="0">
                <a:ln>
                  <a:noFill/>
                </a:ln>
                <a:solidFill>
                  <a:srgbClr val="0000FF"/>
                </a:solidFill>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508446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10882107"/>
              </p:ext>
            </p:extLst>
          </p:nvPr>
        </p:nvGraphicFramePr>
        <p:xfrm>
          <a:off x="1683153" y="1881851"/>
          <a:ext cx="5943600" cy="4953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Rectangle 1"/>
          <p:cNvSpPr/>
          <p:nvPr/>
        </p:nvSpPr>
        <p:spPr>
          <a:xfrm>
            <a:off x="990600" y="228600"/>
            <a:ext cx="7772400" cy="1384995"/>
          </a:xfrm>
          <a:prstGeom prst="rect">
            <a:avLst/>
          </a:prstGeom>
        </p:spPr>
        <p:txBody>
          <a:bodyPr wrap="square">
            <a:spAutoFit/>
          </a:bodyPr>
          <a:lstStyle/>
          <a:p>
            <a:pPr lvl="0" algn="just" eaLnBrk="1" hangingPunct="1">
              <a:buClr>
                <a:srgbClr val="3399FF"/>
              </a:buClr>
              <a:defRPr/>
            </a:pPr>
            <a:r>
              <a:rPr lang="en-US" altLang="en-US" b="1">
                <a:solidFill>
                  <a:srgbClr val="0000FF"/>
                </a:solidFill>
                <a:latin typeface="Times New Roman" panose="02020603050405020304" pitchFamily="18" charset="0"/>
                <a:cs typeface="Times New Roman" panose="02020603050405020304" pitchFamily="18" charset="0"/>
              </a:rPr>
              <a:t>Câu hỏi 1:</a:t>
            </a:r>
          </a:p>
          <a:p>
            <a:pPr algn="just" eaLnBrk="1" hangingPunct="1">
              <a:buClr>
                <a:srgbClr val="3399FF"/>
              </a:buClr>
              <a:defRPr/>
            </a:pPr>
            <a:r>
              <a:rPr lang="en-US" b="1">
                <a:solidFill>
                  <a:srgbClr val="0000FF"/>
                </a:solidFill>
                <a:latin typeface="Times New Roman" panose="02020603050405020304" pitchFamily="18" charset="0"/>
                <a:cs typeface="Times New Roman" panose="02020603050405020304" pitchFamily="18" charset="0"/>
              </a:rPr>
              <a:t>Sv hãy cho biết kế hoạch nhân sự gồm các công việc gì?</a:t>
            </a:r>
            <a:endParaRPr lang="en-US" altLang="en-US" b="1">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40100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spcBef>
                  <a:spcPct val="20000"/>
                </a:spcBef>
                <a:buClr>
                  <a:srgbClr val="3399FF"/>
                </a:buClr>
                <a:defRPr/>
              </a:pPr>
              <a:r>
                <a:rPr lang="en-US" sz="3200" b="1" smtClean="0">
                  <a:solidFill>
                    <a:srgbClr val="0000FF"/>
                  </a:solidFill>
                  <a:latin typeface="Times New Roman" panose="02020603050405020304" pitchFamily="18" charset="0"/>
                  <a:cs typeface="Times New Roman" panose="02020603050405020304" pitchFamily="18" charset="0"/>
                </a:rPr>
                <a:t>Sinh viên hãy cho biết </a:t>
              </a:r>
              <a:r>
                <a:rPr lang="en-US" sz="3200" b="1" smtClean="0">
                  <a:solidFill>
                    <a:srgbClr val="E2E2FF">
                      <a:lumMod val="50000"/>
                    </a:srgbClr>
                  </a:solidFill>
                  <a:latin typeface="Times New Roman" panose="02020603050405020304" pitchFamily="18" charset="0"/>
                  <a:ea typeface="Calibri" panose="020F0502020204030204" pitchFamily="34" charset="0"/>
                </a:rPr>
                <a:t>mục </a:t>
              </a:r>
              <a:r>
                <a:rPr lang="en-US" sz="3200" b="1">
                  <a:solidFill>
                    <a:srgbClr val="E2E2FF">
                      <a:lumMod val="50000"/>
                    </a:srgbClr>
                  </a:solidFill>
                  <a:latin typeface="Times New Roman" panose="02020603050405020304" pitchFamily="18" charset="0"/>
                  <a:ea typeface="Calibri" panose="020F0502020204030204" pitchFamily="34" charset="0"/>
                </a:rPr>
                <a:t>đích của </a:t>
              </a:r>
              <a:r>
                <a:rPr lang="en-US" sz="3200" b="1">
                  <a:solidFill>
                    <a:srgbClr val="0000FF"/>
                  </a:solidFill>
                  <a:latin typeface="Times New Roman" panose="02020603050405020304" pitchFamily="18" charset="0"/>
                  <a:cs typeface="Times New Roman" panose="02020603050405020304" pitchFamily="18" charset="0"/>
                </a:rPr>
                <a:t>Kế hoạch</a:t>
              </a:r>
              <a:r>
                <a:rPr lang="en-US" sz="3200">
                  <a:solidFill>
                    <a:srgbClr val="0000FF"/>
                  </a:solidFill>
                  <a:latin typeface="Times New Roman" panose="02020603050405020304" pitchFamily="18" charset="0"/>
                  <a:cs typeface="Times New Roman" panose="02020603050405020304" pitchFamily="18" charset="0"/>
                </a:rPr>
                <a:t> </a:t>
              </a:r>
              <a:r>
                <a:rPr lang="en-US" sz="3200" b="1">
                  <a:solidFill>
                    <a:srgbClr val="0000FF"/>
                  </a:solidFill>
                  <a:latin typeface="Times New Roman" panose="02020603050405020304" pitchFamily="18" charset="0"/>
                  <a:cs typeface="Times New Roman" panose="02020603050405020304" pitchFamily="18" charset="0"/>
                </a:rPr>
                <a:t>nhân sự là gì</a:t>
              </a:r>
              <a:r>
                <a:rPr lang="en-US" sz="3200" b="1" smtClean="0">
                  <a:solidFill>
                    <a:srgbClr val="0000FF"/>
                  </a:solidFill>
                  <a:latin typeface="Times New Roman" panose="02020603050405020304" pitchFamily="18" charset="0"/>
                  <a:cs typeface="Times New Roman" panose="02020603050405020304" pitchFamily="18" charset="0"/>
                </a:rPr>
                <a:t>?</a:t>
              </a:r>
              <a:endParaRPr lang="en-US" sz="3200">
                <a:solidFill>
                  <a:srgbClr val="0000FF"/>
                </a:solidFill>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270649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Diagram 15"/>
          <p:cNvGraphicFramePr/>
          <p:nvPr>
            <p:extLst/>
          </p:nvPr>
        </p:nvGraphicFramePr>
        <p:xfrm>
          <a:off x="-76200" y="304800"/>
          <a:ext cx="9144000" cy="6705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0" y="0"/>
            <a:ext cx="7010401"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Mục đích của </a:t>
            </a:r>
            <a:r>
              <a:rPr kumimoji="0" 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Kế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hoạch</a:t>
            </a:r>
            <a:r>
              <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nhân sự </a:t>
            </a:r>
            <a:endPar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305934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3:</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Sv hãy nêu</a:t>
              </a:r>
              <a:r>
                <a:rPr kumimoji="0" lang="en-US" sz="3200" b="1" i="0" u="none" strike="noStrike" kern="1200" cap="none" spc="0" normalizeH="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 các bước lập kế hoạch nhân sự</a:t>
              </a:r>
              <a:r>
                <a:rPr kumimoji="0" 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433068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724800635"/>
              </p:ext>
            </p:extLst>
          </p:nvPr>
        </p:nvGraphicFramePr>
        <p:xfrm>
          <a:off x="533400" y="457200"/>
          <a:ext cx="8534400" cy="5943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27021158"/>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chemeClr val="tx1">
                    <a:lumMod val="95000"/>
                  </a:schemeClr>
                </a:solidFill>
                <a:latin typeface="+mj-lt"/>
              </a:rPr>
              <a:t>TIẾP THEO CHƯƠNG 4 </a:t>
            </a:r>
          </a:p>
          <a:p>
            <a:pPr marL="0" indent="0" algn="ctr" eaLnBrk="1" hangingPunct="1">
              <a:buNone/>
              <a:defRPr/>
            </a:pPr>
            <a:r>
              <a:rPr lang="en-US" sz="4800" b="1" smtClean="0">
                <a:solidFill>
                  <a:srgbClr val="00FFFF"/>
                </a:solidFill>
                <a:effectLst>
                  <a:outerShdw blurRad="38100" dist="38100" dir="2700000" algn="tl">
                    <a:srgbClr val="000000">
                      <a:alpha val="43137"/>
                    </a:srgbClr>
                  </a:outerShdw>
                </a:effectLst>
              </a:rPr>
              <a:t>KẾ HOẠCH QUẢN LÝ VÀ NHÂN SỰ</a:t>
            </a:r>
          </a:p>
        </p:txBody>
      </p:sp>
    </p:spTree>
    <p:extLst>
      <p:ext uri="{BB962C8B-B14F-4D97-AF65-F5344CB8AC3E}">
        <p14:creationId xmlns:p14="http://schemas.microsoft.com/office/powerpoint/2010/main" val="705803541"/>
      </p:ext>
    </p:extLst>
  </p:cSld>
  <p:clrMapOvr>
    <a:masterClrMapping/>
  </p:clrMapOvr>
  <p:transition>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2184803"/>
            <a:ext cx="6705600" cy="3539430"/>
          </a:xfrm>
          <a:prstGeom prst="rect">
            <a:avLst/>
          </a:prstGeom>
        </p:spPr>
        <p:txBody>
          <a:bodyPr wrap="square">
            <a:spAutoFit/>
          </a:bodyPr>
          <a:lstStyle/>
          <a:p>
            <a:pPr algn="just"/>
            <a:r>
              <a:rPr lang="pt-BR">
                <a:latin typeface="Times New Roman" panose="02020603050405020304" pitchFamily="18" charset="0"/>
                <a:cs typeface="Times New Roman" panose="02020603050405020304" pitchFamily="18" charset="0"/>
              </a:rPr>
              <a:t>- Xác định được nhu cầu nhân sự cho kế hoạch kinh doanh của bản thân, cơ chế quản lý nhân sự, cách thức tuyển dụng, thu hút và đào tạo nhân viên</a:t>
            </a:r>
            <a:endParaRPr lang="en-US">
              <a:latin typeface="Times New Roman" panose="02020603050405020304" pitchFamily="18" charset="0"/>
              <a:cs typeface="Times New Roman" panose="02020603050405020304" pitchFamily="18" charset="0"/>
            </a:endParaRPr>
          </a:p>
          <a:p>
            <a:pPr algn="just"/>
            <a:r>
              <a:rPr lang="pt-BR">
                <a:latin typeface="Times New Roman" panose="02020603050405020304" pitchFamily="18" charset="0"/>
                <a:cs typeface="Times New Roman" panose="02020603050405020304" pitchFamily="18" charset="0"/>
              </a:rPr>
              <a:t>- Xác định cách tính lương cho nhân viên phù hợp với quy định</a:t>
            </a:r>
            <a:endParaRPr lang="en-US">
              <a:latin typeface="Times New Roman" panose="02020603050405020304" pitchFamily="18" charset="0"/>
              <a:cs typeface="Times New Roman" panose="02020603050405020304" pitchFamily="18" charset="0"/>
            </a:endParaRPr>
          </a:p>
          <a:p>
            <a:pPr algn="just"/>
            <a:r>
              <a:rPr lang="pt-BR">
                <a:latin typeface="Times New Roman" panose="02020603050405020304" pitchFamily="18" charset="0"/>
                <a:cs typeface="Times New Roman" panose="02020603050405020304" pitchFamily="18" charset="0"/>
              </a:rPr>
              <a:t>-  Tích cực chủ động trong quá trình học tập nghiên cứu.</a:t>
            </a:r>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63632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3825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1033617307"/>
              </p:ext>
            </p:extLst>
          </p:nvPr>
        </p:nvGraphicFramePr>
        <p:xfrm>
          <a:off x="1254869" y="2133600"/>
          <a:ext cx="7889131"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10227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304800" y="0"/>
            <a:ext cx="8382000" cy="7086600"/>
          </a:xfrm>
          <a:prstGeom prst="rect">
            <a:avLst/>
          </a:prstGeom>
        </p:spPr>
      </p:pic>
    </p:spTree>
    <p:extLst>
      <p:ext uri="{BB962C8B-B14F-4D97-AF65-F5344CB8AC3E}">
        <p14:creationId xmlns:p14="http://schemas.microsoft.com/office/powerpoint/2010/main" val="160696677"/>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extLst>
              <a:ext uri="{28A0092B-C50C-407E-A947-70E740481C1C}">
                <a14:useLocalDpi xmlns:a14="http://schemas.microsoft.com/office/drawing/2010/main" val="0"/>
              </a:ext>
            </a:extLst>
          </a:blip>
          <a:stretch>
            <a:fillRect/>
          </a:stretch>
        </p:blipFill>
        <p:spPr>
          <a:xfrm>
            <a:off x="1828800" y="152400"/>
            <a:ext cx="5334000" cy="6705600"/>
          </a:xfrm>
          <a:prstGeom prst="rect">
            <a:avLst/>
          </a:prstGeom>
        </p:spPr>
      </p:pic>
    </p:spTree>
    <p:extLst>
      <p:ext uri="{BB962C8B-B14F-4D97-AF65-F5344CB8AC3E}">
        <p14:creationId xmlns:p14="http://schemas.microsoft.com/office/powerpoint/2010/main" val="500283682"/>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bwMode="auto">
          <a:xfrm>
            <a:off x="0" y="0"/>
            <a:ext cx="9143999" cy="1219200"/>
          </a:xfrm>
          <a:prstGeom prst="rect">
            <a:avLst/>
          </a:prstGeom>
          <a:solidFill>
            <a:schemeClr val="accent5"/>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3200" b="1" i="0" u="none" strike="noStrike" cap="none" normalizeH="0" baseline="0" smtClean="0">
                <a:ln>
                  <a:noFill/>
                </a:ln>
                <a:solidFill>
                  <a:schemeClr val="accent1">
                    <a:lumMod val="50000"/>
                  </a:schemeClr>
                </a:solidFill>
                <a:latin typeface="Times New Roman" panose="02020603050405020304" pitchFamily="18" charset="0"/>
                <a:cs typeface="Times New Roman" panose="02020603050405020304" pitchFamily="18" charset="0"/>
              </a:rPr>
              <a:t>HƯỚNG DẪN</a:t>
            </a:r>
            <a:r>
              <a:rPr kumimoji="0" lang="en-US" sz="3200" b="1" i="0" u="none" strike="noStrike" cap="none" normalizeH="0" smtClean="0">
                <a:ln>
                  <a:noFill/>
                </a:ln>
                <a:solidFill>
                  <a:schemeClr val="accent1">
                    <a:lumMod val="50000"/>
                  </a:schemeClr>
                </a:solidFill>
                <a:latin typeface="Times New Roman" panose="02020603050405020304" pitchFamily="18" charset="0"/>
                <a:cs typeface="Times New Roman" panose="02020603050405020304" pitchFamily="18" charset="0"/>
              </a:rPr>
              <a:t> SINH VIÊN </a:t>
            </a:r>
          </a:p>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3200" b="1" i="0" u="none" strike="noStrike" cap="none" normalizeH="0" smtClean="0">
                <a:ln>
                  <a:noFill/>
                </a:ln>
                <a:solidFill>
                  <a:schemeClr val="accent1">
                    <a:lumMod val="50000"/>
                  </a:schemeClr>
                </a:solidFill>
                <a:latin typeface="Times New Roman" panose="02020603050405020304" pitchFamily="18" charset="0"/>
                <a:cs typeface="Times New Roman" panose="02020603050405020304" pitchFamily="18" charset="0"/>
              </a:rPr>
              <a:t>LẬP DỰ ÁN KINH DOANH</a:t>
            </a:r>
            <a:endParaRPr kumimoji="0" lang="en-US" sz="3200" b="1" i="0" u="none" strike="noStrike" cap="none" normalizeH="0" baseline="0" smtClean="0">
              <a:ln>
                <a:noFill/>
              </a:ln>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0" y="1219200"/>
            <a:ext cx="9143999" cy="5486400"/>
          </a:xfrm>
          <a:prstGeom prst="rect">
            <a:avLst/>
          </a:prstGeom>
        </p:spPr>
      </p:pic>
    </p:spTree>
    <p:extLst>
      <p:ext uri="{BB962C8B-B14F-4D97-AF65-F5344CB8AC3E}">
        <p14:creationId xmlns:p14="http://schemas.microsoft.com/office/powerpoint/2010/main" val="4000041457"/>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1905000" y="-17362"/>
            <a:ext cx="5562600" cy="6858000"/>
          </a:xfrm>
          <a:prstGeom prst="round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1"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1"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5400" b="1" i="0" u="none" strike="noStrike" cap="none" normalizeH="0" baseline="0" smtClean="0">
                <a:ln>
                  <a:noFill/>
                </a:ln>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DỰ</a:t>
            </a:r>
            <a:r>
              <a:rPr kumimoji="0" lang="en-US" sz="5400" b="1" i="0" u="none" strike="noStrike" cap="none" normalizeH="0" smtClean="0">
                <a:ln>
                  <a:noFill/>
                </a:ln>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ÁN </a:t>
            </a:r>
          </a:p>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5400" b="1" i="0" u="none" strike="noStrike" cap="none" normalizeH="0" smtClean="0">
                <a:ln>
                  <a:noFill/>
                </a:ln>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KINH DOANH ... ... </a:t>
            </a:r>
            <a:endParaRPr kumimoji="0" lang="en-US" sz="5400" b="1" i="0" u="none" strike="noStrike" cap="none" normalizeH="0" baseline="0" smtClean="0">
              <a:ln>
                <a:noFill/>
              </a:ln>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9188331"/>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0" y="0"/>
            <a:ext cx="9144000" cy="6858000"/>
          </a:xfrm>
          <a:prstGeom prst="round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1400" b="1" i="0" u="none" strike="noStrike" kern="1200" cap="none" spc="0" normalizeH="0" baseline="0" noProof="0" smtClean="0">
              <a:ln>
                <a:noFill/>
              </a:ln>
              <a:solidFill>
                <a:schemeClr val="accent1">
                  <a:lumMod val="50000"/>
                </a:scheme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600" b="1" i="0" u="none" strike="noStrike" kern="1200" cap="none" spc="0" normalizeH="0" baseline="0" noProof="0" smtClean="0">
                <a:ln>
                  <a:noFill/>
                </a:ln>
                <a:solidFill>
                  <a:schemeClr val="accent1">
                    <a:lumMod val="50000"/>
                  </a:scheme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NỘI</a:t>
            </a:r>
            <a:r>
              <a:rPr kumimoji="0" lang="en-US" sz="3600" b="1" i="0" u="none" strike="noStrike" kern="1200" cap="none" spc="0" normalizeH="0" noProof="0" smtClean="0">
                <a:ln>
                  <a:noFill/>
                </a:ln>
                <a:solidFill>
                  <a:schemeClr val="accent1">
                    <a:lumMod val="50000"/>
                  </a:scheme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DUNG THỰC HIỆN</a:t>
            </a:r>
          </a:p>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1"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R="0" lvl="0"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Char char="v"/>
              <a:tabLst>
                <a:tab pos="288925" algn="l"/>
              </a:tabLst>
              <a:defRPr/>
            </a:pPr>
            <a:r>
              <a:rPr kumimoji="0" lang="en-US" b="1" i="0" u="none" strike="noStrike" kern="1200" cap="none" spc="0" normalizeH="0" baseline="0" noProof="0" smtClean="0">
                <a:ln>
                  <a:noFill/>
                </a:ln>
                <a:solidFill>
                  <a:srgbClr val="7030A0"/>
                </a:solidFill>
                <a:uLnTx/>
                <a:uFillTx/>
                <a:latin typeface="Times New Roman" panose="02020603050405020304" pitchFamily="18" charset="0"/>
                <a:ea typeface="+mn-ea"/>
                <a:cs typeface="Times New Roman" panose="02020603050405020304" pitchFamily="18" charset="0"/>
              </a:rPr>
              <a:t>PHẦN</a:t>
            </a:r>
            <a:r>
              <a:rPr kumimoji="0" lang="en-US" b="1" i="0" u="none" strike="noStrike" kern="1200" cap="none" spc="0" normalizeH="0" noProof="0" smtClean="0">
                <a:ln>
                  <a:noFill/>
                </a:ln>
                <a:solidFill>
                  <a:srgbClr val="7030A0"/>
                </a:solidFill>
                <a:uLnTx/>
                <a:uFillTx/>
                <a:latin typeface="Times New Roman" panose="02020603050405020304" pitchFamily="18" charset="0"/>
                <a:ea typeface="+mn-ea"/>
                <a:cs typeface="Times New Roman" panose="02020603050405020304" pitchFamily="18" charset="0"/>
              </a:rPr>
              <a:t> I: GIỚI THIỆU DỰ ÁN</a:t>
            </a:r>
          </a:p>
          <a:p>
            <a:pPr eaLnBrk="1" hangingPunct="1">
              <a:spcBef>
                <a:spcPct val="20000"/>
              </a:spcBef>
              <a:buClr>
                <a:srgbClr val="3399FF"/>
              </a:buClr>
              <a:buFont typeface="Wingdings" panose="05000000000000000000" pitchFamily="2" charset="2"/>
              <a:buChar char="v"/>
              <a:tabLst>
                <a:tab pos="288925" algn="l"/>
              </a:tabLst>
            </a:pPr>
            <a:r>
              <a:rPr lang="en-US" b="1">
                <a:solidFill>
                  <a:srgbClr val="7030A0"/>
                </a:solidFill>
                <a:latin typeface="Times New Roman" panose="02020603050405020304" pitchFamily="18" charset="0"/>
                <a:cs typeface="Times New Roman" panose="02020603050405020304" pitchFamily="18" charset="0"/>
              </a:rPr>
              <a:t>PHẦN II: NGHIÊN CỨU  - PHÂN TÍCH </a:t>
            </a:r>
            <a:r>
              <a:rPr lang="en-US" b="1">
                <a:solidFill>
                  <a:srgbClr val="7030A0"/>
                </a:solidFill>
                <a:latin typeface="Times New Roman" panose="02020603050405020304" pitchFamily="18" charset="0"/>
                <a:cs typeface="Times New Roman" panose="02020603050405020304" pitchFamily="18" charset="0"/>
              </a:rPr>
              <a:t>THỊ </a:t>
            </a:r>
            <a:r>
              <a:rPr lang="en-US" b="1" smtClean="0">
                <a:solidFill>
                  <a:srgbClr val="7030A0"/>
                </a:solidFill>
                <a:latin typeface="Times New Roman" panose="02020603050405020304" pitchFamily="18" charset="0"/>
                <a:cs typeface="Times New Roman" panose="02020603050405020304" pitchFamily="18" charset="0"/>
              </a:rPr>
              <a:t>TRƯỜNG</a:t>
            </a:r>
            <a:endParaRPr lang="en-US" b="1">
              <a:solidFill>
                <a:srgbClr val="7030A0"/>
              </a:solidFill>
              <a:latin typeface="Times New Roman" panose="02020603050405020304" pitchFamily="18" charset="0"/>
              <a:cs typeface="Times New Roman" panose="02020603050405020304" pitchFamily="18" charset="0"/>
            </a:endParaRPr>
          </a:p>
          <a:p>
            <a:pPr eaLnBrk="1" hangingPunct="1">
              <a:spcBef>
                <a:spcPct val="20000"/>
              </a:spcBef>
              <a:buClr>
                <a:srgbClr val="3399FF"/>
              </a:buClr>
              <a:buFont typeface="Wingdings" panose="05000000000000000000" pitchFamily="2" charset="2"/>
              <a:buChar char="v"/>
              <a:tabLst>
                <a:tab pos="288925" algn="l"/>
              </a:tabLst>
            </a:pPr>
            <a:r>
              <a:rPr lang="en-US" b="1">
                <a:solidFill>
                  <a:srgbClr val="7030A0"/>
                </a:solidFill>
                <a:latin typeface="Times New Roman" panose="02020603050405020304" pitchFamily="18" charset="0"/>
                <a:cs typeface="Times New Roman" panose="02020603050405020304" pitchFamily="18" charset="0"/>
              </a:rPr>
              <a:t>PHẦN III: PHÂN TÍCH CHIẾN LƯỢC KINH DOANH</a:t>
            </a:r>
          </a:p>
          <a:p>
            <a:pPr eaLnBrk="1" hangingPunct="1">
              <a:spcBef>
                <a:spcPct val="20000"/>
              </a:spcBef>
              <a:buClr>
                <a:srgbClr val="3399FF"/>
              </a:buClr>
              <a:buFont typeface="Wingdings" panose="05000000000000000000" pitchFamily="2" charset="2"/>
              <a:buChar char="v"/>
              <a:tabLst>
                <a:tab pos="288925" algn="l"/>
              </a:tabLst>
            </a:pPr>
            <a:r>
              <a:rPr lang="en-US" b="1">
                <a:solidFill>
                  <a:srgbClr val="7030A0"/>
                </a:solidFill>
                <a:latin typeface="Times New Roman" panose="02020603050405020304" pitchFamily="18" charset="0"/>
                <a:cs typeface="Times New Roman" panose="02020603050405020304" pitchFamily="18" charset="0"/>
              </a:rPr>
              <a:t>PHẦN IV: KẾ HOẠCH TÀI CHÍNH</a:t>
            </a:r>
          </a:p>
          <a:p>
            <a:pPr marR="0" lvl="0"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Char char="v"/>
              <a:tabLst>
                <a:tab pos="288925" algn="l"/>
              </a:tabLst>
              <a:defRPr/>
            </a:pPr>
            <a:endParaRPr kumimoji="0" lang="en-US" b="1" i="0" u="none" strike="noStrike" kern="1200" cap="none" spc="0" normalizeH="0" noProof="0" smtClean="0">
              <a:ln>
                <a:noFill/>
              </a:ln>
              <a:solidFill>
                <a:srgbClr val="7030A0"/>
              </a:solidFill>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04882336"/>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0" y="0"/>
            <a:ext cx="9144000" cy="6858000"/>
          </a:xfrm>
          <a:prstGeom prst="round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20000"/>
              </a:spcBef>
              <a:spcAft>
                <a:spcPct val="0"/>
              </a:spcAft>
              <a:buClr>
                <a:srgbClr val="3399FF"/>
              </a:buClr>
              <a:buSzTx/>
              <a:tabLst>
                <a:tab pos="288925" algn="l"/>
              </a:tabLst>
              <a:defRPr/>
            </a:pPr>
            <a:r>
              <a:rPr kumimoji="0" lang="en-US" sz="3600" b="1" i="0" u="none" strike="noStrike" kern="1200" cap="none" spc="0" normalizeH="0" baseline="0" noProof="0" smtClean="0">
                <a:ln>
                  <a:noFill/>
                </a:ln>
                <a:solidFill>
                  <a:schemeClr val="accent1">
                    <a:lumMod val="50000"/>
                  </a:schemeClr>
                </a:solidFill>
                <a:effectLst/>
                <a:uLnTx/>
                <a:uFillTx/>
                <a:latin typeface="Times New Roman" panose="02020603050405020304" pitchFamily="18" charset="0"/>
                <a:ea typeface="+mn-ea"/>
                <a:cs typeface="Times New Roman" panose="02020603050405020304" pitchFamily="18" charset="0"/>
              </a:rPr>
              <a:t>PHẦN I: GIỚI THIỆU DỰ ÁN</a:t>
            </a:r>
          </a:p>
          <a:p>
            <a:pPr marL="0" marR="0" lvl="0" indent="0" algn="ctr" defTabSz="914400" rtl="0" eaLnBrk="1" fontAlgn="base" latinLnBrk="0" hangingPunct="1">
              <a:lnSpc>
                <a:spcPct val="100000"/>
              </a:lnSpc>
              <a:spcBef>
                <a:spcPct val="20000"/>
              </a:spcBef>
              <a:spcAft>
                <a:spcPct val="0"/>
              </a:spcAft>
              <a:buClr>
                <a:srgbClr val="3399FF"/>
              </a:buClr>
              <a:buSzTx/>
              <a:tabLst>
                <a:tab pos="288925" algn="l"/>
              </a:tabLst>
              <a:defRPr/>
            </a:pPr>
            <a:endParaRPr kumimoji="0" lang="en-US" b="1" i="0" u="none" strike="noStrike" kern="1200" cap="none" spc="0" normalizeH="0" baseline="0" noProof="0" smtClean="0">
              <a:ln>
                <a:noFill/>
              </a:ln>
              <a:solidFill>
                <a:schemeClr val="accent1">
                  <a:lumMod val="50000"/>
                </a:schemeClr>
              </a:solidFill>
              <a:effectLst/>
              <a:uLnTx/>
              <a:uFillTx/>
              <a:latin typeface="Times New Roman" panose="02020603050405020304" pitchFamily="18" charset="0"/>
              <a:ea typeface="+mn-ea"/>
              <a:cs typeface="Times New Roman" panose="02020603050405020304" pitchFamily="18" charset="0"/>
            </a:endParaRPr>
          </a:p>
          <a:p>
            <a:pPr marR="0" lvl="0" defTabSz="914400" rtl="0" eaLnBrk="1" fontAlgn="base" latinLnBrk="0" hangingPunct="1">
              <a:lnSpc>
                <a:spcPct val="100000"/>
              </a:lnSpc>
              <a:spcBef>
                <a:spcPct val="20000"/>
              </a:spcBef>
              <a:spcAft>
                <a:spcPct val="0"/>
              </a:spcAft>
              <a:buClr>
                <a:srgbClr val="3399FF"/>
              </a:buClr>
              <a:buSzTx/>
              <a:buFont typeface="+mj-lt"/>
              <a:buAutoNum type="arabicPeriod"/>
              <a:tabLst>
                <a:tab pos="347663" algn="l"/>
              </a:tabLst>
              <a:defRPr/>
            </a:pPr>
            <a:r>
              <a:rPr lang="en-US" sz="3200" b="1" smtClean="0">
                <a:solidFill>
                  <a:srgbClr val="7030A0"/>
                </a:solidFill>
                <a:latin typeface="Times New Roman" panose="02020603050405020304" pitchFamily="18" charset="0"/>
                <a:cs typeface="Times New Roman" panose="02020603050405020304" pitchFamily="18" charset="0"/>
              </a:rPr>
              <a:t> Sơ lược về dự án</a:t>
            </a:r>
          </a:p>
          <a:p>
            <a:pPr marR="0" lvl="0" defTabSz="914400" rtl="0" eaLnBrk="1" fontAlgn="base" latinLnBrk="0" hangingPunct="1">
              <a:lnSpc>
                <a:spcPct val="100000"/>
              </a:lnSpc>
              <a:spcBef>
                <a:spcPct val="20000"/>
              </a:spcBef>
              <a:spcAft>
                <a:spcPct val="0"/>
              </a:spcAft>
              <a:buClr>
                <a:srgbClr val="3399FF"/>
              </a:buClr>
              <a:buSzTx/>
              <a:buFont typeface="+mj-lt"/>
              <a:buAutoNum type="arabicPeriod"/>
              <a:tabLst>
                <a:tab pos="347663" algn="l"/>
              </a:tabLst>
              <a:defRPr/>
            </a:pPr>
            <a:r>
              <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cs typeface="Times New Roman" panose="02020603050405020304" pitchFamily="18" charset="0"/>
              </a:rPr>
              <a:t>Mục đích</a:t>
            </a:r>
            <a:r>
              <a:rPr kumimoji="0" lang="en-US" sz="3200" b="1" i="0" u="none" strike="noStrike" kern="1200" cap="none" spc="0" normalizeH="0" noProof="0" smtClean="0">
                <a:ln>
                  <a:noFill/>
                </a:ln>
                <a:solidFill>
                  <a:srgbClr val="7030A0"/>
                </a:solidFill>
                <a:effectLst/>
                <a:uLnTx/>
                <a:uFillTx/>
                <a:latin typeface="Times New Roman" panose="02020603050405020304" pitchFamily="18" charset="0"/>
                <a:cs typeface="Times New Roman" panose="02020603050405020304" pitchFamily="18" charset="0"/>
              </a:rPr>
              <a:t> của dự án</a:t>
            </a:r>
          </a:p>
          <a:p>
            <a:pPr marR="0" lvl="0" defTabSz="914400" rtl="0" eaLnBrk="1" fontAlgn="base" latinLnBrk="0" hangingPunct="1">
              <a:lnSpc>
                <a:spcPct val="100000"/>
              </a:lnSpc>
              <a:spcBef>
                <a:spcPct val="20000"/>
              </a:spcBef>
              <a:spcAft>
                <a:spcPct val="0"/>
              </a:spcAft>
              <a:buClr>
                <a:srgbClr val="3399FF"/>
              </a:buClr>
              <a:buSzTx/>
              <a:buFont typeface="+mj-lt"/>
              <a:buAutoNum type="arabicPeriod"/>
              <a:tabLst>
                <a:tab pos="347663" algn="l"/>
              </a:tabLst>
              <a:defRPr/>
            </a:pPr>
            <a:r>
              <a:rPr lang="en-US" sz="3200" b="1" baseline="0" smtClean="0">
                <a:solidFill>
                  <a:srgbClr val="7030A0"/>
                </a:solidFill>
                <a:latin typeface="Times New Roman" panose="02020603050405020304" pitchFamily="18" charset="0"/>
                <a:cs typeface="Times New Roman" panose="02020603050405020304" pitchFamily="18" charset="0"/>
              </a:rPr>
              <a:t>Mục tiêu</a:t>
            </a:r>
            <a:r>
              <a:rPr lang="en-US" sz="3200" b="1" smtClean="0">
                <a:solidFill>
                  <a:srgbClr val="7030A0"/>
                </a:solidFill>
                <a:latin typeface="Times New Roman" panose="02020603050405020304" pitchFamily="18" charset="0"/>
                <a:cs typeface="Times New Roman" panose="02020603050405020304" pitchFamily="18" charset="0"/>
              </a:rPr>
              <a:t> của dự án</a:t>
            </a:r>
          </a:p>
          <a:p>
            <a:pPr marR="0" lvl="0" defTabSz="914400" rtl="0" eaLnBrk="1" fontAlgn="base" latinLnBrk="0" hangingPunct="1">
              <a:lnSpc>
                <a:spcPct val="100000"/>
              </a:lnSpc>
              <a:spcBef>
                <a:spcPct val="20000"/>
              </a:spcBef>
              <a:spcAft>
                <a:spcPct val="0"/>
              </a:spcAft>
              <a:buClr>
                <a:srgbClr val="3399FF"/>
              </a:buClr>
              <a:buSzTx/>
              <a:buFont typeface="+mj-lt"/>
              <a:buAutoNum type="arabicPeriod"/>
              <a:tabLst>
                <a:tab pos="347663" algn="l"/>
              </a:tabLst>
              <a:defRPr/>
            </a:pPr>
            <a:r>
              <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cs typeface="Times New Roman" panose="02020603050405020304" pitchFamily="18" charset="0"/>
              </a:rPr>
              <a:t>Lĩnh</a:t>
            </a:r>
            <a:r>
              <a:rPr kumimoji="0" lang="en-US" sz="3200" b="1" i="0" u="none" strike="noStrike" kern="1200" cap="none" spc="0" normalizeH="0" noProof="0" smtClean="0">
                <a:ln>
                  <a:noFill/>
                </a:ln>
                <a:solidFill>
                  <a:srgbClr val="7030A0"/>
                </a:solidFill>
                <a:effectLst/>
                <a:uLnTx/>
                <a:uFillTx/>
                <a:latin typeface="Times New Roman" panose="02020603050405020304" pitchFamily="18" charset="0"/>
                <a:cs typeface="Times New Roman" panose="02020603050405020304" pitchFamily="18" charset="0"/>
              </a:rPr>
              <a:t> vực kinh doanh</a:t>
            </a:r>
          </a:p>
          <a:p>
            <a:pPr marR="0" lvl="0" defTabSz="914400" rtl="0" eaLnBrk="1" fontAlgn="base" latinLnBrk="0" hangingPunct="1">
              <a:lnSpc>
                <a:spcPct val="100000"/>
              </a:lnSpc>
              <a:spcBef>
                <a:spcPct val="20000"/>
              </a:spcBef>
              <a:spcAft>
                <a:spcPct val="0"/>
              </a:spcAft>
              <a:buClr>
                <a:srgbClr val="3399FF"/>
              </a:buClr>
              <a:buSzTx/>
              <a:tabLst>
                <a:tab pos="347663" algn="l"/>
              </a:tabLst>
              <a:defRPr/>
            </a:pPr>
            <a:r>
              <a:rPr lang="en-US" sz="3200" b="1">
                <a:solidFill>
                  <a:srgbClr val="7030A0"/>
                </a:solidFill>
                <a:latin typeface="Times New Roman" panose="02020603050405020304" pitchFamily="18" charset="0"/>
                <a:cs typeface="Times New Roman" panose="02020603050405020304" pitchFamily="18" charset="0"/>
              </a:rPr>
              <a:t> </a:t>
            </a:r>
            <a:r>
              <a:rPr lang="en-US" sz="3200" b="1" smtClean="0">
                <a:solidFill>
                  <a:srgbClr val="7030A0"/>
                </a:solidFill>
                <a:latin typeface="Times New Roman" panose="02020603050405020304" pitchFamily="18" charset="0"/>
                <a:cs typeface="Times New Roman" panose="02020603050405020304" pitchFamily="18" charset="0"/>
              </a:rPr>
              <a:t>  4.1. Sản phẩm</a:t>
            </a:r>
          </a:p>
          <a:p>
            <a:pPr marR="0" lvl="0" defTabSz="914400" rtl="0" eaLnBrk="1" fontAlgn="base" latinLnBrk="0" hangingPunct="1">
              <a:lnSpc>
                <a:spcPct val="100000"/>
              </a:lnSpc>
              <a:spcBef>
                <a:spcPct val="20000"/>
              </a:spcBef>
              <a:spcAft>
                <a:spcPct val="0"/>
              </a:spcAft>
              <a:buClr>
                <a:srgbClr val="3399FF"/>
              </a:buClr>
              <a:buSzTx/>
              <a:tabLst>
                <a:tab pos="347663" algn="l"/>
              </a:tabLst>
              <a:defRPr/>
            </a:pPr>
            <a:r>
              <a:rPr kumimoji="0" lang="en-US" sz="3200" b="1" i="0" u="none" strike="noStrike" kern="1200" cap="none" spc="0" normalizeH="0" noProof="0">
                <a:ln>
                  <a:noFill/>
                </a:ln>
                <a:solidFill>
                  <a:srgbClr val="7030A0"/>
                </a:solidFill>
                <a:effectLst/>
                <a:uLnTx/>
                <a:uFillTx/>
                <a:latin typeface="Times New Roman" panose="02020603050405020304" pitchFamily="18" charset="0"/>
                <a:cs typeface="Times New Roman" panose="02020603050405020304" pitchFamily="18" charset="0"/>
              </a:rPr>
              <a:t> </a:t>
            </a:r>
            <a:r>
              <a:rPr kumimoji="0" lang="en-US" sz="3200" b="1" i="0" u="none" strike="noStrike" kern="1200" cap="none" spc="0" normalizeH="0" noProof="0" smtClean="0">
                <a:ln>
                  <a:noFill/>
                </a:ln>
                <a:solidFill>
                  <a:srgbClr val="7030A0"/>
                </a:solidFill>
                <a:effectLst/>
                <a:uLnTx/>
                <a:uFillTx/>
                <a:latin typeface="Times New Roman" panose="02020603050405020304" pitchFamily="18" charset="0"/>
                <a:cs typeface="Times New Roman" panose="02020603050405020304" pitchFamily="18" charset="0"/>
              </a:rPr>
              <a:t>  4.2. Dịch vụ</a:t>
            </a:r>
          </a:p>
          <a:p>
            <a:pPr marR="0" lvl="0" defTabSz="914400" rtl="0" eaLnBrk="1" fontAlgn="base" latinLnBrk="0" hangingPunct="1">
              <a:lnSpc>
                <a:spcPct val="100000"/>
              </a:lnSpc>
              <a:spcBef>
                <a:spcPct val="20000"/>
              </a:spcBef>
              <a:spcAft>
                <a:spcPct val="0"/>
              </a:spcAft>
              <a:buClr>
                <a:srgbClr val="3399FF"/>
              </a:buClr>
              <a:buSzTx/>
              <a:tabLst>
                <a:tab pos="347663" algn="l"/>
              </a:tabLst>
              <a:defRPr/>
            </a:pPr>
            <a:r>
              <a:rPr lang="en-US" sz="3200" b="1">
                <a:solidFill>
                  <a:srgbClr val="7030A0"/>
                </a:solidFill>
                <a:latin typeface="Times New Roman" panose="02020603050405020304" pitchFamily="18" charset="0"/>
                <a:cs typeface="Times New Roman" panose="02020603050405020304" pitchFamily="18" charset="0"/>
              </a:rPr>
              <a:t> </a:t>
            </a:r>
            <a:r>
              <a:rPr lang="en-US" sz="3200" b="1" smtClean="0">
                <a:solidFill>
                  <a:srgbClr val="7030A0"/>
                </a:solidFill>
                <a:latin typeface="Times New Roman" panose="02020603050405020304" pitchFamily="18" charset="0"/>
                <a:cs typeface="Times New Roman" panose="02020603050405020304" pitchFamily="18" charset="0"/>
              </a:rPr>
              <a:t>  4.3. Hình thức thanh toán</a:t>
            </a:r>
            <a:endPar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
                <a:srgbClr val="3399FF"/>
              </a:buClr>
              <a:buSzTx/>
              <a:tabLst>
                <a:tab pos="288925" algn="l"/>
              </a:tabLst>
              <a:defRPr/>
            </a:pPr>
            <a:endParaRPr kumimoji="0" lang="en-US" sz="28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38501910"/>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0" y="0"/>
            <a:ext cx="9144000" cy="6858000"/>
          </a:xfrm>
          <a:prstGeom prst="round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eaLnBrk="1" hangingPunct="1">
              <a:spcBef>
                <a:spcPct val="20000"/>
              </a:spcBef>
              <a:buClr>
                <a:srgbClr val="3399FF"/>
              </a:buClr>
              <a:tabLst>
                <a:tab pos="288925" algn="l"/>
              </a:tabLst>
            </a:pPr>
            <a:r>
              <a:rPr kumimoji="0" lang="en-US" sz="36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PHẦN II: </a:t>
            </a:r>
            <a:r>
              <a:rPr lang="en-US" sz="3600" b="1" smtClean="0">
                <a:solidFill>
                  <a:schemeClr val="accent1">
                    <a:lumMod val="50000"/>
                  </a:schemeClr>
                </a:solidFill>
                <a:latin typeface="Times New Roman" panose="02020603050405020304" pitchFamily="18" charset="0"/>
                <a:cs typeface="Times New Roman" panose="02020603050405020304" pitchFamily="18" charset="0"/>
              </a:rPr>
              <a:t>NGHIÊN </a:t>
            </a:r>
            <a:r>
              <a:rPr lang="en-US" sz="3600" b="1">
                <a:solidFill>
                  <a:schemeClr val="accent1">
                    <a:lumMod val="50000"/>
                  </a:schemeClr>
                </a:solidFill>
                <a:latin typeface="Times New Roman" panose="02020603050405020304" pitchFamily="18" charset="0"/>
                <a:cs typeface="Times New Roman" panose="02020603050405020304" pitchFamily="18" charset="0"/>
              </a:rPr>
              <a:t>CỨU  - PHÂN TÍCH THỊ TRƯỜNG</a:t>
            </a:r>
          </a:p>
          <a:p>
            <a:pPr marL="0" marR="0" lvl="0" indent="0" algn="ctr" defTabSz="914400" rtl="0" eaLnBrk="1" fontAlgn="base" latinLnBrk="0" hangingPunct="1">
              <a:lnSpc>
                <a:spcPct val="100000"/>
              </a:lnSpc>
              <a:spcBef>
                <a:spcPct val="20000"/>
              </a:spcBef>
              <a:spcAft>
                <a:spcPct val="0"/>
              </a:spcAft>
              <a:buClr>
                <a:srgbClr val="3399FF"/>
              </a:buClr>
              <a:buSzTx/>
              <a:buFontTx/>
              <a:buNone/>
              <a:tabLst>
                <a:tab pos="288925" algn="l"/>
              </a:tabLst>
              <a:defRPr/>
            </a:pPr>
            <a:endPar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
                <a:srgbClr val="3399FF"/>
              </a:buClr>
              <a:buSzTx/>
              <a:tabLst>
                <a:tab pos="347663" algn="l"/>
              </a:tabLst>
              <a:defRPr/>
            </a:pPr>
            <a:r>
              <a:rPr lang="en-US" sz="3200" b="1" smtClean="0">
                <a:solidFill>
                  <a:srgbClr val="7030A0"/>
                </a:solidFill>
                <a:latin typeface="Times New Roman" panose="02020603050405020304" pitchFamily="18" charset="0"/>
                <a:cs typeface="Times New Roman" panose="02020603050405020304" pitchFamily="18" charset="0"/>
              </a:rPr>
              <a:t>1. </a:t>
            </a:r>
            <a:r>
              <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Phân</a:t>
            </a:r>
            <a:r>
              <a:rPr kumimoji="0" lang="en-US" sz="3200" b="1" i="0" u="none" strike="noStrike" kern="1200" cap="none" spc="0" normalizeH="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 tích thị trường</a:t>
            </a:r>
          </a:p>
          <a:p>
            <a:pPr marL="0" marR="0" lvl="0" indent="0" algn="l" defTabSz="914400" rtl="0" eaLnBrk="1" fontAlgn="base" latinLnBrk="0" hangingPunct="1">
              <a:lnSpc>
                <a:spcPct val="100000"/>
              </a:lnSpc>
              <a:spcBef>
                <a:spcPct val="20000"/>
              </a:spcBef>
              <a:spcAft>
                <a:spcPct val="0"/>
              </a:spcAft>
              <a:buClr>
                <a:srgbClr val="3399FF"/>
              </a:buClr>
              <a:buSzTx/>
              <a:tabLst>
                <a:tab pos="347663" algn="l"/>
              </a:tabLst>
              <a:defRPr/>
            </a:pPr>
            <a:r>
              <a:rPr lang="en-US" sz="3200" b="1" smtClean="0">
                <a:solidFill>
                  <a:srgbClr val="7030A0"/>
                </a:solidFill>
                <a:latin typeface="Times New Roman" panose="02020603050405020304" pitchFamily="18" charset="0"/>
                <a:cs typeface="Times New Roman" panose="02020603050405020304" pitchFamily="18" charset="0"/>
              </a:rPr>
              <a:t>    1.1. Tình hình thị trường</a:t>
            </a:r>
          </a:p>
          <a:p>
            <a:pPr marL="0" marR="0" lvl="0" indent="0" algn="l" defTabSz="914400" rtl="0" eaLnBrk="1" fontAlgn="base" latinLnBrk="0" hangingPunct="1">
              <a:lnSpc>
                <a:spcPct val="100000"/>
              </a:lnSpc>
              <a:spcBef>
                <a:spcPct val="20000"/>
              </a:spcBef>
              <a:spcAft>
                <a:spcPct val="0"/>
              </a:spcAft>
              <a:buClr>
                <a:srgbClr val="3399FF"/>
              </a:buClr>
              <a:buSzTx/>
              <a:tabLst>
                <a:tab pos="347663" algn="l"/>
              </a:tabLst>
              <a:defRPr/>
            </a:pPr>
            <a:r>
              <a:rPr kumimoji="0" lang="en-US" sz="3200" b="1" i="0" u="none" strike="noStrike" kern="1200" cap="none" spc="0" normalizeH="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    1.2. Nhu cầu thị trường</a:t>
            </a:r>
          </a:p>
          <a:p>
            <a:pPr marL="0" marR="0" lvl="0" indent="0" algn="l" defTabSz="914400" rtl="0" eaLnBrk="1" fontAlgn="base" latinLnBrk="0" hangingPunct="1">
              <a:lnSpc>
                <a:spcPct val="100000"/>
              </a:lnSpc>
              <a:spcBef>
                <a:spcPct val="20000"/>
              </a:spcBef>
              <a:spcAft>
                <a:spcPct val="0"/>
              </a:spcAft>
              <a:buClr>
                <a:srgbClr val="3399FF"/>
              </a:buClr>
              <a:buSzTx/>
              <a:tabLst>
                <a:tab pos="347663" algn="l"/>
              </a:tabLst>
              <a:defRPr/>
            </a:pPr>
            <a:r>
              <a:rPr lang="en-US" sz="3200" b="1">
                <a:solidFill>
                  <a:srgbClr val="7030A0"/>
                </a:solidFill>
                <a:latin typeface="Times New Roman" panose="02020603050405020304" pitchFamily="18" charset="0"/>
                <a:cs typeface="Times New Roman" panose="02020603050405020304" pitchFamily="18" charset="0"/>
              </a:rPr>
              <a:t> </a:t>
            </a:r>
            <a:r>
              <a:rPr lang="en-US" sz="3200" b="1" smtClean="0">
                <a:solidFill>
                  <a:srgbClr val="7030A0"/>
                </a:solidFill>
                <a:latin typeface="Times New Roman" panose="02020603050405020304" pitchFamily="18" charset="0"/>
                <a:cs typeface="Times New Roman" panose="02020603050405020304" pitchFamily="18" charset="0"/>
              </a:rPr>
              <a:t>   1.3. Xu hướng thị trường trong tương lai</a:t>
            </a:r>
          </a:p>
          <a:p>
            <a:pPr marL="0" marR="0" lvl="0" indent="0" algn="l" defTabSz="914400" rtl="0" eaLnBrk="1" fontAlgn="base" latinLnBrk="0" hangingPunct="1">
              <a:lnSpc>
                <a:spcPct val="100000"/>
              </a:lnSpc>
              <a:spcBef>
                <a:spcPct val="20000"/>
              </a:spcBef>
              <a:spcAft>
                <a:spcPct val="0"/>
              </a:spcAft>
              <a:buClr>
                <a:srgbClr val="3399FF"/>
              </a:buClr>
              <a:buSzTx/>
              <a:tabLst>
                <a:tab pos="347663" algn="l"/>
              </a:tabLst>
              <a:defRPr/>
            </a:pPr>
            <a:r>
              <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2. Phân</a:t>
            </a:r>
            <a:r>
              <a:rPr kumimoji="0" lang="en-US" sz="3200" b="1" i="0" u="none" strike="noStrike" kern="1200" cap="none" spc="0" normalizeH="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 tích địa điểm</a:t>
            </a:r>
          </a:p>
          <a:p>
            <a:pPr marL="0" marR="0" lvl="0" indent="0" algn="l" defTabSz="914400" rtl="0" eaLnBrk="1" fontAlgn="base" latinLnBrk="0" hangingPunct="1">
              <a:lnSpc>
                <a:spcPct val="100000"/>
              </a:lnSpc>
              <a:spcBef>
                <a:spcPct val="20000"/>
              </a:spcBef>
              <a:spcAft>
                <a:spcPct val="0"/>
              </a:spcAft>
              <a:buClr>
                <a:srgbClr val="3399FF"/>
              </a:buClr>
              <a:buSzTx/>
              <a:tabLst>
                <a:tab pos="347663" algn="l"/>
              </a:tabLst>
              <a:defRPr/>
            </a:pPr>
            <a:r>
              <a:rPr lang="en-US" sz="3200" b="1" baseline="0" smtClean="0">
                <a:solidFill>
                  <a:srgbClr val="7030A0"/>
                </a:solidFill>
                <a:latin typeface="Times New Roman" panose="02020603050405020304" pitchFamily="18" charset="0"/>
                <a:cs typeface="Times New Roman" panose="02020603050405020304" pitchFamily="18" charset="0"/>
              </a:rPr>
              <a:t>3.</a:t>
            </a:r>
            <a:r>
              <a:rPr lang="en-US" sz="3200" b="1" smtClean="0">
                <a:solidFill>
                  <a:srgbClr val="7030A0"/>
                </a:solidFill>
                <a:latin typeface="Times New Roman" panose="02020603050405020304" pitchFamily="18" charset="0"/>
                <a:cs typeface="Times New Roman" panose="02020603050405020304" pitchFamily="18" charset="0"/>
              </a:rPr>
              <a:t> Phân tích đối thủ cạnh tranh</a:t>
            </a:r>
            <a:r>
              <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 </a:t>
            </a:r>
          </a:p>
        </p:txBody>
      </p:sp>
    </p:spTree>
    <p:extLst>
      <p:ext uri="{BB962C8B-B14F-4D97-AF65-F5344CB8AC3E}">
        <p14:creationId xmlns:p14="http://schemas.microsoft.com/office/powerpoint/2010/main" val="205768676"/>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0" y="0"/>
            <a:ext cx="9144000" cy="6858000"/>
          </a:xfrm>
          <a:prstGeom prst="round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eaLnBrk="1" hangingPunct="1">
              <a:spcBef>
                <a:spcPct val="20000"/>
              </a:spcBef>
              <a:buClr>
                <a:srgbClr val="3399FF"/>
              </a:buClr>
              <a:tabLst>
                <a:tab pos="288925" algn="l"/>
              </a:tabLst>
            </a:pPr>
            <a:r>
              <a:rPr kumimoji="0" lang="en-US" sz="36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PHẦN III: </a:t>
            </a:r>
            <a:r>
              <a:rPr lang="en-US" sz="3600" b="1">
                <a:solidFill>
                  <a:schemeClr val="accent1">
                    <a:lumMod val="50000"/>
                  </a:schemeClr>
                </a:solidFill>
                <a:latin typeface="Times New Roman" panose="02020603050405020304" pitchFamily="18" charset="0"/>
                <a:cs typeface="Times New Roman" panose="02020603050405020304" pitchFamily="18" charset="0"/>
              </a:rPr>
              <a:t>PHÂN TÍCH CHIẾN LƯỢC KINH DOANH</a:t>
            </a:r>
          </a:p>
          <a:p>
            <a:pPr marL="0" marR="0" lvl="0" indent="0" algn="ctr" defTabSz="914400" rtl="0" eaLnBrk="1" fontAlgn="base" latinLnBrk="0" hangingPunct="1">
              <a:lnSpc>
                <a:spcPct val="100000"/>
              </a:lnSpc>
              <a:spcBef>
                <a:spcPct val="20000"/>
              </a:spcBef>
              <a:spcAft>
                <a:spcPct val="0"/>
              </a:spcAft>
              <a:buClr>
                <a:srgbClr val="3399FF"/>
              </a:buClr>
              <a:buSzTx/>
              <a:buFontTx/>
              <a:buNone/>
              <a:tabLst>
                <a:tab pos="288925" algn="l"/>
              </a:tabLst>
              <a:defRPr/>
            </a:pPr>
            <a:endPar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
                <a:srgbClr val="3399FF"/>
              </a:buClr>
              <a:buSzTx/>
              <a:buFontTx/>
              <a:buNone/>
              <a:tabLst>
                <a:tab pos="347663" algn="l"/>
              </a:tabLst>
              <a:defRPr/>
            </a:pPr>
            <a:r>
              <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1. Phân tích giá</a:t>
            </a:r>
            <a:r>
              <a:rPr kumimoji="0" lang="en-US" sz="3200" b="1" i="0" u="none" strike="noStrike" kern="1200" cap="none" spc="0" normalizeH="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 bán</a:t>
            </a:r>
            <a:endPar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
                <a:srgbClr val="3399FF"/>
              </a:buClr>
              <a:buSzTx/>
              <a:buFontTx/>
              <a:buNone/>
              <a:tabLst>
                <a:tab pos="347663" algn="l"/>
              </a:tabLst>
              <a:defRPr/>
            </a:pPr>
            <a:r>
              <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2. Phân tích chiến</a:t>
            </a:r>
            <a:r>
              <a:rPr kumimoji="0" lang="en-US" sz="3200" b="1" i="0" u="none" strike="noStrike" kern="1200" cap="none" spc="0" normalizeH="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 lược Marketing</a:t>
            </a:r>
            <a:endPar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
                <a:srgbClr val="3399FF"/>
              </a:buClr>
              <a:buSzTx/>
              <a:buFontTx/>
              <a:buNone/>
              <a:tabLst>
                <a:tab pos="347663" algn="l"/>
              </a:tabLst>
              <a:defRPr/>
            </a:pPr>
            <a:r>
              <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3. Phân tích chiến</a:t>
            </a:r>
            <a:r>
              <a:rPr kumimoji="0" lang="en-US" sz="3200" b="1" i="0" u="none" strike="noStrike" kern="1200" cap="none" spc="0" normalizeH="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 lược phân phối sản phẩm</a:t>
            </a:r>
          </a:p>
          <a:p>
            <a:pPr marL="0" marR="0" lvl="0" indent="0" algn="l" defTabSz="914400" rtl="0" eaLnBrk="1" fontAlgn="base" latinLnBrk="0" hangingPunct="1">
              <a:lnSpc>
                <a:spcPct val="100000"/>
              </a:lnSpc>
              <a:spcBef>
                <a:spcPct val="20000"/>
              </a:spcBef>
              <a:spcAft>
                <a:spcPct val="0"/>
              </a:spcAft>
              <a:buClr>
                <a:srgbClr val="3399FF"/>
              </a:buClr>
              <a:buSzTx/>
              <a:buFontTx/>
              <a:buNone/>
              <a:tabLst>
                <a:tab pos="347663" algn="l"/>
              </a:tabLst>
              <a:defRPr/>
            </a:pPr>
            <a:r>
              <a:rPr lang="en-US" sz="3200" b="1" baseline="0" smtClean="0">
                <a:solidFill>
                  <a:srgbClr val="7030A0"/>
                </a:solidFill>
                <a:latin typeface="Times New Roman" panose="02020603050405020304" pitchFamily="18" charset="0"/>
                <a:cs typeface="Times New Roman" panose="02020603050405020304" pitchFamily="18" charset="0"/>
              </a:rPr>
              <a:t>4.</a:t>
            </a:r>
            <a:r>
              <a:rPr lang="en-US" sz="3200" b="1" smtClean="0">
                <a:solidFill>
                  <a:srgbClr val="7030A0"/>
                </a:solidFill>
                <a:latin typeface="Times New Roman" panose="02020603050405020304" pitchFamily="18" charset="0"/>
                <a:cs typeface="Times New Roman" panose="02020603050405020304" pitchFamily="18" charset="0"/>
              </a:rPr>
              <a:t> Nhân sự</a:t>
            </a:r>
          </a:p>
          <a:p>
            <a:pPr marL="0" marR="0" lvl="0" indent="0" algn="l" defTabSz="914400" rtl="0" eaLnBrk="1" fontAlgn="base" latinLnBrk="0" hangingPunct="1">
              <a:lnSpc>
                <a:spcPct val="100000"/>
              </a:lnSpc>
              <a:spcBef>
                <a:spcPct val="20000"/>
              </a:spcBef>
              <a:spcAft>
                <a:spcPct val="0"/>
              </a:spcAft>
              <a:buClr>
                <a:srgbClr val="3399FF"/>
              </a:buClr>
              <a:buSzTx/>
              <a:buFontTx/>
              <a:buNone/>
              <a:tabLst>
                <a:tab pos="347663" algn="l"/>
              </a:tabLst>
              <a:defRPr/>
            </a:pPr>
            <a:r>
              <a:rPr kumimoji="0" lang="en-US" sz="3200" b="1" i="0" u="none" strike="noStrike" kern="1200" cap="none" spc="0" normalizeH="0" baseline="0" noProof="0">
                <a:ln>
                  <a:noFill/>
                </a:ln>
                <a:solidFill>
                  <a:srgbClr val="7030A0"/>
                </a:solidFill>
                <a:effectLst/>
                <a:uLnTx/>
                <a:uFillTx/>
                <a:latin typeface="Times New Roman" panose="02020603050405020304" pitchFamily="18" charset="0"/>
                <a:ea typeface="+mn-ea"/>
                <a:cs typeface="Times New Roman" panose="02020603050405020304" pitchFamily="18" charset="0"/>
              </a:rPr>
              <a:t> </a:t>
            </a:r>
            <a:r>
              <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   4.1. Sơ</a:t>
            </a:r>
            <a:r>
              <a:rPr kumimoji="0" lang="en-US" sz="3200" b="1" i="0" u="none" strike="noStrike" kern="1200" cap="none" spc="0" normalizeH="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 đồ tổ chức</a:t>
            </a:r>
          </a:p>
          <a:p>
            <a:pPr marL="0" marR="0" lvl="0" indent="0" algn="l" defTabSz="914400" rtl="0" eaLnBrk="1" fontAlgn="base" latinLnBrk="0" hangingPunct="1">
              <a:lnSpc>
                <a:spcPct val="100000"/>
              </a:lnSpc>
              <a:spcBef>
                <a:spcPct val="20000"/>
              </a:spcBef>
              <a:spcAft>
                <a:spcPct val="0"/>
              </a:spcAft>
              <a:buClr>
                <a:srgbClr val="3399FF"/>
              </a:buClr>
              <a:buSzTx/>
              <a:buFontTx/>
              <a:buNone/>
              <a:tabLst>
                <a:tab pos="347663" algn="l"/>
              </a:tabLst>
              <a:defRPr/>
            </a:pPr>
            <a:r>
              <a:rPr lang="en-US" sz="3200" b="1">
                <a:solidFill>
                  <a:srgbClr val="7030A0"/>
                </a:solidFill>
                <a:latin typeface="Times New Roman" panose="02020603050405020304" pitchFamily="18" charset="0"/>
                <a:cs typeface="Times New Roman" panose="02020603050405020304" pitchFamily="18" charset="0"/>
              </a:rPr>
              <a:t> </a:t>
            </a:r>
            <a:r>
              <a:rPr lang="en-US" sz="3200" b="1" smtClean="0">
                <a:solidFill>
                  <a:srgbClr val="7030A0"/>
                </a:solidFill>
                <a:latin typeface="Times New Roman" panose="02020603050405020304" pitchFamily="18" charset="0"/>
                <a:cs typeface="Times New Roman" panose="02020603050405020304" pitchFamily="18" charset="0"/>
              </a:rPr>
              <a:t>   4.2. Mô tả vị trí việc làm</a:t>
            </a:r>
            <a:endPar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60705001"/>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0" y="0"/>
            <a:ext cx="9144000" cy="6858000"/>
          </a:xfrm>
          <a:prstGeom prst="roundRect">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eaLnBrk="1" hangingPunct="1">
              <a:spcBef>
                <a:spcPct val="20000"/>
              </a:spcBef>
              <a:buClr>
                <a:srgbClr val="3399FF"/>
              </a:buClr>
              <a:tabLst>
                <a:tab pos="288925" algn="l"/>
              </a:tabLst>
            </a:pPr>
            <a:r>
              <a:rPr kumimoji="0" lang="en-US" sz="36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PHẦN IV: </a:t>
            </a:r>
            <a:r>
              <a:rPr lang="en-US" sz="3600" b="1">
                <a:solidFill>
                  <a:schemeClr val="accent1">
                    <a:lumMod val="50000"/>
                  </a:schemeClr>
                </a:solidFill>
                <a:latin typeface="Times New Roman" panose="02020603050405020304" pitchFamily="18" charset="0"/>
                <a:cs typeface="Times New Roman" panose="02020603050405020304" pitchFamily="18" charset="0"/>
              </a:rPr>
              <a:t>KẾ HOẠCH TÀI CHÍNH</a:t>
            </a:r>
            <a:endParaRPr kumimoji="0" lang="en-US" sz="3600" b="1"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a:p>
            <a:pPr marL="0" marR="0" lvl="0" indent="0" algn="ctr" defTabSz="914400" rtl="0" eaLnBrk="1" fontAlgn="base" latinLnBrk="0" hangingPunct="1">
              <a:lnSpc>
                <a:spcPct val="100000"/>
              </a:lnSpc>
              <a:spcBef>
                <a:spcPct val="20000"/>
              </a:spcBef>
              <a:spcAft>
                <a:spcPct val="0"/>
              </a:spcAft>
              <a:buClr>
                <a:srgbClr val="3399FF"/>
              </a:buClr>
              <a:buSzTx/>
              <a:buFontTx/>
              <a:buNone/>
              <a:tabLst>
                <a:tab pos="288925" algn="l"/>
              </a:tabLst>
              <a:defRPr/>
            </a:pPr>
            <a:endPar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
                <a:srgbClr val="3399FF"/>
              </a:buClr>
              <a:buSzTx/>
              <a:buFontTx/>
              <a:buNone/>
              <a:tabLst>
                <a:tab pos="347663" algn="l"/>
              </a:tabLst>
              <a:defRPr/>
            </a:pPr>
            <a:r>
              <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1. Phân tích chi phí</a:t>
            </a:r>
            <a:r>
              <a:rPr kumimoji="0" lang="en-US" sz="3200" b="1" i="0" u="none" strike="noStrike" kern="1200" cap="none" spc="0" normalizeH="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 đầu tư ban đầu</a:t>
            </a:r>
            <a:endPar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
                <a:srgbClr val="3399FF"/>
              </a:buClr>
              <a:buSzTx/>
              <a:buFontTx/>
              <a:buNone/>
              <a:tabLst>
                <a:tab pos="347663" algn="l"/>
              </a:tabLst>
              <a:defRPr/>
            </a:pPr>
            <a:r>
              <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2. Chi tiết</a:t>
            </a:r>
            <a:r>
              <a:rPr kumimoji="0" lang="en-US" sz="3200" b="1" i="0" u="none" strike="noStrike" kern="1200" cap="none" spc="0" normalizeH="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 hoạt động kinh doanh</a:t>
            </a:r>
            <a:endParaRPr kumimoji="0" lang="en-US" sz="3200" b="1"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63278110"/>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6487117"/>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10888</TotalTime>
  <Words>691</Words>
  <Application>Microsoft Office PowerPoint</Application>
  <PresentationFormat>On-screen Show (4:3)</PresentationFormat>
  <Paragraphs>131</Paragraphs>
  <Slides>21</Slides>
  <Notes>17</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21</vt:i4>
      </vt:variant>
    </vt:vector>
  </HeadingPairs>
  <TitlesOfParts>
    <vt:vector size="34" baseType="lpstr">
      <vt:lpstr>Wingdings</vt:lpstr>
      <vt:lpstr>Calibri</vt:lpstr>
      <vt:lpstr>Verdana</vt:lpstr>
      <vt:lpstr>Tahoma</vt:lpstr>
      <vt:lpstr>VNI-Avo</vt:lpstr>
      <vt:lpstr>Times New Roman</vt:lpstr>
      <vt:lpstr>Arial</vt:lpstr>
      <vt:lpstr>VNI-Times</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903</cp:revision>
  <dcterms:created xsi:type="dcterms:W3CDTF">2006-11-05T16:52:43Z</dcterms:created>
  <dcterms:modified xsi:type="dcterms:W3CDTF">2021-06-02T15:18:13Z</dcterms:modified>
</cp:coreProperties>
</file>