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7.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8.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9.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30.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31.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32.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33.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957" r:id="rId3"/>
    <p:sldMasterId id="2147484441" r:id="rId4"/>
    <p:sldMasterId id="2147484465" r:id="rId5"/>
  </p:sldMasterIdLst>
  <p:notesMasterIdLst>
    <p:notesMasterId r:id="rId46"/>
  </p:notesMasterIdLst>
  <p:sldIdLst>
    <p:sldId id="379" r:id="rId6"/>
    <p:sldId id="743" r:id="rId7"/>
    <p:sldId id="1086" r:id="rId8"/>
    <p:sldId id="1084" r:id="rId9"/>
    <p:sldId id="1085" r:id="rId10"/>
    <p:sldId id="1087" r:id="rId11"/>
    <p:sldId id="1088" r:id="rId12"/>
    <p:sldId id="1089" r:id="rId13"/>
    <p:sldId id="1090" r:id="rId14"/>
    <p:sldId id="1091" r:id="rId15"/>
    <p:sldId id="1092" r:id="rId16"/>
    <p:sldId id="1093" r:id="rId17"/>
    <p:sldId id="1094" r:id="rId18"/>
    <p:sldId id="1095" r:id="rId19"/>
    <p:sldId id="1096" r:id="rId20"/>
    <p:sldId id="1097" r:id="rId21"/>
    <p:sldId id="1098" r:id="rId22"/>
    <p:sldId id="1099" r:id="rId23"/>
    <p:sldId id="1100" r:id="rId24"/>
    <p:sldId id="1101" r:id="rId25"/>
    <p:sldId id="1102" r:id="rId26"/>
    <p:sldId id="1103" r:id="rId27"/>
    <p:sldId id="1104" r:id="rId28"/>
    <p:sldId id="1105" r:id="rId29"/>
    <p:sldId id="1106" r:id="rId30"/>
    <p:sldId id="1107" r:id="rId31"/>
    <p:sldId id="1108" r:id="rId32"/>
    <p:sldId id="1109" r:id="rId33"/>
    <p:sldId id="1110" r:id="rId34"/>
    <p:sldId id="1111" r:id="rId35"/>
    <p:sldId id="1112" r:id="rId36"/>
    <p:sldId id="1113" r:id="rId37"/>
    <p:sldId id="1114" r:id="rId38"/>
    <p:sldId id="1115" r:id="rId39"/>
    <p:sldId id="1116" r:id="rId40"/>
    <p:sldId id="1117" r:id="rId41"/>
    <p:sldId id="1118" r:id="rId42"/>
    <p:sldId id="1119" r:id="rId43"/>
    <p:sldId id="1056" r:id="rId44"/>
    <p:sldId id="1057" r:id="rId45"/>
  </p:sldIdLst>
  <p:sldSz cx="9144000" cy="6858000" type="screen4x3"/>
  <p:notesSz cx="6858000" cy="9144000"/>
  <p:embeddedFontLst>
    <p:embeddedFont>
      <p:font typeface="Verdana" panose="020B0604030504040204" pitchFamily="34" charset="0"/>
      <p:regular r:id="rId47"/>
      <p:bold r:id="rId48"/>
      <p:italic r:id="rId49"/>
      <p:boldItalic r:id="rId50"/>
    </p:embeddedFont>
    <p:embeddedFont>
      <p:font typeface="Tahoma" panose="020B0604030504040204" pitchFamily="34" charset="0"/>
      <p:regular r:id="rId51"/>
      <p:bold r:id="rId52"/>
    </p:embeddedFont>
    <p:embeddedFont>
      <p:font typeface="VNI-Avo" pitchFamily="2" charset="0"/>
      <p:regular r:id="rId53"/>
      <p:bold r:id="rId54"/>
      <p:italic r:id="rId55"/>
      <p:boldItalic r:id="rId56"/>
    </p:embeddedFont>
    <p:embeddedFont>
      <p:font typeface="VNI-Times" pitchFamily="2" charset="0"/>
      <p:regular r:id="rId57"/>
      <p:bold r:id="rId58"/>
      <p:italic r:id="rId59"/>
      <p:boldItalic r:id="rId60"/>
    </p:embeddedFont>
    <p:embeddedFont>
      <p:font typeface="SimSun" panose="02010600030101010101" pitchFamily="2" charset="-122"/>
      <p:regular r:id="rId61"/>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a:srgbClr val="EE3C12"/>
    <a:srgbClr val="6666FF"/>
    <a:srgbClr val="6CB4A6"/>
    <a:srgbClr val="BD95D3"/>
    <a:srgbClr val="6600CC"/>
    <a:srgbClr val="00FFFF"/>
    <a:srgbClr val="0000FF"/>
    <a:srgbClr val="66FFCC"/>
    <a:srgbClr val="F9FD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51" autoAdjust="0"/>
    <p:restoredTop sz="96906" autoAdjust="0"/>
  </p:normalViewPr>
  <p:slideViewPr>
    <p:cSldViewPr>
      <p:cViewPr varScale="1">
        <p:scale>
          <a:sx n="63" d="100"/>
          <a:sy n="63" d="100"/>
        </p:scale>
        <p:origin x="792"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7.fntdata"/><Relationship Id="rId58" Type="http://schemas.openxmlformats.org/officeDocument/2006/relationships/font" Target="fonts/font12.fntdata"/><Relationship Id="rId5" Type="http://schemas.openxmlformats.org/officeDocument/2006/relationships/slideMaster" Target="slideMasters/slideMaster5.xml"/><Relationship Id="rId61" Type="http://schemas.openxmlformats.org/officeDocument/2006/relationships/font" Target="fonts/font15.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font" Target="fonts/font2.fntdata"/><Relationship Id="rId56" Type="http://schemas.openxmlformats.org/officeDocument/2006/relationships/font" Target="fonts/font10.fntdata"/><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font" Target="fonts/font5.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59" Type="http://schemas.openxmlformats.org/officeDocument/2006/relationships/font" Target="fonts/font13.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8.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font" Target="fonts/font3.fntdata"/><Relationship Id="rId57" Type="http://schemas.openxmlformats.org/officeDocument/2006/relationships/font" Target="fonts/font11.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6.fntdata"/><Relationship Id="rId60" Type="http://schemas.openxmlformats.org/officeDocument/2006/relationships/font" Target="fonts/font14.fntdata"/><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6A2F0F-7849-4FAA-8C97-5ACF54BA3E52}"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5F485724-10FF-4695-BBFF-1404518B19F9}">
      <dgm:prSet phldrT="[Text]"/>
      <dgm:spPr>
        <a:solidFill>
          <a:srgbClr val="FF0000"/>
        </a:solidFill>
      </dgm:spPr>
      <dgm:t>
        <a:bodyPr/>
        <a:lstStyle/>
        <a:p>
          <a:r>
            <a:rPr lang="en-US" b="1" i="1" smtClean="0"/>
            <a:t>4 Quy luật</a:t>
          </a:r>
          <a:endParaRPr lang="en-US"/>
        </a:p>
      </dgm:t>
    </dgm:pt>
    <dgm:pt modelId="{02D12EC8-AC0B-4ED4-892D-DCFEDCA33E1A}" type="parTrans" cxnId="{D424737E-D520-4D54-B0BE-187928EE7AB7}">
      <dgm:prSet/>
      <dgm:spPr/>
      <dgm:t>
        <a:bodyPr/>
        <a:lstStyle/>
        <a:p>
          <a:endParaRPr lang="en-US"/>
        </a:p>
      </dgm:t>
    </dgm:pt>
    <dgm:pt modelId="{5041CC58-608A-4860-9E82-96741644274F}" type="sibTrans" cxnId="{D424737E-D520-4D54-B0BE-187928EE7AB7}">
      <dgm:prSet/>
      <dgm:spPr/>
      <dgm:t>
        <a:bodyPr/>
        <a:lstStyle/>
        <a:p>
          <a:endParaRPr lang="en-US"/>
        </a:p>
      </dgm:t>
    </dgm:pt>
    <dgm:pt modelId="{468EC4EC-BA09-47E4-9E82-788C041EF75C}">
      <dgm:prSet phldrT="[Text]"/>
      <dgm:spPr>
        <a:solidFill>
          <a:schemeClr val="accent1">
            <a:lumMod val="75000"/>
          </a:schemeClr>
        </a:solidFill>
      </dgm:spPr>
      <dgm:t>
        <a:bodyPr/>
        <a:lstStyle/>
        <a:p>
          <a:r>
            <a:rPr lang="en-US" b="1" smtClean="0"/>
            <a:t>Quy luật tâm lý hành vi</a:t>
          </a:r>
          <a:endParaRPr lang="en-US"/>
        </a:p>
      </dgm:t>
    </dgm:pt>
    <dgm:pt modelId="{4B8ECE30-B229-496F-83D7-DE34496FDB32}" type="parTrans" cxnId="{B53E3DD4-BA85-4027-84ED-4FBC4F60CB11}">
      <dgm:prSet/>
      <dgm:spPr>
        <a:solidFill>
          <a:srgbClr val="6CB4A6"/>
        </a:solidFill>
      </dgm:spPr>
      <dgm:t>
        <a:bodyPr/>
        <a:lstStyle/>
        <a:p>
          <a:endParaRPr lang="en-US"/>
        </a:p>
      </dgm:t>
    </dgm:pt>
    <dgm:pt modelId="{C000616A-D13A-4573-A1A1-A42D4D5EB0F4}" type="sibTrans" cxnId="{B53E3DD4-BA85-4027-84ED-4FBC4F60CB11}">
      <dgm:prSet/>
      <dgm:spPr/>
      <dgm:t>
        <a:bodyPr/>
        <a:lstStyle/>
        <a:p>
          <a:endParaRPr lang="en-US"/>
        </a:p>
      </dgm:t>
    </dgm:pt>
    <dgm:pt modelId="{A793D077-69DB-4A7B-AECF-1CBE7197798A}">
      <dgm:prSet phldrT="[Text]"/>
      <dgm:spPr>
        <a:solidFill>
          <a:srgbClr val="6CB4A6"/>
        </a:solidFill>
      </dgm:spPr>
      <dgm:t>
        <a:bodyPr/>
        <a:lstStyle/>
        <a:p>
          <a:r>
            <a:rPr lang="en-US" b="1" smtClean="0"/>
            <a:t>Quy luật tâm lý lợi ích</a:t>
          </a:r>
          <a:endParaRPr lang="en-US"/>
        </a:p>
      </dgm:t>
    </dgm:pt>
    <dgm:pt modelId="{C32B5D82-1595-40FF-84FF-C6289D5A5111}" type="parTrans" cxnId="{6EAFB8FD-974E-4899-85BC-0A0EB66B2DD7}">
      <dgm:prSet/>
      <dgm:spPr>
        <a:solidFill>
          <a:srgbClr val="00B0F0"/>
        </a:solidFill>
      </dgm:spPr>
      <dgm:t>
        <a:bodyPr/>
        <a:lstStyle/>
        <a:p>
          <a:endParaRPr lang="en-US"/>
        </a:p>
      </dgm:t>
    </dgm:pt>
    <dgm:pt modelId="{721D219F-2C52-4A9A-8A2E-D4B2A4F0A979}" type="sibTrans" cxnId="{6EAFB8FD-974E-4899-85BC-0A0EB66B2DD7}">
      <dgm:prSet/>
      <dgm:spPr/>
      <dgm:t>
        <a:bodyPr/>
        <a:lstStyle/>
        <a:p>
          <a:endParaRPr lang="en-US"/>
        </a:p>
      </dgm:t>
    </dgm:pt>
    <dgm:pt modelId="{8EDBCA49-72A3-479B-B082-66559D1A9E80}">
      <dgm:prSet phldrT="[Text]"/>
      <dgm:spPr>
        <a:solidFill>
          <a:srgbClr val="00B0F0"/>
        </a:solidFill>
      </dgm:spPr>
      <dgm:t>
        <a:bodyPr/>
        <a:lstStyle/>
        <a:p>
          <a:r>
            <a:rPr lang="en-US" b="1" smtClean="0"/>
            <a:t>Quy luật tâm lý tình cảm</a:t>
          </a:r>
          <a:endParaRPr lang="en-US"/>
        </a:p>
      </dgm:t>
    </dgm:pt>
    <dgm:pt modelId="{EBF7A965-EA09-4D93-B179-9B7D43B60663}" type="parTrans" cxnId="{5413AAA6-486A-4448-BD19-4FA13B3B12A0}">
      <dgm:prSet/>
      <dgm:spPr>
        <a:solidFill>
          <a:srgbClr val="0070C0"/>
        </a:solidFill>
      </dgm:spPr>
      <dgm:t>
        <a:bodyPr/>
        <a:lstStyle/>
        <a:p>
          <a:endParaRPr lang="en-US"/>
        </a:p>
      </dgm:t>
    </dgm:pt>
    <dgm:pt modelId="{5CFF5FC0-2DC4-4CCB-897F-0FD30A1A2B26}" type="sibTrans" cxnId="{5413AAA6-486A-4448-BD19-4FA13B3B12A0}">
      <dgm:prSet/>
      <dgm:spPr/>
      <dgm:t>
        <a:bodyPr/>
        <a:lstStyle/>
        <a:p>
          <a:endParaRPr lang="en-US"/>
        </a:p>
      </dgm:t>
    </dgm:pt>
    <dgm:pt modelId="{47B8FF36-E57A-4F4C-B452-EA9195E76AA7}">
      <dgm:prSet phldrT="[Text]"/>
      <dgm:spPr>
        <a:solidFill>
          <a:srgbClr val="0070C0"/>
        </a:solidFill>
      </dgm:spPr>
      <dgm:t>
        <a:bodyPr/>
        <a:lstStyle/>
        <a:p>
          <a:r>
            <a:rPr lang="en-US" b="1" smtClean="0"/>
            <a:t>Quy luật tâm lý về nhu cầu</a:t>
          </a:r>
          <a:endParaRPr lang="en-US"/>
        </a:p>
      </dgm:t>
    </dgm:pt>
    <dgm:pt modelId="{862FE96C-A44F-40D8-802A-F0DC39C60156}" type="parTrans" cxnId="{E09A5813-24EB-4DC4-97BE-F4B47E8CF377}">
      <dgm:prSet/>
      <dgm:spPr>
        <a:solidFill>
          <a:schemeClr val="accent1">
            <a:lumMod val="75000"/>
          </a:schemeClr>
        </a:solidFill>
      </dgm:spPr>
      <dgm:t>
        <a:bodyPr/>
        <a:lstStyle/>
        <a:p>
          <a:endParaRPr lang="en-US"/>
        </a:p>
      </dgm:t>
    </dgm:pt>
    <dgm:pt modelId="{7F343B16-ECB7-4D8B-B26D-BCC41EC44FA8}" type="sibTrans" cxnId="{E09A5813-24EB-4DC4-97BE-F4B47E8CF377}">
      <dgm:prSet/>
      <dgm:spPr/>
      <dgm:t>
        <a:bodyPr/>
        <a:lstStyle/>
        <a:p>
          <a:endParaRPr lang="en-US"/>
        </a:p>
      </dgm:t>
    </dgm:pt>
    <dgm:pt modelId="{C49EC274-A676-49EF-AF13-CA82CD055CE9}" type="pres">
      <dgm:prSet presAssocID="{FD6A2F0F-7849-4FAA-8C97-5ACF54BA3E52}" presName="cycle" presStyleCnt="0">
        <dgm:presLayoutVars>
          <dgm:chMax val="1"/>
          <dgm:dir/>
          <dgm:animLvl val="ctr"/>
          <dgm:resizeHandles val="exact"/>
        </dgm:presLayoutVars>
      </dgm:prSet>
      <dgm:spPr/>
    </dgm:pt>
    <dgm:pt modelId="{2A4767CA-740A-4AC1-8F02-7AFB1B5162E7}" type="pres">
      <dgm:prSet presAssocID="{5F485724-10FF-4695-BBFF-1404518B19F9}" presName="centerShape" presStyleLbl="node0" presStyleIdx="0" presStyleCnt="1"/>
      <dgm:spPr/>
      <dgm:t>
        <a:bodyPr/>
        <a:lstStyle/>
        <a:p>
          <a:endParaRPr lang="en-US"/>
        </a:p>
      </dgm:t>
    </dgm:pt>
    <dgm:pt modelId="{388C1618-825C-4288-B45F-45353526F61F}" type="pres">
      <dgm:prSet presAssocID="{4B8ECE30-B229-496F-83D7-DE34496FDB32}" presName="parTrans" presStyleLbl="bgSibTrans2D1" presStyleIdx="0" presStyleCnt="4"/>
      <dgm:spPr/>
    </dgm:pt>
    <dgm:pt modelId="{8414DAB3-FF52-4416-8E36-49CE236A6B9C}" type="pres">
      <dgm:prSet presAssocID="{468EC4EC-BA09-47E4-9E82-788C041EF75C}" presName="node" presStyleLbl="node1" presStyleIdx="0" presStyleCnt="4">
        <dgm:presLayoutVars>
          <dgm:bulletEnabled val="1"/>
        </dgm:presLayoutVars>
      </dgm:prSet>
      <dgm:spPr/>
      <dgm:t>
        <a:bodyPr/>
        <a:lstStyle/>
        <a:p>
          <a:endParaRPr lang="en-US"/>
        </a:p>
      </dgm:t>
    </dgm:pt>
    <dgm:pt modelId="{7C9B97BF-45DA-4D20-BE24-CEB2F4C32E40}" type="pres">
      <dgm:prSet presAssocID="{C32B5D82-1595-40FF-84FF-C6289D5A5111}" presName="parTrans" presStyleLbl="bgSibTrans2D1" presStyleIdx="1" presStyleCnt="4"/>
      <dgm:spPr/>
    </dgm:pt>
    <dgm:pt modelId="{CB2D6E0F-CC63-4B84-9ACB-079CC74E83DF}" type="pres">
      <dgm:prSet presAssocID="{A793D077-69DB-4A7B-AECF-1CBE7197798A}" presName="node" presStyleLbl="node1" presStyleIdx="1" presStyleCnt="4">
        <dgm:presLayoutVars>
          <dgm:bulletEnabled val="1"/>
        </dgm:presLayoutVars>
      </dgm:prSet>
      <dgm:spPr/>
      <dgm:t>
        <a:bodyPr/>
        <a:lstStyle/>
        <a:p>
          <a:endParaRPr lang="en-US"/>
        </a:p>
      </dgm:t>
    </dgm:pt>
    <dgm:pt modelId="{F29EACEE-C06F-4BFE-AA43-406202CAB5BE}" type="pres">
      <dgm:prSet presAssocID="{EBF7A965-EA09-4D93-B179-9B7D43B60663}" presName="parTrans" presStyleLbl="bgSibTrans2D1" presStyleIdx="2" presStyleCnt="4"/>
      <dgm:spPr/>
    </dgm:pt>
    <dgm:pt modelId="{FCD00C5D-F1B5-4A19-9D36-1454E7992D0C}" type="pres">
      <dgm:prSet presAssocID="{8EDBCA49-72A3-479B-B082-66559D1A9E80}" presName="node" presStyleLbl="node1" presStyleIdx="2" presStyleCnt="4">
        <dgm:presLayoutVars>
          <dgm:bulletEnabled val="1"/>
        </dgm:presLayoutVars>
      </dgm:prSet>
      <dgm:spPr/>
      <dgm:t>
        <a:bodyPr/>
        <a:lstStyle/>
        <a:p>
          <a:endParaRPr lang="en-US"/>
        </a:p>
      </dgm:t>
    </dgm:pt>
    <dgm:pt modelId="{8A784BE0-F596-43FC-8E94-34019136C065}" type="pres">
      <dgm:prSet presAssocID="{862FE96C-A44F-40D8-802A-F0DC39C60156}" presName="parTrans" presStyleLbl="bgSibTrans2D1" presStyleIdx="3" presStyleCnt="4"/>
      <dgm:spPr/>
    </dgm:pt>
    <dgm:pt modelId="{D6EC1537-5A35-483F-B254-375B2DAC83AD}" type="pres">
      <dgm:prSet presAssocID="{47B8FF36-E57A-4F4C-B452-EA9195E76AA7}" presName="node" presStyleLbl="node1" presStyleIdx="3" presStyleCnt="4">
        <dgm:presLayoutVars>
          <dgm:bulletEnabled val="1"/>
        </dgm:presLayoutVars>
      </dgm:prSet>
      <dgm:spPr/>
      <dgm:t>
        <a:bodyPr/>
        <a:lstStyle/>
        <a:p>
          <a:endParaRPr lang="en-US"/>
        </a:p>
      </dgm:t>
    </dgm:pt>
  </dgm:ptLst>
  <dgm:cxnLst>
    <dgm:cxn modelId="{8EC7D939-E41D-4EB0-8A58-61D6D248AA83}" type="presOf" srcId="{C32B5D82-1595-40FF-84FF-C6289D5A5111}" destId="{7C9B97BF-45DA-4D20-BE24-CEB2F4C32E40}" srcOrd="0" destOrd="0" presId="urn:microsoft.com/office/officeart/2005/8/layout/radial4"/>
    <dgm:cxn modelId="{B53E3DD4-BA85-4027-84ED-4FBC4F60CB11}" srcId="{5F485724-10FF-4695-BBFF-1404518B19F9}" destId="{468EC4EC-BA09-47E4-9E82-788C041EF75C}" srcOrd="0" destOrd="0" parTransId="{4B8ECE30-B229-496F-83D7-DE34496FDB32}" sibTransId="{C000616A-D13A-4573-A1A1-A42D4D5EB0F4}"/>
    <dgm:cxn modelId="{B4E58619-C0FC-48BF-8B8C-11F2CF15080C}" type="presOf" srcId="{FD6A2F0F-7849-4FAA-8C97-5ACF54BA3E52}" destId="{C49EC274-A676-49EF-AF13-CA82CD055CE9}" srcOrd="0" destOrd="0" presId="urn:microsoft.com/office/officeart/2005/8/layout/radial4"/>
    <dgm:cxn modelId="{8797E5E0-A5FA-45D2-BCCA-00ED88316623}" type="presOf" srcId="{47B8FF36-E57A-4F4C-B452-EA9195E76AA7}" destId="{D6EC1537-5A35-483F-B254-375B2DAC83AD}" srcOrd="0" destOrd="0" presId="urn:microsoft.com/office/officeart/2005/8/layout/radial4"/>
    <dgm:cxn modelId="{A300D8F6-41AE-462F-9831-7DF9075A33E5}" type="presOf" srcId="{8EDBCA49-72A3-479B-B082-66559D1A9E80}" destId="{FCD00C5D-F1B5-4A19-9D36-1454E7992D0C}" srcOrd="0" destOrd="0" presId="urn:microsoft.com/office/officeart/2005/8/layout/radial4"/>
    <dgm:cxn modelId="{E09A5813-24EB-4DC4-97BE-F4B47E8CF377}" srcId="{5F485724-10FF-4695-BBFF-1404518B19F9}" destId="{47B8FF36-E57A-4F4C-B452-EA9195E76AA7}" srcOrd="3" destOrd="0" parTransId="{862FE96C-A44F-40D8-802A-F0DC39C60156}" sibTransId="{7F343B16-ECB7-4D8B-B26D-BCC41EC44FA8}"/>
    <dgm:cxn modelId="{5413AAA6-486A-4448-BD19-4FA13B3B12A0}" srcId="{5F485724-10FF-4695-BBFF-1404518B19F9}" destId="{8EDBCA49-72A3-479B-B082-66559D1A9E80}" srcOrd="2" destOrd="0" parTransId="{EBF7A965-EA09-4D93-B179-9B7D43B60663}" sibTransId="{5CFF5FC0-2DC4-4CCB-897F-0FD30A1A2B26}"/>
    <dgm:cxn modelId="{6EAFB8FD-974E-4899-85BC-0A0EB66B2DD7}" srcId="{5F485724-10FF-4695-BBFF-1404518B19F9}" destId="{A793D077-69DB-4A7B-AECF-1CBE7197798A}" srcOrd="1" destOrd="0" parTransId="{C32B5D82-1595-40FF-84FF-C6289D5A5111}" sibTransId="{721D219F-2C52-4A9A-8A2E-D4B2A4F0A979}"/>
    <dgm:cxn modelId="{D424737E-D520-4D54-B0BE-187928EE7AB7}" srcId="{FD6A2F0F-7849-4FAA-8C97-5ACF54BA3E52}" destId="{5F485724-10FF-4695-BBFF-1404518B19F9}" srcOrd="0" destOrd="0" parTransId="{02D12EC8-AC0B-4ED4-892D-DCFEDCA33E1A}" sibTransId="{5041CC58-608A-4860-9E82-96741644274F}"/>
    <dgm:cxn modelId="{E190DB09-BF7D-437B-AE52-3D0EBFE9088B}" type="presOf" srcId="{4B8ECE30-B229-496F-83D7-DE34496FDB32}" destId="{388C1618-825C-4288-B45F-45353526F61F}" srcOrd="0" destOrd="0" presId="urn:microsoft.com/office/officeart/2005/8/layout/radial4"/>
    <dgm:cxn modelId="{E8E62744-6DB6-42E8-939D-CAF1FE092EB0}" type="presOf" srcId="{5F485724-10FF-4695-BBFF-1404518B19F9}" destId="{2A4767CA-740A-4AC1-8F02-7AFB1B5162E7}" srcOrd="0" destOrd="0" presId="urn:microsoft.com/office/officeart/2005/8/layout/radial4"/>
    <dgm:cxn modelId="{38B7FD5C-6D66-46C0-B1D0-CEB7AB0FB7EE}" type="presOf" srcId="{862FE96C-A44F-40D8-802A-F0DC39C60156}" destId="{8A784BE0-F596-43FC-8E94-34019136C065}" srcOrd="0" destOrd="0" presId="urn:microsoft.com/office/officeart/2005/8/layout/radial4"/>
    <dgm:cxn modelId="{FF159CC7-EB75-43EA-9C62-DCAAE207AC7F}" type="presOf" srcId="{EBF7A965-EA09-4D93-B179-9B7D43B60663}" destId="{F29EACEE-C06F-4BFE-AA43-406202CAB5BE}" srcOrd="0" destOrd="0" presId="urn:microsoft.com/office/officeart/2005/8/layout/radial4"/>
    <dgm:cxn modelId="{1CCEF55F-242F-48B7-AAB1-DAE404FAEE4C}" type="presOf" srcId="{468EC4EC-BA09-47E4-9E82-788C041EF75C}" destId="{8414DAB3-FF52-4416-8E36-49CE236A6B9C}" srcOrd="0" destOrd="0" presId="urn:microsoft.com/office/officeart/2005/8/layout/radial4"/>
    <dgm:cxn modelId="{1148CC61-60CC-4AE9-9069-E7D47C367C66}" type="presOf" srcId="{A793D077-69DB-4A7B-AECF-1CBE7197798A}" destId="{CB2D6E0F-CC63-4B84-9ACB-079CC74E83DF}" srcOrd="0" destOrd="0" presId="urn:microsoft.com/office/officeart/2005/8/layout/radial4"/>
    <dgm:cxn modelId="{92140570-86DF-472E-A1A5-7C9880D91943}" type="presParOf" srcId="{C49EC274-A676-49EF-AF13-CA82CD055CE9}" destId="{2A4767CA-740A-4AC1-8F02-7AFB1B5162E7}" srcOrd="0" destOrd="0" presId="urn:microsoft.com/office/officeart/2005/8/layout/radial4"/>
    <dgm:cxn modelId="{58DFEF2D-ADD8-4F51-9BB7-35107272F598}" type="presParOf" srcId="{C49EC274-A676-49EF-AF13-CA82CD055CE9}" destId="{388C1618-825C-4288-B45F-45353526F61F}" srcOrd="1" destOrd="0" presId="urn:microsoft.com/office/officeart/2005/8/layout/radial4"/>
    <dgm:cxn modelId="{831FFDB6-9493-443E-AE4A-6F385BEE04C3}" type="presParOf" srcId="{C49EC274-A676-49EF-AF13-CA82CD055CE9}" destId="{8414DAB3-FF52-4416-8E36-49CE236A6B9C}" srcOrd="2" destOrd="0" presId="urn:microsoft.com/office/officeart/2005/8/layout/radial4"/>
    <dgm:cxn modelId="{AF601533-DDAA-4B66-A480-501BA8FE5F73}" type="presParOf" srcId="{C49EC274-A676-49EF-AF13-CA82CD055CE9}" destId="{7C9B97BF-45DA-4D20-BE24-CEB2F4C32E40}" srcOrd="3" destOrd="0" presId="urn:microsoft.com/office/officeart/2005/8/layout/radial4"/>
    <dgm:cxn modelId="{E7F197D7-0DD5-49A1-821C-27BB82330096}" type="presParOf" srcId="{C49EC274-A676-49EF-AF13-CA82CD055CE9}" destId="{CB2D6E0F-CC63-4B84-9ACB-079CC74E83DF}" srcOrd="4" destOrd="0" presId="urn:microsoft.com/office/officeart/2005/8/layout/radial4"/>
    <dgm:cxn modelId="{7DB99256-0B94-43DD-9AFF-33C2FFA85F80}" type="presParOf" srcId="{C49EC274-A676-49EF-AF13-CA82CD055CE9}" destId="{F29EACEE-C06F-4BFE-AA43-406202CAB5BE}" srcOrd="5" destOrd="0" presId="urn:microsoft.com/office/officeart/2005/8/layout/radial4"/>
    <dgm:cxn modelId="{32830F03-24FA-4CA6-9456-179141C3C181}" type="presParOf" srcId="{C49EC274-A676-49EF-AF13-CA82CD055CE9}" destId="{FCD00C5D-F1B5-4A19-9D36-1454E7992D0C}" srcOrd="6" destOrd="0" presId="urn:microsoft.com/office/officeart/2005/8/layout/radial4"/>
    <dgm:cxn modelId="{AE92507C-EAC6-46B3-91B3-311962859F0E}" type="presParOf" srcId="{C49EC274-A676-49EF-AF13-CA82CD055CE9}" destId="{8A784BE0-F596-43FC-8E94-34019136C065}" srcOrd="7" destOrd="0" presId="urn:microsoft.com/office/officeart/2005/8/layout/radial4"/>
    <dgm:cxn modelId="{6BBDE6F1-3351-4289-9C40-E65D7D8CAC98}" type="presParOf" srcId="{C49EC274-A676-49EF-AF13-CA82CD055CE9}" destId="{D6EC1537-5A35-483F-B254-375B2DAC83AD}" srcOrd="8"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B39A243-3100-43A2-BCFC-BA31DDC005B3}"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US"/>
        </a:p>
      </dgm:t>
    </dgm:pt>
    <dgm:pt modelId="{7AF159F9-D9A9-4EB4-A796-61FBA285F105}">
      <dgm:prSet phldrT="[Text]" phldr="1"/>
      <dgm:spPr>
        <a:solidFill>
          <a:srgbClr val="00B050"/>
        </a:solidFill>
      </dgm:spPr>
      <dgm:t>
        <a:bodyPr/>
        <a:lstStyle/>
        <a:p>
          <a:endParaRPr lang="en-US"/>
        </a:p>
      </dgm:t>
    </dgm:pt>
    <dgm:pt modelId="{8F62BC15-18ED-485F-9448-7873155883CF}" type="parTrans" cxnId="{9C7C972D-15BE-4BDC-A941-7710FC9EF44E}">
      <dgm:prSet/>
      <dgm:spPr/>
      <dgm:t>
        <a:bodyPr/>
        <a:lstStyle/>
        <a:p>
          <a:endParaRPr lang="en-US"/>
        </a:p>
      </dgm:t>
    </dgm:pt>
    <dgm:pt modelId="{EDDCEA7E-9016-4246-A62E-C3AE20A20255}" type="sibTrans" cxnId="{9C7C972D-15BE-4BDC-A941-7710FC9EF44E}">
      <dgm:prSet/>
      <dgm:spPr/>
      <dgm:t>
        <a:bodyPr/>
        <a:lstStyle/>
        <a:p>
          <a:endParaRPr lang="en-US"/>
        </a:p>
      </dgm:t>
    </dgm:pt>
    <dgm:pt modelId="{1DE0EDD1-D5D7-4078-8E8F-DA47AD85AEF9}">
      <dgm:prSet phldrT="[Text]"/>
      <dgm:spPr/>
      <dgm:t>
        <a:bodyPr/>
        <a:lstStyle/>
        <a:p>
          <a:pPr algn="just"/>
          <a:r>
            <a:rPr lang="en-US" smtClean="0"/>
            <a:t>Hành vi là cách ứng xử trong một hoàn cảnh nhất định được biểu hiện bằng lời nói, hành động, cử chỉ nhất định</a:t>
          </a:r>
          <a:endParaRPr lang="en-US"/>
        </a:p>
      </dgm:t>
    </dgm:pt>
    <dgm:pt modelId="{AE70813F-11E4-40BB-ACCE-67932A2193B7}" type="parTrans" cxnId="{B28FB1E6-FE94-4500-B0B7-7DB6DC9807E5}">
      <dgm:prSet/>
      <dgm:spPr/>
      <dgm:t>
        <a:bodyPr/>
        <a:lstStyle/>
        <a:p>
          <a:endParaRPr lang="en-US"/>
        </a:p>
      </dgm:t>
    </dgm:pt>
    <dgm:pt modelId="{94C4639C-9675-4919-AC32-269C35B884F6}" type="sibTrans" cxnId="{B28FB1E6-FE94-4500-B0B7-7DB6DC9807E5}">
      <dgm:prSet/>
      <dgm:spPr/>
      <dgm:t>
        <a:bodyPr/>
        <a:lstStyle/>
        <a:p>
          <a:endParaRPr lang="en-US"/>
        </a:p>
      </dgm:t>
    </dgm:pt>
    <dgm:pt modelId="{B53D3767-55CA-4617-9E19-C553A52CD349}">
      <dgm:prSet phldrT="[Text]" phldr="1"/>
      <dgm:spPr>
        <a:solidFill>
          <a:srgbClr val="00B0F0"/>
        </a:solidFill>
      </dgm:spPr>
      <dgm:t>
        <a:bodyPr/>
        <a:lstStyle/>
        <a:p>
          <a:pPr algn="just"/>
          <a:endParaRPr lang="en-US"/>
        </a:p>
      </dgm:t>
    </dgm:pt>
    <dgm:pt modelId="{B96D82DA-A540-4FB9-9A45-E36234301CD9}" type="parTrans" cxnId="{ACDC5873-3E7A-40C3-9A8B-B48442A05E77}">
      <dgm:prSet/>
      <dgm:spPr/>
      <dgm:t>
        <a:bodyPr/>
        <a:lstStyle/>
        <a:p>
          <a:endParaRPr lang="en-US"/>
        </a:p>
      </dgm:t>
    </dgm:pt>
    <dgm:pt modelId="{4A428320-D055-4393-9CF1-AF7C6C222124}" type="sibTrans" cxnId="{ACDC5873-3E7A-40C3-9A8B-B48442A05E77}">
      <dgm:prSet/>
      <dgm:spPr/>
      <dgm:t>
        <a:bodyPr/>
        <a:lstStyle/>
        <a:p>
          <a:endParaRPr lang="en-US"/>
        </a:p>
      </dgm:t>
    </dgm:pt>
    <dgm:pt modelId="{06989B34-2350-43C0-A97D-D4686EFCD1E8}">
      <dgm:prSet phldrT="[Text]"/>
      <dgm:spPr/>
      <dgm:t>
        <a:bodyPr/>
        <a:lstStyle/>
        <a:p>
          <a:r>
            <a:rPr lang="en-US" smtClean="0"/>
            <a:t>Con người có hành động và cách xử thế trước các tình huống rất đa dạng không ai giống ai</a:t>
          </a:r>
          <a:endParaRPr lang="en-US"/>
        </a:p>
      </dgm:t>
    </dgm:pt>
    <dgm:pt modelId="{8A651063-65D4-47CF-82D2-16EE6EB82AF8}" type="parTrans" cxnId="{50634804-CE6A-4111-84F1-21EB250888AB}">
      <dgm:prSet/>
      <dgm:spPr/>
      <dgm:t>
        <a:bodyPr/>
        <a:lstStyle/>
        <a:p>
          <a:endParaRPr lang="en-US"/>
        </a:p>
      </dgm:t>
    </dgm:pt>
    <dgm:pt modelId="{9438FAA2-59F2-4D12-8AEC-BA4E85016AD7}" type="sibTrans" cxnId="{50634804-CE6A-4111-84F1-21EB250888AB}">
      <dgm:prSet/>
      <dgm:spPr/>
      <dgm:t>
        <a:bodyPr/>
        <a:lstStyle/>
        <a:p>
          <a:endParaRPr lang="en-US"/>
        </a:p>
      </dgm:t>
    </dgm:pt>
    <dgm:pt modelId="{AD003276-40B7-4A62-BF56-C09476BAF43C}">
      <dgm:prSet phldrT="[Text]" phldr="1"/>
      <dgm:spPr>
        <a:solidFill>
          <a:srgbClr val="0070C0"/>
        </a:solidFill>
      </dgm:spPr>
      <dgm:t>
        <a:bodyPr/>
        <a:lstStyle/>
        <a:p>
          <a:endParaRPr lang="en-US"/>
        </a:p>
      </dgm:t>
    </dgm:pt>
    <dgm:pt modelId="{C7A68AB4-1838-4225-8F09-B28185BDC0EC}" type="parTrans" cxnId="{122F6513-E949-4258-BBEE-5B62B7EC7468}">
      <dgm:prSet/>
      <dgm:spPr/>
      <dgm:t>
        <a:bodyPr/>
        <a:lstStyle/>
        <a:p>
          <a:endParaRPr lang="en-US"/>
        </a:p>
      </dgm:t>
    </dgm:pt>
    <dgm:pt modelId="{E3DB7A8A-4C79-49C5-A14F-F85B4ACDE027}" type="sibTrans" cxnId="{122F6513-E949-4258-BBEE-5B62B7EC7468}">
      <dgm:prSet/>
      <dgm:spPr/>
      <dgm:t>
        <a:bodyPr/>
        <a:lstStyle/>
        <a:p>
          <a:endParaRPr lang="en-US"/>
        </a:p>
      </dgm:t>
    </dgm:pt>
    <dgm:pt modelId="{86BCE655-3497-4BA2-84B5-11A4A5E8A553}">
      <dgm:prSet phldrT="[Text]"/>
      <dgm:spPr/>
      <dgm:t>
        <a:bodyPr/>
        <a:lstStyle/>
        <a:p>
          <a:pPr algn="just"/>
          <a:r>
            <a:rPr lang="en-US" smtClean="0"/>
            <a:t>Khoa học tâm lý đã góp phần quan trọng giúp ta nhận biết được mối quan hệ có Tính quy luật giữa hành vi, thái độ của con người với Tính khí và động cơ hành vi của họ.</a:t>
          </a:r>
          <a:endParaRPr lang="en-US"/>
        </a:p>
      </dgm:t>
    </dgm:pt>
    <dgm:pt modelId="{0D534FC5-A98D-43F0-AAF0-26EE7F76DEC1}" type="parTrans" cxnId="{DCA66A27-8211-495A-82E6-738AEA9A1DFE}">
      <dgm:prSet/>
      <dgm:spPr/>
      <dgm:t>
        <a:bodyPr/>
        <a:lstStyle/>
        <a:p>
          <a:endParaRPr lang="en-US"/>
        </a:p>
      </dgm:t>
    </dgm:pt>
    <dgm:pt modelId="{A65E5EDF-718A-4E7F-BFA1-EF0C0B589753}" type="sibTrans" cxnId="{DCA66A27-8211-495A-82E6-738AEA9A1DFE}">
      <dgm:prSet/>
      <dgm:spPr/>
      <dgm:t>
        <a:bodyPr/>
        <a:lstStyle/>
        <a:p>
          <a:endParaRPr lang="en-US"/>
        </a:p>
      </dgm:t>
    </dgm:pt>
    <dgm:pt modelId="{C372A712-49D4-48B9-BEB1-1C7E3C7227FE}" type="pres">
      <dgm:prSet presAssocID="{DB39A243-3100-43A2-BCFC-BA31DDC005B3}" presName="Name0" presStyleCnt="0">
        <dgm:presLayoutVars>
          <dgm:dir/>
          <dgm:animLvl val="lvl"/>
          <dgm:resizeHandles val="exact"/>
        </dgm:presLayoutVars>
      </dgm:prSet>
      <dgm:spPr/>
    </dgm:pt>
    <dgm:pt modelId="{207A0E41-3F1B-4638-9A7C-C47247162808}" type="pres">
      <dgm:prSet presAssocID="{7AF159F9-D9A9-4EB4-A796-61FBA285F105}" presName="compositeNode" presStyleCnt="0">
        <dgm:presLayoutVars>
          <dgm:bulletEnabled val="1"/>
        </dgm:presLayoutVars>
      </dgm:prSet>
      <dgm:spPr/>
    </dgm:pt>
    <dgm:pt modelId="{1055DEC9-2457-41EB-AB94-E574D7452F92}" type="pres">
      <dgm:prSet presAssocID="{7AF159F9-D9A9-4EB4-A796-61FBA285F105}" presName="bgRect" presStyleLbl="node1" presStyleIdx="0" presStyleCnt="3"/>
      <dgm:spPr/>
    </dgm:pt>
    <dgm:pt modelId="{74FA704D-C4E7-4D01-9BB5-9F2B81DD8B34}" type="pres">
      <dgm:prSet presAssocID="{7AF159F9-D9A9-4EB4-A796-61FBA285F105}" presName="parentNode" presStyleLbl="node1" presStyleIdx="0" presStyleCnt="3">
        <dgm:presLayoutVars>
          <dgm:chMax val="0"/>
          <dgm:bulletEnabled val="1"/>
        </dgm:presLayoutVars>
      </dgm:prSet>
      <dgm:spPr/>
    </dgm:pt>
    <dgm:pt modelId="{A81FB2A6-9127-4C82-AB29-BEB2E0C574FD}" type="pres">
      <dgm:prSet presAssocID="{7AF159F9-D9A9-4EB4-A796-61FBA285F105}" presName="childNode" presStyleLbl="node1" presStyleIdx="0" presStyleCnt="3">
        <dgm:presLayoutVars>
          <dgm:bulletEnabled val="1"/>
        </dgm:presLayoutVars>
      </dgm:prSet>
      <dgm:spPr/>
      <dgm:t>
        <a:bodyPr/>
        <a:lstStyle/>
        <a:p>
          <a:endParaRPr lang="en-US"/>
        </a:p>
      </dgm:t>
    </dgm:pt>
    <dgm:pt modelId="{ECEE7178-6FE8-43B1-AC87-6C55783D9560}" type="pres">
      <dgm:prSet presAssocID="{EDDCEA7E-9016-4246-A62E-C3AE20A20255}" presName="hSp" presStyleCnt="0"/>
      <dgm:spPr/>
    </dgm:pt>
    <dgm:pt modelId="{FCEC2C82-DB2B-464E-960A-0A7ED7EA6D67}" type="pres">
      <dgm:prSet presAssocID="{EDDCEA7E-9016-4246-A62E-C3AE20A20255}" presName="vProcSp" presStyleCnt="0"/>
      <dgm:spPr/>
    </dgm:pt>
    <dgm:pt modelId="{59FDBFB9-8692-42FA-8ECF-E318B41090DC}" type="pres">
      <dgm:prSet presAssocID="{EDDCEA7E-9016-4246-A62E-C3AE20A20255}" presName="vSp1" presStyleCnt="0"/>
      <dgm:spPr/>
    </dgm:pt>
    <dgm:pt modelId="{7A296D3A-40F1-4811-86DC-248ADD4653DD}" type="pres">
      <dgm:prSet presAssocID="{EDDCEA7E-9016-4246-A62E-C3AE20A20255}" presName="simulatedConn" presStyleLbl="solidFgAcc1" presStyleIdx="0" presStyleCnt="2"/>
      <dgm:spPr>
        <a:solidFill>
          <a:srgbClr val="0070C0"/>
        </a:solidFill>
      </dgm:spPr>
    </dgm:pt>
    <dgm:pt modelId="{6593B79C-AA88-40DB-A66D-7DBCE26C5545}" type="pres">
      <dgm:prSet presAssocID="{EDDCEA7E-9016-4246-A62E-C3AE20A20255}" presName="vSp2" presStyleCnt="0"/>
      <dgm:spPr/>
    </dgm:pt>
    <dgm:pt modelId="{6BA2A99B-AB15-4613-A4A6-978ED90433B9}" type="pres">
      <dgm:prSet presAssocID="{EDDCEA7E-9016-4246-A62E-C3AE20A20255}" presName="sibTrans" presStyleCnt="0"/>
      <dgm:spPr/>
    </dgm:pt>
    <dgm:pt modelId="{9001EE7F-0980-4474-B1D4-EDE1A38B3DC7}" type="pres">
      <dgm:prSet presAssocID="{B53D3767-55CA-4617-9E19-C553A52CD349}" presName="compositeNode" presStyleCnt="0">
        <dgm:presLayoutVars>
          <dgm:bulletEnabled val="1"/>
        </dgm:presLayoutVars>
      </dgm:prSet>
      <dgm:spPr/>
    </dgm:pt>
    <dgm:pt modelId="{F610BFEE-3AE1-4BAF-9F0B-4629082F1607}" type="pres">
      <dgm:prSet presAssocID="{B53D3767-55CA-4617-9E19-C553A52CD349}" presName="bgRect" presStyleLbl="node1" presStyleIdx="1" presStyleCnt="3"/>
      <dgm:spPr/>
    </dgm:pt>
    <dgm:pt modelId="{6B1531B6-4257-41B3-863A-577BF774BD7A}" type="pres">
      <dgm:prSet presAssocID="{B53D3767-55CA-4617-9E19-C553A52CD349}" presName="parentNode" presStyleLbl="node1" presStyleIdx="1" presStyleCnt="3">
        <dgm:presLayoutVars>
          <dgm:chMax val="0"/>
          <dgm:bulletEnabled val="1"/>
        </dgm:presLayoutVars>
      </dgm:prSet>
      <dgm:spPr/>
    </dgm:pt>
    <dgm:pt modelId="{26C86A40-640F-4B89-A999-3700A40191E8}" type="pres">
      <dgm:prSet presAssocID="{B53D3767-55CA-4617-9E19-C553A52CD349}" presName="childNode" presStyleLbl="node1" presStyleIdx="1" presStyleCnt="3">
        <dgm:presLayoutVars>
          <dgm:bulletEnabled val="1"/>
        </dgm:presLayoutVars>
      </dgm:prSet>
      <dgm:spPr/>
      <dgm:t>
        <a:bodyPr/>
        <a:lstStyle/>
        <a:p>
          <a:endParaRPr lang="en-US"/>
        </a:p>
      </dgm:t>
    </dgm:pt>
    <dgm:pt modelId="{34E2192F-A03E-4CA2-A92F-69C37F75C1CD}" type="pres">
      <dgm:prSet presAssocID="{4A428320-D055-4393-9CF1-AF7C6C222124}" presName="hSp" presStyleCnt="0"/>
      <dgm:spPr/>
    </dgm:pt>
    <dgm:pt modelId="{6777B6A8-DFB4-4069-8AEA-06CB721A3E6D}" type="pres">
      <dgm:prSet presAssocID="{4A428320-D055-4393-9CF1-AF7C6C222124}" presName="vProcSp" presStyleCnt="0"/>
      <dgm:spPr/>
    </dgm:pt>
    <dgm:pt modelId="{8E569DFF-E294-41F3-9875-3FA330087B43}" type="pres">
      <dgm:prSet presAssocID="{4A428320-D055-4393-9CF1-AF7C6C222124}" presName="vSp1" presStyleCnt="0"/>
      <dgm:spPr/>
    </dgm:pt>
    <dgm:pt modelId="{F93EF866-507B-42EC-A2E7-8EC98D96ED9E}" type="pres">
      <dgm:prSet presAssocID="{4A428320-D055-4393-9CF1-AF7C6C222124}" presName="simulatedConn" presStyleLbl="solidFgAcc1" presStyleIdx="1" presStyleCnt="2"/>
      <dgm:spPr>
        <a:solidFill>
          <a:srgbClr val="00B050"/>
        </a:solidFill>
      </dgm:spPr>
    </dgm:pt>
    <dgm:pt modelId="{DE1EB1E8-8CB3-498B-9979-3E2248D96C08}" type="pres">
      <dgm:prSet presAssocID="{4A428320-D055-4393-9CF1-AF7C6C222124}" presName="vSp2" presStyleCnt="0"/>
      <dgm:spPr/>
    </dgm:pt>
    <dgm:pt modelId="{2C847AEC-0F75-4D6E-98BB-B1783CC016F3}" type="pres">
      <dgm:prSet presAssocID="{4A428320-D055-4393-9CF1-AF7C6C222124}" presName="sibTrans" presStyleCnt="0"/>
      <dgm:spPr/>
    </dgm:pt>
    <dgm:pt modelId="{115D4C60-CA15-4F68-B921-7F875A44376D}" type="pres">
      <dgm:prSet presAssocID="{AD003276-40B7-4A62-BF56-C09476BAF43C}" presName="compositeNode" presStyleCnt="0">
        <dgm:presLayoutVars>
          <dgm:bulletEnabled val="1"/>
        </dgm:presLayoutVars>
      </dgm:prSet>
      <dgm:spPr/>
    </dgm:pt>
    <dgm:pt modelId="{11FFC118-E032-45A2-9E0D-7A1C97803FAF}" type="pres">
      <dgm:prSet presAssocID="{AD003276-40B7-4A62-BF56-C09476BAF43C}" presName="bgRect" presStyleLbl="node1" presStyleIdx="2" presStyleCnt="3"/>
      <dgm:spPr/>
    </dgm:pt>
    <dgm:pt modelId="{58A0F2F5-0693-4E3A-880B-79AF2AA5069F}" type="pres">
      <dgm:prSet presAssocID="{AD003276-40B7-4A62-BF56-C09476BAF43C}" presName="parentNode" presStyleLbl="node1" presStyleIdx="2" presStyleCnt="3">
        <dgm:presLayoutVars>
          <dgm:chMax val="0"/>
          <dgm:bulletEnabled val="1"/>
        </dgm:presLayoutVars>
      </dgm:prSet>
      <dgm:spPr/>
    </dgm:pt>
    <dgm:pt modelId="{D63195BB-EF9B-4439-AA6D-8C995E000C4F}" type="pres">
      <dgm:prSet presAssocID="{AD003276-40B7-4A62-BF56-C09476BAF43C}" presName="childNode" presStyleLbl="node1" presStyleIdx="2" presStyleCnt="3">
        <dgm:presLayoutVars>
          <dgm:bulletEnabled val="1"/>
        </dgm:presLayoutVars>
      </dgm:prSet>
      <dgm:spPr/>
      <dgm:t>
        <a:bodyPr/>
        <a:lstStyle/>
        <a:p>
          <a:endParaRPr lang="en-US"/>
        </a:p>
      </dgm:t>
    </dgm:pt>
  </dgm:ptLst>
  <dgm:cxnLst>
    <dgm:cxn modelId="{9F93CC68-D661-4C28-A815-46EFB842B9A5}" type="presOf" srcId="{B53D3767-55CA-4617-9E19-C553A52CD349}" destId="{F610BFEE-3AE1-4BAF-9F0B-4629082F1607}" srcOrd="0" destOrd="0" presId="urn:microsoft.com/office/officeart/2005/8/layout/hProcess7"/>
    <dgm:cxn modelId="{ACDC5873-3E7A-40C3-9A8B-B48442A05E77}" srcId="{DB39A243-3100-43A2-BCFC-BA31DDC005B3}" destId="{B53D3767-55CA-4617-9E19-C553A52CD349}" srcOrd="1" destOrd="0" parTransId="{B96D82DA-A540-4FB9-9A45-E36234301CD9}" sibTransId="{4A428320-D055-4393-9CF1-AF7C6C222124}"/>
    <dgm:cxn modelId="{50634804-CE6A-4111-84F1-21EB250888AB}" srcId="{B53D3767-55CA-4617-9E19-C553A52CD349}" destId="{06989B34-2350-43C0-A97D-D4686EFCD1E8}" srcOrd="0" destOrd="0" parTransId="{8A651063-65D4-47CF-82D2-16EE6EB82AF8}" sibTransId="{9438FAA2-59F2-4D12-8AEC-BA4E85016AD7}"/>
    <dgm:cxn modelId="{306E3004-1E6E-4629-858D-7169EE126B94}" type="presOf" srcId="{06989B34-2350-43C0-A97D-D4686EFCD1E8}" destId="{26C86A40-640F-4B89-A999-3700A40191E8}" srcOrd="0" destOrd="0" presId="urn:microsoft.com/office/officeart/2005/8/layout/hProcess7"/>
    <dgm:cxn modelId="{B28FB1E6-FE94-4500-B0B7-7DB6DC9807E5}" srcId="{7AF159F9-D9A9-4EB4-A796-61FBA285F105}" destId="{1DE0EDD1-D5D7-4078-8E8F-DA47AD85AEF9}" srcOrd="0" destOrd="0" parTransId="{AE70813F-11E4-40BB-ACCE-67932A2193B7}" sibTransId="{94C4639C-9675-4919-AC32-269C35B884F6}"/>
    <dgm:cxn modelId="{C01A4A84-FB55-4CB8-90A8-4C2B702514C2}" type="presOf" srcId="{DB39A243-3100-43A2-BCFC-BA31DDC005B3}" destId="{C372A712-49D4-48B9-BEB1-1C7E3C7227FE}" srcOrd="0" destOrd="0" presId="urn:microsoft.com/office/officeart/2005/8/layout/hProcess7"/>
    <dgm:cxn modelId="{ED9709FB-9506-46B7-9EF7-3BD5F6AE1EBE}" type="presOf" srcId="{AD003276-40B7-4A62-BF56-C09476BAF43C}" destId="{58A0F2F5-0693-4E3A-880B-79AF2AA5069F}" srcOrd="1" destOrd="0" presId="urn:microsoft.com/office/officeart/2005/8/layout/hProcess7"/>
    <dgm:cxn modelId="{5FCB0DA4-85AB-4A75-ADE9-475A56028BBE}" type="presOf" srcId="{AD003276-40B7-4A62-BF56-C09476BAF43C}" destId="{11FFC118-E032-45A2-9E0D-7A1C97803FAF}" srcOrd="0" destOrd="0" presId="urn:microsoft.com/office/officeart/2005/8/layout/hProcess7"/>
    <dgm:cxn modelId="{F509E67C-5C26-40DA-841E-E5135E660666}" type="presOf" srcId="{1DE0EDD1-D5D7-4078-8E8F-DA47AD85AEF9}" destId="{A81FB2A6-9127-4C82-AB29-BEB2E0C574FD}" srcOrd="0" destOrd="0" presId="urn:microsoft.com/office/officeart/2005/8/layout/hProcess7"/>
    <dgm:cxn modelId="{5DE17C44-128D-475A-B9E7-1DD295638310}" type="presOf" srcId="{B53D3767-55CA-4617-9E19-C553A52CD349}" destId="{6B1531B6-4257-41B3-863A-577BF774BD7A}" srcOrd="1" destOrd="0" presId="urn:microsoft.com/office/officeart/2005/8/layout/hProcess7"/>
    <dgm:cxn modelId="{DCA66A27-8211-495A-82E6-738AEA9A1DFE}" srcId="{AD003276-40B7-4A62-BF56-C09476BAF43C}" destId="{86BCE655-3497-4BA2-84B5-11A4A5E8A553}" srcOrd="0" destOrd="0" parTransId="{0D534FC5-A98D-43F0-AAF0-26EE7F76DEC1}" sibTransId="{A65E5EDF-718A-4E7F-BFA1-EF0C0B589753}"/>
    <dgm:cxn modelId="{9C7C972D-15BE-4BDC-A941-7710FC9EF44E}" srcId="{DB39A243-3100-43A2-BCFC-BA31DDC005B3}" destId="{7AF159F9-D9A9-4EB4-A796-61FBA285F105}" srcOrd="0" destOrd="0" parTransId="{8F62BC15-18ED-485F-9448-7873155883CF}" sibTransId="{EDDCEA7E-9016-4246-A62E-C3AE20A20255}"/>
    <dgm:cxn modelId="{80942E4D-EDF0-40F9-AF48-A4EFD540DC86}" type="presOf" srcId="{7AF159F9-D9A9-4EB4-A796-61FBA285F105}" destId="{74FA704D-C4E7-4D01-9BB5-9F2B81DD8B34}" srcOrd="1" destOrd="0" presId="urn:microsoft.com/office/officeart/2005/8/layout/hProcess7"/>
    <dgm:cxn modelId="{00B1EEE4-5EC6-4E04-B187-0D51552E8A81}" type="presOf" srcId="{86BCE655-3497-4BA2-84B5-11A4A5E8A553}" destId="{D63195BB-EF9B-4439-AA6D-8C995E000C4F}" srcOrd="0" destOrd="0" presId="urn:microsoft.com/office/officeart/2005/8/layout/hProcess7"/>
    <dgm:cxn modelId="{31DC8C26-40B3-4FF5-8A62-405136A7437A}" type="presOf" srcId="{7AF159F9-D9A9-4EB4-A796-61FBA285F105}" destId="{1055DEC9-2457-41EB-AB94-E574D7452F92}" srcOrd="0" destOrd="0" presId="urn:microsoft.com/office/officeart/2005/8/layout/hProcess7"/>
    <dgm:cxn modelId="{122F6513-E949-4258-BBEE-5B62B7EC7468}" srcId="{DB39A243-3100-43A2-BCFC-BA31DDC005B3}" destId="{AD003276-40B7-4A62-BF56-C09476BAF43C}" srcOrd="2" destOrd="0" parTransId="{C7A68AB4-1838-4225-8F09-B28185BDC0EC}" sibTransId="{E3DB7A8A-4C79-49C5-A14F-F85B4ACDE027}"/>
    <dgm:cxn modelId="{35376F2C-96FC-4D42-AA34-8E3419261DBE}" type="presParOf" srcId="{C372A712-49D4-48B9-BEB1-1C7E3C7227FE}" destId="{207A0E41-3F1B-4638-9A7C-C47247162808}" srcOrd="0" destOrd="0" presId="urn:microsoft.com/office/officeart/2005/8/layout/hProcess7"/>
    <dgm:cxn modelId="{DF746488-C07C-4570-B649-77BA5E2D3567}" type="presParOf" srcId="{207A0E41-3F1B-4638-9A7C-C47247162808}" destId="{1055DEC9-2457-41EB-AB94-E574D7452F92}" srcOrd="0" destOrd="0" presId="urn:microsoft.com/office/officeart/2005/8/layout/hProcess7"/>
    <dgm:cxn modelId="{9323321F-10BF-48CA-A31A-114340B56957}" type="presParOf" srcId="{207A0E41-3F1B-4638-9A7C-C47247162808}" destId="{74FA704D-C4E7-4D01-9BB5-9F2B81DD8B34}" srcOrd="1" destOrd="0" presId="urn:microsoft.com/office/officeart/2005/8/layout/hProcess7"/>
    <dgm:cxn modelId="{60F34EDF-4243-4825-811D-FEFC54D1944A}" type="presParOf" srcId="{207A0E41-3F1B-4638-9A7C-C47247162808}" destId="{A81FB2A6-9127-4C82-AB29-BEB2E0C574FD}" srcOrd="2" destOrd="0" presId="urn:microsoft.com/office/officeart/2005/8/layout/hProcess7"/>
    <dgm:cxn modelId="{EC2493BE-79A9-4241-B75B-02E99A2CFEF9}" type="presParOf" srcId="{C372A712-49D4-48B9-BEB1-1C7E3C7227FE}" destId="{ECEE7178-6FE8-43B1-AC87-6C55783D9560}" srcOrd="1" destOrd="0" presId="urn:microsoft.com/office/officeart/2005/8/layout/hProcess7"/>
    <dgm:cxn modelId="{90172DBE-9AC6-4D00-BCD4-52FC4DCB7AC9}" type="presParOf" srcId="{C372A712-49D4-48B9-BEB1-1C7E3C7227FE}" destId="{FCEC2C82-DB2B-464E-960A-0A7ED7EA6D67}" srcOrd="2" destOrd="0" presId="urn:microsoft.com/office/officeart/2005/8/layout/hProcess7"/>
    <dgm:cxn modelId="{C115D030-5733-4B2A-8386-8F54FE26CAA6}" type="presParOf" srcId="{FCEC2C82-DB2B-464E-960A-0A7ED7EA6D67}" destId="{59FDBFB9-8692-42FA-8ECF-E318B41090DC}" srcOrd="0" destOrd="0" presId="urn:microsoft.com/office/officeart/2005/8/layout/hProcess7"/>
    <dgm:cxn modelId="{B7726DBD-3629-4993-AE54-DD437397E04E}" type="presParOf" srcId="{FCEC2C82-DB2B-464E-960A-0A7ED7EA6D67}" destId="{7A296D3A-40F1-4811-86DC-248ADD4653DD}" srcOrd="1" destOrd="0" presId="urn:microsoft.com/office/officeart/2005/8/layout/hProcess7"/>
    <dgm:cxn modelId="{60B3E5ED-2A90-407D-832C-19EB758650D4}" type="presParOf" srcId="{FCEC2C82-DB2B-464E-960A-0A7ED7EA6D67}" destId="{6593B79C-AA88-40DB-A66D-7DBCE26C5545}" srcOrd="2" destOrd="0" presId="urn:microsoft.com/office/officeart/2005/8/layout/hProcess7"/>
    <dgm:cxn modelId="{DB66DF7A-5487-480D-AE32-7A5B877CF612}" type="presParOf" srcId="{C372A712-49D4-48B9-BEB1-1C7E3C7227FE}" destId="{6BA2A99B-AB15-4613-A4A6-978ED90433B9}" srcOrd="3" destOrd="0" presId="urn:microsoft.com/office/officeart/2005/8/layout/hProcess7"/>
    <dgm:cxn modelId="{BCFB0AB2-399E-4188-B49E-BEBF4D946B40}" type="presParOf" srcId="{C372A712-49D4-48B9-BEB1-1C7E3C7227FE}" destId="{9001EE7F-0980-4474-B1D4-EDE1A38B3DC7}" srcOrd="4" destOrd="0" presId="urn:microsoft.com/office/officeart/2005/8/layout/hProcess7"/>
    <dgm:cxn modelId="{FC170E24-F12B-402A-B4D7-C06792807383}" type="presParOf" srcId="{9001EE7F-0980-4474-B1D4-EDE1A38B3DC7}" destId="{F610BFEE-3AE1-4BAF-9F0B-4629082F1607}" srcOrd="0" destOrd="0" presId="urn:microsoft.com/office/officeart/2005/8/layout/hProcess7"/>
    <dgm:cxn modelId="{912E928A-524B-471B-9A3E-0F6172FBD627}" type="presParOf" srcId="{9001EE7F-0980-4474-B1D4-EDE1A38B3DC7}" destId="{6B1531B6-4257-41B3-863A-577BF774BD7A}" srcOrd="1" destOrd="0" presId="urn:microsoft.com/office/officeart/2005/8/layout/hProcess7"/>
    <dgm:cxn modelId="{C8E7F2C6-933C-4000-A4C8-9685EAA4BDC0}" type="presParOf" srcId="{9001EE7F-0980-4474-B1D4-EDE1A38B3DC7}" destId="{26C86A40-640F-4B89-A999-3700A40191E8}" srcOrd="2" destOrd="0" presId="urn:microsoft.com/office/officeart/2005/8/layout/hProcess7"/>
    <dgm:cxn modelId="{8BC9829E-B240-4517-AAC4-61DF1639235F}" type="presParOf" srcId="{C372A712-49D4-48B9-BEB1-1C7E3C7227FE}" destId="{34E2192F-A03E-4CA2-A92F-69C37F75C1CD}" srcOrd="5" destOrd="0" presId="urn:microsoft.com/office/officeart/2005/8/layout/hProcess7"/>
    <dgm:cxn modelId="{70660142-CFE5-4649-90DC-EF614BB53264}" type="presParOf" srcId="{C372A712-49D4-48B9-BEB1-1C7E3C7227FE}" destId="{6777B6A8-DFB4-4069-8AEA-06CB721A3E6D}" srcOrd="6" destOrd="0" presId="urn:microsoft.com/office/officeart/2005/8/layout/hProcess7"/>
    <dgm:cxn modelId="{6A106202-82AE-4CFD-B722-314EC5D391CF}" type="presParOf" srcId="{6777B6A8-DFB4-4069-8AEA-06CB721A3E6D}" destId="{8E569DFF-E294-41F3-9875-3FA330087B43}" srcOrd="0" destOrd="0" presId="urn:microsoft.com/office/officeart/2005/8/layout/hProcess7"/>
    <dgm:cxn modelId="{28540F81-FBEB-4304-815C-C9F6CB243C5B}" type="presParOf" srcId="{6777B6A8-DFB4-4069-8AEA-06CB721A3E6D}" destId="{F93EF866-507B-42EC-A2E7-8EC98D96ED9E}" srcOrd="1" destOrd="0" presId="urn:microsoft.com/office/officeart/2005/8/layout/hProcess7"/>
    <dgm:cxn modelId="{AE7BD14A-190E-4F6F-BE1F-9B9C41492B2C}" type="presParOf" srcId="{6777B6A8-DFB4-4069-8AEA-06CB721A3E6D}" destId="{DE1EB1E8-8CB3-498B-9979-3E2248D96C08}" srcOrd="2" destOrd="0" presId="urn:microsoft.com/office/officeart/2005/8/layout/hProcess7"/>
    <dgm:cxn modelId="{00797B2E-58B7-4F32-B95B-BDD7FD7CD973}" type="presParOf" srcId="{C372A712-49D4-48B9-BEB1-1C7E3C7227FE}" destId="{2C847AEC-0F75-4D6E-98BB-B1783CC016F3}" srcOrd="7" destOrd="0" presId="urn:microsoft.com/office/officeart/2005/8/layout/hProcess7"/>
    <dgm:cxn modelId="{5289E88F-4783-421D-94D9-2691C0F0E0D2}" type="presParOf" srcId="{C372A712-49D4-48B9-BEB1-1C7E3C7227FE}" destId="{115D4C60-CA15-4F68-B921-7F875A44376D}" srcOrd="8" destOrd="0" presId="urn:microsoft.com/office/officeart/2005/8/layout/hProcess7"/>
    <dgm:cxn modelId="{8C82966C-25B1-4887-9CFA-678400E4DFC2}" type="presParOf" srcId="{115D4C60-CA15-4F68-B921-7F875A44376D}" destId="{11FFC118-E032-45A2-9E0D-7A1C97803FAF}" srcOrd="0" destOrd="0" presId="urn:microsoft.com/office/officeart/2005/8/layout/hProcess7"/>
    <dgm:cxn modelId="{0C46674C-ACB2-4A2B-9B4B-AA8E868BC86C}" type="presParOf" srcId="{115D4C60-CA15-4F68-B921-7F875A44376D}" destId="{58A0F2F5-0693-4E3A-880B-79AF2AA5069F}" srcOrd="1" destOrd="0" presId="urn:microsoft.com/office/officeart/2005/8/layout/hProcess7"/>
    <dgm:cxn modelId="{35C772DB-516F-455B-BBF4-DE725298B223}" type="presParOf" srcId="{115D4C60-CA15-4F68-B921-7F875A44376D}" destId="{D63195BB-EF9B-4439-AA6D-8C995E000C4F}"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B1913F8-3EBA-4CA5-A9E0-2756FBAD2933}" type="doc">
      <dgm:prSet loTypeId="urn:microsoft.com/office/officeart/2005/8/layout/cycle8" loCatId="cycle" qsTypeId="urn:microsoft.com/office/officeart/2005/8/quickstyle/simple1" qsCatId="simple" csTypeId="urn:microsoft.com/office/officeart/2005/8/colors/accent1_2" csCatId="accent1" phldr="1"/>
      <dgm:spPr/>
    </dgm:pt>
    <dgm:pt modelId="{94E0A9C6-0C8B-4AA7-AAE4-4B64D2ABD213}">
      <dgm:prSet phldrT="[Text]"/>
      <dgm:spPr>
        <a:solidFill>
          <a:schemeClr val="accent1">
            <a:lumMod val="90000"/>
          </a:schemeClr>
        </a:solidFill>
      </dgm:spPr>
      <dgm:t>
        <a:bodyPr/>
        <a:lstStyle/>
        <a:p>
          <a:r>
            <a:rPr lang="en-US" smtClean="0"/>
            <a:t>Lợi ích trước mắt và lợi ích lâu dài</a:t>
          </a:r>
          <a:endParaRPr lang="en-US"/>
        </a:p>
      </dgm:t>
    </dgm:pt>
    <dgm:pt modelId="{F950E5D4-8812-4EB3-A14E-5D8FD43EDF94}" type="parTrans" cxnId="{CCBAE56C-0111-4A8A-BEDF-79044E8C022C}">
      <dgm:prSet/>
      <dgm:spPr/>
      <dgm:t>
        <a:bodyPr/>
        <a:lstStyle/>
        <a:p>
          <a:endParaRPr lang="en-US"/>
        </a:p>
      </dgm:t>
    </dgm:pt>
    <dgm:pt modelId="{0AEA5502-B8A6-4B6B-965D-17F0F9FD4B5B}" type="sibTrans" cxnId="{CCBAE56C-0111-4A8A-BEDF-79044E8C022C}">
      <dgm:prSet/>
      <dgm:spPr/>
      <dgm:t>
        <a:bodyPr/>
        <a:lstStyle/>
        <a:p>
          <a:endParaRPr lang="en-US"/>
        </a:p>
      </dgm:t>
    </dgm:pt>
    <dgm:pt modelId="{6DA351D1-8848-478B-9FE9-A14BE5609C0C}" type="pres">
      <dgm:prSet presAssocID="{7B1913F8-3EBA-4CA5-A9E0-2756FBAD2933}" presName="compositeShape" presStyleCnt="0">
        <dgm:presLayoutVars>
          <dgm:chMax val="7"/>
          <dgm:dir/>
          <dgm:resizeHandles val="exact"/>
        </dgm:presLayoutVars>
      </dgm:prSet>
      <dgm:spPr/>
    </dgm:pt>
    <dgm:pt modelId="{420CBCB0-A899-443E-B0F2-7C345EF247DA}" type="pres">
      <dgm:prSet presAssocID="{7B1913F8-3EBA-4CA5-A9E0-2756FBAD2933}" presName="wedge1" presStyleLbl="node1" presStyleIdx="0" presStyleCnt="1"/>
      <dgm:spPr/>
      <dgm:t>
        <a:bodyPr/>
        <a:lstStyle/>
        <a:p>
          <a:endParaRPr lang="en-US"/>
        </a:p>
      </dgm:t>
    </dgm:pt>
    <dgm:pt modelId="{90F49D0A-81CA-459D-983F-69369EF829EF}" type="pres">
      <dgm:prSet presAssocID="{7B1913F8-3EBA-4CA5-A9E0-2756FBAD2933}" presName="dummy1a" presStyleCnt="0"/>
      <dgm:spPr/>
    </dgm:pt>
    <dgm:pt modelId="{94FC31C5-4759-4CA9-966A-789A70585FDD}" type="pres">
      <dgm:prSet presAssocID="{7B1913F8-3EBA-4CA5-A9E0-2756FBAD2933}" presName="dummy1b" presStyleCnt="0"/>
      <dgm:spPr/>
    </dgm:pt>
    <dgm:pt modelId="{C9B61516-2406-469C-880D-6D42ACCB058C}" type="pres">
      <dgm:prSet presAssocID="{7B1913F8-3EBA-4CA5-A9E0-2756FBAD2933}" presName="wedge1Tx" presStyleLbl="node1" presStyleIdx="0" presStyleCnt="1">
        <dgm:presLayoutVars>
          <dgm:chMax val="0"/>
          <dgm:chPref val="0"/>
          <dgm:bulletEnabled val="1"/>
        </dgm:presLayoutVars>
      </dgm:prSet>
      <dgm:spPr/>
      <dgm:t>
        <a:bodyPr/>
        <a:lstStyle/>
        <a:p>
          <a:endParaRPr lang="en-US"/>
        </a:p>
      </dgm:t>
    </dgm:pt>
    <dgm:pt modelId="{FCF7A881-51EC-4475-87B6-7C75AF0EABC6}" type="pres">
      <dgm:prSet presAssocID="{0AEA5502-B8A6-4B6B-965D-17F0F9FD4B5B}" presName="arrowWedge1single" presStyleLbl="fgSibTrans2D1" presStyleIdx="0" presStyleCnt="1"/>
      <dgm:spPr>
        <a:solidFill>
          <a:schemeClr val="accent1">
            <a:lumMod val="75000"/>
          </a:schemeClr>
        </a:solidFill>
      </dgm:spPr>
      <dgm:t>
        <a:bodyPr/>
        <a:lstStyle/>
        <a:p>
          <a:endParaRPr lang="en-US"/>
        </a:p>
      </dgm:t>
    </dgm:pt>
  </dgm:ptLst>
  <dgm:cxnLst>
    <dgm:cxn modelId="{A317DF22-A6C1-435F-921C-A7B3F6A1CE15}" type="presOf" srcId="{94E0A9C6-0C8B-4AA7-AAE4-4B64D2ABD213}" destId="{420CBCB0-A899-443E-B0F2-7C345EF247DA}" srcOrd="0" destOrd="0" presId="urn:microsoft.com/office/officeart/2005/8/layout/cycle8"/>
    <dgm:cxn modelId="{3A687226-F7E1-4D92-92B0-3C8B80508BF7}" type="presOf" srcId="{94E0A9C6-0C8B-4AA7-AAE4-4B64D2ABD213}" destId="{C9B61516-2406-469C-880D-6D42ACCB058C}" srcOrd="1" destOrd="0" presId="urn:microsoft.com/office/officeart/2005/8/layout/cycle8"/>
    <dgm:cxn modelId="{CCBAE56C-0111-4A8A-BEDF-79044E8C022C}" srcId="{7B1913F8-3EBA-4CA5-A9E0-2756FBAD2933}" destId="{94E0A9C6-0C8B-4AA7-AAE4-4B64D2ABD213}" srcOrd="0" destOrd="0" parTransId="{F950E5D4-8812-4EB3-A14E-5D8FD43EDF94}" sibTransId="{0AEA5502-B8A6-4B6B-965D-17F0F9FD4B5B}"/>
    <dgm:cxn modelId="{0F55A57D-5239-4608-A7F9-BFB22A30E369}" type="presOf" srcId="{7B1913F8-3EBA-4CA5-A9E0-2756FBAD2933}" destId="{6DA351D1-8848-478B-9FE9-A14BE5609C0C}" srcOrd="0" destOrd="0" presId="urn:microsoft.com/office/officeart/2005/8/layout/cycle8"/>
    <dgm:cxn modelId="{50BB7A80-F566-4DCE-B160-B3DFF2630FC8}" type="presParOf" srcId="{6DA351D1-8848-478B-9FE9-A14BE5609C0C}" destId="{420CBCB0-A899-443E-B0F2-7C345EF247DA}" srcOrd="0" destOrd="0" presId="urn:microsoft.com/office/officeart/2005/8/layout/cycle8"/>
    <dgm:cxn modelId="{A71B94ED-9274-4167-AFEF-DC2ABF0AA968}" type="presParOf" srcId="{6DA351D1-8848-478B-9FE9-A14BE5609C0C}" destId="{90F49D0A-81CA-459D-983F-69369EF829EF}" srcOrd="1" destOrd="0" presId="urn:microsoft.com/office/officeart/2005/8/layout/cycle8"/>
    <dgm:cxn modelId="{938FA217-E1EC-4A81-9B6D-1B590F0C2D5F}" type="presParOf" srcId="{6DA351D1-8848-478B-9FE9-A14BE5609C0C}" destId="{94FC31C5-4759-4CA9-966A-789A70585FDD}" srcOrd="2" destOrd="0" presId="urn:microsoft.com/office/officeart/2005/8/layout/cycle8"/>
    <dgm:cxn modelId="{50AA52CB-EC61-491B-A01C-4E4677457391}" type="presParOf" srcId="{6DA351D1-8848-478B-9FE9-A14BE5609C0C}" destId="{C9B61516-2406-469C-880D-6D42ACCB058C}" srcOrd="3" destOrd="0" presId="urn:microsoft.com/office/officeart/2005/8/layout/cycle8"/>
    <dgm:cxn modelId="{EFA16E8C-D451-4512-8467-509B9ECC26C2}" type="presParOf" srcId="{6DA351D1-8848-478B-9FE9-A14BE5609C0C}" destId="{FCF7A881-51EC-4475-87B6-7C75AF0EABC6}" srcOrd="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B1913F8-3EBA-4CA5-A9E0-2756FBAD2933}" type="doc">
      <dgm:prSet loTypeId="urn:microsoft.com/office/officeart/2005/8/layout/cycle8" loCatId="cycle" qsTypeId="urn:microsoft.com/office/officeart/2005/8/quickstyle/simple1" qsCatId="simple" csTypeId="urn:microsoft.com/office/officeart/2005/8/colors/accent1_2" csCatId="accent1" phldr="1"/>
      <dgm:spPr/>
    </dgm:pt>
    <dgm:pt modelId="{9CD81BCC-5063-467D-9D29-F8CABE206AB2}">
      <dgm:prSet phldrT="[Text]"/>
      <dgm:spPr>
        <a:solidFill>
          <a:schemeClr val="accent1">
            <a:lumMod val="75000"/>
          </a:schemeClr>
        </a:solidFill>
      </dgm:spPr>
      <dgm:t>
        <a:bodyPr/>
        <a:lstStyle/>
        <a:p>
          <a:r>
            <a:rPr lang="en-US" smtClean="0"/>
            <a:t>Lợi ích vật chất và lợi ích tinh thần</a:t>
          </a:r>
          <a:endParaRPr lang="en-US"/>
        </a:p>
      </dgm:t>
    </dgm:pt>
    <dgm:pt modelId="{1F1062C0-4388-4F15-A61E-7D35B6011227}" type="parTrans" cxnId="{20B16FA7-E5B9-445A-AC72-E47B7308A815}">
      <dgm:prSet/>
      <dgm:spPr/>
      <dgm:t>
        <a:bodyPr/>
        <a:lstStyle/>
        <a:p>
          <a:endParaRPr lang="en-US"/>
        </a:p>
      </dgm:t>
    </dgm:pt>
    <dgm:pt modelId="{F0199594-6DA3-4EBF-A89C-6E6A18031F31}" type="sibTrans" cxnId="{20B16FA7-E5B9-445A-AC72-E47B7308A815}">
      <dgm:prSet/>
      <dgm:spPr/>
      <dgm:t>
        <a:bodyPr/>
        <a:lstStyle/>
        <a:p>
          <a:endParaRPr lang="en-US"/>
        </a:p>
      </dgm:t>
    </dgm:pt>
    <dgm:pt modelId="{6DA351D1-8848-478B-9FE9-A14BE5609C0C}" type="pres">
      <dgm:prSet presAssocID="{7B1913F8-3EBA-4CA5-A9E0-2756FBAD2933}" presName="compositeShape" presStyleCnt="0">
        <dgm:presLayoutVars>
          <dgm:chMax val="7"/>
          <dgm:dir/>
          <dgm:resizeHandles val="exact"/>
        </dgm:presLayoutVars>
      </dgm:prSet>
      <dgm:spPr/>
    </dgm:pt>
    <dgm:pt modelId="{420CBCB0-A899-443E-B0F2-7C345EF247DA}" type="pres">
      <dgm:prSet presAssocID="{7B1913F8-3EBA-4CA5-A9E0-2756FBAD2933}" presName="wedge1" presStyleLbl="node1" presStyleIdx="0" presStyleCnt="1"/>
      <dgm:spPr/>
      <dgm:t>
        <a:bodyPr/>
        <a:lstStyle/>
        <a:p>
          <a:endParaRPr lang="en-US"/>
        </a:p>
      </dgm:t>
    </dgm:pt>
    <dgm:pt modelId="{90F49D0A-81CA-459D-983F-69369EF829EF}" type="pres">
      <dgm:prSet presAssocID="{7B1913F8-3EBA-4CA5-A9E0-2756FBAD2933}" presName="dummy1a" presStyleCnt="0"/>
      <dgm:spPr/>
    </dgm:pt>
    <dgm:pt modelId="{94FC31C5-4759-4CA9-966A-789A70585FDD}" type="pres">
      <dgm:prSet presAssocID="{7B1913F8-3EBA-4CA5-A9E0-2756FBAD2933}" presName="dummy1b" presStyleCnt="0"/>
      <dgm:spPr/>
    </dgm:pt>
    <dgm:pt modelId="{C9B61516-2406-469C-880D-6D42ACCB058C}" type="pres">
      <dgm:prSet presAssocID="{7B1913F8-3EBA-4CA5-A9E0-2756FBAD2933}" presName="wedge1Tx" presStyleLbl="node1" presStyleIdx="0" presStyleCnt="1">
        <dgm:presLayoutVars>
          <dgm:chMax val="0"/>
          <dgm:chPref val="0"/>
          <dgm:bulletEnabled val="1"/>
        </dgm:presLayoutVars>
      </dgm:prSet>
      <dgm:spPr/>
      <dgm:t>
        <a:bodyPr/>
        <a:lstStyle/>
        <a:p>
          <a:endParaRPr lang="en-US"/>
        </a:p>
      </dgm:t>
    </dgm:pt>
    <dgm:pt modelId="{AD1DEE17-A6A7-431F-BAD7-6919ABC9431C}" type="pres">
      <dgm:prSet presAssocID="{F0199594-6DA3-4EBF-A89C-6E6A18031F31}" presName="arrowWedge1single" presStyleLbl="fgSibTrans2D1" presStyleIdx="0" presStyleCnt="1"/>
      <dgm:spPr>
        <a:solidFill>
          <a:schemeClr val="accent1">
            <a:lumMod val="90000"/>
          </a:schemeClr>
        </a:solidFill>
      </dgm:spPr>
      <dgm:t>
        <a:bodyPr/>
        <a:lstStyle/>
        <a:p>
          <a:endParaRPr lang="en-US"/>
        </a:p>
      </dgm:t>
    </dgm:pt>
  </dgm:ptLst>
  <dgm:cxnLst>
    <dgm:cxn modelId="{20B16FA7-E5B9-445A-AC72-E47B7308A815}" srcId="{7B1913F8-3EBA-4CA5-A9E0-2756FBAD2933}" destId="{9CD81BCC-5063-467D-9D29-F8CABE206AB2}" srcOrd="0" destOrd="0" parTransId="{1F1062C0-4388-4F15-A61E-7D35B6011227}" sibTransId="{F0199594-6DA3-4EBF-A89C-6E6A18031F31}"/>
    <dgm:cxn modelId="{BDB77B69-6B42-4BEB-9B1D-A1C4A97E9430}" type="presOf" srcId="{9CD81BCC-5063-467D-9D29-F8CABE206AB2}" destId="{420CBCB0-A899-443E-B0F2-7C345EF247DA}" srcOrd="0" destOrd="0" presId="urn:microsoft.com/office/officeart/2005/8/layout/cycle8"/>
    <dgm:cxn modelId="{0F55A57D-5239-4608-A7F9-BFB22A30E369}" type="presOf" srcId="{7B1913F8-3EBA-4CA5-A9E0-2756FBAD2933}" destId="{6DA351D1-8848-478B-9FE9-A14BE5609C0C}" srcOrd="0" destOrd="0" presId="urn:microsoft.com/office/officeart/2005/8/layout/cycle8"/>
    <dgm:cxn modelId="{B0887B8F-3816-4714-91AA-60ABF6AE49AA}" type="presOf" srcId="{9CD81BCC-5063-467D-9D29-F8CABE206AB2}" destId="{C9B61516-2406-469C-880D-6D42ACCB058C}" srcOrd="1" destOrd="0" presId="urn:microsoft.com/office/officeart/2005/8/layout/cycle8"/>
    <dgm:cxn modelId="{50BB7A80-F566-4DCE-B160-B3DFF2630FC8}" type="presParOf" srcId="{6DA351D1-8848-478B-9FE9-A14BE5609C0C}" destId="{420CBCB0-A899-443E-B0F2-7C345EF247DA}" srcOrd="0" destOrd="0" presId="urn:microsoft.com/office/officeart/2005/8/layout/cycle8"/>
    <dgm:cxn modelId="{A71B94ED-9274-4167-AFEF-DC2ABF0AA968}" type="presParOf" srcId="{6DA351D1-8848-478B-9FE9-A14BE5609C0C}" destId="{90F49D0A-81CA-459D-983F-69369EF829EF}" srcOrd="1" destOrd="0" presId="urn:microsoft.com/office/officeart/2005/8/layout/cycle8"/>
    <dgm:cxn modelId="{938FA217-E1EC-4A81-9B6D-1B590F0C2D5F}" type="presParOf" srcId="{6DA351D1-8848-478B-9FE9-A14BE5609C0C}" destId="{94FC31C5-4759-4CA9-966A-789A70585FDD}" srcOrd="2" destOrd="0" presId="urn:microsoft.com/office/officeart/2005/8/layout/cycle8"/>
    <dgm:cxn modelId="{50AA52CB-EC61-491B-A01C-4E4677457391}" type="presParOf" srcId="{6DA351D1-8848-478B-9FE9-A14BE5609C0C}" destId="{C9B61516-2406-469C-880D-6D42ACCB058C}" srcOrd="3" destOrd="0" presId="urn:microsoft.com/office/officeart/2005/8/layout/cycle8"/>
    <dgm:cxn modelId="{A2CB8839-ACC8-493F-B1CA-D1B87C3769AF}" type="presParOf" srcId="{6DA351D1-8848-478B-9FE9-A14BE5609C0C}" destId="{AD1DEE17-A6A7-431F-BAD7-6919ABC9431C}" srcOrd="4" destOrd="0" presId="urn:microsoft.com/office/officeart/2005/8/layout/cycle8"/>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B1913F8-3EBA-4CA5-A9E0-2756FBAD2933}" type="doc">
      <dgm:prSet loTypeId="urn:microsoft.com/office/officeart/2005/8/layout/cycle8" loCatId="cycle" qsTypeId="urn:microsoft.com/office/officeart/2005/8/quickstyle/simple1" qsCatId="simple" csTypeId="urn:microsoft.com/office/officeart/2005/8/colors/accent1_2" csCatId="accent1" phldr="1"/>
      <dgm:spPr/>
    </dgm:pt>
    <dgm:pt modelId="{BE54F8DB-5279-422F-9402-BA3C799E8015}">
      <dgm:prSet phldrT="[Text]"/>
      <dgm:spPr>
        <a:solidFill>
          <a:srgbClr val="0000FF"/>
        </a:solidFill>
      </dgm:spPr>
      <dgm:t>
        <a:bodyPr/>
        <a:lstStyle/>
        <a:p>
          <a:r>
            <a:rPr lang="en-US" smtClean="0"/>
            <a:t>Lợi ích cá nhân, lợi ích nhóm và lợi ích chung</a:t>
          </a:r>
          <a:endParaRPr lang="en-US"/>
        </a:p>
      </dgm:t>
    </dgm:pt>
    <dgm:pt modelId="{2951F967-6D51-432F-AAC3-6BE1EDF9F120}" type="parTrans" cxnId="{4E81DE70-7A45-4445-8DB1-0DD4140E813E}">
      <dgm:prSet/>
      <dgm:spPr/>
      <dgm:t>
        <a:bodyPr/>
        <a:lstStyle/>
        <a:p>
          <a:endParaRPr lang="en-US"/>
        </a:p>
      </dgm:t>
    </dgm:pt>
    <dgm:pt modelId="{755059DA-4C1F-414F-8D00-0F1E4229D641}" type="sibTrans" cxnId="{4E81DE70-7A45-4445-8DB1-0DD4140E813E}">
      <dgm:prSet/>
      <dgm:spPr/>
      <dgm:t>
        <a:bodyPr/>
        <a:lstStyle/>
        <a:p>
          <a:endParaRPr lang="en-US"/>
        </a:p>
      </dgm:t>
    </dgm:pt>
    <dgm:pt modelId="{6DA351D1-8848-478B-9FE9-A14BE5609C0C}" type="pres">
      <dgm:prSet presAssocID="{7B1913F8-3EBA-4CA5-A9E0-2756FBAD2933}" presName="compositeShape" presStyleCnt="0">
        <dgm:presLayoutVars>
          <dgm:chMax val="7"/>
          <dgm:dir/>
          <dgm:resizeHandles val="exact"/>
        </dgm:presLayoutVars>
      </dgm:prSet>
      <dgm:spPr/>
    </dgm:pt>
    <dgm:pt modelId="{420CBCB0-A899-443E-B0F2-7C345EF247DA}" type="pres">
      <dgm:prSet presAssocID="{7B1913F8-3EBA-4CA5-A9E0-2756FBAD2933}" presName="wedge1" presStyleLbl="node1" presStyleIdx="0" presStyleCnt="1"/>
      <dgm:spPr/>
      <dgm:t>
        <a:bodyPr/>
        <a:lstStyle/>
        <a:p>
          <a:endParaRPr lang="en-US"/>
        </a:p>
      </dgm:t>
    </dgm:pt>
    <dgm:pt modelId="{90F49D0A-81CA-459D-983F-69369EF829EF}" type="pres">
      <dgm:prSet presAssocID="{7B1913F8-3EBA-4CA5-A9E0-2756FBAD2933}" presName="dummy1a" presStyleCnt="0"/>
      <dgm:spPr/>
    </dgm:pt>
    <dgm:pt modelId="{94FC31C5-4759-4CA9-966A-789A70585FDD}" type="pres">
      <dgm:prSet presAssocID="{7B1913F8-3EBA-4CA5-A9E0-2756FBAD2933}" presName="dummy1b" presStyleCnt="0"/>
      <dgm:spPr/>
    </dgm:pt>
    <dgm:pt modelId="{C9B61516-2406-469C-880D-6D42ACCB058C}" type="pres">
      <dgm:prSet presAssocID="{7B1913F8-3EBA-4CA5-A9E0-2756FBAD2933}" presName="wedge1Tx" presStyleLbl="node1" presStyleIdx="0" presStyleCnt="1">
        <dgm:presLayoutVars>
          <dgm:chMax val="0"/>
          <dgm:chPref val="0"/>
          <dgm:bulletEnabled val="1"/>
        </dgm:presLayoutVars>
      </dgm:prSet>
      <dgm:spPr/>
      <dgm:t>
        <a:bodyPr/>
        <a:lstStyle/>
        <a:p>
          <a:endParaRPr lang="en-US"/>
        </a:p>
      </dgm:t>
    </dgm:pt>
    <dgm:pt modelId="{AFF5259D-CA3E-44B0-90B4-D922512FA3B3}" type="pres">
      <dgm:prSet presAssocID="{755059DA-4C1F-414F-8D00-0F1E4229D641}" presName="arrowWedge1single" presStyleLbl="fgSibTrans2D1" presStyleIdx="0" presStyleCnt="1"/>
      <dgm:spPr>
        <a:solidFill>
          <a:schemeClr val="accent1">
            <a:lumMod val="90000"/>
          </a:schemeClr>
        </a:solidFill>
      </dgm:spPr>
      <dgm:t>
        <a:bodyPr/>
        <a:lstStyle/>
        <a:p>
          <a:endParaRPr lang="en-US"/>
        </a:p>
      </dgm:t>
    </dgm:pt>
  </dgm:ptLst>
  <dgm:cxnLst>
    <dgm:cxn modelId="{CABCE959-7691-4330-AB6D-4A80BEDA7D52}" type="presOf" srcId="{BE54F8DB-5279-422F-9402-BA3C799E8015}" destId="{C9B61516-2406-469C-880D-6D42ACCB058C}" srcOrd="1" destOrd="0" presId="urn:microsoft.com/office/officeart/2005/8/layout/cycle8"/>
    <dgm:cxn modelId="{11334EAE-B9C8-4E52-A656-167DA1E404BD}" type="presOf" srcId="{BE54F8DB-5279-422F-9402-BA3C799E8015}" destId="{420CBCB0-A899-443E-B0F2-7C345EF247DA}" srcOrd="0" destOrd="0" presId="urn:microsoft.com/office/officeart/2005/8/layout/cycle8"/>
    <dgm:cxn modelId="{0F55A57D-5239-4608-A7F9-BFB22A30E369}" type="presOf" srcId="{7B1913F8-3EBA-4CA5-A9E0-2756FBAD2933}" destId="{6DA351D1-8848-478B-9FE9-A14BE5609C0C}" srcOrd="0" destOrd="0" presId="urn:microsoft.com/office/officeart/2005/8/layout/cycle8"/>
    <dgm:cxn modelId="{4E81DE70-7A45-4445-8DB1-0DD4140E813E}" srcId="{7B1913F8-3EBA-4CA5-A9E0-2756FBAD2933}" destId="{BE54F8DB-5279-422F-9402-BA3C799E8015}" srcOrd="0" destOrd="0" parTransId="{2951F967-6D51-432F-AAC3-6BE1EDF9F120}" sibTransId="{755059DA-4C1F-414F-8D00-0F1E4229D641}"/>
    <dgm:cxn modelId="{50BB7A80-F566-4DCE-B160-B3DFF2630FC8}" type="presParOf" srcId="{6DA351D1-8848-478B-9FE9-A14BE5609C0C}" destId="{420CBCB0-A899-443E-B0F2-7C345EF247DA}" srcOrd="0" destOrd="0" presId="urn:microsoft.com/office/officeart/2005/8/layout/cycle8"/>
    <dgm:cxn modelId="{A71B94ED-9274-4167-AFEF-DC2ABF0AA968}" type="presParOf" srcId="{6DA351D1-8848-478B-9FE9-A14BE5609C0C}" destId="{90F49D0A-81CA-459D-983F-69369EF829EF}" srcOrd="1" destOrd="0" presId="urn:microsoft.com/office/officeart/2005/8/layout/cycle8"/>
    <dgm:cxn modelId="{938FA217-E1EC-4A81-9B6D-1B590F0C2D5F}" type="presParOf" srcId="{6DA351D1-8848-478B-9FE9-A14BE5609C0C}" destId="{94FC31C5-4759-4CA9-966A-789A70585FDD}" srcOrd="2" destOrd="0" presId="urn:microsoft.com/office/officeart/2005/8/layout/cycle8"/>
    <dgm:cxn modelId="{50AA52CB-EC61-491B-A01C-4E4677457391}" type="presParOf" srcId="{6DA351D1-8848-478B-9FE9-A14BE5609C0C}" destId="{C9B61516-2406-469C-880D-6D42ACCB058C}" srcOrd="3" destOrd="0" presId="urn:microsoft.com/office/officeart/2005/8/layout/cycle8"/>
    <dgm:cxn modelId="{47497993-FF85-45D9-B2F2-F54C9D27FB52}" type="presParOf" srcId="{6DA351D1-8848-478B-9FE9-A14BE5609C0C}" destId="{AFF5259D-CA3E-44B0-90B4-D922512FA3B3}" srcOrd="4" destOrd="0" presId="urn:microsoft.com/office/officeart/2005/8/layout/cycle8"/>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B1913F8-3EBA-4CA5-A9E0-2756FBAD2933}" type="doc">
      <dgm:prSet loTypeId="urn:microsoft.com/office/officeart/2005/8/layout/cycle8" loCatId="cycle" qsTypeId="urn:microsoft.com/office/officeart/2005/8/quickstyle/simple1" qsCatId="simple" csTypeId="urn:microsoft.com/office/officeart/2005/8/colors/accent1_2" csCatId="accent1" phldr="1"/>
      <dgm:spPr/>
    </dgm:pt>
    <dgm:pt modelId="{94E0A9C6-0C8B-4AA7-AAE4-4B64D2ABD213}">
      <dgm:prSet phldrT="[Text]"/>
      <dgm:spPr>
        <a:solidFill>
          <a:schemeClr val="accent1">
            <a:lumMod val="90000"/>
          </a:schemeClr>
        </a:solidFill>
      </dgm:spPr>
      <dgm:t>
        <a:bodyPr/>
        <a:lstStyle/>
        <a:p>
          <a:r>
            <a:rPr lang="en-US" smtClean="0"/>
            <a:t>Lợi ích trước mắt và lợi ích lâu dài</a:t>
          </a:r>
          <a:endParaRPr lang="en-US"/>
        </a:p>
      </dgm:t>
    </dgm:pt>
    <dgm:pt modelId="{F950E5D4-8812-4EB3-A14E-5D8FD43EDF94}" type="parTrans" cxnId="{CCBAE56C-0111-4A8A-BEDF-79044E8C022C}">
      <dgm:prSet/>
      <dgm:spPr/>
      <dgm:t>
        <a:bodyPr/>
        <a:lstStyle/>
        <a:p>
          <a:endParaRPr lang="en-US"/>
        </a:p>
      </dgm:t>
    </dgm:pt>
    <dgm:pt modelId="{0AEA5502-B8A6-4B6B-965D-17F0F9FD4B5B}" type="sibTrans" cxnId="{CCBAE56C-0111-4A8A-BEDF-79044E8C022C}">
      <dgm:prSet/>
      <dgm:spPr/>
      <dgm:t>
        <a:bodyPr/>
        <a:lstStyle/>
        <a:p>
          <a:endParaRPr lang="en-US"/>
        </a:p>
      </dgm:t>
    </dgm:pt>
    <dgm:pt modelId="{6DA351D1-8848-478B-9FE9-A14BE5609C0C}" type="pres">
      <dgm:prSet presAssocID="{7B1913F8-3EBA-4CA5-A9E0-2756FBAD2933}" presName="compositeShape" presStyleCnt="0">
        <dgm:presLayoutVars>
          <dgm:chMax val="7"/>
          <dgm:dir/>
          <dgm:resizeHandles val="exact"/>
        </dgm:presLayoutVars>
      </dgm:prSet>
      <dgm:spPr/>
    </dgm:pt>
    <dgm:pt modelId="{420CBCB0-A899-443E-B0F2-7C345EF247DA}" type="pres">
      <dgm:prSet presAssocID="{7B1913F8-3EBA-4CA5-A9E0-2756FBAD2933}" presName="wedge1" presStyleLbl="node1" presStyleIdx="0" presStyleCnt="1"/>
      <dgm:spPr/>
      <dgm:t>
        <a:bodyPr/>
        <a:lstStyle/>
        <a:p>
          <a:endParaRPr lang="en-US"/>
        </a:p>
      </dgm:t>
    </dgm:pt>
    <dgm:pt modelId="{90F49D0A-81CA-459D-983F-69369EF829EF}" type="pres">
      <dgm:prSet presAssocID="{7B1913F8-3EBA-4CA5-A9E0-2756FBAD2933}" presName="dummy1a" presStyleCnt="0"/>
      <dgm:spPr/>
    </dgm:pt>
    <dgm:pt modelId="{94FC31C5-4759-4CA9-966A-789A70585FDD}" type="pres">
      <dgm:prSet presAssocID="{7B1913F8-3EBA-4CA5-A9E0-2756FBAD2933}" presName="dummy1b" presStyleCnt="0"/>
      <dgm:spPr/>
    </dgm:pt>
    <dgm:pt modelId="{C9B61516-2406-469C-880D-6D42ACCB058C}" type="pres">
      <dgm:prSet presAssocID="{7B1913F8-3EBA-4CA5-A9E0-2756FBAD2933}" presName="wedge1Tx" presStyleLbl="node1" presStyleIdx="0" presStyleCnt="1">
        <dgm:presLayoutVars>
          <dgm:chMax val="0"/>
          <dgm:chPref val="0"/>
          <dgm:bulletEnabled val="1"/>
        </dgm:presLayoutVars>
      </dgm:prSet>
      <dgm:spPr/>
      <dgm:t>
        <a:bodyPr/>
        <a:lstStyle/>
        <a:p>
          <a:endParaRPr lang="en-US"/>
        </a:p>
      </dgm:t>
    </dgm:pt>
    <dgm:pt modelId="{FCF7A881-51EC-4475-87B6-7C75AF0EABC6}" type="pres">
      <dgm:prSet presAssocID="{0AEA5502-B8A6-4B6B-965D-17F0F9FD4B5B}" presName="arrowWedge1single" presStyleLbl="fgSibTrans2D1" presStyleIdx="0" presStyleCnt="1"/>
      <dgm:spPr>
        <a:solidFill>
          <a:schemeClr val="accent1">
            <a:lumMod val="75000"/>
          </a:schemeClr>
        </a:solidFill>
      </dgm:spPr>
      <dgm:t>
        <a:bodyPr/>
        <a:lstStyle/>
        <a:p>
          <a:endParaRPr lang="en-US"/>
        </a:p>
      </dgm:t>
    </dgm:pt>
  </dgm:ptLst>
  <dgm:cxnLst>
    <dgm:cxn modelId="{A317DF22-A6C1-435F-921C-A7B3F6A1CE15}" type="presOf" srcId="{94E0A9C6-0C8B-4AA7-AAE4-4B64D2ABD213}" destId="{420CBCB0-A899-443E-B0F2-7C345EF247DA}" srcOrd="0" destOrd="0" presId="urn:microsoft.com/office/officeart/2005/8/layout/cycle8"/>
    <dgm:cxn modelId="{3A687226-F7E1-4D92-92B0-3C8B80508BF7}" type="presOf" srcId="{94E0A9C6-0C8B-4AA7-AAE4-4B64D2ABD213}" destId="{C9B61516-2406-469C-880D-6D42ACCB058C}" srcOrd="1" destOrd="0" presId="urn:microsoft.com/office/officeart/2005/8/layout/cycle8"/>
    <dgm:cxn modelId="{CCBAE56C-0111-4A8A-BEDF-79044E8C022C}" srcId="{7B1913F8-3EBA-4CA5-A9E0-2756FBAD2933}" destId="{94E0A9C6-0C8B-4AA7-AAE4-4B64D2ABD213}" srcOrd="0" destOrd="0" parTransId="{F950E5D4-8812-4EB3-A14E-5D8FD43EDF94}" sibTransId="{0AEA5502-B8A6-4B6B-965D-17F0F9FD4B5B}"/>
    <dgm:cxn modelId="{0F55A57D-5239-4608-A7F9-BFB22A30E369}" type="presOf" srcId="{7B1913F8-3EBA-4CA5-A9E0-2756FBAD2933}" destId="{6DA351D1-8848-478B-9FE9-A14BE5609C0C}" srcOrd="0" destOrd="0" presId="urn:microsoft.com/office/officeart/2005/8/layout/cycle8"/>
    <dgm:cxn modelId="{50BB7A80-F566-4DCE-B160-B3DFF2630FC8}" type="presParOf" srcId="{6DA351D1-8848-478B-9FE9-A14BE5609C0C}" destId="{420CBCB0-A899-443E-B0F2-7C345EF247DA}" srcOrd="0" destOrd="0" presId="urn:microsoft.com/office/officeart/2005/8/layout/cycle8"/>
    <dgm:cxn modelId="{A71B94ED-9274-4167-AFEF-DC2ABF0AA968}" type="presParOf" srcId="{6DA351D1-8848-478B-9FE9-A14BE5609C0C}" destId="{90F49D0A-81CA-459D-983F-69369EF829EF}" srcOrd="1" destOrd="0" presId="urn:microsoft.com/office/officeart/2005/8/layout/cycle8"/>
    <dgm:cxn modelId="{938FA217-E1EC-4A81-9B6D-1B590F0C2D5F}" type="presParOf" srcId="{6DA351D1-8848-478B-9FE9-A14BE5609C0C}" destId="{94FC31C5-4759-4CA9-966A-789A70585FDD}" srcOrd="2" destOrd="0" presId="urn:microsoft.com/office/officeart/2005/8/layout/cycle8"/>
    <dgm:cxn modelId="{50AA52CB-EC61-491B-A01C-4E4677457391}" type="presParOf" srcId="{6DA351D1-8848-478B-9FE9-A14BE5609C0C}" destId="{C9B61516-2406-469C-880D-6D42ACCB058C}" srcOrd="3" destOrd="0" presId="urn:microsoft.com/office/officeart/2005/8/layout/cycle8"/>
    <dgm:cxn modelId="{EFA16E8C-D451-4512-8467-509B9ECC26C2}" type="presParOf" srcId="{6DA351D1-8848-478B-9FE9-A14BE5609C0C}" destId="{FCF7A881-51EC-4475-87B6-7C75AF0EABC6}" srcOrd="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B39A243-3100-43A2-BCFC-BA31DDC005B3}"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US"/>
        </a:p>
      </dgm:t>
    </dgm:pt>
    <dgm:pt modelId="{7AF159F9-D9A9-4EB4-A796-61FBA285F105}">
      <dgm:prSet phldrT="[Text]" phldr="1"/>
      <dgm:spPr>
        <a:solidFill>
          <a:srgbClr val="00B050"/>
        </a:solidFill>
      </dgm:spPr>
      <dgm:t>
        <a:bodyPr/>
        <a:lstStyle/>
        <a:p>
          <a:endParaRPr lang="en-US"/>
        </a:p>
      </dgm:t>
    </dgm:pt>
    <dgm:pt modelId="{8F62BC15-18ED-485F-9448-7873155883CF}" type="parTrans" cxnId="{9C7C972D-15BE-4BDC-A941-7710FC9EF44E}">
      <dgm:prSet/>
      <dgm:spPr/>
      <dgm:t>
        <a:bodyPr/>
        <a:lstStyle/>
        <a:p>
          <a:endParaRPr lang="en-US"/>
        </a:p>
      </dgm:t>
    </dgm:pt>
    <dgm:pt modelId="{EDDCEA7E-9016-4246-A62E-C3AE20A20255}" type="sibTrans" cxnId="{9C7C972D-15BE-4BDC-A941-7710FC9EF44E}">
      <dgm:prSet/>
      <dgm:spPr/>
      <dgm:t>
        <a:bodyPr/>
        <a:lstStyle/>
        <a:p>
          <a:endParaRPr lang="en-US"/>
        </a:p>
      </dgm:t>
    </dgm:pt>
    <dgm:pt modelId="{1DE0EDD1-D5D7-4078-8E8F-DA47AD85AEF9}">
      <dgm:prSet phldrT="[Text]"/>
      <dgm:spPr/>
      <dgm:t>
        <a:bodyPr/>
        <a:lstStyle/>
        <a:p>
          <a:pPr algn="just"/>
          <a:r>
            <a:rPr lang="en-US" smtClean="0"/>
            <a:t>Tình cảm có Tính bền vững, ổn định</a:t>
          </a:r>
          <a:endParaRPr lang="en-US"/>
        </a:p>
      </dgm:t>
    </dgm:pt>
    <dgm:pt modelId="{AE70813F-11E4-40BB-ACCE-67932A2193B7}" type="parTrans" cxnId="{B28FB1E6-FE94-4500-B0B7-7DB6DC9807E5}">
      <dgm:prSet/>
      <dgm:spPr/>
      <dgm:t>
        <a:bodyPr/>
        <a:lstStyle/>
        <a:p>
          <a:endParaRPr lang="en-US"/>
        </a:p>
      </dgm:t>
    </dgm:pt>
    <dgm:pt modelId="{94C4639C-9675-4919-AC32-269C35B884F6}" type="sibTrans" cxnId="{B28FB1E6-FE94-4500-B0B7-7DB6DC9807E5}">
      <dgm:prSet/>
      <dgm:spPr/>
      <dgm:t>
        <a:bodyPr/>
        <a:lstStyle/>
        <a:p>
          <a:endParaRPr lang="en-US"/>
        </a:p>
      </dgm:t>
    </dgm:pt>
    <dgm:pt modelId="{B53D3767-55CA-4617-9E19-C553A52CD349}">
      <dgm:prSet phldrT="[Text]" phldr="1"/>
      <dgm:spPr>
        <a:solidFill>
          <a:srgbClr val="00B0F0"/>
        </a:solidFill>
      </dgm:spPr>
      <dgm:t>
        <a:bodyPr/>
        <a:lstStyle/>
        <a:p>
          <a:pPr algn="just"/>
          <a:endParaRPr lang="en-US"/>
        </a:p>
      </dgm:t>
    </dgm:pt>
    <dgm:pt modelId="{B96D82DA-A540-4FB9-9A45-E36234301CD9}" type="parTrans" cxnId="{ACDC5873-3E7A-40C3-9A8B-B48442A05E77}">
      <dgm:prSet/>
      <dgm:spPr/>
      <dgm:t>
        <a:bodyPr/>
        <a:lstStyle/>
        <a:p>
          <a:endParaRPr lang="en-US"/>
        </a:p>
      </dgm:t>
    </dgm:pt>
    <dgm:pt modelId="{4A428320-D055-4393-9CF1-AF7C6C222124}" type="sibTrans" cxnId="{ACDC5873-3E7A-40C3-9A8B-B48442A05E77}">
      <dgm:prSet/>
      <dgm:spPr/>
      <dgm:t>
        <a:bodyPr/>
        <a:lstStyle/>
        <a:p>
          <a:endParaRPr lang="en-US"/>
        </a:p>
      </dgm:t>
    </dgm:pt>
    <dgm:pt modelId="{06989B34-2350-43C0-A97D-D4686EFCD1E8}">
      <dgm:prSet phldrT="[Text]"/>
      <dgm:spPr/>
      <dgm:t>
        <a:bodyPr/>
        <a:lstStyle/>
        <a:p>
          <a:r>
            <a:rPr lang="en-US" smtClean="0"/>
            <a:t>Tình cảm mang Tính chân thực, nó phản ánh chính xác nội tâm thực của con người</a:t>
          </a:r>
          <a:endParaRPr lang="en-US"/>
        </a:p>
      </dgm:t>
    </dgm:pt>
    <dgm:pt modelId="{8A651063-65D4-47CF-82D2-16EE6EB82AF8}" type="parTrans" cxnId="{50634804-CE6A-4111-84F1-21EB250888AB}">
      <dgm:prSet/>
      <dgm:spPr/>
      <dgm:t>
        <a:bodyPr/>
        <a:lstStyle/>
        <a:p>
          <a:endParaRPr lang="en-US"/>
        </a:p>
      </dgm:t>
    </dgm:pt>
    <dgm:pt modelId="{9438FAA2-59F2-4D12-8AEC-BA4E85016AD7}" type="sibTrans" cxnId="{50634804-CE6A-4111-84F1-21EB250888AB}">
      <dgm:prSet/>
      <dgm:spPr/>
      <dgm:t>
        <a:bodyPr/>
        <a:lstStyle/>
        <a:p>
          <a:endParaRPr lang="en-US"/>
        </a:p>
      </dgm:t>
    </dgm:pt>
    <dgm:pt modelId="{AD003276-40B7-4A62-BF56-C09476BAF43C}">
      <dgm:prSet phldrT="[Text]" phldr="1"/>
      <dgm:spPr>
        <a:solidFill>
          <a:srgbClr val="0070C0"/>
        </a:solidFill>
      </dgm:spPr>
      <dgm:t>
        <a:bodyPr/>
        <a:lstStyle/>
        <a:p>
          <a:endParaRPr lang="en-US"/>
        </a:p>
      </dgm:t>
    </dgm:pt>
    <dgm:pt modelId="{C7A68AB4-1838-4225-8F09-B28185BDC0EC}" type="parTrans" cxnId="{122F6513-E949-4258-BBEE-5B62B7EC7468}">
      <dgm:prSet/>
      <dgm:spPr/>
      <dgm:t>
        <a:bodyPr/>
        <a:lstStyle/>
        <a:p>
          <a:endParaRPr lang="en-US"/>
        </a:p>
      </dgm:t>
    </dgm:pt>
    <dgm:pt modelId="{E3DB7A8A-4C79-49C5-A14F-F85B4ACDE027}" type="sibTrans" cxnId="{122F6513-E949-4258-BBEE-5B62B7EC7468}">
      <dgm:prSet/>
      <dgm:spPr/>
      <dgm:t>
        <a:bodyPr/>
        <a:lstStyle/>
        <a:p>
          <a:endParaRPr lang="en-US"/>
        </a:p>
      </dgm:t>
    </dgm:pt>
    <dgm:pt modelId="{86BCE655-3497-4BA2-84B5-11A4A5E8A553}">
      <dgm:prSet phldrT="[Text]"/>
      <dgm:spPr/>
      <dgm:t>
        <a:bodyPr/>
        <a:lstStyle/>
        <a:p>
          <a:pPr algn="just"/>
          <a:r>
            <a:rPr lang="en-US" smtClean="0"/>
            <a:t>Tình cảm được thể hiện thông qua các xúc cảm cụ thể và tình cảm càng sâu sắc bao nhiêu thì xúc cảm sẽ càng thể hiện mãnh liệt bấy nhiêu</a:t>
          </a:r>
          <a:endParaRPr lang="en-US"/>
        </a:p>
      </dgm:t>
    </dgm:pt>
    <dgm:pt modelId="{0D534FC5-A98D-43F0-AAF0-26EE7F76DEC1}" type="parTrans" cxnId="{DCA66A27-8211-495A-82E6-738AEA9A1DFE}">
      <dgm:prSet/>
      <dgm:spPr/>
      <dgm:t>
        <a:bodyPr/>
        <a:lstStyle/>
        <a:p>
          <a:endParaRPr lang="en-US"/>
        </a:p>
      </dgm:t>
    </dgm:pt>
    <dgm:pt modelId="{A65E5EDF-718A-4E7F-BFA1-EF0C0B589753}" type="sibTrans" cxnId="{DCA66A27-8211-495A-82E6-738AEA9A1DFE}">
      <dgm:prSet/>
      <dgm:spPr/>
      <dgm:t>
        <a:bodyPr/>
        <a:lstStyle/>
        <a:p>
          <a:endParaRPr lang="en-US"/>
        </a:p>
      </dgm:t>
    </dgm:pt>
    <dgm:pt modelId="{C372A712-49D4-48B9-BEB1-1C7E3C7227FE}" type="pres">
      <dgm:prSet presAssocID="{DB39A243-3100-43A2-BCFC-BA31DDC005B3}" presName="Name0" presStyleCnt="0">
        <dgm:presLayoutVars>
          <dgm:dir/>
          <dgm:animLvl val="lvl"/>
          <dgm:resizeHandles val="exact"/>
        </dgm:presLayoutVars>
      </dgm:prSet>
      <dgm:spPr/>
    </dgm:pt>
    <dgm:pt modelId="{207A0E41-3F1B-4638-9A7C-C47247162808}" type="pres">
      <dgm:prSet presAssocID="{7AF159F9-D9A9-4EB4-A796-61FBA285F105}" presName="compositeNode" presStyleCnt="0">
        <dgm:presLayoutVars>
          <dgm:bulletEnabled val="1"/>
        </dgm:presLayoutVars>
      </dgm:prSet>
      <dgm:spPr/>
    </dgm:pt>
    <dgm:pt modelId="{1055DEC9-2457-41EB-AB94-E574D7452F92}" type="pres">
      <dgm:prSet presAssocID="{7AF159F9-D9A9-4EB4-A796-61FBA285F105}" presName="bgRect" presStyleLbl="node1" presStyleIdx="0" presStyleCnt="3"/>
      <dgm:spPr/>
    </dgm:pt>
    <dgm:pt modelId="{74FA704D-C4E7-4D01-9BB5-9F2B81DD8B34}" type="pres">
      <dgm:prSet presAssocID="{7AF159F9-D9A9-4EB4-A796-61FBA285F105}" presName="parentNode" presStyleLbl="node1" presStyleIdx="0" presStyleCnt="3">
        <dgm:presLayoutVars>
          <dgm:chMax val="0"/>
          <dgm:bulletEnabled val="1"/>
        </dgm:presLayoutVars>
      </dgm:prSet>
      <dgm:spPr/>
    </dgm:pt>
    <dgm:pt modelId="{A81FB2A6-9127-4C82-AB29-BEB2E0C574FD}" type="pres">
      <dgm:prSet presAssocID="{7AF159F9-D9A9-4EB4-A796-61FBA285F105}" presName="childNode" presStyleLbl="node1" presStyleIdx="0" presStyleCnt="3">
        <dgm:presLayoutVars>
          <dgm:bulletEnabled val="1"/>
        </dgm:presLayoutVars>
      </dgm:prSet>
      <dgm:spPr/>
      <dgm:t>
        <a:bodyPr/>
        <a:lstStyle/>
        <a:p>
          <a:endParaRPr lang="en-US"/>
        </a:p>
      </dgm:t>
    </dgm:pt>
    <dgm:pt modelId="{ECEE7178-6FE8-43B1-AC87-6C55783D9560}" type="pres">
      <dgm:prSet presAssocID="{EDDCEA7E-9016-4246-A62E-C3AE20A20255}" presName="hSp" presStyleCnt="0"/>
      <dgm:spPr/>
    </dgm:pt>
    <dgm:pt modelId="{FCEC2C82-DB2B-464E-960A-0A7ED7EA6D67}" type="pres">
      <dgm:prSet presAssocID="{EDDCEA7E-9016-4246-A62E-C3AE20A20255}" presName="vProcSp" presStyleCnt="0"/>
      <dgm:spPr/>
    </dgm:pt>
    <dgm:pt modelId="{59FDBFB9-8692-42FA-8ECF-E318B41090DC}" type="pres">
      <dgm:prSet presAssocID="{EDDCEA7E-9016-4246-A62E-C3AE20A20255}" presName="vSp1" presStyleCnt="0"/>
      <dgm:spPr/>
    </dgm:pt>
    <dgm:pt modelId="{7A296D3A-40F1-4811-86DC-248ADD4653DD}" type="pres">
      <dgm:prSet presAssocID="{EDDCEA7E-9016-4246-A62E-C3AE20A20255}" presName="simulatedConn" presStyleLbl="solidFgAcc1" presStyleIdx="0" presStyleCnt="2"/>
      <dgm:spPr>
        <a:solidFill>
          <a:srgbClr val="0070C0"/>
        </a:solidFill>
      </dgm:spPr>
    </dgm:pt>
    <dgm:pt modelId="{6593B79C-AA88-40DB-A66D-7DBCE26C5545}" type="pres">
      <dgm:prSet presAssocID="{EDDCEA7E-9016-4246-A62E-C3AE20A20255}" presName="vSp2" presStyleCnt="0"/>
      <dgm:spPr/>
    </dgm:pt>
    <dgm:pt modelId="{6BA2A99B-AB15-4613-A4A6-978ED90433B9}" type="pres">
      <dgm:prSet presAssocID="{EDDCEA7E-9016-4246-A62E-C3AE20A20255}" presName="sibTrans" presStyleCnt="0"/>
      <dgm:spPr/>
    </dgm:pt>
    <dgm:pt modelId="{9001EE7F-0980-4474-B1D4-EDE1A38B3DC7}" type="pres">
      <dgm:prSet presAssocID="{B53D3767-55CA-4617-9E19-C553A52CD349}" presName="compositeNode" presStyleCnt="0">
        <dgm:presLayoutVars>
          <dgm:bulletEnabled val="1"/>
        </dgm:presLayoutVars>
      </dgm:prSet>
      <dgm:spPr/>
    </dgm:pt>
    <dgm:pt modelId="{F610BFEE-3AE1-4BAF-9F0B-4629082F1607}" type="pres">
      <dgm:prSet presAssocID="{B53D3767-55CA-4617-9E19-C553A52CD349}" presName="bgRect" presStyleLbl="node1" presStyleIdx="1" presStyleCnt="3"/>
      <dgm:spPr/>
    </dgm:pt>
    <dgm:pt modelId="{6B1531B6-4257-41B3-863A-577BF774BD7A}" type="pres">
      <dgm:prSet presAssocID="{B53D3767-55CA-4617-9E19-C553A52CD349}" presName="parentNode" presStyleLbl="node1" presStyleIdx="1" presStyleCnt="3">
        <dgm:presLayoutVars>
          <dgm:chMax val="0"/>
          <dgm:bulletEnabled val="1"/>
        </dgm:presLayoutVars>
      </dgm:prSet>
      <dgm:spPr/>
    </dgm:pt>
    <dgm:pt modelId="{26C86A40-640F-4B89-A999-3700A40191E8}" type="pres">
      <dgm:prSet presAssocID="{B53D3767-55CA-4617-9E19-C553A52CD349}" presName="childNode" presStyleLbl="node1" presStyleIdx="1" presStyleCnt="3">
        <dgm:presLayoutVars>
          <dgm:bulletEnabled val="1"/>
        </dgm:presLayoutVars>
      </dgm:prSet>
      <dgm:spPr/>
      <dgm:t>
        <a:bodyPr/>
        <a:lstStyle/>
        <a:p>
          <a:endParaRPr lang="en-US"/>
        </a:p>
      </dgm:t>
    </dgm:pt>
    <dgm:pt modelId="{34E2192F-A03E-4CA2-A92F-69C37F75C1CD}" type="pres">
      <dgm:prSet presAssocID="{4A428320-D055-4393-9CF1-AF7C6C222124}" presName="hSp" presStyleCnt="0"/>
      <dgm:spPr/>
    </dgm:pt>
    <dgm:pt modelId="{6777B6A8-DFB4-4069-8AEA-06CB721A3E6D}" type="pres">
      <dgm:prSet presAssocID="{4A428320-D055-4393-9CF1-AF7C6C222124}" presName="vProcSp" presStyleCnt="0"/>
      <dgm:spPr/>
    </dgm:pt>
    <dgm:pt modelId="{8E569DFF-E294-41F3-9875-3FA330087B43}" type="pres">
      <dgm:prSet presAssocID="{4A428320-D055-4393-9CF1-AF7C6C222124}" presName="vSp1" presStyleCnt="0"/>
      <dgm:spPr/>
    </dgm:pt>
    <dgm:pt modelId="{F93EF866-507B-42EC-A2E7-8EC98D96ED9E}" type="pres">
      <dgm:prSet presAssocID="{4A428320-D055-4393-9CF1-AF7C6C222124}" presName="simulatedConn" presStyleLbl="solidFgAcc1" presStyleIdx="1" presStyleCnt="2"/>
      <dgm:spPr>
        <a:solidFill>
          <a:srgbClr val="00B050"/>
        </a:solidFill>
      </dgm:spPr>
    </dgm:pt>
    <dgm:pt modelId="{DE1EB1E8-8CB3-498B-9979-3E2248D96C08}" type="pres">
      <dgm:prSet presAssocID="{4A428320-D055-4393-9CF1-AF7C6C222124}" presName="vSp2" presStyleCnt="0"/>
      <dgm:spPr/>
    </dgm:pt>
    <dgm:pt modelId="{2C847AEC-0F75-4D6E-98BB-B1783CC016F3}" type="pres">
      <dgm:prSet presAssocID="{4A428320-D055-4393-9CF1-AF7C6C222124}" presName="sibTrans" presStyleCnt="0"/>
      <dgm:spPr/>
    </dgm:pt>
    <dgm:pt modelId="{115D4C60-CA15-4F68-B921-7F875A44376D}" type="pres">
      <dgm:prSet presAssocID="{AD003276-40B7-4A62-BF56-C09476BAF43C}" presName="compositeNode" presStyleCnt="0">
        <dgm:presLayoutVars>
          <dgm:bulletEnabled val="1"/>
        </dgm:presLayoutVars>
      </dgm:prSet>
      <dgm:spPr/>
    </dgm:pt>
    <dgm:pt modelId="{11FFC118-E032-45A2-9E0D-7A1C97803FAF}" type="pres">
      <dgm:prSet presAssocID="{AD003276-40B7-4A62-BF56-C09476BAF43C}" presName="bgRect" presStyleLbl="node1" presStyleIdx="2" presStyleCnt="3"/>
      <dgm:spPr/>
    </dgm:pt>
    <dgm:pt modelId="{58A0F2F5-0693-4E3A-880B-79AF2AA5069F}" type="pres">
      <dgm:prSet presAssocID="{AD003276-40B7-4A62-BF56-C09476BAF43C}" presName="parentNode" presStyleLbl="node1" presStyleIdx="2" presStyleCnt="3">
        <dgm:presLayoutVars>
          <dgm:chMax val="0"/>
          <dgm:bulletEnabled val="1"/>
        </dgm:presLayoutVars>
      </dgm:prSet>
      <dgm:spPr/>
    </dgm:pt>
    <dgm:pt modelId="{D63195BB-EF9B-4439-AA6D-8C995E000C4F}" type="pres">
      <dgm:prSet presAssocID="{AD003276-40B7-4A62-BF56-C09476BAF43C}" presName="childNode" presStyleLbl="node1" presStyleIdx="2" presStyleCnt="3">
        <dgm:presLayoutVars>
          <dgm:bulletEnabled val="1"/>
        </dgm:presLayoutVars>
      </dgm:prSet>
      <dgm:spPr/>
      <dgm:t>
        <a:bodyPr/>
        <a:lstStyle/>
        <a:p>
          <a:endParaRPr lang="en-US"/>
        </a:p>
      </dgm:t>
    </dgm:pt>
  </dgm:ptLst>
  <dgm:cxnLst>
    <dgm:cxn modelId="{9F93CC68-D661-4C28-A815-46EFB842B9A5}" type="presOf" srcId="{B53D3767-55CA-4617-9E19-C553A52CD349}" destId="{F610BFEE-3AE1-4BAF-9F0B-4629082F1607}" srcOrd="0" destOrd="0" presId="urn:microsoft.com/office/officeart/2005/8/layout/hProcess7"/>
    <dgm:cxn modelId="{ACDC5873-3E7A-40C3-9A8B-B48442A05E77}" srcId="{DB39A243-3100-43A2-BCFC-BA31DDC005B3}" destId="{B53D3767-55CA-4617-9E19-C553A52CD349}" srcOrd="1" destOrd="0" parTransId="{B96D82DA-A540-4FB9-9A45-E36234301CD9}" sibTransId="{4A428320-D055-4393-9CF1-AF7C6C222124}"/>
    <dgm:cxn modelId="{50634804-CE6A-4111-84F1-21EB250888AB}" srcId="{B53D3767-55CA-4617-9E19-C553A52CD349}" destId="{06989B34-2350-43C0-A97D-D4686EFCD1E8}" srcOrd="0" destOrd="0" parTransId="{8A651063-65D4-47CF-82D2-16EE6EB82AF8}" sibTransId="{9438FAA2-59F2-4D12-8AEC-BA4E85016AD7}"/>
    <dgm:cxn modelId="{306E3004-1E6E-4629-858D-7169EE126B94}" type="presOf" srcId="{06989B34-2350-43C0-A97D-D4686EFCD1E8}" destId="{26C86A40-640F-4B89-A999-3700A40191E8}" srcOrd="0" destOrd="0" presId="urn:microsoft.com/office/officeart/2005/8/layout/hProcess7"/>
    <dgm:cxn modelId="{B28FB1E6-FE94-4500-B0B7-7DB6DC9807E5}" srcId="{7AF159F9-D9A9-4EB4-A796-61FBA285F105}" destId="{1DE0EDD1-D5D7-4078-8E8F-DA47AD85AEF9}" srcOrd="0" destOrd="0" parTransId="{AE70813F-11E4-40BB-ACCE-67932A2193B7}" sibTransId="{94C4639C-9675-4919-AC32-269C35B884F6}"/>
    <dgm:cxn modelId="{C01A4A84-FB55-4CB8-90A8-4C2B702514C2}" type="presOf" srcId="{DB39A243-3100-43A2-BCFC-BA31DDC005B3}" destId="{C372A712-49D4-48B9-BEB1-1C7E3C7227FE}" srcOrd="0" destOrd="0" presId="urn:microsoft.com/office/officeart/2005/8/layout/hProcess7"/>
    <dgm:cxn modelId="{ED9709FB-9506-46B7-9EF7-3BD5F6AE1EBE}" type="presOf" srcId="{AD003276-40B7-4A62-BF56-C09476BAF43C}" destId="{58A0F2F5-0693-4E3A-880B-79AF2AA5069F}" srcOrd="1" destOrd="0" presId="urn:microsoft.com/office/officeart/2005/8/layout/hProcess7"/>
    <dgm:cxn modelId="{5FCB0DA4-85AB-4A75-ADE9-475A56028BBE}" type="presOf" srcId="{AD003276-40B7-4A62-BF56-C09476BAF43C}" destId="{11FFC118-E032-45A2-9E0D-7A1C97803FAF}" srcOrd="0" destOrd="0" presId="urn:microsoft.com/office/officeart/2005/8/layout/hProcess7"/>
    <dgm:cxn modelId="{F509E67C-5C26-40DA-841E-E5135E660666}" type="presOf" srcId="{1DE0EDD1-D5D7-4078-8E8F-DA47AD85AEF9}" destId="{A81FB2A6-9127-4C82-AB29-BEB2E0C574FD}" srcOrd="0" destOrd="0" presId="urn:microsoft.com/office/officeart/2005/8/layout/hProcess7"/>
    <dgm:cxn modelId="{5DE17C44-128D-475A-B9E7-1DD295638310}" type="presOf" srcId="{B53D3767-55CA-4617-9E19-C553A52CD349}" destId="{6B1531B6-4257-41B3-863A-577BF774BD7A}" srcOrd="1" destOrd="0" presId="urn:microsoft.com/office/officeart/2005/8/layout/hProcess7"/>
    <dgm:cxn modelId="{DCA66A27-8211-495A-82E6-738AEA9A1DFE}" srcId="{AD003276-40B7-4A62-BF56-C09476BAF43C}" destId="{86BCE655-3497-4BA2-84B5-11A4A5E8A553}" srcOrd="0" destOrd="0" parTransId="{0D534FC5-A98D-43F0-AAF0-26EE7F76DEC1}" sibTransId="{A65E5EDF-718A-4E7F-BFA1-EF0C0B589753}"/>
    <dgm:cxn modelId="{9C7C972D-15BE-4BDC-A941-7710FC9EF44E}" srcId="{DB39A243-3100-43A2-BCFC-BA31DDC005B3}" destId="{7AF159F9-D9A9-4EB4-A796-61FBA285F105}" srcOrd="0" destOrd="0" parTransId="{8F62BC15-18ED-485F-9448-7873155883CF}" sibTransId="{EDDCEA7E-9016-4246-A62E-C3AE20A20255}"/>
    <dgm:cxn modelId="{80942E4D-EDF0-40F9-AF48-A4EFD540DC86}" type="presOf" srcId="{7AF159F9-D9A9-4EB4-A796-61FBA285F105}" destId="{74FA704D-C4E7-4D01-9BB5-9F2B81DD8B34}" srcOrd="1" destOrd="0" presId="urn:microsoft.com/office/officeart/2005/8/layout/hProcess7"/>
    <dgm:cxn modelId="{00B1EEE4-5EC6-4E04-B187-0D51552E8A81}" type="presOf" srcId="{86BCE655-3497-4BA2-84B5-11A4A5E8A553}" destId="{D63195BB-EF9B-4439-AA6D-8C995E000C4F}" srcOrd="0" destOrd="0" presId="urn:microsoft.com/office/officeart/2005/8/layout/hProcess7"/>
    <dgm:cxn modelId="{31DC8C26-40B3-4FF5-8A62-405136A7437A}" type="presOf" srcId="{7AF159F9-D9A9-4EB4-A796-61FBA285F105}" destId="{1055DEC9-2457-41EB-AB94-E574D7452F92}" srcOrd="0" destOrd="0" presId="urn:microsoft.com/office/officeart/2005/8/layout/hProcess7"/>
    <dgm:cxn modelId="{122F6513-E949-4258-BBEE-5B62B7EC7468}" srcId="{DB39A243-3100-43A2-BCFC-BA31DDC005B3}" destId="{AD003276-40B7-4A62-BF56-C09476BAF43C}" srcOrd="2" destOrd="0" parTransId="{C7A68AB4-1838-4225-8F09-B28185BDC0EC}" sibTransId="{E3DB7A8A-4C79-49C5-A14F-F85B4ACDE027}"/>
    <dgm:cxn modelId="{35376F2C-96FC-4D42-AA34-8E3419261DBE}" type="presParOf" srcId="{C372A712-49D4-48B9-BEB1-1C7E3C7227FE}" destId="{207A0E41-3F1B-4638-9A7C-C47247162808}" srcOrd="0" destOrd="0" presId="urn:microsoft.com/office/officeart/2005/8/layout/hProcess7"/>
    <dgm:cxn modelId="{DF746488-C07C-4570-B649-77BA5E2D3567}" type="presParOf" srcId="{207A0E41-3F1B-4638-9A7C-C47247162808}" destId="{1055DEC9-2457-41EB-AB94-E574D7452F92}" srcOrd="0" destOrd="0" presId="urn:microsoft.com/office/officeart/2005/8/layout/hProcess7"/>
    <dgm:cxn modelId="{9323321F-10BF-48CA-A31A-114340B56957}" type="presParOf" srcId="{207A0E41-3F1B-4638-9A7C-C47247162808}" destId="{74FA704D-C4E7-4D01-9BB5-9F2B81DD8B34}" srcOrd="1" destOrd="0" presId="urn:microsoft.com/office/officeart/2005/8/layout/hProcess7"/>
    <dgm:cxn modelId="{60F34EDF-4243-4825-811D-FEFC54D1944A}" type="presParOf" srcId="{207A0E41-3F1B-4638-9A7C-C47247162808}" destId="{A81FB2A6-9127-4C82-AB29-BEB2E0C574FD}" srcOrd="2" destOrd="0" presId="urn:microsoft.com/office/officeart/2005/8/layout/hProcess7"/>
    <dgm:cxn modelId="{EC2493BE-79A9-4241-B75B-02E99A2CFEF9}" type="presParOf" srcId="{C372A712-49D4-48B9-BEB1-1C7E3C7227FE}" destId="{ECEE7178-6FE8-43B1-AC87-6C55783D9560}" srcOrd="1" destOrd="0" presId="urn:microsoft.com/office/officeart/2005/8/layout/hProcess7"/>
    <dgm:cxn modelId="{90172DBE-9AC6-4D00-BCD4-52FC4DCB7AC9}" type="presParOf" srcId="{C372A712-49D4-48B9-BEB1-1C7E3C7227FE}" destId="{FCEC2C82-DB2B-464E-960A-0A7ED7EA6D67}" srcOrd="2" destOrd="0" presId="urn:microsoft.com/office/officeart/2005/8/layout/hProcess7"/>
    <dgm:cxn modelId="{C115D030-5733-4B2A-8386-8F54FE26CAA6}" type="presParOf" srcId="{FCEC2C82-DB2B-464E-960A-0A7ED7EA6D67}" destId="{59FDBFB9-8692-42FA-8ECF-E318B41090DC}" srcOrd="0" destOrd="0" presId="urn:microsoft.com/office/officeart/2005/8/layout/hProcess7"/>
    <dgm:cxn modelId="{B7726DBD-3629-4993-AE54-DD437397E04E}" type="presParOf" srcId="{FCEC2C82-DB2B-464E-960A-0A7ED7EA6D67}" destId="{7A296D3A-40F1-4811-86DC-248ADD4653DD}" srcOrd="1" destOrd="0" presId="urn:microsoft.com/office/officeart/2005/8/layout/hProcess7"/>
    <dgm:cxn modelId="{60B3E5ED-2A90-407D-832C-19EB758650D4}" type="presParOf" srcId="{FCEC2C82-DB2B-464E-960A-0A7ED7EA6D67}" destId="{6593B79C-AA88-40DB-A66D-7DBCE26C5545}" srcOrd="2" destOrd="0" presId="urn:microsoft.com/office/officeart/2005/8/layout/hProcess7"/>
    <dgm:cxn modelId="{DB66DF7A-5487-480D-AE32-7A5B877CF612}" type="presParOf" srcId="{C372A712-49D4-48B9-BEB1-1C7E3C7227FE}" destId="{6BA2A99B-AB15-4613-A4A6-978ED90433B9}" srcOrd="3" destOrd="0" presId="urn:microsoft.com/office/officeart/2005/8/layout/hProcess7"/>
    <dgm:cxn modelId="{BCFB0AB2-399E-4188-B49E-BEBF4D946B40}" type="presParOf" srcId="{C372A712-49D4-48B9-BEB1-1C7E3C7227FE}" destId="{9001EE7F-0980-4474-B1D4-EDE1A38B3DC7}" srcOrd="4" destOrd="0" presId="urn:microsoft.com/office/officeart/2005/8/layout/hProcess7"/>
    <dgm:cxn modelId="{FC170E24-F12B-402A-B4D7-C06792807383}" type="presParOf" srcId="{9001EE7F-0980-4474-B1D4-EDE1A38B3DC7}" destId="{F610BFEE-3AE1-4BAF-9F0B-4629082F1607}" srcOrd="0" destOrd="0" presId="urn:microsoft.com/office/officeart/2005/8/layout/hProcess7"/>
    <dgm:cxn modelId="{912E928A-524B-471B-9A3E-0F6172FBD627}" type="presParOf" srcId="{9001EE7F-0980-4474-B1D4-EDE1A38B3DC7}" destId="{6B1531B6-4257-41B3-863A-577BF774BD7A}" srcOrd="1" destOrd="0" presId="urn:microsoft.com/office/officeart/2005/8/layout/hProcess7"/>
    <dgm:cxn modelId="{C8E7F2C6-933C-4000-A4C8-9685EAA4BDC0}" type="presParOf" srcId="{9001EE7F-0980-4474-B1D4-EDE1A38B3DC7}" destId="{26C86A40-640F-4B89-A999-3700A40191E8}" srcOrd="2" destOrd="0" presId="urn:microsoft.com/office/officeart/2005/8/layout/hProcess7"/>
    <dgm:cxn modelId="{8BC9829E-B240-4517-AAC4-61DF1639235F}" type="presParOf" srcId="{C372A712-49D4-48B9-BEB1-1C7E3C7227FE}" destId="{34E2192F-A03E-4CA2-A92F-69C37F75C1CD}" srcOrd="5" destOrd="0" presId="urn:microsoft.com/office/officeart/2005/8/layout/hProcess7"/>
    <dgm:cxn modelId="{70660142-CFE5-4649-90DC-EF614BB53264}" type="presParOf" srcId="{C372A712-49D4-48B9-BEB1-1C7E3C7227FE}" destId="{6777B6A8-DFB4-4069-8AEA-06CB721A3E6D}" srcOrd="6" destOrd="0" presId="urn:microsoft.com/office/officeart/2005/8/layout/hProcess7"/>
    <dgm:cxn modelId="{6A106202-82AE-4CFD-B722-314EC5D391CF}" type="presParOf" srcId="{6777B6A8-DFB4-4069-8AEA-06CB721A3E6D}" destId="{8E569DFF-E294-41F3-9875-3FA330087B43}" srcOrd="0" destOrd="0" presId="urn:microsoft.com/office/officeart/2005/8/layout/hProcess7"/>
    <dgm:cxn modelId="{28540F81-FBEB-4304-815C-C9F6CB243C5B}" type="presParOf" srcId="{6777B6A8-DFB4-4069-8AEA-06CB721A3E6D}" destId="{F93EF866-507B-42EC-A2E7-8EC98D96ED9E}" srcOrd="1" destOrd="0" presId="urn:microsoft.com/office/officeart/2005/8/layout/hProcess7"/>
    <dgm:cxn modelId="{AE7BD14A-190E-4F6F-BE1F-9B9C41492B2C}" type="presParOf" srcId="{6777B6A8-DFB4-4069-8AEA-06CB721A3E6D}" destId="{DE1EB1E8-8CB3-498B-9979-3E2248D96C08}" srcOrd="2" destOrd="0" presId="urn:microsoft.com/office/officeart/2005/8/layout/hProcess7"/>
    <dgm:cxn modelId="{00797B2E-58B7-4F32-B95B-BDD7FD7CD973}" type="presParOf" srcId="{C372A712-49D4-48B9-BEB1-1C7E3C7227FE}" destId="{2C847AEC-0F75-4D6E-98BB-B1783CC016F3}" srcOrd="7" destOrd="0" presId="urn:microsoft.com/office/officeart/2005/8/layout/hProcess7"/>
    <dgm:cxn modelId="{5289E88F-4783-421D-94D9-2691C0F0E0D2}" type="presParOf" srcId="{C372A712-49D4-48B9-BEB1-1C7E3C7227FE}" destId="{115D4C60-CA15-4F68-B921-7F875A44376D}" srcOrd="8" destOrd="0" presId="urn:microsoft.com/office/officeart/2005/8/layout/hProcess7"/>
    <dgm:cxn modelId="{8C82966C-25B1-4887-9CFA-678400E4DFC2}" type="presParOf" srcId="{115D4C60-CA15-4F68-B921-7F875A44376D}" destId="{11FFC118-E032-45A2-9E0D-7A1C97803FAF}" srcOrd="0" destOrd="0" presId="urn:microsoft.com/office/officeart/2005/8/layout/hProcess7"/>
    <dgm:cxn modelId="{0C46674C-ACB2-4A2B-9B4B-AA8E868BC86C}" type="presParOf" srcId="{115D4C60-CA15-4F68-B921-7F875A44376D}" destId="{58A0F2F5-0693-4E3A-880B-79AF2AA5069F}" srcOrd="1" destOrd="0" presId="urn:microsoft.com/office/officeart/2005/8/layout/hProcess7"/>
    <dgm:cxn modelId="{35C772DB-516F-455B-BBF4-DE725298B223}" type="presParOf" srcId="{115D4C60-CA15-4F68-B921-7F875A44376D}" destId="{D63195BB-EF9B-4439-AA6D-8C995E000C4F}"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custT="1"/>
      <dgm:spPr>
        <a:solidFill>
          <a:srgbClr val="FFC000"/>
        </a:solidFill>
        <a:ln>
          <a:noFill/>
        </a:ln>
      </dgm:spPr>
      <dgm:t>
        <a:bodyPr/>
        <a:lstStyle/>
        <a:p>
          <a:r>
            <a:rPr lang="en-US" sz="2000" smtClean="0"/>
            <a:t>Quy luật lây lan tình cảm</a:t>
          </a:r>
          <a:endParaRPr lang="en-US" sz="2000">
            <a:latin typeface="Times New Roman" panose="02020603050405020304" pitchFamily="18" charset="0"/>
            <a:cs typeface="Times New Roman" panose="02020603050405020304" pitchFamily="18" charset="0"/>
          </a:endParaRPr>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custT="1"/>
      <dgm:spPr>
        <a:solidFill>
          <a:srgbClr val="6666FF"/>
        </a:solidFill>
        <a:ln>
          <a:noFill/>
        </a:ln>
      </dgm:spPr>
      <dgm:t>
        <a:bodyPr/>
        <a:lstStyle/>
        <a:p>
          <a:r>
            <a:rPr lang="en-US" sz="2200" smtClean="0"/>
            <a:t>Quy luật pha trộn</a:t>
          </a:r>
          <a:endParaRPr lang="en-US" sz="2200">
            <a:latin typeface="Times New Roman" panose="02020603050405020304" pitchFamily="18" charset="0"/>
            <a:cs typeface="Times New Roman" panose="02020603050405020304" pitchFamily="18" charset="0"/>
          </a:endParaRPr>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C706F11F-6035-47FF-9995-9F9454D2E636}">
      <dgm:prSet phldrT="[Text]" custT="1"/>
      <dgm:spPr>
        <a:solidFill>
          <a:srgbClr val="00B0F0"/>
        </a:solidFill>
        <a:ln>
          <a:noFill/>
        </a:ln>
      </dgm:spPr>
      <dgm:t>
        <a:bodyPr/>
        <a:lstStyle/>
        <a:p>
          <a:r>
            <a:rPr lang="en-US" sz="2200" smtClean="0"/>
            <a:t>Quy luật thích ứng</a:t>
          </a:r>
          <a:endParaRPr lang="en-US" sz="2200">
            <a:latin typeface="Times New Roman" panose="02020603050405020304" pitchFamily="18" charset="0"/>
            <a:cs typeface="Times New Roman" panose="02020603050405020304" pitchFamily="18" charset="0"/>
          </a:endParaRPr>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dgm:t>
        <a:bodyPr/>
        <a:lstStyle/>
        <a:p>
          <a:endParaRPr lang="en-US"/>
        </a:p>
      </dgm:t>
    </dgm:pt>
    <dgm:pt modelId="{45993EB3-59A3-4B33-A145-B47E49091A1E}">
      <dgm:prSet phldrT="[Text]" custT="1"/>
      <dgm:spPr>
        <a:solidFill>
          <a:srgbClr val="CC6600"/>
        </a:solidFill>
        <a:ln>
          <a:noFill/>
        </a:ln>
      </dgm:spPr>
      <dgm:t>
        <a:bodyPr/>
        <a:lstStyle/>
        <a:p>
          <a:r>
            <a:rPr lang="en-US" sz="2200" smtClean="0"/>
            <a:t>Quy luật tương phản</a:t>
          </a:r>
          <a:endParaRPr lang="en-US" sz="2200">
            <a:latin typeface="Times New Roman" panose="02020603050405020304" pitchFamily="18" charset="0"/>
            <a:cs typeface="Times New Roman" panose="02020603050405020304" pitchFamily="18" charset="0"/>
          </a:endParaRPr>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dgm:t>
        <a:bodyPr/>
        <a:lstStyle/>
        <a:p>
          <a:endParaRPr lang="en-US"/>
        </a:p>
      </dgm:t>
    </dgm:pt>
    <dgm:pt modelId="{6F30364A-EE01-46A5-9304-0AE938B11CEE}">
      <dgm:prSet phldrT="[Text]" custT="1"/>
      <dgm:spPr>
        <a:solidFill>
          <a:srgbClr val="00B050"/>
        </a:solidFill>
        <a:ln>
          <a:noFill/>
        </a:ln>
      </dgm:spPr>
      <dgm:t>
        <a:bodyPr/>
        <a:lstStyle/>
        <a:p>
          <a:r>
            <a:rPr lang="en-US" sz="2200" smtClean="0"/>
            <a:t>Quy luật di chuyển</a:t>
          </a:r>
          <a:endParaRPr lang="en-US" sz="2200">
            <a:latin typeface="Times New Roman" panose="02020603050405020304" pitchFamily="18" charset="0"/>
            <a:cs typeface="Times New Roman" panose="02020603050405020304" pitchFamily="18" charset="0"/>
          </a:endParaRPr>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5"/>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5"/>
      <dgm:spPr/>
    </dgm:pt>
    <dgm:pt modelId="{FE5DACDC-D204-4196-9D90-2C749A97F532}" type="pres">
      <dgm:prSet presAssocID="{13BF7155-BE45-4CF9-B41C-0D474A570606}" presName="dstNode" presStyleLbl="node1" presStyleIdx="0" presStyleCnt="5"/>
      <dgm:spPr/>
    </dgm:pt>
    <dgm:pt modelId="{403524E3-91F6-45AB-B12F-51339F9DFC8C}" type="pres">
      <dgm:prSet presAssocID="{5A1B949C-74D4-408C-BF4F-71E7093C8B8A}" presName="text_1" presStyleLbl="node1" presStyleIdx="0" presStyleCnt="5">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5"/>
      <dgm:spPr>
        <a:solidFill>
          <a:srgbClr val="00B0F0"/>
        </a:solidFill>
      </dgm:spPr>
      <dgm:t>
        <a:bodyPr/>
        <a:lstStyle/>
        <a:p>
          <a:endParaRPr lang="en-US"/>
        </a:p>
      </dgm:t>
    </dgm:pt>
    <dgm:pt modelId="{FC17301F-65ED-48B5-ADB3-E7C53E5E2D71}" type="pres">
      <dgm:prSet presAssocID="{C706F11F-6035-47FF-9995-9F9454D2E636}" presName="text_2" presStyleLbl="node1" presStyleIdx="1" presStyleCnt="5">
        <dgm:presLayoutVars>
          <dgm:bulletEnabled val="1"/>
        </dgm:presLayoutVars>
      </dgm:prSet>
      <dgm:spPr/>
      <dgm:t>
        <a:bodyPr/>
        <a:lstStyle/>
        <a:p>
          <a:endParaRPr lang="en-US"/>
        </a:p>
      </dgm:t>
    </dgm:pt>
    <dgm:pt modelId="{AAB24567-7095-4E4C-9464-E51D72A1B886}" type="pres">
      <dgm:prSet presAssocID="{C706F11F-6035-47FF-9995-9F9454D2E636}" presName="accent_2" presStyleCnt="0"/>
      <dgm:spPr/>
    </dgm:pt>
    <dgm:pt modelId="{A60F5B7C-7E39-4954-8EC1-395B32DA8784}" type="pres">
      <dgm:prSet presAssocID="{C706F11F-6035-47FF-9995-9F9454D2E636}" presName="accentRepeatNode" presStyleLbl="solidFgAcc1" presStyleIdx="1" presStyleCnt="5"/>
      <dgm:spPr>
        <a:solidFill>
          <a:srgbClr val="FFC000"/>
        </a:solidFill>
      </dgm:spPr>
    </dgm:pt>
    <dgm:pt modelId="{8471E97E-9928-4F7C-9EB1-A0B044A043C7}" type="pres">
      <dgm:prSet presAssocID="{45993EB3-59A3-4B33-A145-B47E49091A1E}" presName="text_3" presStyleLbl="node1" presStyleIdx="2" presStyleCnt="5">
        <dgm:presLayoutVars>
          <dgm:bulletEnabled val="1"/>
        </dgm:presLayoutVars>
      </dgm:prSet>
      <dgm:spPr/>
      <dgm:t>
        <a:bodyPr/>
        <a:lstStyle/>
        <a:p>
          <a:endParaRPr lang="en-US"/>
        </a:p>
      </dgm:t>
    </dgm:pt>
    <dgm:pt modelId="{F98B1E3E-096F-48C5-8062-BE55D5A350CF}" type="pres">
      <dgm:prSet presAssocID="{45993EB3-59A3-4B33-A145-B47E49091A1E}" presName="accent_3" presStyleCnt="0"/>
      <dgm:spPr/>
    </dgm:pt>
    <dgm:pt modelId="{72839F3A-260B-46D7-8E68-76FEEBA15057}" type="pres">
      <dgm:prSet presAssocID="{45993EB3-59A3-4B33-A145-B47E49091A1E}" presName="accentRepeatNode" presStyleLbl="solidFgAcc1" presStyleIdx="2" presStyleCnt="5"/>
      <dgm:spPr>
        <a:solidFill>
          <a:srgbClr val="00B050"/>
        </a:solidFill>
      </dgm:spPr>
      <dgm:t>
        <a:bodyPr/>
        <a:lstStyle/>
        <a:p>
          <a:endParaRPr lang="en-US"/>
        </a:p>
      </dgm:t>
    </dgm:pt>
    <dgm:pt modelId="{50784C02-FA6D-4036-AF38-BC8344E3E045}" type="pres">
      <dgm:prSet presAssocID="{6F30364A-EE01-46A5-9304-0AE938B11CEE}" presName="text_4" presStyleLbl="node1" presStyleIdx="3" presStyleCnt="5">
        <dgm:presLayoutVars>
          <dgm:bulletEnabled val="1"/>
        </dgm:presLayoutVars>
      </dgm:prSet>
      <dgm:spPr/>
      <dgm:t>
        <a:bodyPr/>
        <a:lstStyle/>
        <a:p>
          <a:endParaRPr lang="en-US"/>
        </a:p>
      </dgm:t>
    </dgm:pt>
    <dgm:pt modelId="{DF5CBF6D-501C-4C87-ADF1-3A256FF6F9A0}" type="pres">
      <dgm:prSet presAssocID="{6F30364A-EE01-46A5-9304-0AE938B11CEE}" presName="accent_4" presStyleCnt="0"/>
      <dgm:spPr/>
    </dgm:pt>
    <dgm:pt modelId="{CB26D684-9293-4AB1-B07C-94DD4917907D}" type="pres">
      <dgm:prSet presAssocID="{6F30364A-EE01-46A5-9304-0AE938B11CEE}" presName="accentRepeatNode" presStyleLbl="solidFgAcc1" presStyleIdx="3" presStyleCnt="5"/>
      <dgm:spPr>
        <a:solidFill>
          <a:srgbClr val="CC6600"/>
        </a:solidFill>
      </dgm:spPr>
      <dgm:t>
        <a:bodyPr/>
        <a:lstStyle/>
        <a:p>
          <a:endParaRPr lang="en-US"/>
        </a:p>
      </dgm:t>
    </dgm:pt>
    <dgm:pt modelId="{DD70286A-88AB-4BF7-BBC6-522207A183B1}" type="pres">
      <dgm:prSet presAssocID="{F7C15B5E-C61A-4C75-A38E-CB32B8706709}" presName="text_5" presStyleLbl="node1" presStyleIdx="4" presStyleCnt="5" custScaleY="94707">
        <dgm:presLayoutVars>
          <dgm:bulletEnabled val="1"/>
        </dgm:presLayoutVars>
      </dgm:prSet>
      <dgm:spPr/>
      <dgm:t>
        <a:bodyPr/>
        <a:lstStyle/>
        <a:p>
          <a:endParaRPr lang="en-US"/>
        </a:p>
      </dgm:t>
    </dgm:pt>
    <dgm:pt modelId="{C42693C4-9919-4B1B-95D7-72E144BA2A57}" type="pres">
      <dgm:prSet presAssocID="{F7C15B5E-C61A-4C75-A38E-CB32B8706709}" presName="accent_5" presStyleCnt="0"/>
      <dgm:spPr/>
    </dgm:pt>
    <dgm:pt modelId="{3C4FEECA-1254-41E8-BAE8-E45561F0636D}" type="pres">
      <dgm:prSet presAssocID="{F7C15B5E-C61A-4C75-A38E-CB32B8706709}" presName="accentRepeatNode" presStyleLbl="solidFgAcc1" presStyleIdx="4" presStyleCnt="5"/>
      <dgm:spPr>
        <a:solidFill>
          <a:srgbClr val="00B0F0"/>
        </a:solidFill>
      </dgm:spPr>
      <dgm:t>
        <a:bodyPr/>
        <a:lstStyle/>
        <a:p>
          <a:endParaRPr lang="en-US"/>
        </a:p>
      </dgm:t>
    </dgm:pt>
  </dgm:ptLst>
  <dgm:cxnLst>
    <dgm:cxn modelId="{CD428E34-5B71-48BD-B2E0-F37BF17F39CC}" srcId="{13BF7155-BE45-4CF9-B41C-0D474A570606}" destId="{C706F11F-6035-47FF-9995-9F9454D2E636}" srcOrd="1" destOrd="0" parTransId="{726382BF-1B99-4951-B788-20517642B192}" sibTransId="{8BDA963B-9A8C-49EC-9393-A3542E0B9748}"/>
    <dgm:cxn modelId="{5716C30E-6ED1-4397-91E3-4E26B076BD46}" type="presOf" srcId="{45993EB3-59A3-4B33-A145-B47E49091A1E}" destId="{8471E97E-9928-4F7C-9EB1-A0B044A043C7}" srcOrd="0" destOrd="0" presId="urn:microsoft.com/office/officeart/2008/layout/VerticalCurvedList"/>
    <dgm:cxn modelId="{D2C594F9-FDCA-423E-AB9B-4F617FD7EA82}" type="presOf" srcId="{F7C15B5E-C61A-4C75-A38E-CB32B8706709}" destId="{DD70286A-88AB-4BF7-BBC6-522207A183B1}" srcOrd="0" destOrd="0" presId="urn:microsoft.com/office/officeart/2008/layout/VerticalCurvedList"/>
    <dgm:cxn modelId="{AB152F06-6334-4B7F-9564-F94F50AC4A9A}" srcId="{13BF7155-BE45-4CF9-B41C-0D474A570606}" destId="{F7C15B5E-C61A-4C75-A38E-CB32B8706709}" srcOrd="4" destOrd="0" parTransId="{149E1197-0520-49BD-B274-8CA11AA9A0D5}" sibTransId="{75D448FD-8F9F-4CC2-A5EE-2BC590D6BE90}"/>
    <dgm:cxn modelId="{4C8DBB45-1F9F-4B01-8858-DE39674856E5}" type="presOf" srcId="{13BF7155-BE45-4CF9-B41C-0D474A570606}" destId="{69FC402B-F556-4249-87CF-F2B99AD4BFA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62164988-036C-43D7-886F-911ED9D46DF5}" type="presOf" srcId="{C706F11F-6035-47FF-9995-9F9454D2E636}" destId="{FC17301F-65ED-48B5-ADB3-E7C53E5E2D71}"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F0B5B750-9F2C-44AC-8038-91E85CB48A33}" srcId="{13BF7155-BE45-4CF9-B41C-0D474A570606}" destId="{6F30364A-EE01-46A5-9304-0AE938B11CEE}" srcOrd="3" destOrd="0" parTransId="{108DD8E1-00E4-48F3-9416-3031750CB12A}" sibTransId="{7736522C-AF20-4FC5-A3EB-241CD796160C}"/>
    <dgm:cxn modelId="{6973D19C-A768-4989-AD2C-919272EC303A}" type="presOf" srcId="{6F30364A-EE01-46A5-9304-0AE938B11CEE}" destId="{50784C02-FA6D-4036-AF38-BC8344E3E045}" srcOrd="0" destOrd="0" presId="urn:microsoft.com/office/officeart/2008/layout/VerticalCurvedList"/>
    <dgm:cxn modelId="{471FF48B-10AE-4460-B986-DF94810EAB02}" srcId="{13BF7155-BE45-4CF9-B41C-0D474A570606}" destId="{45993EB3-59A3-4B33-A145-B47E49091A1E}" srcOrd="2" destOrd="0" parTransId="{CBE2E11F-B758-4246-A494-F2A1242FE598}" sibTransId="{6D53BF88-4D51-4C50-AAC0-9BDF79BBBE65}"/>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4F9D86E8-DAF9-442F-9030-5E488D5D683D}" type="presParOf" srcId="{241F2806-A872-4DC0-88E6-5066154DF9EA}" destId="{FC17301F-65ED-48B5-ADB3-E7C53E5E2D71}" srcOrd="3" destOrd="0" presId="urn:microsoft.com/office/officeart/2008/layout/VerticalCurvedList"/>
    <dgm:cxn modelId="{AF7A087D-2C02-4DB6-A832-0523E0ACC489}" type="presParOf" srcId="{241F2806-A872-4DC0-88E6-5066154DF9EA}" destId="{AAB24567-7095-4E4C-9464-E51D72A1B886}" srcOrd="4" destOrd="0" presId="urn:microsoft.com/office/officeart/2008/layout/VerticalCurvedList"/>
    <dgm:cxn modelId="{7485A301-089C-49AF-86ED-B233667512EE}" type="presParOf" srcId="{AAB24567-7095-4E4C-9464-E51D72A1B886}" destId="{A60F5B7C-7E39-4954-8EC1-395B32DA8784}" srcOrd="0" destOrd="0" presId="urn:microsoft.com/office/officeart/2008/layout/VerticalCurvedList"/>
    <dgm:cxn modelId="{BB62F220-1BD2-4E57-8E18-39B514F37B5C}" type="presParOf" srcId="{241F2806-A872-4DC0-88E6-5066154DF9EA}" destId="{8471E97E-9928-4F7C-9EB1-A0B044A043C7}" srcOrd="5" destOrd="0" presId="urn:microsoft.com/office/officeart/2008/layout/VerticalCurvedList"/>
    <dgm:cxn modelId="{DD71477D-9BFE-4C25-98D7-552DA4EF6F33}" type="presParOf" srcId="{241F2806-A872-4DC0-88E6-5066154DF9EA}" destId="{F98B1E3E-096F-48C5-8062-BE55D5A350CF}" srcOrd="6" destOrd="0" presId="urn:microsoft.com/office/officeart/2008/layout/VerticalCurvedList"/>
    <dgm:cxn modelId="{85FD0414-F94E-47A9-A970-2CF068EEB903}" type="presParOf" srcId="{F98B1E3E-096F-48C5-8062-BE55D5A350CF}" destId="{72839F3A-260B-46D7-8E68-76FEEBA15057}" srcOrd="0" destOrd="0" presId="urn:microsoft.com/office/officeart/2008/layout/VerticalCurvedList"/>
    <dgm:cxn modelId="{FA62E8C1-567D-4B4A-8BDF-CB5502FC78A8}" type="presParOf" srcId="{241F2806-A872-4DC0-88E6-5066154DF9EA}" destId="{50784C02-FA6D-4036-AF38-BC8344E3E045}" srcOrd="7" destOrd="0" presId="urn:microsoft.com/office/officeart/2008/layout/VerticalCurvedList"/>
    <dgm:cxn modelId="{43F14328-7EF9-4FAC-8DF4-9FA79956F3B4}" type="presParOf" srcId="{241F2806-A872-4DC0-88E6-5066154DF9EA}" destId="{DF5CBF6D-501C-4C87-ADF1-3A256FF6F9A0}" srcOrd="8" destOrd="0" presId="urn:microsoft.com/office/officeart/2008/layout/VerticalCurvedList"/>
    <dgm:cxn modelId="{40C8AABF-F453-4B05-9E26-8E8607D1BD70}" type="presParOf" srcId="{DF5CBF6D-501C-4C87-ADF1-3A256FF6F9A0}" destId="{CB26D684-9293-4AB1-B07C-94DD4917907D}" srcOrd="0" destOrd="0" presId="urn:microsoft.com/office/officeart/2008/layout/VerticalCurvedList"/>
    <dgm:cxn modelId="{56DB596B-4CC9-41EF-B1E7-8FDA977EF951}" type="presParOf" srcId="{241F2806-A872-4DC0-88E6-5066154DF9EA}" destId="{DD70286A-88AB-4BF7-BBC6-522207A183B1}" srcOrd="9" destOrd="0" presId="urn:microsoft.com/office/officeart/2008/layout/VerticalCurvedList"/>
    <dgm:cxn modelId="{CAE33028-D54B-4834-B36E-99E2F2B0CA73}" type="presParOf" srcId="{241F2806-A872-4DC0-88E6-5066154DF9EA}" destId="{C42693C4-9919-4B1B-95D7-72E144BA2A57}" srcOrd="10" destOrd="0" presId="urn:microsoft.com/office/officeart/2008/layout/VerticalCurvedList"/>
    <dgm:cxn modelId="{E936B250-4524-44A3-9E75-070F60648F21}" type="presParOf" srcId="{C42693C4-9919-4B1B-95D7-72E144BA2A57}"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custT="1"/>
      <dgm:spPr>
        <a:solidFill>
          <a:srgbClr val="FFC000"/>
        </a:solidFill>
        <a:ln>
          <a:noFill/>
        </a:ln>
      </dgm:spPr>
      <dgm:t>
        <a:bodyPr/>
        <a:lstStyle/>
        <a:p>
          <a:r>
            <a:rPr lang="en-US" sz="2000" smtClean="0"/>
            <a:t>Quy luật lây lan tình cảm</a:t>
          </a:r>
          <a:endParaRPr lang="en-US" sz="2000">
            <a:latin typeface="Times New Roman" panose="02020603050405020304" pitchFamily="18" charset="0"/>
            <a:cs typeface="Times New Roman" panose="02020603050405020304" pitchFamily="18" charset="0"/>
          </a:endParaRPr>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custT="1"/>
      <dgm:spPr>
        <a:solidFill>
          <a:srgbClr val="6666FF"/>
        </a:solidFill>
        <a:ln>
          <a:noFill/>
        </a:ln>
      </dgm:spPr>
      <dgm:t>
        <a:bodyPr/>
        <a:lstStyle/>
        <a:p>
          <a:r>
            <a:rPr lang="en-US" sz="2200" smtClean="0"/>
            <a:t>Quy luật pha trộn</a:t>
          </a:r>
          <a:endParaRPr lang="en-US" sz="2200">
            <a:latin typeface="Times New Roman" panose="02020603050405020304" pitchFamily="18" charset="0"/>
            <a:cs typeface="Times New Roman" panose="02020603050405020304" pitchFamily="18" charset="0"/>
          </a:endParaRPr>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C706F11F-6035-47FF-9995-9F9454D2E636}">
      <dgm:prSet phldrT="[Text]" custT="1"/>
      <dgm:spPr>
        <a:solidFill>
          <a:srgbClr val="00B0F0"/>
        </a:solidFill>
        <a:ln>
          <a:noFill/>
        </a:ln>
      </dgm:spPr>
      <dgm:t>
        <a:bodyPr/>
        <a:lstStyle/>
        <a:p>
          <a:r>
            <a:rPr lang="en-US" sz="2200" smtClean="0"/>
            <a:t>Quy luật thích ứng</a:t>
          </a:r>
          <a:endParaRPr lang="en-US" sz="2200">
            <a:latin typeface="Times New Roman" panose="02020603050405020304" pitchFamily="18" charset="0"/>
            <a:cs typeface="Times New Roman" panose="02020603050405020304" pitchFamily="18" charset="0"/>
          </a:endParaRPr>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dgm:t>
        <a:bodyPr/>
        <a:lstStyle/>
        <a:p>
          <a:endParaRPr lang="en-US"/>
        </a:p>
      </dgm:t>
    </dgm:pt>
    <dgm:pt modelId="{45993EB3-59A3-4B33-A145-B47E49091A1E}">
      <dgm:prSet phldrT="[Text]" custT="1"/>
      <dgm:spPr>
        <a:solidFill>
          <a:srgbClr val="CC6600"/>
        </a:solidFill>
        <a:ln>
          <a:noFill/>
        </a:ln>
      </dgm:spPr>
      <dgm:t>
        <a:bodyPr/>
        <a:lstStyle/>
        <a:p>
          <a:r>
            <a:rPr lang="en-US" sz="2200" smtClean="0"/>
            <a:t>Quy luật tương phản</a:t>
          </a:r>
          <a:endParaRPr lang="en-US" sz="2200">
            <a:latin typeface="Times New Roman" panose="02020603050405020304" pitchFamily="18" charset="0"/>
            <a:cs typeface="Times New Roman" panose="02020603050405020304" pitchFamily="18" charset="0"/>
          </a:endParaRPr>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dgm:t>
        <a:bodyPr/>
        <a:lstStyle/>
        <a:p>
          <a:endParaRPr lang="en-US"/>
        </a:p>
      </dgm:t>
    </dgm:pt>
    <dgm:pt modelId="{6F30364A-EE01-46A5-9304-0AE938B11CEE}">
      <dgm:prSet phldrT="[Text]" custT="1"/>
      <dgm:spPr>
        <a:solidFill>
          <a:srgbClr val="00B050"/>
        </a:solidFill>
        <a:ln>
          <a:noFill/>
        </a:ln>
      </dgm:spPr>
      <dgm:t>
        <a:bodyPr/>
        <a:lstStyle/>
        <a:p>
          <a:r>
            <a:rPr lang="en-US" sz="2200" smtClean="0"/>
            <a:t>Quy luật di chuyển</a:t>
          </a:r>
          <a:endParaRPr lang="en-US" sz="2200">
            <a:latin typeface="Times New Roman" panose="02020603050405020304" pitchFamily="18" charset="0"/>
            <a:cs typeface="Times New Roman" panose="02020603050405020304" pitchFamily="18" charset="0"/>
          </a:endParaRPr>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5"/>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5"/>
      <dgm:spPr/>
    </dgm:pt>
    <dgm:pt modelId="{FE5DACDC-D204-4196-9D90-2C749A97F532}" type="pres">
      <dgm:prSet presAssocID="{13BF7155-BE45-4CF9-B41C-0D474A570606}" presName="dstNode" presStyleLbl="node1" presStyleIdx="0" presStyleCnt="5"/>
      <dgm:spPr/>
    </dgm:pt>
    <dgm:pt modelId="{403524E3-91F6-45AB-B12F-51339F9DFC8C}" type="pres">
      <dgm:prSet presAssocID="{5A1B949C-74D4-408C-BF4F-71E7093C8B8A}" presName="text_1" presStyleLbl="node1" presStyleIdx="0" presStyleCnt="5">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5"/>
      <dgm:spPr>
        <a:solidFill>
          <a:srgbClr val="00B0F0"/>
        </a:solidFill>
      </dgm:spPr>
      <dgm:t>
        <a:bodyPr/>
        <a:lstStyle/>
        <a:p>
          <a:endParaRPr lang="en-US"/>
        </a:p>
      </dgm:t>
    </dgm:pt>
    <dgm:pt modelId="{FC17301F-65ED-48B5-ADB3-E7C53E5E2D71}" type="pres">
      <dgm:prSet presAssocID="{C706F11F-6035-47FF-9995-9F9454D2E636}" presName="text_2" presStyleLbl="node1" presStyleIdx="1" presStyleCnt="5">
        <dgm:presLayoutVars>
          <dgm:bulletEnabled val="1"/>
        </dgm:presLayoutVars>
      </dgm:prSet>
      <dgm:spPr/>
      <dgm:t>
        <a:bodyPr/>
        <a:lstStyle/>
        <a:p>
          <a:endParaRPr lang="en-US"/>
        </a:p>
      </dgm:t>
    </dgm:pt>
    <dgm:pt modelId="{AAB24567-7095-4E4C-9464-E51D72A1B886}" type="pres">
      <dgm:prSet presAssocID="{C706F11F-6035-47FF-9995-9F9454D2E636}" presName="accent_2" presStyleCnt="0"/>
      <dgm:spPr/>
    </dgm:pt>
    <dgm:pt modelId="{A60F5B7C-7E39-4954-8EC1-395B32DA8784}" type="pres">
      <dgm:prSet presAssocID="{C706F11F-6035-47FF-9995-9F9454D2E636}" presName="accentRepeatNode" presStyleLbl="solidFgAcc1" presStyleIdx="1" presStyleCnt="5"/>
      <dgm:spPr>
        <a:solidFill>
          <a:srgbClr val="FFC000"/>
        </a:solidFill>
      </dgm:spPr>
    </dgm:pt>
    <dgm:pt modelId="{8471E97E-9928-4F7C-9EB1-A0B044A043C7}" type="pres">
      <dgm:prSet presAssocID="{45993EB3-59A3-4B33-A145-B47E49091A1E}" presName="text_3" presStyleLbl="node1" presStyleIdx="2" presStyleCnt="5">
        <dgm:presLayoutVars>
          <dgm:bulletEnabled val="1"/>
        </dgm:presLayoutVars>
      </dgm:prSet>
      <dgm:spPr/>
      <dgm:t>
        <a:bodyPr/>
        <a:lstStyle/>
        <a:p>
          <a:endParaRPr lang="en-US"/>
        </a:p>
      </dgm:t>
    </dgm:pt>
    <dgm:pt modelId="{F98B1E3E-096F-48C5-8062-BE55D5A350CF}" type="pres">
      <dgm:prSet presAssocID="{45993EB3-59A3-4B33-A145-B47E49091A1E}" presName="accent_3" presStyleCnt="0"/>
      <dgm:spPr/>
    </dgm:pt>
    <dgm:pt modelId="{72839F3A-260B-46D7-8E68-76FEEBA15057}" type="pres">
      <dgm:prSet presAssocID="{45993EB3-59A3-4B33-A145-B47E49091A1E}" presName="accentRepeatNode" presStyleLbl="solidFgAcc1" presStyleIdx="2" presStyleCnt="5"/>
      <dgm:spPr>
        <a:solidFill>
          <a:srgbClr val="00B050"/>
        </a:solidFill>
      </dgm:spPr>
      <dgm:t>
        <a:bodyPr/>
        <a:lstStyle/>
        <a:p>
          <a:endParaRPr lang="en-US"/>
        </a:p>
      </dgm:t>
    </dgm:pt>
    <dgm:pt modelId="{50784C02-FA6D-4036-AF38-BC8344E3E045}" type="pres">
      <dgm:prSet presAssocID="{6F30364A-EE01-46A5-9304-0AE938B11CEE}" presName="text_4" presStyleLbl="node1" presStyleIdx="3" presStyleCnt="5">
        <dgm:presLayoutVars>
          <dgm:bulletEnabled val="1"/>
        </dgm:presLayoutVars>
      </dgm:prSet>
      <dgm:spPr/>
      <dgm:t>
        <a:bodyPr/>
        <a:lstStyle/>
        <a:p>
          <a:endParaRPr lang="en-US"/>
        </a:p>
      </dgm:t>
    </dgm:pt>
    <dgm:pt modelId="{DF5CBF6D-501C-4C87-ADF1-3A256FF6F9A0}" type="pres">
      <dgm:prSet presAssocID="{6F30364A-EE01-46A5-9304-0AE938B11CEE}" presName="accent_4" presStyleCnt="0"/>
      <dgm:spPr/>
    </dgm:pt>
    <dgm:pt modelId="{CB26D684-9293-4AB1-B07C-94DD4917907D}" type="pres">
      <dgm:prSet presAssocID="{6F30364A-EE01-46A5-9304-0AE938B11CEE}" presName="accentRepeatNode" presStyleLbl="solidFgAcc1" presStyleIdx="3" presStyleCnt="5"/>
      <dgm:spPr>
        <a:solidFill>
          <a:srgbClr val="CC6600"/>
        </a:solidFill>
      </dgm:spPr>
      <dgm:t>
        <a:bodyPr/>
        <a:lstStyle/>
        <a:p>
          <a:endParaRPr lang="en-US"/>
        </a:p>
      </dgm:t>
    </dgm:pt>
    <dgm:pt modelId="{DD70286A-88AB-4BF7-BBC6-522207A183B1}" type="pres">
      <dgm:prSet presAssocID="{F7C15B5E-C61A-4C75-A38E-CB32B8706709}" presName="text_5" presStyleLbl="node1" presStyleIdx="4" presStyleCnt="5" custScaleY="94707">
        <dgm:presLayoutVars>
          <dgm:bulletEnabled val="1"/>
        </dgm:presLayoutVars>
      </dgm:prSet>
      <dgm:spPr/>
      <dgm:t>
        <a:bodyPr/>
        <a:lstStyle/>
        <a:p>
          <a:endParaRPr lang="en-US"/>
        </a:p>
      </dgm:t>
    </dgm:pt>
    <dgm:pt modelId="{C42693C4-9919-4B1B-95D7-72E144BA2A57}" type="pres">
      <dgm:prSet presAssocID="{F7C15B5E-C61A-4C75-A38E-CB32B8706709}" presName="accent_5" presStyleCnt="0"/>
      <dgm:spPr/>
    </dgm:pt>
    <dgm:pt modelId="{3C4FEECA-1254-41E8-BAE8-E45561F0636D}" type="pres">
      <dgm:prSet presAssocID="{F7C15B5E-C61A-4C75-A38E-CB32B8706709}" presName="accentRepeatNode" presStyleLbl="solidFgAcc1" presStyleIdx="4" presStyleCnt="5"/>
      <dgm:spPr>
        <a:solidFill>
          <a:srgbClr val="00B0F0"/>
        </a:solidFill>
      </dgm:spPr>
      <dgm:t>
        <a:bodyPr/>
        <a:lstStyle/>
        <a:p>
          <a:endParaRPr lang="en-US"/>
        </a:p>
      </dgm:t>
    </dgm:pt>
  </dgm:ptLst>
  <dgm:cxnLst>
    <dgm:cxn modelId="{CD428E34-5B71-48BD-B2E0-F37BF17F39CC}" srcId="{13BF7155-BE45-4CF9-B41C-0D474A570606}" destId="{C706F11F-6035-47FF-9995-9F9454D2E636}" srcOrd="1" destOrd="0" parTransId="{726382BF-1B99-4951-B788-20517642B192}" sibTransId="{8BDA963B-9A8C-49EC-9393-A3542E0B9748}"/>
    <dgm:cxn modelId="{5716C30E-6ED1-4397-91E3-4E26B076BD46}" type="presOf" srcId="{45993EB3-59A3-4B33-A145-B47E49091A1E}" destId="{8471E97E-9928-4F7C-9EB1-A0B044A043C7}" srcOrd="0" destOrd="0" presId="urn:microsoft.com/office/officeart/2008/layout/VerticalCurvedList"/>
    <dgm:cxn modelId="{D2C594F9-FDCA-423E-AB9B-4F617FD7EA82}" type="presOf" srcId="{F7C15B5E-C61A-4C75-A38E-CB32B8706709}" destId="{DD70286A-88AB-4BF7-BBC6-522207A183B1}" srcOrd="0" destOrd="0" presId="urn:microsoft.com/office/officeart/2008/layout/VerticalCurvedList"/>
    <dgm:cxn modelId="{AB152F06-6334-4B7F-9564-F94F50AC4A9A}" srcId="{13BF7155-BE45-4CF9-B41C-0D474A570606}" destId="{F7C15B5E-C61A-4C75-A38E-CB32B8706709}" srcOrd="4" destOrd="0" parTransId="{149E1197-0520-49BD-B274-8CA11AA9A0D5}" sibTransId="{75D448FD-8F9F-4CC2-A5EE-2BC590D6BE90}"/>
    <dgm:cxn modelId="{4C8DBB45-1F9F-4B01-8858-DE39674856E5}" type="presOf" srcId="{13BF7155-BE45-4CF9-B41C-0D474A570606}" destId="{69FC402B-F556-4249-87CF-F2B99AD4BFA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62164988-036C-43D7-886F-911ED9D46DF5}" type="presOf" srcId="{C706F11F-6035-47FF-9995-9F9454D2E636}" destId="{FC17301F-65ED-48B5-ADB3-E7C53E5E2D71}"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F0B5B750-9F2C-44AC-8038-91E85CB48A33}" srcId="{13BF7155-BE45-4CF9-B41C-0D474A570606}" destId="{6F30364A-EE01-46A5-9304-0AE938B11CEE}" srcOrd="3" destOrd="0" parTransId="{108DD8E1-00E4-48F3-9416-3031750CB12A}" sibTransId="{7736522C-AF20-4FC5-A3EB-241CD796160C}"/>
    <dgm:cxn modelId="{6973D19C-A768-4989-AD2C-919272EC303A}" type="presOf" srcId="{6F30364A-EE01-46A5-9304-0AE938B11CEE}" destId="{50784C02-FA6D-4036-AF38-BC8344E3E045}" srcOrd="0" destOrd="0" presId="urn:microsoft.com/office/officeart/2008/layout/VerticalCurvedList"/>
    <dgm:cxn modelId="{471FF48B-10AE-4460-B986-DF94810EAB02}" srcId="{13BF7155-BE45-4CF9-B41C-0D474A570606}" destId="{45993EB3-59A3-4B33-A145-B47E49091A1E}" srcOrd="2" destOrd="0" parTransId="{CBE2E11F-B758-4246-A494-F2A1242FE598}" sibTransId="{6D53BF88-4D51-4C50-AAC0-9BDF79BBBE65}"/>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4F9D86E8-DAF9-442F-9030-5E488D5D683D}" type="presParOf" srcId="{241F2806-A872-4DC0-88E6-5066154DF9EA}" destId="{FC17301F-65ED-48B5-ADB3-E7C53E5E2D71}" srcOrd="3" destOrd="0" presId="urn:microsoft.com/office/officeart/2008/layout/VerticalCurvedList"/>
    <dgm:cxn modelId="{AF7A087D-2C02-4DB6-A832-0523E0ACC489}" type="presParOf" srcId="{241F2806-A872-4DC0-88E6-5066154DF9EA}" destId="{AAB24567-7095-4E4C-9464-E51D72A1B886}" srcOrd="4" destOrd="0" presId="urn:microsoft.com/office/officeart/2008/layout/VerticalCurvedList"/>
    <dgm:cxn modelId="{7485A301-089C-49AF-86ED-B233667512EE}" type="presParOf" srcId="{AAB24567-7095-4E4C-9464-E51D72A1B886}" destId="{A60F5B7C-7E39-4954-8EC1-395B32DA8784}" srcOrd="0" destOrd="0" presId="urn:microsoft.com/office/officeart/2008/layout/VerticalCurvedList"/>
    <dgm:cxn modelId="{BB62F220-1BD2-4E57-8E18-39B514F37B5C}" type="presParOf" srcId="{241F2806-A872-4DC0-88E6-5066154DF9EA}" destId="{8471E97E-9928-4F7C-9EB1-A0B044A043C7}" srcOrd="5" destOrd="0" presId="urn:microsoft.com/office/officeart/2008/layout/VerticalCurvedList"/>
    <dgm:cxn modelId="{DD71477D-9BFE-4C25-98D7-552DA4EF6F33}" type="presParOf" srcId="{241F2806-A872-4DC0-88E6-5066154DF9EA}" destId="{F98B1E3E-096F-48C5-8062-BE55D5A350CF}" srcOrd="6" destOrd="0" presId="urn:microsoft.com/office/officeart/2008/layout/VerticalCurvedList"/>
    <dgm:cxn modelId="{85FD0414-F94E-47A9-A970-2CF068EEB903}" type="presParOf" srcId="{F98B1E3E-096F-48C5-8062-BE55D5A350CF}" destId="{72839F3A-260B-46D7-8E68-76FEEBA15057}" srcOrd="0" destOrd="0" presId="urn:microsoft.com/office/officeart/2008/layout/VerticalCurvedList"/>
    <dgm:cxn modelId="{FA62E8C1-567D-4B4A-8BDF-CB5502FC78A8}" type="presParOf" srcId="{241F2806-A872-4DC0-88E6-5066154DF9EA}" destId="{50784C02-FA6D-4036-AF38-BC8344E3E045}" srcOrd="7" destOrd="0" presId="urn:microsoft.com/office/officeart/2008/layout/VerticalCurvedList"/>
    <dgm:cxn modelId="{43F14328-7EF9-4FAC-8DF4-9FA79956F3B4}" type="presParOf" srcId="{241F2806-A872-4DC0-88E6-5066154DF9EA}" destId="{DF5CBF6D-501C-4C87-ADF1-3A256FF6F9A0}" srcOrd="8" destOrd="0" presId="urn:microsoft.com/office/officeart/2008/layout/VerticalCurvedList"/>
    <dgm:cxn modelId="{40C8AABF-F453-4B05-9E26-8E8607D1BD70}" type="presParOf" srcId="{DF5CBF6D-501C-4C87-ADF1-3A256FF6F9A0}" destId="{CB26D684-9293-4AB1-B07C-94DD4917907D}" srcOrd="0" destOrd="0" presId="urn:microsoft.com/office/officeart/2008/layout/VerticalCurvedList"/>
    <dgm:cxn modelId="{56DB596B-4CC9-41EF-B1E7-8FDA977EF951}" type="presParOf" srcId="{241F2806-A872-4DC0-88E6-5066154DF9EA}" destId="{DD70286A-88AB-4BF7-BBC6-522207A183B1}" srcOrd="9" destOrd="0" presId="urn:microsoft.com/office/officeart/2008/layout/VerticalCurvedList"/>
    <dgm:cxn modelId="{CAE33028-D54B-4834-B36E-99E2F2B0CA73}" type="presParOf" srcId="{241F2806-A872-4DC0-88E6-5066154DF9EA}" destId="{C42693C4-9919-4B1B-95D7-72E144BA2A57}" srcOrd="10" destOrd="0" presId="urn:microsoft.com/office/officeart/2008/layout/VerticalCurvedList"/>
    <dgm:cxn modelId="{E936B250-4524-44A3-9E75-070F60648F21}" type="presParOf" srcId="{C42693C4-9919-4B1B-95D7-72E144BA2A57}"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custT="1"/>
      <dgm:spPr>
        <a:solidFill>
          <a:srgbClr val="FFC000"/>
        </a:solidFill>
        <a:ln>
          <a:noFill/>
        </a:ln>
      </dgm:spPr>
      <dgm:t>
        <a:bodyPr/>
        <a:lstStyle/>
        <a:p>
          <a:r>
            <a:rPr lang="en-US" sz="2000" smtClean="0"/>
            <a:t>Quy luật lây lan tình cảm</a:t>
          </a:r>
          <a:endParaRPr lang="en-US" sz="2000">
            <a:latin typeface="Times New Roman" panose="02020603050405020304" pitchFamily="18" charset="0"/>
            <a:cs typeface="Times New Roman" panose="02020603050405020304" pitchFamily="18" charset="0"/>
          </a:endParaRPr>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custT="1"/>
      <dgm:spPr>
        <a:solidFill>
          <a:srgbClr val="6666FF"/>
        </a:solidFill>
        <a:ln>
          <a:noFill/>
        </a:ln>
      </dgm:spPr>
      <dgm:t>
        <a:bodyPr/>
        <a:lstStyle/>
        <a:p>
          <a:r>
            <a:rPr lang="en-US" sz="2200" smtClean="0"/>
            <a:t>Quy luật pha trộn</a:t>
          </a:r>
          <a:endParaRPr lang="en-US" sz="2200">
            <a:latin typeface="Times New Roman" panose="02020603050405020304" pitchFamily="18" charset="0"/>
            <a:cs typeface="Times New Roman" panose="02020603050405020304" pitchFamily="18" charset="0"/>
          </a:endParaRPr>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C706F11F-6035-47FF-9995-9F9454D2E636}">
      <dgm:prSet phldrT="[Text]" custT="1"/>
      <dgm:spPr>
        <a:solidFill>
          <a:srgbClr val="00B0F0"/>
        </a:solidFill>
        <a:ln>
          <a:noFill/>
        </a:ln>
      </dgm:spPr>
      <dgm:t>
        <a:bodyPr/>
        <a:lstStyle/>
        <a:p>
          <a:r>
            <a:rPr lang="en-US" sz="2200" smtClean="0"/>
            <a:t>Quy luật thích ứng</a:t>
          </a:r>
          <a:endParaRPr lang="en-US" sz="2200">
            <a:latin typeface="Times New Roman" panose="02020603050405020304" pitchFamily="18" charset="0"/>
            <a:cs typeface="Times New Roman" panose="02020603050405020304" pitchFamily="18" charset="0"/>
          </a:endParaRPr>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dgm:t>
        <a:bodyPr/>
        <a:lstStyle/>
        <a:p>
          <a:endParaRPr lang="en-US"/>
        </a:p>
      </dgm:t>
    </dgm:pt>
    <dgm:pt modelId="{45993EB3-59A3-4B33-A145-B47E49091A1E}">
      <dgm:prSet phldrT="[Text]" custT="1"/>
      <dgm:spPr>
        <a:solidFill>
          <a:srgbClr val="CC6600"/>
        </a:solidFill>
        <a:ln>
          <a:noFill/>
        </a:ln>
      </dgm:spPr>
      <dgm:t>
        <a:bodyPr/>
        <a:lstStyle/>
        <a:p>
          <a:r>
            <a:rPr lang="en-US" sz="2200" smtClean="0"/>
            <a:t>Quy luật tương phản</a:t>
          </a:r>
          <a:endParaRPr lang="en-US" sz="2200">
            <a:latin typeface="Times New Roman" panose="02020603050405020304" pitchFamily="18" charset="0"/>
            <a:cs typeface="Times New Roman" panose="02020603050405020304" pitchFamily="18" charset="0"/>
          </a:endParaRPr>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dgm:t>
        <a:bodyPr/>
        <a:lstStyle/>
        <a:p>
          <a:endParaRPr lang="en-US"/>
        </a:p>
      </dgm:t>
    </dgm:pt>
    <dgm:pt modelId="{6F30364A-EE01-46A5-9304-0AE938B11CEE}">
      <dgm:prSet phldrT="[Text]" custT="1"/>
      <dgm:spPr>
        <a:solidFill>
          <a:srgbClr val="00B050"/>
        </a:solidFill>
        <a:ln>
          <a:noFill/>
        </a:ln>
      </dgm:spPr>
      <dgm:t>
        <a:bodyPr/>
        <a:lstStyle/>
        <a:p>
          <a:r>
            <a:rPr lang="en-US" sz="2200" smtClean="0"/>
            <a:t>Quy luật di chuyển</a:t>
          </a:r>
          <a:endParaRPr lang="en-US" sz="2200">
            <a:latin typeface="Times New Roman" panose="02020603050405020304" pitchFamily="18" charset="0"/>
            <a:cs typeface="Times New Roman" panose="02020603050405020304" pitchFamily="18" charset="0"/>
          </a:endParaRPr>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5"/>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5"/>
      <dgm:spPr/>
    </dgm:pt>
    <dgm:pt modelId="{FE5DACDC-D204-4196-9D90-2C749A97F532}" type="pres">
      <dgm:prSet presAssocID="{13BF7155-BE45-4CF9-B41C-0D474A570606}" presName="dstNode" presStyleLbl="node1" presStyleIdx="0" presStyleCnt="5"/>
      <dgm:spPr/>
    </dgm:pt>
    <dgm:pt modelId="{403524E3-91F6-45AB-B12F-51339F9DFC8C}" type="pres">
      <dgm:prSet presAssocID="{5A1B949C-74D4-408C-BF4F-71E7093C8B8A}" presName="text_1" presStyleLbl="node1" presStyleIdx="0" presStyleCnt="5">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5"/>
      <dgm:spPr>
        <a:solidFill>
          <a:srgbClr val="00B0F0"/>
        </a:solidFill>
      </dgm:spPr>
      <dgm:t>
        <a:bodyPr/>
        <a:lstStyle/>
        <a:p>
          <a:endParaRPr lang="en-US"/>
        </a:p>
      </dgm:t>
    </dgm:pt>
    <dgm:pt modelId="{FC17301F-65ED-48B5-ADB3-E7C53E5E2D71}" type="pres">
      <dgm:prSet presAssocID="{C706F11F-6035-47FF-9995-9F9454D2E636}" presName="text_2" presStyleLbl="node1" presStyleIdx="1" presStyleCnt="5">
        <dgm:presLayoutVars>
          <dgm:bulletEnabled val="1"/>
        </dgm:presLayoutVars>
      </dgm:prSet>
      <dgm:spPr/>
      <dgm:t>
        <a:bodyPr/>
        <a:lstStyle/>
        <a:p>
          <a:endParaRPr lang="en-US"/>
        </a:p>
      </dgm:t>
    </dgm:pt>
    <dgm:pt modelId="{AAB24567-7095-4E4C-9464-E51D72A1B886}" type="pres">
      <dgm:prSet presAssocID="{C706F11F-6035-47FF-9995-9F9454D2E636}" presName="accent_2" presStyleCnt="0"/>
      <dgm:spPr/>
    </dgm:pt>
    <dgm:pt modelId="{A60F5B7C-7E39-4954-8EC1-395B32DA8784}" type="pres">
      <dgm:prSet presAssocID="{C706F11F-6035-47FF-9995-9F9454D2E636}" presName="accentRepeatNode" presStyleLbl="solidFgAcc1" presStyleIdx="1" presStyleCnt="5"/>
      <dgm:spPr>
        <a:solidFill>
          <a:srgbClr val="FFC000"/>
        </a:solidFill>
      </dgm:spPr>
    </dgm:pt>
    <dgm:pt modelId="{8471E97E-9928-4F7C-9EB1-A0B044A043C7}" type="pres">
      <dgm:prSet presAssocID="{45993EB3-59A3-4B33-A145-B47E49091A1E}" presName="text_3" presStyleLbl="node1" presStyleIdx="2" presStyleCnt="5">
        <dgm:presLayoutVars>
          <dgm:bulletEnabled val="1"/>
        </dgm:presLayoutVars>
      </dgm:prSet>
      <dgm:spPr/>
      <dgm:t>
        <a:bodyPr/>
        <a:lstStyle/>
        <a:p>
          <a:endParaRPr lang="en-US"/>
        </a:p>
      </dgm:t>
    </dgm:pt>
    <dgm:pt modelId="{F98B1E3E-096F-48C5-8062-BE55D5A350CF}" type="pres">
      <dgm:prSet presAssocID="{45993EB3-59A3-4B33-A145-B47E49091A1E}" presName="accent_3" presStyleCnt="0"/>
      <dgm:spPr/>
    </dgm:pt>
    <dgm:pt modelId="{72839F3A-260B-46D7-8E68-76FEEBA15057}" type="pres">
      <dgm:prSet presAssocID="{45993EB3-59A3-4B33-A145-B47E49091A1E}" presName="accentRepeatNode" presStyleLbl="solidFgAcc1" presStyleIdx="2" presStyleCnt="5"/>
      <dgm:spPr>
        <a:solidFill>
          <a:srgbClr val="00B050"/>
        </a:solidFill>
      </dgm:spPr>
      <dgm:t>
        <a:bodyPr/>
        <a:lstStyle/>
        <a:p>
          <a:endParaRPr lang="en-US"/>
        </a:p>
      </dgm:t>
    </dgm:pt>
    <dgm:pt modelId="{50784C02-FA6D-4036-AF38-BC8344E3E045}" type="pres">
      <dgm:prSet presAssocID="{6F30364A-EE01-46A5-9304-0AE938B11CEE}" presName="text_4" presStyleLbl="node1" presStyleIdx="3" presStyleCnt="5">
        <dgm:presLayoutVars>
          <dgm:bulletEnabled val="1"/>
        </dgm:presLayoutVars>
      </dgm:prSet>
      <dgm:spPr/>
      <dgm:t>
        <a:bodyPr/>
        <a:lstStyle/>
        <a:p>
          <a:endParaRPr lang="en-US"/>
        </a:p>
      </dgm:t>
    </dgm:pt>
    <dgm:pt modelId="{DF5CBF6D-501C-4C87-ADF1-3A256FF6F9A0}" type="pres">
      <dgm:prSet presAssocID="{6F30364A-EE01-46A5-9304-0AE938B11CEE}" presName="accent_4" presStyleCnt="0"/>
      <dgm:spPr/>
    </dgm:pt>
    <dgm:pt modelId="{CB26D684-9293-4AB1-B07C-94DD4917907D}" type="pres">
      <dgm:prSet presAssocID="{6F30364A-EE01-46A5-9304-0AE938B11CEE}" presName="accentRepeatNode" presStyleLbl="solidFgAcc1" presStyleIdx="3" presStyleCnt="5"/>
      <dgm:spPr>
        <a:solidFill>
          <a:srgbClr val="CC6600"/>
        </a:solidFill>
      </dgm:spPr>
      <dgm:t>
        <a:bodyPr/>
        <a:lstStyle/>
        <a:p>
          <a:endParaRPr lang="en-US"/>
        </a:p>
      </dgm:t>
    </dgm:pt>
    <dgm:pt modelId="{DD70286A-88AB-4BF7-BBC6-522207A183B1}" type="pres">
      <dgm:prSet presAssocID="{F7C15B5E-C61A-4C75-A38E-CB32B8706709}" presName="text_5" presStyleLbl="node1" presStyleIdx="4" presStyleCnt="5" custScaleY="94707">
        <dgm:presLayoutVars>
          <dgm:bulletEnabled val="1"/>
        </dgm:presLayoutVars>
      </dgm:prSet>
      <dgm:spPr/>
      <dgm:t>
        <a:bodyPr/>
        <a:lstStyle/>
        <a:p>
          <a:endParaRPr lang="en-US"/>
        </a:p>
      </dgm:t>
    </dgm:pt>
    <dgm:pt modelId="{C42693C4-9919-4B1B-95D7-72E144BA2A57}" type="pres">
      <dgm:prSet presAssocID="{F7C15B5E-C61A-4C75-A38E-CB32B8706709}" presName="accent_5" presStyleCnt="0"/>
      <dgm:spPr/>
    </dgm:pt>
    <dgm:pt modelId="{3C4FEECA-1254-41E8-BAE8-E45561F0636D}" type="pres">
      <dgm:prSet presAssocID="{F7C15B5E-C61A-4C75-A38E-CB32B8706709}" presName="accentRepeatNode" presStyleLbl="solidFgAcc1" presStyleIdx="4" presStyleCnt="5"/>
      <dgm:spPr>
        <a:solidFill>
          <a:srgbClr val="00B0F0"/>
        </a:solidFill>
      </dgm:spPr>
      <dgm:t>
        <a:bodyPr/>
        <a:lstStyle/>
        <a:p>
          <a:endParaRPr lang="en-US"/>
        </a:p>
      </dgm:t>
    </dgm:pt>
  </dgm:ptLst>
  <dgm:cxnLst>
    <dgm:cxn modelId="{CD428E34-5B71-48BD-B2E0-F37BF17F39CC}" srcId="{13BF7155-BE45-4CF9-B41C-0D474A570606}" destId="{C706F11F-6035-47FF-9995-9F9454D2E636}" srcOrd="1" destOrd="0" parTransId="{726382BF-1B99-4951-B788-20517642B192}" sibTransId="{8BDA963B-9A8C-49EC-9393-A3542E0B9748}"/>
    <dgm:cxn modelId="{5716C30E-6ED1-4397-91E3-4E26B076BD46}" type="presOf" srcId="{45993EB3-59A3-4B33-A145-B47E49091A1E}" destId="{8471E97E-9928-4F7C-9EB1-A0B044A043C7}" srcOrd="0" destOrd="0" presId="urn:microsoft.com/office/officeart/2008/layout/VerticalCurvedList"/>
    <dgm:cxn modelId="{D2C594F9-FDCA-423E-AB9B-4F617FD7EA82}" type="presOf" srcId="{F7C15B5E-C61A-4C75-A38E-CB32B8706709}" destId="{DD70286A-88AB-4BF7-BBC6-522207A183B1}" srcOrd="0" destOrd="0" presId="urn:microsoft.com/office/officeart/2008/layout/VerticalCurvedList"/>
    <dgm:cxn modelId="{AB152F06-6334-4B7F-9564-F94F50AC4A9A}" srcId="{13BF7155-BE45-4CF9-B41C-0D474A570606}" destId="{F7C15B5E-C61A-4C75-A38E-CB32B8706709}" srcOrd="4" destOrd="0" parTransId="{149E1197-0520-49BD-B274-8CA11AA9A0D5}" sibTransId="{75D448FD-8F9F-4CC2-A5EE-2BC590D6BE90}"/>
    <dgm:cxn modelId="{4C8DBB45-1F9F-4B01-8858-DE39674856E5}" type="presOf" srcId="{13BF7155-BE45-4CF9-B41C-0D474A570606}" destId="{69FC402B-F556-4249-87CF-F2B99AD4BFA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62164988-036C-43D7-886F-911ED9D46DF5}" type="presOf" srcId="{C706F11F-6035-47FF-9995-9F9454D2E636}" destId="{FC17301F-65ED-48B5-ADB3-E7C53E5E2D71}"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F0B5B750-9F2C-44AC-8038-91E85CB48A33}" srcId="{13BF7155-BE45-4CF9-B41C-0D474A570606}" destId="{6F30364A-EE01-46A5-9304-0AE938B11CEE}" srcOrd="3" destOrd="0" parTransId="{108DD8E1-00E4-48F3-9416-3031750CB12A}" sibTransId="{7736522C-AF20-4FC5-A3EB-241CD796160C}"/>
    <dgm:cxn modelId="{6973D19C-A768-4989-AD2C-919272EC303A}" type="presOf" srcId="{6F30364A-EE01-46A5-9304-0AE938B11CEE}" destId="{50784C02-FA6D-4036-AF38-BC8344E3E045}" srcOrd="0" destOrd="0" presId="urn:microsoft.com/office/officeart/2008/layout/VerticalCurvedList"/>
    <dgm:cxn modelId="{471FF48B-10AE-4460-B986-DF94810EAB02}" srcId="{13BF7155-BE45-4CF9-B41C-0D474A570606}" destId="{45993EB3-59A3-4B33-A145-B47E49091A1E}" srcOrd="2" destOrd="0" parTransId="{CBE2E11F-B758-4246-A494-F2A1242FE598}" sibTransId="{6D53BF88-4D51-4C50-AAC0-9BDF79BBBE65}"/>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4F9D86E8-DAF9-442F-9030-5E488D5D683D}" type="presParOf" srcId="{241F2806-A872-4DC0-88E6-5066154DF9EA}" destId="{FC17301F-65ED-48B5-ADB3-E7C53E5E2D71}" srcOrd="3" destOrd="0" presId="urn:microsoft.com/office/officeart/2008/layout/VerticalCurvedList"/>
    <dgm:cxn modelId="{AF7A087D-2C02-4DB6-A832-0523E0ACC489}" type="presParOf" srcId="{241F2806-A872-4DC0-88E6-5066154DF9EA}" destId="{AAB24567-7095-4E4C-9464-E51D72A1B886}" srcOrd="4" destOrd="0" presId="urn:microsoft.com/office/officeart/2008/layout/VerticalCurvedList"/>
    <dgm:cxn modelId="{7485A301-089C-49AF-86ED-B233667512EE}" type="presParOf" srcId="{AAB24567-7095-4E4C-9464-E51D72A1B886}" destId="{A60F5B7C-7E39-4954-8EC1-395B32DA8784}" srcOrd="0" destOrd="0" presId="urn:microsoft.com/office/officeart/2008/layout/VerticalCurvedList"/>
    <dgm:cxn modelId="{BB62F220-1BD2-4E57-8E18-39B514F37B5C}" type="presParOf" srcId="{241F2806-A872-4DC0-88E6-5066154DF9EA}" destId="{8471E97E-9928-4F7C-9EB1-A0B044A043C7}" srcOrd="5" destOrd="0" presId="urn:microsoft.com/office/officeart/2008/layout/VerticalCurvedList"/>
    <dgm:cxn modelId="{DD71477D-9BFE-4C25-98D7-552DA4EF6F33}" type="presParOf" srcId="{241F2806-A872-4DC0-88E6-5066154DF9EA}" destId="{F98B1E3E-096F-48C5-8062-BE55D5A350CF}" srcOrd="6" destOrd="0" presId="urn:microsoft.com/office/officeart/2008/layout/VerticalCurvedList"/>
    <dgm:cxn modelId="{85FD0414-F94E-47A9-A970-2CF068EEB903}" type="presParOf" srcId="{F98B1E3E-096F-48C5-8062-BE55D5A350CF}" destId="{72839F3A-260B-46D7-8E68-76FEEBA15057}" srcOrd="0" destOrd="0" presId="urn:microsoft.com/office/officeart/2008/layout/VerticalCurvedList"/>
    <dgm:cxn modelId="{FA62E8C1-567D-4B4A-8BDF-CB5502FC78A8}" type="presParOf" srcId="{241F2806-A872-4DC0-88E6-5066154DF9EA}" destId="{50784C02-FA6D-4036-AF38-BC8344E3E045}" srcOrd="7" destOrd="0" presId="urn:microsoft.com/office/officeart/2008/layout/VerticalCurvedList"/>
    <dgm:cxn modelId="{43F14328-7EF9-4FAC-8DF4-9FA79956F3B4}" type="presParOf" srcId="{241F2806-A872-4DC0-88E6-5066154DF9EA}" destId="{DF5CBF6D-501C-4C87-ADF1-3A256FF6F9A0}" srcOrd="8" destOrd="0" presId="urn:microsoft.com/office/officeart/2008/layout/VerticalCurvedList"/>
    <dgm:cxn modelId="{40C8AABF-F453-4B05-9E26-8E8607D1BD70}" type="presParOf" srcId="{DF5CBF6D-501C-4C87-ADF1-3A256FF6F9A0}" destId="{CB26D684-9293-4AB1-B07C-94DD4917907D}" srcOrd="0" destOrd="0" presId="urn:microsoft.com/office/officeart/2008/layout/VerticalCurvedList"/>
    <dgm:cxn modelId="{56DB596B-4CC9-41EF-B1E7-8FDA977EF951}" type="presParOf" srcId="{241F2806-A872-4DC0-88E6-5066154DF9EA}" destId="{DD70286A-88AB-4BF7-BBC6-522207A183B1}" srcOrd="9" destOrd="0" presId="urn:microsoft.com/office/officeart/2008/layout/VerticalCurvedList"/>
    <dgm:cxn modelId="{CAE33028-D54B-4834-B36E-99E2F2B0CA73}" type="presParOf" srcId="{241F2806-A872-4DC0-88E6-5066154DF9EA}" destId="{C42693C4-9919-4B1B-95D7-72E144BA2A57}" srcOrd="10" destOrd="0" presId="urn:microsoft.com/office/officeart/2008/layout/VerticalCurvedList"/>
    <dgm:cxn modelId="{E936B250-4524-44A3-9E75-070F60648F21}" type="presParOf" srcId="{C42693C4-9919-4B1B-95D7-72E144BA2A57}"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custT="1"/>
      <dgm:spPr>
        <a:solidFill>
          <a:srgbClr val="FFC000"/>
        </a:solidFill>
        <a:ln>
          <a:noFill/>
        </a:ln>
      </dgm:spPr>
      <dgm:t>
        <a:bodyPr/>
        <a:lstStyle/>
        <a:p>
          <a:r>
            <a:rPr lang="en-US" sz="2000" smtClean="0"/>
            <a:t>Quy luật lây lan tình cảm</a:t>
          </a:r>
          <a:endParaRPr lang="en-US" sz="2000">
            <a:latin typeface="Times New Roman" panose="02020603050405020304" pitchFamily="18" charset="0"/>
            <a:cs typeface="Times New Roman" panose="02020603050405020304" pitchFamily="18" charset="0"/>
          </a:endParaRPr>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custT="1"/>
      <dgm:spPr>
        <a:solidFill>
          <a:srgbClr val="6666FF"/>
        </a:solidFill>
        <a:ln>
          <a:noFill/>
        </a:ln>
      </dgm:spPr>
      <dgm:t>
        <a:bodyPr/>
        <a:lstStyle/>
        <a:p>
          <a:r>
            <a:rPr lang="en-US" sz="2200" smtClean="0"/>
            <a:t>Quy luật pha trộn</a:t>
          </a:r>
          <a:endParaRPr lang="en-US" sz="2200">
            <a:latin typeface="Times New Roman" panose="02020603050405020304" pitchFamily="18" charset="0"/>
            <a:cs typeface="Times New Roman" panose="02020603050405020304" pitchFamily="18" charset="0"/>
          </a:endParaRPr>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C706F11F-6035-47FF-9995-9F9454D2E636}">
      <dgm:prSet phldrT="[Text]" custT="1"/>
      <dgm:spPr>
        <a:solidFill>
          <a:srgbClr val="00B0F0"/>
        </a:solidFill>
        <a:ln>
          <a:noFill/>
        </a:ln>
      </dgm:spPr>
      <dgm:t>
        <a:bodyPr/>
        <a:lstStyle/>
        <a:p>
          <a:r>
            <a:rPr lang="en-US" sz="2200" smtClean="0"/>
            <a:t>Quy luật thích ứng</a:t>
          </a:r>
          <a:endParaRPr lang="en-US" sz="2200">
            <a:latin typeface="Times New Roman" panose="02020603050405020304" pitchFamily="18" charset="0"/>
            <a:cs typeface="Times New Roman" panose="02020603050405020304" pitchFamily="18" charset="0"/>
          </a:endParaRPr>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dgm:t>
        <a:bodyPr/>
        <a:lstStyle/>
        <a:p>
          <a:endParaRPr lang="en-US"/>
        </a:p>
      </dgm:t>
    </dgm:pt>
    <dgm:pt modelId="{45993EB3-59A3-4B33-A145-B47E49091A1E}">
      <dgm:prSet phldrT="[Text]" custT="1"/>
      <dgm:spPr>
        <a:solidFill>
          <a:srgbClr val="CC6600"/>
        </a:solidFill>
        <a:ln>
          <a:noFill/>
        </a:ln>
      </dgm:spPr>
      <dgm:t>
        <a:bodyPr/>
        <a:lstStyle/>
        <a:p>
          <a:r>
            <a:rPr lang="en-US" sz="2200" smtClean="0"/>
            <a:t>Quy luật tương phản</a:t>
          </a:r>
          <a:endParaRPr lang="en-US" sz="2200">
            <a:latin typeface="Times New Roman" panose="02020603050405020304" pitchFamily="18" charset="0"/>
            <a:cs typeface="Times New Roman" panose="02020603050405020304" pitchFamily="18" charset="0"/>
          </a:endParaRPr>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dgm:t>
        <a:bodyPr/>
        <a:lstStyle/>
        <a:p>
          <a:endParaRPr lang="en-US"/>
        </a:p>
      </dgm:t>
    </dgm:pt>
    <dgm:pt modelId="{6F30364A-EE01-46A5-9304-0AE938B11CEE}">
      <dgm:prSet phldrT="[Text]" custT="1"/>
      <dgm:spPr>
        <a:solidFill>
          <a:srgbClr val="00B050"/>
        </a:solidFill>
        <a:ln>
          <a:noFill/>
        </a:ln>
      </dgm:spPr>
      <dgm:t>
        <a:bodyPr/>
        <a:lstStyle/>
        <a:p>
          <a:r>
            <a:rPr lang="en-US" sz="2200" smtClean="0"/>
            <a:t>Quy luật di chuyển</a:t>
          </a:r>
          <a:endParaRPr lang="en-US" sz="2200">
            <a:latin typeface="Times New Roman" panose="02020603050405020304" pitchFamily="18" charset="0"/>
            <a:cs typeface="Times New Roman" panose="02020603050405020304" pitchFamily="18" charset="0"/>
          </a:endParaRPr>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5"/>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5"/>
      <dgm:spPr/>
    </dgm:pt>
    <dgm:pt modelId="{FE5DACDC-D204-4196-9D90-2C749A97F532}" type="pres">
      <dgm:prSet presAssocID="{13BF7155-BE45-4CF9-B41C-0D474A570606}" presName="dstNode" presStyleLbl="node1" presStyleIdx="0" presStyleCnt="5"/>
      <dgm:spPr/>
    </dgm:pt>
    <dgm:pt modelId="{403524E3-91F6-45AB-B12F-51339F9DFC8C}" type="pres">
      <dgm:prSet presAssocID="{5A1B949C-74D4-408C-BF4F-71E7093C8B8A}" presName="text_1" presStyleLbl="node1" presStyleIdx="0" presStyleCnt="5">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5"/>
      <dgm:spPr>
        <a:solidFill>
          <a:srgbClr val="00B0F0"/>
        </a:solidFill>
      </dgm:spPr>
      <dgm:t>
        <a:bodyPr/>
        <a:lstStyle/>
        <a:p>
          <a:endParaRPr lang="en-US"/>
        </a:p>
      </dgm:t>
    </dgm:pt>
    <dgm:pt modelId="{FC17301F-65ED-48B5-ADB3-E7C53E5E2D71}" type="pres">
      <dgm:prSet presAssocID="{C706F11F-6035-47FF-9995-9F9454D2E636}" presName="text_2" presStyleLbl="node1" presStyleIdx="1" presStyleCnt="5">
        <dgm:presLayoutVars>
          <dgm:bulletEnabled val="1"/>
        </dgm:presLayoutVars>
      </dgm:prSet>
      <dgm:spPr/>
      <dgm:t>
        <a:bodyPr/>
        <a:lstStyle/>
        <a:p>
          <a:endParaRPr lang="en-US"/>
        </a:p>
      </dgm:t>
    </dgm:pt>
    <dgm:pt modelId="{AAB24567-7095-4E4C-9464-E51D72A1B886}" type="pres">
      <dgm:prSet presAssocID="{C706F11F-6035-47FF-9995-9F9454D2E636}" presName="accent_2" presStyleCnt="0"/>
      <dgm:spPr/>
    </dgm:pt>
    <dgm:pt modelId="{A60F5B7C-7E39-4954-8EC1-395B32DA8784}" type="pres">
      <dgm:prSet presAssocID="{C706F11F-6035-47FF-9995-9F9454D2E636}" presName="accentRepeatNode" presStyleLbl="solidFgAcc1" presStyleIdx="1" presStyleCnt="5"/>
      <dgm:spPr>
        <a:solidFill>
          <a:srgbClr val="FFC000"/>
        </a:solidFill>
      </dgm:spPr>
    </dgm:pt>
    <dgm:pt modelId="{8471E97E-9928-4F7C-9EB1-A0B044A043C7}" type="pres">
      <dgm:prSet presAssocID="{45993EB3-59A3-4B33-A145-B47E49091A1E}" presName="text_3" presStyleLbl="node1" presStyleIdx="2" presStyleCnt="5">
        <dgm:presLayoutVars>
          <dgm:bulletEnabled val="1"/>
        </dgm:presLayoutVars>
      </dgm:prSet>
      <dgm:spPr/>
      <dgm:t>
        <a:bodyPr/>
        <a:lstStyle/>
        <a:p>
          <a:endParaRPr lang="en-US"/>
        </a:p>
      </dgm:t>
    </dgm:pt>
    <dgm:pt modelId="{F98B1E3E-096F-48C5-8062-BE55D5A350CF}" type="pres">
      <dgm:prSet presAssocID="{45993EB3-59A3-4B33-A145-B47E49091A1E}" presName="accent_3" presStyleCnt="0"/>
      <dgm:spPr/>
    </dgm:pt>
    <dgm:pt modelId="{72839F3A-260B-46D7-8E68-76FEEBA15057}" type="pres">
      <dgm:prSet presAssocID="{45993EB3-59A3-4B33-A145-B47E49091A1E}" presName="accentRepeatNode" presStyleLbl="solidFgAcc1" presStyleIdx="2" presStyleCnt="5"/>
      <dgm:spPr>
        <a:solidFill>
          <a:srgbClr val="00B050"/>
        </a:solidFill>
      </dgm:spPr>
      <dgm:t>
        <a:bodyPr/>
        <a:lstStyle/>
        <a:p>
          <a:endParaRPr lang="en-US"/>
        </a:p>
      </dgm:t>
    </dgm:pt>
    <dgm:pt modelId="{50784C02-FA6D-4036-AF38-BC8344E3E045}" type="pres">
      <dgm:prSet presAssocID="{6F30364A-EE01-46A5-9304-0AE938B11CEE}" presName="text_4" presStyleLbl="node1" presStyleIdx="3" presStyleCnt="5">
        <dgm:presLayoutVars>
          <dgm:bulletEnabled val="1"/>
        </dgm:presLayoutVars>
      </dgm:prSet>
      <dgm:spPr/>
      <dgm:t>
        <a:bodyPr/>
        <a:lstStyle/>
        <a:p>
          <a:endParaRPr lang="en-US"/>
        </a:p>
      </dgm:t>
    </dgm:pt>
    <dgm:pt modelId="{DF5CBF6D-501C-4C87-ADF1-3A256FF6F9A0}" type="pres">
      <dgm:prSet presAssocID="{6F30364A-EE01-46A5-9304-0AE938B11CEE}" presName="accent_4" presStyleCnt="0"/>
      <dgm:spPr/>
    </dgm:pt>
    <dgm:pt modelId="{CB26D684-9293-4AB1-B07C-94DD4917907D}" type="pres">
      <dgm:prSet presAssocID="{6F30364A-EE01-46A5-9304-0AE938B11CEE}" presName="accentRepeatNode" presStyleLbl="solidFgAcc1" presStyleIdx="3" presStyleCnt="5"/>
      <dgm:spPr>
        <a:solidFill>
          <a:srgbClr val="CC6600"/>
        </a:solidFill>
      </dgm:spPr>
      <dgm:t>
        <a:bodyPr/>
        <a:lstStyle/>
        <a:p>
          <a:endParaRPr lang="en-US"/>
        </a:p>
      </dgm:t>
    </dgm:pt>
    <dgm:pt modelId="{DD70286A-88AB-4BF7-BBC6-522207A183B1}" type="pres">
      <dgm:prSet presAssocID="{F7C15B5E-C61A-4C75-A38E-CB32B8706709}" presName="text_5" presStyleLbl="node1" presStyleIdx="4" presStyleCnt="5" custScaleY="94707">
        <dgm:presLayoutVars>
          <dgm:bulletEnabled val="1"/>
        </dgm:presLayoutVars>
      </dgm:prSet>
      <dgm:spPr/>
      <dgm:t>
        <a:bodyPr/>
        <a:lstStyle/>
        <a:p>
          <a:endParaRPr lang="en-US"/>
        </a:p>
      </dgm:t>
    </dgm:pt>
    <dgm:pt modelId="{C42693C4-9919-4B1B-95D7-72E144BA2A57}" type="pres">
      <dgm:prSet presAssocID="{F7C15B5E-C61A-4C75-A38E-CB32B8706709}" presName="accent_5" presStyleCnt="0"/>
      <dgm:spPr/>
    </dgm:pt>
    <dgm:pt modelId="{3C4FEECA-1254-41E8-BAE8-E45561F0636D}" type="pres">
      <dgm:prSet presAssocID="{F7C15B5E-C61A-4C75-A38E-CB32B8706709}" presName="accentRepeatNode" presStyleLbl="solidFgAcc1" presStyleIdx="4" presStyleCnt="5"/>
      <dgm:spPr>
        <a:solidFill>
          <a:srgbClr val="00B0F0"/>
        </a:solidFill>
      </dgm:spPr>
      <dgm:t>
        <a:bodyPr/>
        <a:lstStyle/>
        <a:p>
          <a:endParaRPr lang="en-US"/>
        </a:p>
      </dgm:t>
    </dgm:pt>
  </dgm:ptLst>
  <dgm:cxnLst>
    <dgm:cxn modelId="{CD428E34-5B71-48BD-B2E0-F37BF17F39CC}" srcId="{13BF7155-BE45-4CF9-B41C-0D474A570606}" destId="{C706F11F-6035-47FF-9995-9F9454D2E636}" srcOrd="1" destOrd="0" parTransId="{726382BF-1B99-4951-B788-20517642B192}" sibTransId="{8BDA963B-9A8C-49EC-9393-A3542E0B9748}"/>
    <dgm:cxn modelId="{5716C30E-6ED1-4397-91E3-4E26B076BD46}" type="presOf" srcId="{45993EB3-59A3-4B33-A145-B47E49091A1E}" destId="{8471E97E-9928-4F7C-9EB1-A0B044A043C7}" srcOrd="0" destOrd="0" presId="urn:microsoft.com/office/officeart/2008/layout/VerticalCurvedList"/>
    <dgm:cxn modelId="{D2C594F9-FDCA-423E-AB9B-4F617FD7EA82}" type="presOf" srcId="{F7C15B5E-C61A-4C75-A38E-CB32B8706709}" destId="{DD70286A-88AB-4BF7-BBC6-522207A183B1}" srcOrd="0" destOrd="0" presId="urn:microsoft.com/office/officeart/2008/layout/VerticalCurvedList"/>
    <dgm:cxn modelId="{AB152F06-6334-4B7F-9564-F94F50AC4A9A}" srcId="{13BF7155-BE45-4CF9-B41C-0D474A570606}" destId="{F7C15B5E-C61A-4C75-A38E-CB32B8706709}" srcOrd="4" destOrd="0" parTransId="{149E1197-0520-49BD-B274-8CA11AA9A0D5}" sibTransId="{75D448FD-8F9F-4CC2-A5EE-2BC590D6BE90}"/>
    <dgm:cxn modelId="{4C8DBB45-1F9F-4B01-8858-DE39674856E5}" type="presOf" srcId="{13BF7155-BE45-4CF9-B41C-0D474A570606}" destId="{69FC402B-F556-4249-87CF-F2B99AD4BFA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62164988-036C-43D7-886F-911ED9D46DF5}" type="presOf" srcId="{C706F11F-6035-47FF-9995-9F9454D2E636}" destId="{FC17301F-65ED-48B5-ADB3-E7C53E5E2D71}"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F0B5B750-9F2C-44AC-8038-91E85CB48A33}" srcId="{13BF7155-BE45-4CF9-B41C-0D474A570606}" destId="{6F30364A-EE01-46A5-9304-0AE938B11CEE}" srcOrd="3" destOrd="0" parTransId="{108DD8E1-00E4-48F3-9416-3031750CB12A}" sibTransId="{7736522C-AF20-4FC5-A3EB-241CD796160C}"/>
    <dgm:cxn modelId="{6973D19C-A768-4989-AD2C-919272EC303A}" type="presOf" srcId="{6F30364A-EE01-46A5-9304-0AE938B11CEE}" destId="{50784C02-FA6D-4036-AF38-BC8344E3E045}" srcOrd="0" destOrd="0" presId="urn:microsoft.com/office/officeart/2008/layout/VerticalCurvedList"/>
    <dgm:cxn modelId="{471FF48B-10AE-4460-B986-DF94810EAB02}" srcId="{13BF7155-BE45-4CF9-B41C-0D474A570606}" destId="{45993EB3-59A3-4B33-A145-B47E49091A1E}" srcOrd="2" destOrd="0" parTransId="{CBE2E11F-B758-4246-A494-F2A1242FE598}" sibTransId="{6D53BF88-4D51-4C50-AAC0-9BDF79BBBE65}"/>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4F9D86E8-DAF9-442F-9030-5E488D5D683D}" type="presParOf" srcId="{241F2806-A872-4DC0-88E6-5066154DF9EA}" destId="{FC17301F-65ED-48B5-ADB3-E7C53E5E2D71}" srcOrd="3" destOrd="0" presId="urn:microsoft.com/office/officeart/2008/layout/VerticalCurvedList"/>
    <dgm:cxn modelId="{AF7A087D-2C02-4DB6-A832-0523E0ACC489}" type="presParOf" srcId="{241F2806-A872-4DC0-88E6-5066154DF9EA}" destId="{AAB24567-7095-4E4C-9464-E51D72A1B886}" srcOrd="4" destOrd="0" presId="urn:microsoft.com/office/officeart/2008/layout/VerticalCurvedList"/>
    <dgm:cxn modelId="{7485A301-089C-49AF-86ED-B233667512EE}" type="presParOf" srcId="{AAB24567-7095-4E4C-9464-E51D72A1B886}" destId="{A60F5B7C-7E39-4954-8EC1-395B32DA8784}" srcOrd="0" destOrd="0" presId="urn:microsoft.com/office/officeart/2008/layout/VerticalCurvedList"/>
    <dgm:cxn modelId="{BB62F220-1BD2-4E57-8E18-39B514F37B5C}" type="presParOf" srcId="{241F2806-A872-4DC0-88E6-5066154DF9EA}" destId="{8471E97E-9928-4F7C-9EB1-A0B044A043C7}" srcOrd="5" destOrd="0" presId="urn:microsoft.com/office/officeart/2008/layout/VerticalCurvedList"/>
    <dgm:cxn modelId="{DD71477D-9BFE-4C25-98D7-552DA4EF6F33}" type="presParOf" srcId="{241F2806-A872-4DC0-88E6-5066154DF9EA}" destId="{F98B1E3E-096F-48C5-8062-BE55D5A350CF}" srcOrd="6" destOrd="0" presId="urn:microsoft.com/office/officeart/2008/layout/VerticalCurvedList"/>
    <dgm:cxn modelId="{85FD0414-F94E-47A9-A970-2CF068EEB903}" type="presParOf" srcId="{F98B1E3E-096F-48C5-8062-BE55D5A350CF}" destId="{72839F3A-260B-46D7-8E68-76FEEBA15057}" srcOrd="0" destOrd="0" presId="urn:microsoft.com/office/officeart/2008/layout/VerticalCurvedList"/>
    <dgm:cxn modelId="{FA62E8C1-567D-4B4A-8BDF-CB5502FC78A8}" type="presParOf" srcId="{241F2806-A872-4DC0-88E6-5066154DF9EA}" destId="{50784C02-FA6D-4036-AF38-BC8344E3E045}" srcOrd="7" destOrd="0" presId="urn:microsoft.com/office/officeart/2008/layout/VerticalCurvedList"/>
    <dgm:cxn modelId="{43F14328-7EF9-4FAC-8DF4-9FA79956F3B4}" type="presParOf" srcId="{241F2806-A872-4DC0-88E6-5066154DF9EA}" destId="{DF5CBF6D-501C-4C87-ADF1-3A256FF6F9A0}" srcOrd="8" destOrd="0" presId="urn:microsoft.com/office/officeart/2008/layout/VerticalCurvedList"/>
    <dgm:cxn modelId="{40C8AABF-F453-4B05-9E26-8E8607D1BD70}" type="presParOf" srcId="{DF5CBF6D-501C-4C87-ADF1-3A256FF6F9A0}" destId="{CB26D684-9293-4AB1-B07C-94DD4917907D}" srcOrd="0" destOrd="0" presId="urn:microsoft.com/office/officeart/2008/layout/VerticalCurvedList"/>
    <dgm:cxn modelId="{56DB596B-4CC9-41EF-B1E7-8FDA977EF951}" type="presParOf" srcId="{241F2806-A872-4DC0-88E6-5066154DF9EA}" destId="{DD70286A-88AB-4BF7-BBC6-522207A183B1}" srcOrd="9" destOrd="0" presId="urn:microsoft.com/office/officeart/2008/layout/VerticalCurvedList"/>
    <dgm:cxn modelId="{CAE33028-D54B-4834-B36E-99E2F2B0CA73}" type="presParOf" srcId="{241F2806-A872-4DC0-88E6-5066154DF9EA}" destId="{C42693C4-9919-4B1B-95D7-72E144BA2A57}" srcOrd="10" destOrd="0" presId="urn:microsoft.com/office/officeart/2008/layout/VerticalCurvedList"/>
    <dgm:cxn modelId="{E936B250-4524-44A3-9E75-070F60648F21}" type="presParOf" srcId="{C42693C4-9919-4B1B-95D7-72E144BA2A57}"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custT="1"/>
      <dgm:spPr>
        <a:solidFill>
          <a:srgbClr val="FFC000"/>
        </a:solidFill>
        <a:ln>
          <a:noFill/>
        </a:ln>
      </dgm:spPr>
      <dgm:t>
        <a:bodyPr/>
        <a:lstStyle/>
        <a:p>
          <a:r>
            <a:rPr lang="en-US" sz="2000" smtClean="0"/>
            <a:t>Quy luật lây lan tình cảm</a:t>
          </a:r>
          <a:endParaRPr lang="en-US" sz="2000">
            <a:latin typeface="Times New Roman" panose="02020603050405020304" pitchFamily="18" charset="0"/>
            <a:cs typeface="Times New Roman" panose="02020603050405020304" pitchFamily="18" charset="0"/>
          </a:endParaRPr>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custT="1"/>
      <dgm:spPr>
        <a:solidFill>
          <a:srgbClr val="6666FF"/>
        </a:solidFill>
        <a:ln>
          <a:noFill/>
        </a:ln>
      </dgm:spPr>
      <dgm:t>
        <a:bodyPr/>
        <a:lstStyle/>
        <a:p>
          <a:r>
            <a:rPr lang="en-US" sz="2200" smtClean="0"/>
            <a:t>Quy luật pha trộn</a:t>
          </a:r>
          <a:endParaRPr lang="en-US" sz="2200">
            <a:latin typeface="Times New Roman" panose="02020603050405020304" pitchFamily="18" charset="0"/>
            <a:cs typeface="Times New Roman" panose="02020603050405020304" pitchFamily="18" charset="0"/>
          </a:endParaRPr>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C706F11F-6035-47FF-9995-9F9454D2E636}">
      <dgm:prSet phldrT="[Text]" custT="1"/>
      <dgm:spPr>
        <a:solidFill>
          <a:srgbClr val="00B0F0"/>
        </a:solidFill>
        <a:ln>
          <a:noFill/>
        </a:ln>
      </dgm:spPr>
      <dgm:t>
        <a:bodyPr/>
        <a:lstStyle/>
        <a:p>
          <a:r>
            <a:rPr lang="en-US" sz="2200" smtClean="0"/>
            <a:t>Quy luật thích ứng</a:t>
          </a:r>
          <a:endParaRPr lang="en-US" sz="2200">
            <a:latin typeface="Times New Roman" panose="02020603050405020304" pitchFamily="18" charset="0"/>
            <a:cs typeface="Times New Roman" panose="02020603050405020304" pitchFamily="18" charset="0"/>
          </a:endParaRPr>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dgm:t>
        <a:bodyPr/>
        <a:lstStyle/>
        <a:p>
          <a:endParaRPr lang="en-US"/>
        </a:p>
      </dgm:t>
    </dgm:pt>
    <dgm:pt modelId="{45993EB3-59A3-4B33-A145-B47E49091A1E}">
      <dgm:prSet phldrT="[Text]" custT="1"/>
      <dgm:spPr>
        <a:solidFill>
          <a:srgbClr val="CC6600"/>
        </a:solidFill>
        <a:ln>
          <a:noFill/>
        </a:ln>
      </dgm:spPr>
      <dgm:t>
        <a:bodyPr/>
        <a:lstStyle/>
        <a:p>
          <a:r>
            <a:rPr lang="en-US" sz="2200" smtClean="0"/>
            <a:t>Quy luật tương phản</a:t>
          </a:r>
          <a:endParaRPr lang="en-US" sz="2200">
            <a:latin typeface="Times New Roman" panose="02020603050405020304" pitchFamily="18" charset="0"/>
            <a:cs typeface="Times New Roman" panose="02020603050405020304" pitchFamily="18" charset="0"/>
          </a:endParaRPr>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dgm:t>
        <a:bodyPr/>
        <a:lstStyle/>
        <a:p>
          <a:endParaRPr lang="en-US"/>
        </a:p>
      </dgm:t>
    </dgm:pt>
    <dgm:pt modelId="{6F30364A-EE01-46A5-9304-0AE938B11CEE}">
      <dgm:prSet phldrT="[Text]" custT="1"/>
      <dgm:spPr>
        <a:solidFill>
          <a:srgbClr val="00B050"/>
        </a:solidFill>
        <a:ln>
          <a:noFill/>
        </a:ln>
      </dgm:spPr>
      <dgm:t>
        <a:bodyPr/>
        <a:lstStyle/>
        <a:p>
          <a:r>
            <a:rPr lang="en-US" sz="2200" smtClean="0"/>
            <a:t>Quy luật di chuyển</a:t>
          </a:r>
          <a:endParaRPr lang="en-US" sz="2200">
            <a:latin typeface="Times New Roman" panose="02020603050405020304" pitchFamily="18" charset="0"/>
            <a:cs typeface="Times New Roman" panose="02020603050405020304" pitchFamily="18" charset="0"/>
          </a:endParaRPr>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5"/>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5"/>
      <dgm:spPr/>
    </dgm:pt>
    <dgm:pt modelId="{FE5DACDC-D204-4196-9D90-2C749A97F532}" type="pres">
      <dgm:prSet presAssocID="{13BF7155-BE45-4CF9-B41C-0D474A570606}" presName="dstNode" presStyleLbl="node1" presStyleIdx="0" presStyleCnt="5"/>
      <dgm:spPr/>
    </dgm:pt>
    <dgm:pt modelId="{403524E3-91F6-45AB-B12F-51339F9DFC8C}" type="pres">
      <dgm:prSet presAssocID="{5A1B949C-74D4-408C-BF4F-71E7093C8B8A}" presName="text_1" presStyleLbl="node1" presStyleIdx="0" presStyleCnt="5">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5"/>
      <dgm:spPr>
        <a:solidFill>
          <a:srgbClr val="00B0F0"/>
        </a:solidFill>
      </dgm:spPr>
      <dgm:t>
        <a:bodyPr/>
        <a:lstStyle/>
        <a:p>
          <a:endParaRPr lang="en-US"/>
        </a:p>
      </dgm:t>
    </dgm:pt>
    <dgm:pt modelId="{FC17301F-65ED-48B5-ADB3-E7C53E5E2D71}" type="pres">
      <dgm:prSet presAssocID="{C706F11F-6035-47FF-9995-9F9454D2E636}" presName="text_2" presStyleLbl="node1" presStyleIdx="1" presStyleCnt="5">
        <dgm:presLayoutVars>
          <dgm:bulletEnabled val="1"/>
        </dgm:presLayoutVars>
      </dgm:prSet>
      <dgm:spPr/>
      <dgm:t>
        <a:bodyPr/>
        <a:lstStyle/>
        <a:p>
          <a:endParaRPr lang="en-US"/>
        </a:p>
      </dgm:t>
    </dgm:pt>
    <dgm:pt modelId="{AAB24567-7095-4E4C-9464-E51D72A1B886}" type="pres">
      <dgm:prSet presAssocID="{C706F11F-6035-47FF-9995-9F9454D2E636}" presName="accent_2" presStyleCnt="0"/>
      <dgm:spPr/>
    </dgm:pt>
    <dgm:pt modelId="{A60F5B7C-7E39-4954-8EC1-395B32DA8784}" type="pres">
      <dgm:prSet presAssocID="{C706F11F-6035-47FF-9995-9F9454D2E636}" presName="accentRepeatNode" presStyleLbl="solidFgAcc1" presStyleIdx="1" presStyleCnt="5"/>
      <dgm:spPr>
        <a:solidFill>
          <a:srgbClr val="FFC000"/>
        </a:solidFill>
      </dgm:spPr>
    </dgm:pt>
    <dgm:pt modelId="{8471E97E-9928-4F7C-9EB1-A0B044A043C7}" type="pres">
      <dgm:prSet presAssocID="{45993EB3-59A3-4B33-A145-B47E49091A1E}" presName="text_3" presStyleLbl="node1" presStyleIdx="2" presStyleCnt="5">
        <dgm:presLayoutVars>
          <dgm:bulletEnabled val="1"/>
        </dgm:presLayoutVars>
      </dgm:prSet>
      <dgm:spPr/>
      <dgm:t>
        <a:bodyPr/>
        <a:lstStyle/>
        <a:p>
          <a:endParaRPr lang="en-US"/>
        </a:p>
      </dgm:t>
    </dgm:pt>
    <dgm:pt modelId="{F98B1E3E-096F-48C5-8062-BE55D5A350CF}" type="pres">
      <dgm:prSet presAssocID="{45993EB3-59A3-4B33-A145-B47E49091A1E}" presName="accent_3" presStyleCnt="0"/>
      <dgm:spPr/>
    </dgm:pt>
    <dgm:pt modelId="{72839F3A-260B-46D7-8E68-76FEEBA15057}" type="pres">
      <dgm:prSet presAssocID="{45993EB3-59A3-4B33-A145-B47E49091A1E}" presName="accentRepeatNode" presStyleLbl="solidFgAcc1" presStyleIdx="2" presStyleCnt="5"/>
      <dgm:spPr>
        <a:solidFill>
          <a:srgbClr val="00B050"/>
        </a:solidFill>
      </dgm:spPr>
      <dgm:t>
        <a:bodyPr/>
        <a:lstStyle/>
        <a:p>
          <a:endParaRPr lang="en-US"/>
        </a:p>
      </dgm:t>
    </dgm:pt>
    <dgm:pt modelId="{50784C02-FA6D-4036-AF38-BC8344E3E045}" type="pres">
      <dgm:prSet presAssocID="{6F30364A-EE01-46A5-9304-0AE938B11CEE}" presName="text_4" presStyleLbl="node1" presStyleIdx="3" presStyleCnt="5">
        <dgm:presLayoutVars>
          <dgm:bulletEnabled val="1"/>
        </dgm:presLayoutVars>
      </dgm:prSet>
      <dgm:spPr/>
      <dgm:t>
        <a:bodyPr/>
        <a:lstStyle/>
        <a:p>
          <a:endParaRPr lang="en-US"/>
        </a:p>
      </dgm:t>
    </dgm:pt>
    <dgm:pt modelId="{DF5CBF6D-501C-4C87-ADF1-3A256FF6F9A0}" type="pres">
      <dgm:prSet presAssocID="{6F30364A-EE01-46A5-9304-0AE938B11CEE}" presName="accent_4" presStyleCnt="0"/>
      <dgm:spPr/>
    </dgm:pt>
    <dgm:pt modelId="{CB26D684-9293-4AB1-B07C-94DD4917907D}" type="pres">
      <dgm:prSet presAssocID="{6F30364A-EE01-46A5-9304-0AE938B11CEE}" presName="accentRepeatNode" presStyleLbl="solidFgAcc1" presStyleIdx="3" presStyleCnt="5"/>
      <dgm:spPr>
        <a:solidFill>
          <a:srgbClr val="CC6600"/>
        </a:solidFill>
      </dgm:spPr>
      <dgm:t>
        <a:bodyPr/>
        <a:lstStyle/>
        <a:p>
          <a:endParaRPr lang="en-US"/>
        </a:p>
      </dgm:t>
    </dgm:pt>
    <dgm:pt modelId="{DD70286A-88AB-4BF7-BBC6-522207A183B1}" type="pres">
      <dgm:prSet presAssocID="{F7C15B5E-C61A-4C75-A38E-CB32B8706709}" presName="text_5" presStyleLbl="node1" presStyleIdx="4" presStyleCnt="5" custScaleY="94707">
        <dgm:presLayoutVars>
          <dgm:bulletEnabled val="1"/>
        </dgm:presLayoutVars>
      </dgm:prSet>
      <dgm:spPr/>
      <dgm:t>
        <a:bodyPr/>
        <a:lstStyle/>
        <a:p>
          <a:endParaRPr lang="en-US"/>
        </a:p>
      </dgm:t>
    </dgm:pt>
    <dgm:pt modelId="{C42693C4-9919-4B1B-95D7-72E144BA2A57}" type="pres">
      <dgm:prSet presAssocID="{F7C15B5E-C61A-4C75-A38E-CB32B8706709}" presName="accent_5" presStyleCnt="0"/>
      <dgm:spPr/>
    </dgm:pt>
    <dgm:pt modelId="{3C4FEECA-1254-41E8-BAE8-E45561F0636D}" type="pres">
      <dgm:prSet presAssocID="{F7C15B5E-C61A-4C75-A38E-CB32B8706709}" presName="accentRepeatNode" presStyleLbl="solidFgAcc1" presStyleIdx="4" presStyleCnt="5"/>
      <dgm:spPr>
        <a:solidFill>
          <a:srgbClr val="00B0F0"/>
        </a:solidFill>
      </dgm:spPr>
      <dgm:t>
        <a:bodyPr/>
        <a:lstStyle/>
        <a:p>
          <a:endParaRPr lang="en-US"/>
        </a:p>
      </dgm:t>
    </dgm:pt>
  </dgm:ptLst>
  <dgm:cxnLst>
    <dgm:cxn modelId="{CD428E34-5B71-48BD-B2E0-F37BF17F39CC}" srcId="{13BF7155-BE45-4CF9-B41C-0D474A570606}" destId="{C706F11F-6035-47FF-9995-9F9454D2E636}" srcOrd="1" destOrd="0" parTransId="{726382BF-1B99-4951-B788-20517642B192}" sibTransId="{8BDA963B-9A8C-49EC-9393-A3542E0B9748}"/>
    <dgm:cxn modelId="{5716C30E-6ED1-4397-91E3-4E26B076BD46}" type="presOf" srcId="{45993EB3-59A3-4B33-A145-B47E49091A1E}" destId="{8471E97E-9928-4F7C-9EB1-A0B044A043C7}" srcOrd="0" destOrd="0" presId="urn:microsoft.com/office/officeart/2008/layout/VerticalCurvedList"/>
    <dgm:cxn modelId="{D2C594F9-FDCA-423E-AB9B-4F617FD7EA82}" type="presOf" srcId="{F7C15B5E-C61A-4C75-A38E-CB32B8706709}" destId="{DD70286A-88AB-4BF7-BBC6-522207A183B1}" srcOrd="0" destOrd="0" presId="urn:microsoft.com/office/officeart/2008/layout/VerticalCurvedList"/>
    <dgm:cxn modelId="{AB152F06-6334-4B7F-9564-F94F50AC4A9A}" srcId="{13BF7155-BE45-4CF9-B41C-0D474A570606}" destId="{F7C15B5E-C61A-4C75-A38E-CB32B8706709}" srcOrd="4" destOrd="0" parTransId="{149E1197-0520-49BD-B274-8CA11AA9A0D5}" sibTransId="{75D448FD-8F9F-4CC2-A5EE-2BC590D6BE90}"/>
    <dgm:cxn modelId="{4C8DBB45-1F9F-4B01-8858-DE39674856E5}" type="presOf" srcId="{13BF7155-BE45-4CF9-B41C-0D474A570606}" destId="{69FC402B-F556-4249-87CF-F2B99AD4BFA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62164988-036C-43D7-886F-911ED9D46DF5}" type="presOf" srcId="{C706F11F-6035-47FF-9995-9F9454D2E636}" destId="{FC17301F-65ED-48B5-ADB3-E7C53E5E2D71}"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F0B5B750-9F2C-44AC-8038-91E85CB48A33}" srcId="{13BF7155-BE45-4CF9-B41C-0D474A570606}" destId="{6F30364A-EE01-46A5-9304-0AE938B11CEE}" srcOrd="3" destOrd="0" parTransId="{108DD8E1-00E4-48F3-9416-3031750CB12A}" sibTransId="{7736522C-AF20-4FC5-A3EB-241CD796160C}"/>
    <dgm:cxn modelId="{6973D19C-A768-4989-AD2C-919272EC303A}" type="presOf" srcId="{6F30364A-EE01-46A5-9304-0AE938B11CEE}" destId="{50784C02-FA6D-4036-AF38-BC8344E3E045}" srcOrd="0" destOrd="0" presId="urn:microsoft.com/office/officeart/2008/layout/VerticalCurvedList"/>
    <dgm:cxn modelId="{471FF48B-10AE-4460-B986-DF94810EAB02}" srcId="{13BF7155-BE45-4CF9-B41C-0D474A570606}" destId="{45993EB3-59A3-4B33-A145-B47E49091A1E}" srcOrd="2" destOrd="0" parTransId="{CBE2E11F-B758-4246-A494-F2A1242FE598}" sibTransId="{6D53BF88-4D51-4C50-AAC0-9BDF79BBBE65}"/>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4F9D86E8-DAF9-442F-9030-5E488D5D683D}" type="presParOf" srcId="{241F2806-A872-4DC0-88E6-5066154DF9EA}" destId="{FC17301F-65ED-48B5-ADB3-E7C53E5E2D71}" srcOrd="3" destOrd="0" presId="urn:microsoft.com/office/officeart/2008/layout/VerticalCurvedList"/>
    <dgm:cxn modelId="{AF7A087D-2C02-4DB6-A832-0523E0ACC489}" type="presParOf" srcId="{241F2806-A872-4DC0-88E6-5066154DF9EA}" destId="{AAB24567-7095-4E4C-9464-E51D72A1B886}" srcOrd="4" destOrd="0" presId="urn:microsoft.com/office/officeart/2008/layout/VerticalCurvedList"/>
    <dgm:cxn modelId="{7485A301-089C-49AF-86ED-B233667512EE}" type="presParOf" srcId="{AAB24567-7095-4E4C-9464-E51D72A1B886}" destId="{A60F5B7C-7E39-4954-8EC1-395B32DA8784}" srcOrd="0" destOrd="0" presId="urn:microsoft.com/office/officeart/2008/layout/VerticalCurvedList"/>
    <dgm:cxn modelId="{BB62F220-1BD2-4E57-8E18-39B514F37B5C}" type="presParOf" srcId="{241F2806-A872-4DC0-88E6-5066154DF9EA}" destId="{8471E97E-9928-4F7C-9EB1-A0B044A043C7}" srcOrd="5" destOrd="0" presId="urn:microsoft.com/office/officeart/2008/layout/VerticalCurvedList"/>
    <dgm:cxn modelId="{DD71477D-9BFE-4C25-98D7-552DA4EF6F33}" type="presParOf" srcId="{241F2806-A872-4DC0-88E6-5066154DF9EA}" destId="{F98B1E3E-096F-48C5-8062-BE55D5A350CF}" srcOrd="6" destOrd="0" presId="urn:microsoft.com/office/officeart/2008/layout/VerticalCurvedList"/>
    <dgm:cxn modelId="{85FD0414-F94E-47A9-A970-2CF068EEB903}" type="presParOf" srcId="{F98B1E3E-096F-48C5-8062-BE55D5A350CF}" destId="{72839F3A-260B-46D7-8E68-76FEEBA15057}" srcOrd="0" destOrd="0" presId="urn:microsoft.com/office/officeart/2008/layout/VerticalCurvedList"/>
    <dgm:cxn modelId="{FA62E8C1-567D-4B4A-8BDF-CB5502FC78A8}" type="presParOf" srcId="{241F2806-A872-4DC0-88E6-5066154DF9EA}" destId="{50784C02-FA6D-4036-AF38-BC8344E3E045}" srcOrd="7" destOrd="0" presId="urn:microsoft.com/office/officeart/2008/layout/VerticalCurvedList"/>
    <dgm:cxn modelId="{43F14328-7EF9-4FAC-8DF4-9FA79956F3B4}" type="presParOf" srcId="{241F2806-A872-4DC0-88E6-5066154DF9EA}" destId="{DF5CBF6D-501C-4C87-ADF1-3A256FF6F9A0}" srcOrd="8" destOrd="0" presId="urn:microsoft.com/office/officeart/2008/layout/VerticalCurvedList"/>
    <dgm:cxn modelId="{40C8AABF-F453-4B05-9E26-8E8607D1BD70}" type="presParOf" srcId="{DF5CBF6D-501C-4C87-ADF1-3A256FF6F9A0}" destId="{CB26D684-9293-4AB1-B07C-94DD4917907D}" srcOrd="0" destOrd="0" presId="urn:microsoft.com/office/officeart/2008/layout/VerticalCurvedList"/>
    <dgm:cxn modelId="{56DB596B-4CC9-41EF-B1E7-8FDA977EF951}" type="presParOf" srcId="{241F2806-A872-4DC0-88E6-5066154DF9EA}" destId="{DD70286A-88AB-4BF7-BBC6-522207A183B1}" srcOrd="9" destOrd="0" presId="urn:microsoft.com/office/officeart/2008/layout/VerticalCurvedList"/>
    <dgm:cxn modelId="{CAE33028-D54B-4834-B36E-99E2F2B0CA73}" type="presParOf" srcId="{241F2806-A872-4DC0-88E6-5066154DF9EA}" destId="{C42693C4-9919-4B1B-95D7-72E144BA2A57}" srcOrd="10" destOrd="0" presId="urn:microsoft.com/office/officeart/2008/layout/VerticalCurvedList"/>
    <dgm:cxn modelId="{E936B250-4524-44A3-9E75-070F60648F21}" type="presParOf" srcId="{C42693C4-9919-4B1B-95D7-72E144BA2A57}"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custT="1"/>
      <dgm:spPr>
        <a:solidFill>
          <a:srgbClr val="FFC000"/>
        </a:solidFill>
        <a:ln>
          <a:noFill/>
        </a:ln>
      </dgm:spPr>
      <dgm:t>
        <a:bodyPr/>
        <a:lstStyle/>
        <a:p>
          <a:r>
            <a:rPr lang="en-US" sz="2000" smtClean="0"/>
            <a:t>Quy luật lây lan tình cảm</a:t>
          </a:r>
          <a:endParaRPr lang="en-US" sz="2000">
            <a:latin typeface="Times New Roman" panose="02020603050405020304" pitchFamily="18" charset="0"/>
            <a:cs typeface="Times New Roman" panose="02020603050405020304" pitchFamily="18" charset="0"/>
          </a:endParaRPr>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custT="1"/>
      <dgm:spPr>
        <a:solidFill>
          <a:srgbClr val="6666FF"/>
        </a:solidFill>
        <a:ln>
          <a:noFill/>
        </a:ln>
      </dgm:spPr>
      <dgm:t>
        <a:bodyPr/>
        <a:lstStyle/>
        <a:p>
          <a:r>
            <a:rPr lang="en-US" sz="2200" smtClean="0"/>
            <a:t>Quy luật pha trộn</a:t>
          </a:r>
          <a:endParaRPr lang="en-US" sz="2200">
            <a:latin typeface="Times New Roman" panose="02020603050405020304" pitchFamily="18" charset="0"/>
            <a:cs typeface="Times New Roman" panose="02020603050405020304" pitchFamily="18" charset="0"/>
          </a:endParaRPr>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C706F11F-6035-47FF-9995-9F9454D2E636}">
      <dgm:prSet phldrT="[Text]" custT="1"/>
      <dgm:spPr>
        <a:solidFill>
          <a:srgbClr val="00B0F0"/>
        </a:solidFill>
        <a:ln>
          <a:noFill/>
        </a:ln>
      </dgm:spPr>
      <dgm:t>
        <a:bodyPr/>
        <a:lstStyle/>
        <a:p>
          <a:r>
            <a:rPr lang="en-US" sz="2200" smtClean="0"/>
            <a:t>Quy luật thích ứng</a:t>
          </a:r>
          <a:endParaRPr lang="en-US" sz="2200">
            <a:latin typeface="Times New Roman" panose="02020603050405020304" pitchFamily="18" charset="0"/>
            <a:cs typeface="Times New Roman" panose="02020603050405020304" pitchFamily="18" charset="0"/>
          </a:endParaRPr>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dgm:t>
        <a:bodyPr/>
        <a:lstStyle/>
        <a:p>
          <a:endParaRPr lang="en-US"/>
        </a:p>
      </dgm:t>
    </dgm:pt>
    <dgm:pt modelId="{45993EB3-59A3-4B33-A145-B47E49091A1E}">
      <dgm:prSet phldrT="[Text]" custT="1"/>
      <dgm:spPr>
        <a:solidFill>
          <a:srgbClr val="CC6600"/>
        </a:solidFill>
        <a:ln>
          <a:noFill/>
        </a:ln>
      </dgm:spPr>
      <dgm:t>
        <a:bodyPr/>
        <a:lstStyle/>
        <a:p>
          <a:r>
            <a:rPr lang="en-US" sz="2200" smtClean="0"/>
            <a:t>Quy luật tương phản</a:t>
          </a:r>
          <a:endParaRPr lang="en-US" sz="2200">
            <a:latin typeface="Times New Roman" panose="02020603050405020304" pitchFamily="18" charset="0"/>
            <a:cs typeface="Times New Roman" panose="02020603050405020304" pitchFamily="18" charset="0"/>
          </a:endParaRPr>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dgm:t>
        <a:bodyPr/>
        <a:lstStyle/>
        <a:p>
          <a:endParaRPr lang="en-US"/>
        </a:p>
      </dgm:t>
    </dgm:pt>
    <dgm:pt modelId="{6F30364A-EE01-46A5-9304-0AE938B11CEE}">
      <dgm:prSet phldrT="[Text]" custT="1"/>
      <dgm:spPr>
        <a:solidFill>
          <a:srgbClr val="00B050"/>
        </a:solidFill>
        <a:ln>
          <a:noFill/>
        </a:ln>
      </dgm:spPr>
      <dgm:t>
        <a:bodyPr/>
        <a:lstStyle/>
        <a:p>
          <a:r>
            <a:rPr lang="en-US" sz="2200" smtClean="0"/>
            <a:t>Quy luật di chuyển</a:t>
          </a:r>
          <a:endParaRPr lang="en-US" sz="2200">
            <a:latin typeface="Times New Roman" panose="02020603050405020304" pitchFamily="18" charset="0"/>
            <a:cs typeface="Times New Roman" panose="02020603050405020304" pitchFamily="18" charset="0"/>
          </a:endParaRPr>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5"/>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5"/>
      <dgm:spPr/>
    </dgm:pt>
    <dgm:pt modelId="{FE5DACDC-D204-4196-9D90-2C749A97F532}" type="pres">
      <dgm:prSet presAssocID="{13BF7155-BE45-4CF9-B41C-0D474A570606}" presName="dstNode" presStyleLbl="node1" presStyleIdx="0" presStyleCnt="5"/>
      <dgm:spPr/>
    </dgm:pt>
    <dgm:pt modelId="{403524E3-91F6-45AB-B12F-51339F9DFC8C}" type="pres">
      <dgm:prSet presAssocID="{5A1B949C-74D4-408C-BF4F-71E7093C8B8A}" presName="text_1" presStyleLbl="node1" presStyleIdx="0" presStyleCnt="5">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5"/>
      <dgm:spPr>
        <a:solidFill>
          <a:srgbClr val="00B0F0"/>
        </a:solidFill>
      </dgm:spPr>
      <dgm:t>
        <a:bodyPr/>
        <a:lstStyle/>
        <a:p>
          <a:endParaRPr lang="en-US"/>
        </a:p>
      </dgm:t>
    </dgm:pt>
    <dgm:pt modelId="{FC17301F-65ED-48B5-ADB3-E7C53E5E2D71}" type="pres">
      <dgm:prSet presAssocID="{C706F11F-6035-47FF-9995-9F9454D2E636}" presName="text_2" presStyleLbl="node1" presStyleIdx="1" presStyleCnt="5">
        <dgm:presLayoutVars>
          <dgm:bulletEnabled val="1"/>
        </dgm:presLayoutVars>
      </dgm:prSet>
      <dgm:spPr/>
      <dgm:t>
        <a:bodyPr/>
        <a:lstStyle/>
        <a:p>
          <a:endParaRPr lang="en-US"/>
        </a:p>
      </dgm:t>
    </dgm:pt>
    <dgm:pt modelId="{AAB24567-7095-4E4C-9464-E51D72A1B886}" type="pres">
      <dgm:prSet presAssocID="{C706F11F-6035-47FF-9995-9F9454D2E636}" presName="accent_2" presStyleCnt="0"/>
      <dgm:spPr/>
    </dgm:pt>
    <dgm:pt modelId="{A60F5B7C-7E39-4954-8EC1-395B32DA8784}" type="pres">
      <dgm:prSet presAssocID="{C706F11F-6035-47FF-9995-9F9454D2E636}" presName="accentRepeatNode" presStyleLbl="solidFgAcc1" presStyleIdx="1" presStyleCnt="5"/>
      <dgm:spPr>
        <a:solidFill>
          <a:srgbClr val="FFC000"/>
        </a:solidFill>
      </dgm:spPr>
    </dgm:pt>
    <dgm:pt modelId="{8471E97E-9928-4F7C-9EB1-A0B044A043C7}" type="pres">
      <dgm:prSet presAssocID="{45993EB3-59A3-4B33-A145-B47E49091A1E}" presName="text_3" presStyleLbl="node1" presStyleIdx="2" presStyleCnt="5">
        <dgm:presLayoutVars>
          <dgm:bulletEnabled val="1"/>
        </dgm:presLayoutVars>
      </dgm:prSet>
      <dgm:spPr/>
      <dgm:t>
        <a:bodyPr/>
        <a:lstStyle/>
        <a:p>
          <a:endParaRPr lang="en-US"/>
        </a:p>
      </dgm:t>
    </dgm:pt>
    <dgm:pt modelId="{F98B1E3E-096F-48C5-8062-BE55D5A350CF}" type="pres">
      <dgm:prSet presAssocID="{45993EB3-59A3-4B33-A145-B47E49091A1E}" presName="accent_3" presStyleCnt="0"/>
      <dgm:spPr/>
    </dgm:pt>
    <dgm:pt modelId="{72839F3A-260B-46D7-8E68-76FEEBA15057}" type="pres">
      <dgm:prSet presAssocID="{45993EB3-59A3-4B33-A145-B47E49091A1E}" presName="accentRepeatNode" presStyleLbl="solidFgAcc1" presStyleIdx="2" presStyleCnt="5"/>
      <dgm:spPr>
        <a:solidFill>
          <a:srgbClr val="00B050"/>
        </a:solidFill>
      </dgm:spPr>
      <dgm:t>
        <a:bodyPr/>
        <a:lstStyle/>
        <a:p>
          <a:endParaRPr lang="en-US"/>
        </a:p>
      </dgm:t>
    </dgm:pt>
    <dgm:pt modelId="{50784C02-FA6D-4036-AF38-BC8344E3E045}" type="pres">
      <dgm:prSet presAssocID="{6F30364A-EE01-46A5-9304-0AE938B11CEE}" presName="text_4" presStyleLbl="node1" presStyleIdx="3" presStyleCnt="5">
        <dgm:presLayoutVars>
          <dgm:bulletEnabled val="1"/>
        </dgm:presLayoutVars>
      </dgm:prSet>
      <dgm:spPr/>
      <dgm:t>
        <a:bodyPr/>
        <a:lstStyle/>
        <a:p>
          <a:endParaRPr lang="en-US"/>
        </a:p>
      </dgm:t>
    </dgm:pt>
    <dgm:pt modelId="{DF5CBF6D-501C-4C87-ADF1-3A256FF6F9A0}" type="pres">
      <dgm:prSet presAssocID="{6F30364A-EE01-46A5-9304-0AE938B11CEE}" presName="accent_4" presStyleCnt="0"/>
      <dgm:spPr/>
    </dgm:pt>
    <dgm:pt modelId="{CB26D684-9293-4AB1-B07C-94DD4917907D}" type="pres">
      <dgm:prSet presAssocID="{6F30364A-EE01-46A5-9304-0AE938B11CEE}" presName="accentRepeatNode" presStyleLbl="solidFgAcc1" presStyleIdx="3" presStyleCnt="5"/>
      <dgm:spPr>
        <a:solidFill>
          <a:srgbClr val="CC6600"/>
        </a:solidFill>
      </dgm:spPr>
      <dgm:t>
        <a:bodyPr/>
        <a:lstStyle/>
        <a:p>
          <a:endParaRPr lang="en-US"/>
        </a:p>
      </dgm:t>
    </dgm:pt>
    <dgm:pt modelId="{DD70286A-88AB-4BF7-BBC6-522207A183B1}" type="pres">
      <dgm:prSet presAssocID="{F7C15B5E-C61A-4C75-A38E-CB32B8706709}" presName="text_5" presStyleLbl="node1" presStyleIdx="4" presStyleCnt="5" custScaleY="94707">
        <dgm:presLayoutVars>
          <dgm:bulletEnabled val="1"/>
        </dgm:presLayoutVars>
      </dgm:prSet>
      <dgm:spPr/>
      <dgm:t>
        <a:bodyPr/>
        <a:lstStyle/>
        <a:p>
          <a:endParaRPr lang="en-US"/>
        </a:p>
      </dgm:t>
    </dgm:pt>
    <dgm:pt modelId="{C42693C4-9919-4B1B-95D7-72E144BA2A57}" type="pres">
      <dgm:prSet presAssocID="{F7C15B5E-C61A-4C75-A38E-CB32B8706709}" presName="accent_5" presStyleCnt="0"/>
      <dgm:spPr/>
    </dgm:pt>
    <dgm:pt modelId="{3C4FEECA-1254-41E8-BAE8-E45561F0636D}" type="pres">
      <dgm:prSet presAssocID="{F7C15B5E-C61A-4C75-A38E-CB32B8706709}" presName="accentRepeatNode" presStyleLbl="solidFgAcc1" presStyleIdx="4" presStyleCnt="5"/>
      <dgm:spPr>
        <a:solidFill>
          <a:srgbClr val="00B0F0"/>
        </a:solidFill>
      </dgm:spPr>
      <dgm:t>
        <a:bodyPr/>
        <a:lstStyle/>
        <a:p>
          <a:endParaRPr lang="en-US"/>
        </a:p>
      </dgm:t>
    </dgm:pt>
  </dgm:ptLst>
  <dgm:cxnLst>
    <dgm:cxn modelId="{CD428E34-5B71-48BD-B2E0-F37BF17F39CC}" srcId="{13BF7155-BE45-4CF9-B41C-0D474A570606}" destId="{C706F11F-6035-47FF-9995-9F9454D2E636}" srcOrd="1" destOrd="0" parTransId="{726382BF-1B99-4951-B788-20517642B192}" sibTransId="{8BDA963B-9A8C-49EC-9393-A3542E0B9748}"/>
    <dgm:cxn modelId="{5716C30E-6ED1-4397-91E3-4E26B076BD46}" type="presOf" srcId="{45993EB3-59A3-4B33-A145-B47E49091A1E}" destId="{8471E97E-9928-4F7C-9EB1-A0B044A043C7}" srcOrd="0" destOrd="0" presId="urn:microsoft.com/office/officeart/2008/layout/VerticalCurvedList"/>
    <dgm:cxn modelId="{D2C594F9-FDCA-423E-AB9B-4F617FD7EA82}" type="presOf" srcId="{F7C15B5E-C61A-4C75-A38E-CB32B8706709}" destId="{DD70286A-88AB-4BF7-BBC6-522207A183B1}" srcOrd="0" destOrd="0" presId="urn:microsoft.com/office/officeart/2008/layout/VerticalCurvedList"/>
    <dgm:cxn modelId="{AB152F06-6334-4B7F-9564-F94F50AC4A9A}" srcId="{13BF7155-BE45-4CF9-B41C-0D474A570606}" destId="{F7C15B5E-C61A-4C75-A38E-CB32B8706709}" srcOrd="4" destOrd="0" parTransId="{149E1197-0520-49BD-B274-8CA11AA9A0D5}" sibTransId="{75D448FD-8F9F-4CC2-A5EE-2BC590D6BE90}"/>
    <dgm:cxn modelId="{4C8DBB45-1F9F-4B01-8858-DE39674856E5}" type="presOf" srcId="{13BF7155-BE45-4CF9-B41C-0D474A570606}" destId="{69FC402B-F556-4249-87CF-F2B99AD4BFA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62164988-036C-43D7-886F-911ED9D46DF5}" type="presOf" srcId="{C706F11F-6035-47FF-9995-9F9454D2E636}" destId="{FC17301F-65ED-48B5-ADB3-E7C53E5E2D71}"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F0B5B750-9F2C-44AC-8038-91E85CB48A33}" srcId="{13BF7155-BE45-4CF9-B41C-0D474A570606}" destId="{6F30364A-EE01-46A5-9304-0AE938B11CEE}" srcOrd="3" destOrd="0" parTransId="{108DD8E1-00E4-48F3-9416-3031750CB12A}" sibTransId="{7736522C-AF20-4FC5-A3EB-241CD796160C}"/>
    <dgm:cxn modelId="{6973D19C-A768-4989-AD2C-919272EC303A}" type="presOf" srcId="{6F30364A-EE01-46A5-9304-0AE938B11CEE}" destId="{50784C02-FA6D-4036-AF38-BC8344E3E045}" srcOrd="0" destOrd="0" presId="urn:microsoft.com/office/officeart/2008/layout/VerticalCurvedList"/>
    <dgm:cxn modelId="{471FF48B-10AE-4460-B986-DF94810EAB02}" srcId="{13BF7155-BE45-4CF9-B41C-0D474A570606}" destId="{45993EB3-59A3-4B33-A145-B47E49091A1E}" srcOrd="2" destOrd="0" parTransId="{CBE2E11F-B758-4246-A494-F2A1242FE598}" sibTransId="{6D53BF88-4D51-4C50-AAC0-9BDF79BBBE65}"/>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4F9D86E8-DAF9-442F-9030-5E488D5D683D}" type="presParOf" srcId="{241F2806-A872-4DC0-88E6-5066154DF9EA}" destId="{FC17301F-65ED-48B5-ADB3-E7C53E5E2D71}" srcOrd="3" destOrd="0" presId="urn:microsoft.com/office/officeart/2008/layout/VerticalCurvedList"/>
    <dgm:cxn modelId="{AF7A087D-2C02-4DB6-A832-0523E0ACC489}" type="presParOf" srcId="{241F2806-A872-4DC0-88E6-5066154DF9EA}" destId="{AAB24567-7095-4E4C-9464-E51D72A1B886}" srcOrd="4" destOrd="0" presId="urn:microsoft.com/office/officeart/2008/layout/VerticalCurvedList"/>
    <dgm:cxn modelId="{7485A301-089C-49AF-86ED-B233667512EE}" type="presParOf" srcId="{AAB24567-7095-4E4C-9464-E51D72A1B886}" destId="{A60F5B7C-7E39-4954-8EC1-395B32DA8784}" srcOrd="0" destOrd="0" presId="urn:microsoft.com/office/officeart/2008/layout/VerticalCurvedList"/>
    <dgm:cxn modelId="{BB62F220-1BD2-4E57-8E18-39B514F37B5C}" type="presParOf" srcId="{241F2806-A872-4DC0-88E6-5066154DF9EA}" destId="{8471E97E-9928-4F7C-9EB1-A0B044A043C7}" srcOrd="5" destOrd="0" presId="urn:microsoft.com/office/officeart/2008/layout/VerticalCurvedList"/>
    <dgm:cxn modelId="{DD71477D-9BFE-4C25-98D7-552DA4EF6F33}" type="presParOf" srcId="{241F2806-A872-4DC0-88E6-5066154DF9EA}" destId="{F98B1E3E-096F-48C5-8062-BE55D5A350CF}" srcOrd="6" destOrd="0" presId="urn:microsoft.com/office/officeart/2008/layout/VerticalCurvedList"/>
    <dgm:cxn modelId="{85FD0414-F94E-47A9-A970-2CF068EEB903}" type="presParOf" srcId="{F98B1E3E-096F-48C5-8062-BE55D5A350CF}" destId="{72839F3A-260B-46D7-8E68-76FEEBA15057}" srcOrd="0" destOrd="0" presId="urn:microsoft.com/office/officeart/2008/layout/VerticalCurvedList"/>
    <dgm:cxn modelId="{FA62E8C1-567D-4B4A-8BDF-CB5502FC78A8}" type="presParOf" srcId="{241F2806-A872-4DC0-88E6-5066154DF9EA}" destId="{50784C02-FA6D-4036-AF38-BC8344E3E045}" srcOrd="7" destOrd="0" presId="urn:microsoft.com/office/officeart/2008/layout/VerticalCurvedList"/>
    <dgm:cxn modelId="{43F14328-7EF9-4FAC-8DF4-9FA79956F3B4}" type="presParOf" srcId="{241F2806-A872-4DC0-88E6-5066154DF9EA}" destId="{DF5CBF6D-501C-4C87-ADF1-3A256FF6F9A0}" srcOrd="8" destOrd="0" presId="urn:microsoft.com/office/officeart/2008/layout/VerticalCurvedList"/>
    <dgm:cxn modelId="{40C8AABF-F453-4B05-9E26-8E8607D1BD70}" type="presParOf" srcId="{DF5CBF6D-501C-4C87-ADF1-3A256FF6F9A0}" destId="{CB26D684-9293-4AB1-B07C-94DD4917907D}" srcOrd="0" destOrd="0" presId="urn:microsoft.com/office/officeart/2008/layout/VerticalCurvedList"/>
    <dgm:cxn modelId="{56DB596B-4CC9-41EF-B1E7-8FDA977EF951}" type="presParOf" srcId="{241F2806-A872-4DC0-88E6-5066154DF9EA}" destId="{DD70286A-88AB-4BF7-BBC6-522207A183B1}" srcOrd="9" destOrd="0" presId="urn:microsoft.com/office/officeart/2008/layout/VerticalCurvedList"/>
    <dgm:cxn modelId="{CAE33028-D54B-4834-B36E-99E2F2B0CA73}" type="presParOf" srcId="{241F2806-A872-4DC0-88E6-5066154DF9EA}" destId="{C42693C4-9919-4B1B-95D7-72E144BA2A57}" srcOrd="10" destOrd="0" presId="urn:microsoft.com/office/officeart/2008/layout/VerticalCurvedList"/>
    <dgm:cxn modelId="{E936B250-4524-44A3-9E75-070F60648F21}" type="presParOf" srcId="{C42693C4-9919-4B1B-95D7-72E144BA2A57}"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B39A243-3100-43A2-BCFC-BA31DDC005B3}"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US"/>
        </a:p>
      </dgm:t>
    </dgm:pt>
    <dgm:pt modelId="{7AF159F9-D9A9-4EB4-A796-61FBA285F105}">
      <dgm:prSet phldrT="[Text]" phldr="1"/>
      <dgm:spPr>
        <a:solidFill>
          <a:srgbClr val="92D050"/>
        </a:solidFill>
      </dgm:spPr>
      <dgm:t>
        <a:bodyPr/>
        <a:lstStyle/>
        <a:p>
          <a:endParaRPr lang="en-US"/>
        </a:p>
      </dgm:t>
    </dgm:pt>
    <dgm:pt modelId="{8F62BC15-18ED-485F-9448-7873155883CF}" type="parTrans" cxnId="{9C7C972D-15BE-4BDC-A941-7710FC9EF44E}">
      <dgm:prSet/>
      <dgm:spPr/>
      <dgm:t>
        <a:bodyPr/>
        <a:lstStyle/>
        <a:p>
          <a:endParaRPr lang="en-US"/>
        </a:p>
      </dgm:t>
    </dgm:pt>
    <dgm:pt modelId="{EDDCEA7E-9016-4246-A62E-C3AE20A20255}" type="sibTrans" cxnId="{9C7C972D-15BE-4BDC-A941-7710FC9EF44E}">
      <dgm:prSet/>
      <dgm:spPr/>
      <dgm:t>
        <a:bodyPr/>
        <a:lstStyle/>
        <a:p>
          <a:endParaRPr lang="en-US"/>
        </a:p>
      </dgm:t>
    </dgm:pt>
    <dgm:pt modelId="{1DE0EDD1-D5D7-4078-8E8F-DA47AD85AEF9}">
      <dgm:prSet phldrT="[Text]"/>
      <dgm:spPr/>
      <dgm:t>
        <a:bodyPr/>
        <a:lstStyle/>
        <a:p>
          <a:pPr algn="just"/>
          <a:r>
            <a:rPr lang="en-US" smtClean="0"/>
            <a:t>Nhu cầu là những đòi hỏi mà con người cần có để sống, tồn tại và phát triển</a:t>
          </a:r>
          <a:endParaRPr lang="en-US"/>
        </a:p>
      </dgm:t>
    </dgm:pt>
    <dgm:pt modelId="{AE70813F-11E4-40BB-ACCE-67932A2193B7}" type="parTrans" cxnId="{B28FB1E6-FE94-4500-B0B7-7DB6DC9807E5}">
      <dgm:prSet/>
      <dgm:spPr/>
      <dgm:t>
        <a:bodyPr/>
        <a:lstStyle/>
        <a:p>
          <a:endParaRPr lang="en-US"/>
        </a:p>
      </dgm:t>
    </dgm:pt>
    <dgm:pt modelId="{94C4639C-9675-4919-AC32-269C35B884F6}" type="sibTrans" cxnId="{B28FB1E6-FE94-4500-B0B7-7DB6DC9807E5}">
      <dgm:prSet/>
      <dgm:spPr/>
      <dgm:t>
        <a:bodyPr/>
        <a:lstStyle/>
        <a:p>
          <a:endParaRPr lang="en-US"/>
        </a:p>
      </dgm:t>
    </dgm:pt>
    <dgm:pt modelId="{B53D3767-55CA-4617-9E19-C553A52CD349}">
      <dgm:prSet phldrT="[Text]" phldr="1"/>
      <dgm:spPr>
        <a:solidFill>
          <a:srgbClr val="00B050"/>
        </a:solidFill>
      </dgm:spPr>
      <dgm:t>
        <a:bodyPr/>
        <a:lstStyle/>
        <a:p>
          <a:pPr algn="just"/>
          <a:endParaRPr lang="en-US"/>
        </a:p>
      </dgm:t>
    </dgm:pt>
    <dgm:pt modelId="{B96D82DA-A540-4FB9-9A45-E36234301CD9}" type="parTrans" cxnId="{ACDC5873-3E7A-40C3-9A8B-B48442A05E77}">
      <dgm:prSet/>
      <dgm:spPr/>
      <dgm:t>
        <a:bodyPr/>
        <a:lstStyle/>
        <a:p>
          <a:endParaRPr lang="en-US"/>
        </a:p>
      </dgm:t>
    </dgm:pt>
    <dgm:pt modelId="{4A428320-D055-4393-9CF1-AF7C6C222124}" type="sibTrans" cxnId="{ACDC5873-3E7A-40C3-9A8B-B48442A05E77}">
      <dgm:prSet/>
      <dgm:spPr/>
      <dgm:t>
        <a:bodyPr/>
        <a:lstStyle/>
        <a:p>
          <a:endParaRPr lang="en-US"/>
        </a:p>
      </dgm:t>
    </dgm:pt>
    <dgm:pt modelId="{06989B34-2350-43C0-A97D-D4686EFCD1E8}">
      <dgm:prSet phldrT="[Text]"/>
      <dgm:spPr/>
      <dgm:t>
        <a:bodyPr/>
        <a:lstStyle/>
        <a:p>
          <a:pPr algn="just"/>
          <a:r>
            <a:rPr lang="en-US" smtClean="0"/>
            <a:t>Nhu cầu là động lực hành động của con người, từ đó nảy sinh ra nhiều trạng thái tâm lý đa dạng và phong phú</a:t>
          </a:r>
          <a:endParaRPr lang="en-US"/>
        </a:p>
      </dgm:t>
    </dgm:pt>
    <dgm:pt modelId="{8A651063-65D4-47CF-82D2-16EE6EB82AF8}" type="parTrans" cxnId="{50634804-CE6A-4111-84F1-21EB250888AB}">
      <dgm:prSet/>
      <dgm:spPr/>
      <dgm:t>
        <a:bodyPr/>
        <a:lstStyle/>
        <a:p>
          <a:endParaRPr lang="en-US"/>
        </a:p>
      </dgm:t>
    </dgm:pt>
    <dgm:pt modelId="{9438FAA2-59F2-4D12-8AEC-BA4E85016AD7}" type="sibTrans" cxnId="{50634804-CE6A-4111-84F1-21EB250888AB}">
      <dgm:prSet/>
      <dgm:spPr/>
      <dgm:t>
        <a:bodyPr/>
        <a:lstStyle/>
        <a:p>
          <a:endParaRPr lang="en-US"/>
        </a:p>
      </dgm:t>
    </dgm:pt>
    <dgm:pt modelId="{AD003276-40B7-4A62-BF56-C09476BAF43C}">
      <dgm:prSet phldrT="[Text]" phldr="1"/>
      <dgm:spPr>
        <a:solidFill>
          <a:srgbClr val="0070C0"/>
        </a:solidFill>
      </dgm:spPr>
      <dgm:t>
        <a:bodyPr/>
        <a:lstStyle/>
        <a:p>
          <a:endParaRPr lang="en-US"/>
        </a:p>
      </dgm:t>
    </dgm:pt>
    <dgm:pt modelId="{C7A68AB4-1838-4225-8F09-B28185BDC0EC}" type="parTrans" cxnId="{122F6513-E949-4258-BBEE-5B62B7EC7468}">
      <dgm:prSet/>
      <dgm:spPr/>
      <dgm:t>
        <a:bodyPr/>
        <a:lstStyle/>
        <a:p>
          <a:endParaRPr lang="en-US"/>
        </a:p>
      </dgm:t>
    </dgm:pt>
    <dgm:pt modelId="{E3DB7A8A-4C79-49C5-A14F-F85B4ACDE027}" type="sibTrans" cxnId="{122F6513-E949-4258-BBEE-5B62B7EC7468}">
      <dgm:prSet/>
      <dgm:spPr/>
      <dgm:t>
        <a:bodyPr/>
        <a:lstStyle/>
        <a:p>
          <a:endParaRPr lang="en-US"/>
        </a:p>
      </dgm:t>
    </dgm:pt>
    <dgm:pt modelId="{86BCE655-3497-4BA2-84B5-11A4A5E8A553}">
      <dgm:prSet phldrT="[Text]"/>
      <dgm:spPr/>
      <dgm:t>
        <a:bodyPr/>
        <a:lstStyle/>
        <a:p>
          <a:pPr algn="just"/>
          <a:r>
            <a:rPr lang="en-US" smtClean="0"/>
            <a:t>Con người có nhiều nhu cầu</a:t>
          </a:r>
          <a:endParaRPr lang="en-US"/>
        </a:p>
      </dgm:t>
    </dgm:pt>
    <dgm:pt modelId="{0D534FC5-A98D-43F0-AAF0-26EE7F76DEC1}" type="parTrans" cxnId="{DCA66A27-8211-495A-82E6-738AEA9A1DFE}">
      <dgm:prSet/>
      <dgm:spPr/>
      <dgm:t>
        <a:bodyPr/>
        <a:lstStyle/>
        <a:p>
          <a:endParaRPr lang="en-US"/>
        </a:p>
      </dgm:t>
    </dgm:pt>
    <dgm:pt modelId="{A65E5EDF-718A-4E7F-BFA1-EF0C0B589753}" type="sibTrans" cxnId="{DCA66A27-8211-495A-82E6-738AEA9A1DFE}">
      <dgm:prSet/>
      <dgm:spPr/>
      <dgm:t>
        <a:bodyPr/>
        <a:lstStyle/>
        <a:p>
          <a:endParaRPr lang="en-US"/>
        </a:p>
      </dgm:t>
    </dgm:pt>
    <dgm:pt modelId="{C372A712-49D4-48B9-BEB1-1C7E3C7227FE}" type="pres">
      <dgm:prSet presAssocID="{DB39A243-3100-43A2-BCFC-BA31DDC005B3}" presName="Name0" presStyleCnt="0">
        <dgm:presLayoutVars>
          <dgm:dir/>
          <dgm:animLvl val="lvl"/>
          <dgm:resizeHandles val="exact"/>
        </dgm:presLayoutVars>
      </dgm:prSet>
      <dgm:spPr/>
    </dgm:pt>
    <dgm:pt modelId="{207A0E41-3F1B-4638-9A7C-C47247162808}" type="pres">
      <dgm:prSet presAssocID="{7AF159F9-D9A9-4EB4-A796-61FBA285F105}" presName="compositeNode" presStyleCnt="0">
        <dgm:presLayoutVars>
          <dgm:bulletEnabled val="1"/>
        </dgm:presLayoutVars>
      </dgm:prSet>
      <dgm:spPr/>
    </dgm:pt>
    <dgm:pt modelId="{1055DEC9-2457-41EB-AB94-E574D7452F92}" type="pres">
      <dgm:prSet presAssocID="{7AF159F9-D9A9-4EB4-A796-61FBA285F105}" presName="bgRect" presStyleLbl="node1" presStyleIdx="0" presStyleCnt="3"/>
      <dgm:spPr/>
    </dgm:pt>
    <dgm:pt modelId="{74FA704D-C4E7-4D01-9BB5-9F2B81DD8B34}" type="pres">
      <dgm:prSet presAssocID="{7AF159F9-D9A9-4EB4-A796-61FBA285F105}" presName="parentNode" presStyleLbl="node1" presStyleIdx="0" presStyleCnt="3">
        <dgm:presLayoutVars>
          <dgm:chMax val="0"/>
          <dgm:bulletEnabled val="1"/>
        </dgm:presLayoutVars>
      </dgm:prSet>
      <dgm:spPr/>
    </dgm:pt>
    <dgm:pt modelId="{A81FB2A6-9127-4C82-AB29-BEB2E0C574FD}" type="pres">
      <dgm:prSet presAssocID="{7AF159F9-D9A9-4EB4-A796-61FBA285F105}" presName="childNode" presStyleLbl="node1" presStyleIdx="0" presStyleCnt="3">
        <dgm:presLayoutVars>
          <dgm:bulletEnabled val="1"/>
        </dgm:presLayoutVars>
      </dgm:prSet>
      <dgm:spPr/>
      <dgm:t>
        <a:bodyPr/>
        <a:lstStyle/>
        <a:p>
          <a:endParaRPr lang="en-US"/>
        </a:p>
      </dgm:t>
    </dgm:pt>
    <dgm:pt modelId="{ECEE7178-6FE8-43B1-AC87-6C55783D9560}" type="pres">
      <dgm:prSet presAssocID="{EDDCEA7E-9016-4246-A62E-C3AE20A20255}" presName="hSp" presStyleCnt="0"/>
      <dgm:spPr/>
    </dgm:pt>
    <dgm:pt modelId="{FCEC2C82-DB2B-464E-960A-0A7ED7EA6D67}" type="pres">
      <dgm:prSet presAssocID="{EDDCEA7E-9016-4246-A62E-C3AE20A20255}" presName="vProcSp" presStyleCnt="0"/>
      <dgm:spPr/>
    </dgm:pt>
    <dgm:pt modelId="{59FDBFB9-8692-42FA-8ECF-E318B41090DC}" type="pres">
      <dgm:prSet presAssocID="{EDDCEA7E-9016-4246-A62E-C3AE20A20255}" presName="vSp1" presStyleCnt="0"/>
      <dgm:spPr/>
    </dgm:pt>
    <dgm:pt modelId="{7A296D3A-40F1-4811-86DC-248ADD4653DD}" type="pres">
      <dgm:prSet presAssocID="{EDDCEA7E-9016-4246-A62E-C3AE20A20255}" presName="simulatedConn" presStyleLbl="solidFgAcc1" presStyleIdx="0" presStyleCnt="2"/>
      <dgm:spPr>
        <a:solidFill>
          <a:srgbClr val="0070C0"/>
        </a:solidFill>
      </dgm:spPr>
    </dgm:pt>
    <dgm:pt modelId="{6593B79C-AA88-40DB-A66D-7DBCE26C5545}" type="pres">
      <dgm:prSet presAssocID="{EDDCEA7E-9016-4246-A62E-C3AE20A20255}" presName="vSp2" presStyleCnt="0"/>
      <dgm:spPr/>
    </dgm:pt>
    <dgm:pt modelId="{6BA2A99B-AB15-4613-A4A6-978ED90433B9}" type="pres">
      <dgm:prSet presAssocID="{EDDCEA7E-9016-4246-A62E-C3AE20A20255}" presName="sibTrans" presStyleCnt="0"/>
      <dgm:spPr/>
    </dgm:pt>
    <dgm:pt modelId="{9001EE7F-0980-4474-B1D4-EDE1A38B3DC7}" type="pres">
      <dgm:prSet presAssocID="{B53D3767-55CA-4617-9E19-C553A52CD349}" presName="compositeNode" presStyleCnt="0">
        <dgm:presLayoutVars>
          <dgm:bulletEnabled val="1"/>
        </dgm:presLayoutVars>
      </dgm:prSet>
      <dgm:spPr/>
    </dgm:pt>
    <dgm:pt modelId="{F610BFEE-3AE1-4BAF-9F0B-4629082F1607}" type="pres">
      <dgm:prSet presAssocID="{B53D3767-55CA-4617-9E19-C553A52CD349}" presName="bgRect" presStyleLbl="node1" presStyleIdx="1" presStyleCnt="3"/>
      <dgm:spPr/>
    </dgm:pt>
    <dgm:pt modelId="{6B1531B6-4257-41B3-863A-577BF774BD7A}" type="pres">
      <dgm:prSet presAssocID="{B53D3767-55CA-4617-9E19-C553A52CD349}" presName="parentNode" presStyleLbl="node1" presStyleIdx="1" presStyleCnt="3">
        <dgm:presLayoutVars>
          <dgm:chMax val="0"/>
          <dgm:bulletEnabled val="1"/>
        </dgm:presLayoutVars>
      </dgm:prSet>
      <dgm:spPr/>
    </dgm:pt>
    <dgm:pt modelId="{26C86A40-640F-4B89-A999-3700A40191E8}" type="pres">
      <dgm:prSet presAssocID="{B53D3767-55CA-4617-9E19-C553A52CD349}" presName="childNode" presStyleLbl="node1" presStyleIdx="1" presStyleCnt="3">
        <dgm:presLayoutVars>
          <dgm:bulletEnabled val="1"/>
        </dgm:presLayoutVars>
      </dgm:prSet>
      <dgm:spPr/>
      <dgm:t>
        <a:bodyPr/>
        <a:lstStyle/>
        <a:p>
          <a:endParaRPr lang="en-US"/>
        </a:p>
      </dgm:t>
    </dgm:pt>
    <dgm:pt modelId="{34E2192F-A03E-4CA2-A92F-69C37F75C1CD}" type="pres">
      <dgm:prSet presAssocID="{4A428320-D055-4393-9CF1-AF7C6C222124}" presName="hSp" presStyleCnt="0"/>
      <dgm:spPr/>
    </dgm:pt>
    <dgm:pt modelId="{6777B6A8-DFB4-4069-8AEA-06CB721A3E6D}" type="pres">
      <dgm:prSet presAssocID="{4A428320-D055-4393-9CF1-AF7C6C222124}" presName="vProcSp" presStyleCnt="0"/>
      <dgm:spPr/>
    </dgm:pt>
    <dgm:pt modelId="{8E569DFF-E294-41F3-9875-3FA330087B43}" type="pres">
      <dgm:prSet presAssocID="{4A428320-D055-4393-9CF1-AF7C6C222124}" presName="vSp1" presStyleCnt="0"/>
      <dgm:spPr/>
    </dgm:pt>
    <dgm:pt modelId="{F93EF866-507B-42EC-A2E7-8EC98D96ED9E}" type="pres">
      <dgm:prSet presAssocID="{4A428320-D055-4393-9CF1-AF7C6C222124}" presName="simulatedConn" presStyleLbl="solidFgAcc1" presStyleIdx="1" presStyleCnt="2"/>
      <dgm:spPr>
        <a:solidFill>
          <a:srgbClr val="00B050"/>
        </a:solidFill>
      </dgm:spPr>
    </dgm:pt>
    <dgm:pt modelId="{DE1EB1E8-8CB3-498B-9979-3E2248D96C08}" type="pres">
      <dgm:prSet presAssocID="{4A428320-D055-4393-9CF1-AF7C6C222124}" presName="vSp2" presStyleCnt="0"/>
      <dgm:spPr/>
    </dgm:pt>
    <dgm:pt modelId="{2C847AEC-0F75-4D6E-98BB-B1783CC016F3}" type="pres">
      <dgm:prSet presAssocID="{4A428320-D055-4393-9CF1-AF7C6C222124}" presName="sibTrans" presStyleCnt="0"/>
      <dgm:spPr/>
    </dgm:pt>
    <dgm:pt modelId="{115D4C60-CA15-4F68-B921-7F875A44376D}" type="pres">
      <dgm:prSet presAssocID="{AD003276-40B7-4A62-BF56-C09476BAF43C}" presName="compositeNode" presStyleCnt="0">
        <dgm:presLayoutVars>
          <dgm:bulletEnabled val="1"/>
        </dgm:presLayoutVars>
      </dgm:prSet>
      <dgm:spPr/>
    </dgm:pt>
    <dgm:pt modelId="{11FFC118-E032-45A2-9E0D-7A1C97803FAF}" type="pres">
      <dgm:prSet presAssocID="{AD003276-40B7-4A62-BF56-C09476BAF43C}" presName="bgRect" presStyleLbl="node1" presStyleIdx="2" presStyleCnt="3"/>
      <dgm:spPr/>
    </dgm:pt>
    <dgm:pt modelId="{58A0F2F5-0693-4E3A-880B-79AF2AA5069F}" type="pres">
      <dgm:prSet presAssocID="{AD003276-40B7-4A62-BF56-C09476BAF43C}" presName="parentNode" presStyleLbl="node1" presStyleIdx="2" presStyleCnt="3">
        <dgm:presLayoutVars>
          <dgm:chMax val="0"/>
          <dgm:bulletEnabled val="1"/>
        </dgm:presLayoutVars>
      </dgm:prSet>
      <dgm:spPr/>
    </dgm:pt>
    <dgm:pt modelId="{D63195BB-EF9B-4439-AA6D-8C995E000C4F}" type="pres">
      <dgm:prSet presAssocID="{AD003276-40B7-4A62-BF56-C09476BAF43C}" presName="childNode" presStyleLbl="node1" presStyleIdx="2" presStyleCnt="3">
        <dgm:presLayoutVars>
          <dgm:bulletEnabled val="1"/>
        </dgm:presLayoutVars>
      </dgm:prSet>
      <dgm:spPr/>
      <dgm:t>
        <a:bodyPr/>
        <a:lstStyle/>
        <a:p>
          <a:endParaRPr lang="en-US"/>
        </a:p>
      </dgm:t>
    </dgm:pt>
  </dgm:ptLst>
  <dgm:cxnLst>
    <dgm:cxn modelId="{9F93CC68-D661-4C28-A815-46EFB842B9A5}" type="presOf" srcId="{B53D3767-55CA-4617-9E19-C553A52CD349}" destId="{F610BFEE-3AE1-4BAF-9F0B-4629082F1607}" srcOrd="0" destOrd="0" presId="urn:microsoft.com/office/officeart/2005/8/layout/hProcess7"/>
    <dgm:cxn modelId="{ACDC5873-3E7A-40C3-9A8B-B48442A05E77}" srcId="{DB39A243-3100-43A2-BCFC-BA31DDC005B3}" destId="{B53D3767-55CA-4617-9E19-C553A52CD349}" srcOrd="1" destOrd="0" parTransId="{B96D82DA-A540-4FB9-9A45-E36234301CD9}" sibTransId="{4A428320-D055-4393-9CF1-AF7C6C222124}"/>
    <dgm:cxn modelId="{50634804-CE6A-4111-84F1-21EB250888AB}" srcId="{B53D3767-55CA-4617-9E19-C553A52CD349}" destId="{06989B34-2350-43C0-A97D-D4686EFCD1E8}" srcOrd="0" destOrd="0" parTransId="{8A651063-65D4-47CF-82D2-16EE6EB82AF8}" sibTransId="{9438FAA2-59F2-4D12-8AEC-BA4E85016AD7}"/>
    <dgm:cxn modelId="{306E3004-1E6E-4629-858D-7169EE126B94}" type="presOf" srcId="{06989B34-2350-43C0-A97D-D4686EFCD1E8}" destId="{26C86A40-640F-4B89-A999-3700A40191E8}" srcOrd="0" destOrd="0" presId="urn:microsoft.com/office/officeart/2005/8/layout/hProcess7"/>
    <dgm:cxn modelId="{B28FB1E6-FE94-4500-B0B7-7DB6DC9807E5}" srcId="{7AF159F9-D9A9-4EB4-A796-61FBA285F105}" destId="{1DE0EDD1-D5D7-4078-8E8F-DA47AD85AEF9}" srcOrd="0" destOrd="0" parTransId="{AE70813F-11E4-40BB-ACCE-67932A2193B7}" sibTransId="{94C4639C-9675-4919-AC32-269C35B884F6}"/>
    <dgm:cxn modelId="{C01A4A84-FB55-4CB8-90A8-4C2B702514C2}" type="presOf" srcId="{DB39A243-3100-43A2-BCFC-BA31DDC005B3}" destId="{C372A712-49D4-48B9-BEB1-1C7E3C7227FE}" srcOrd="0" destOrd="0" presId="urn:microsoft.com/office/officeart/2005/8/layout/hProcess7"/>
    <dgm:cxn modelId="{ED9709FB-9506-46B7-9EF7-3BD5F6AE1EBE}" type="presOf" srcId="{AD003276-40B7-4A62-BF56-C09476BAF43C}" destId="{58A0F2F5-0693-4E3A-880B-79AF2AA5069F}" srcOrd="1" destOrd="0" presId="urn:microsoft.com/office/officeart/2005/8/layout/hProcess7"/>
    <dgm:cxn modelId="{5FCB0DA4-85AB-4A75-ADE9-475A56028BBE}" type="presOf" srcId="{AD003276-40B7-4A62-BF56-C09476BAF43C}" destId="{11FFC118-E032-45A2-9E0D-7A1C97803FAF}" srcOrd="0" destOrd="0" presId="urn:microsoft.com/office/officeart/2005/8/layout/hProcess7"/>
    <dgm:cxn modelId="{F509E67C-5C26-40DA-841E-E5135E660666}" type="presOf" srcId="{1DE0EDD1-D5D7-4078-8E8F-DA47AD85AEF9}" destId="{A81FB2A6-9127-4C82-AB29-BEB2E0C574FD}" srcOrd="0" destOrd="0" presId="urn:microsoft.com/office/officeart/2005/8/layout/hProcess7"/>
    <dgm:cxn modelId="{5DE17C44-128D-475A-B9E7-1DD295638310}" type="presOf" srcId="{B53D3767-55CA-4617-9E19-C553A52CD349}" destId="{6B1531B6-4257-41B3-863A-577BF774BD7A}" srcOrd="1" destOrd="0" presId="urn:microsoft.com/office/officeart/2005/8/layout/hProcess7"/>
    <dgm:cxn modelId="{DCA66A27-8211-495A-82E6-738AEA9A1DFE}" srcId="{AD003276-40B7-4A62-BF56-C09476BAF43C}" destId="{86BCE655-3497-4BA2-84B5-11A4A5E8A553}" srcOrd="0" destOrd="0" parTransId="{0D534FC5-A98D-43F0-AAF0-26EE7F76DEC1}" sibTransId="{A65E5EDF-718A-4E7F-BFA1-EF0C0B589753}"/>
    <dgm:cxn modelId="{9C7C972D-15BE-4BDC-A941-7710FC9EF44E}" srcId="{DB39A243-3100-43A2-BCFC-BA31DDC005B3}" destId="{7AF159F9-D9A9-4EB4-A796-61FBA285F105}" srcOrd="0" destOrd="0" parTransId="{8F62BC15-18ED-485F-9448-7873155883CF}" sibTransId="{EDDCEA7E-9016-4246-A62E-C3AE20A20255}"/>
    <dgm:cxn modelId="{80942E4D-EDF0-40F9-AF48-A4EFD540DC86}" type="presOf" srcId="{7AF159F9-D9A9-4EB4-A796-61FBA285F105}" destId="{74FA704D-C4E7-4D01-9BB5-9F2B81DD8B34}" srcOrd="1" destOrd="0" presId="urn:microsoft.com/office/officeart/2005/8/layout/hProcess7"/>
    <dgm:cxn modelId="{00B1EEE4-5EC6-4E04-B187-0D51552E8A81}" type="presOf" srcId="{86BCE655-3497-4BA2-84B5-11A4A5E8A553}" destId="{D63195BB-EF9B-4439-AA6D-8C995E000C4F}" srcOrd="0" destOrd="0" presId="urn:microsoft.com/office/officeart/2005/8/layout/hProcess7"/>
    <dgm:cxn modelId="{31DC8C26-40B3-4FF5-8A62-405136A7437A}" type="presOf" srcId="{7AF159F9-D9A9-4EB4-A796-61FBA285F105}" destId="{1055DEC9-2457-41EB-AB94-E574D7452F92}" srcOrd="0" destOrd="0" presId="urn:microsoft.com/office/officeart/2005/8/layout/hProcess7"/>
    <dgm:cxn modelId="{122F6513-E949-4258-BBEE-5B62B7EC7468}" srcId="{DB39A243-3100-43A2-BCFC-BA31DDC005B3}" destId="{AD003276-40B7-4A62-BF56-C09476BAF43C}" srcOrd="2" destOrd="0" parTransId="{C7A68AB4-1838-4225-8F09-B28185BDC0EC}" sibTransId="{E3DB7A8A-4C79-49C5-A14F-F85B4ACDE027}"/>
    <dgm:cxn modelId="{35376F2C-96FC-4D42-AA34-8E3419261DBE}" type="presParOf" srcId="{C372A712-49D4-48B9-BEB1-1C7E3C7227FE}" destId="{207A0E41-3F1B-4638-9A7C-C47247162808}" srcOrd="0" destOrd="0" presId="urn:microsoft.com/office/officeart/2005/8/layout/hProcess7"/>
    <dgm:cxn modelId="{DF746488-C07C-4570-B649-77BA5E2D3567}" type="presParOf" srcId="{207A0E41-3F1B-4638-9A7C-C47247162808}" destId="{1055DEC9-2457-41EB-AB94-E574D7452F92}" srcOrd="0" destOrd="0" presId="urn:microsoft.com/office/officeart/2005/8/layout/hProcess7"/>
    <dgm:cxn modelId="{9323321F-10BF-48CA-A31A-114340B56957}" type="presParOf" srcId="{207A0E41-3F1B-4638-9A7C-C47247162808}" destId="{74FA704D-C4E7-4D01-9BB5-9F2B81DD8B34}" srcOrd="1" destOrd="0" presId="urn:microsoft.com/office/officeart/2005/8/layout/hProcess7"/>
    <dgm:cxn modelId="{60F34EDF-4243-4825-811D-FEFC54D1944A}" type="presParOf" srcId="{207A0E41-3F1B-4638-9A7C-C47247162808}" destId="{A81FB2A6-9127-4C82-AB29-BEB2E0C574FD}" srcOrd="2" destOrd="0" presId="urn:microsoft.com/office/officeart/2005/8/layout/hProcess7"/>
    <dgm:cxn modelId="{EC2493BE-79A9-4241-B75B-02E99A2CFEF9}" type="presParOf" srcId="{C372A712-49D4-48B9-BEB1-1C7E3C7227FE}" destId="{ECEE7178-6FE8-43B1-AC87-6C55783D9560}" srcOrd="1" destOrd="0" presId="urn:microsoft.com/office/officeart/2005/8/layout/hProcess7"/>
    <dgm:cxn modelId="{90172DBE-9AC6-4D00-BCD4-52FC4DCB7AC9}" type="presParOf" srcId="{C372A712-49D4-48B9-BEB1-1C7E3C7227FE}" destId="{FCEC2C82-DB2B-464E-960A-0A7ED7EA6D67}" srcOrd="2" destOrd="0" presId="urn:microsoft.com/office/officeart/2005/8/layout/hProcess7"/>
    <dgm:cxn modelId="{C115D030-5733-4B2A-8386-8F54FE26CAA6}" type="presParOf" srcId="{FCEC2C82-DB2B-464E-960A-0A7ED7EA6D67}" destId="{59FDBFB9-8692-42FA-8ECF-E318B41090DC}" srcOrd="0" destOrd="0" presId="urn:microsoft.com/office/officeart/2005/8/layout/hProcess7"/>
    <dgm:cxn modelId="{B7726DBD-3629-4993-AE54-DD437397E04E}" type="presParOf" srcId="{FCEC2C82-DB2B-464E-960A-0A7ED7EA6D67}" destId="{7A296D3A-40F1-4811-86DC-248ADD4653DD}" srcOrd="1" destOrd="0" presId="urn:microsoft.com/office/officeart/2005/8/layout/hProcess7"/>
    <dgm:cxn modelId="{60B3E5ED-2A90-407D-832C-19EB758650D4}" type="presParOf" srcId="{FCEC2C82-DB2B-464E-960A-0A7ED7EA6D67}" destId="{6593B79C-AA88-40DB-A66D-7DBCE26C5545}" srcOrd="2" destOrd="0" presId="urn:microsoft.com/office/officeart/2005/8/layout/hProcess7"/>
    <dgm:cxn modelId="{DB66DF7A-5487-480D-AE32-7A5B877CF612}" type="presParOf" srcId="{C372A712-49D4-48B9-BEB1-1C7E3C7227FE}" destId="{6BA2A99B-AB15-4613-A4A6-978ED90433B9}" srcOrd="3" destOrd="0" presId="urn:microsoft.com/office/officeart/2005/8/layout/hProcess7"/>
    <dgm:cxn modelId="{BCFB0AB2-399E-4188-B49E-BEBF4D946B40}" type="presParOf" srcId="{C372A712-49D4-48B9-BEB1-1C7E3C7227FE}" destId="{9001EE7F-0980-4474-B1D4-EDE1A38B3DC7}" srcOrd="4" destOrd="0" presId="urn:microsoft.com/office/officeart/2005/8/layout/hProcess7"/>
    <dgm:cxn modelId="{FC170E24-F12B-402A-B4D7-C06792807383}" type="presParOf" srcId="{9001EE7F-0980-4474-B1D4-EDE1A38B3DC7}" destId="{F610BFEE-3AE1-4BAF-9F0B-4629082F1607}" srcOrd="0" destOrd="0" presId="urn:microsoft.com/office/officeart/2005/8/layout/hProcess7"/>
    <dgm:cxn modelId="{912E928A-524B-471B-9A3E-0F6172FBD627}" type="presParOf" srcId="{9001EE7F-0980-4474-B1D4-EDE1A38B3DC7}" destId="{6B1531B6-4257-41B3-863A-577BF774BD7A}" srcOrd="1" destOrd="0" presId="urn:microsoft.com/office/officeart/2005/8/layout/hProcess7"/>
    <dgm:cxn modelId="{C8E7F2C6-933C-4000-A4C8-9685EAA4BDC0}" type="presParOf" srcId="{9001EE7F-0980-4474-B1D4-EDE1A38B3DC7}" destId="{26C86A40-640F-4B89-A999-3700A40191E8}" srcOrd="2" destOrd="0" presId="urn:microsoft.com/office/officeart/2005/8/layout/hProcess7"/>
    <dgm:cxn modelId="{8BC9829E-B240-4517-AAC4-61DF1639235F}" type="presParOf" srcId="{C372A712-49D4-48B9-BEB1-1C7E3C7227FE}" destId="{34E2192F-A03E-4CA2-A92F-69C37F75C1CD}" srcOrd="5" destOrd="0" presId="urn:microsoft.com/office/officeart/2005/8/layout/hProcess7"/>
    <dgm:cxn modelId="{70660142-CFE5-4649-90DC-EF614BB53264}" type="presParOf" srcId="{C372A712-49D4-48B9-BEB1-1C7E3C7227FE}" destId="{6777B6A8-DFB4-4069-8AEA-06CB721A3E6D}" srcOrd="6" destOrd="0" presId="urn:microsoft.com/office/officeart/2005/8/layout/hProcess7"/>
    <dgm:cxn modelId="{6A106202-82AE-4CFD-B722-314EC5D391CF}" type="presParOf" srcId="{6777B6A8-DFB4-4069-8AEA-06CB721A3E6D}" destId="{8E569DFF-E294-41F3-9875-3FA330087B43}" srcOrd="0" destOrd="0" presId="urn:microsoft.com/office/officeart/2005/8/layout/hProcess7"/>
    <dgm:cxn modelId="{28540F81-FBEB-4304-815C-C9F6CB243C5B}" type="presParOf" srcId="{6777B6A8-DFB4-4069-8AEA-06CB721A3E6D}" destId="{F93EF866-507B-42EC-A2E7-8EC98D96ED9E}" srcOrd="1" destOrd="0" presId="urn:microsoft.com/office/officeart/2005/8/layout/hProcess7"/>
    <dgm:cxn modelId="{AE7BD14A-190E-4F6F-BE1F-9B9C41492B2C}" type="presParOf" srcId="{6777B6A8-DFB4-4069-8AEA-06CB721A3E6D}" destId="{DE1EB1E8-8CB3-498B-9979-3E2248D96C08}" srcOrd="2" destOrd="0" presId="urn:microsoft.com/office/officeart/2005/8/layout/hProcess7"/>
    <dgm:cxn modelId="{00797B2E-58B7-4F32-B95B-BDD7FD7CD973}" type="presParOf" srcId="{C372A712-49D4-48B9-BEB1-1C7E3C7227FE}" destId="{2C847AEC-0F75-4D6E-98BB-B1783CC016F3}" srcOrd="7" destOrd="0" presId="urn:microsoft.com/office/officeart/2005/8/layout/hProcess7"/>
    <dgm:cxn modelId="{5289E88F-4783-421D-94D9-2691C0F0E0D2}" type="presParOf" srcId="{C372A712-49D4-48B9-BEB1-1C7E3C7227FE}" destId="{115D4C60-CA15-4F68-B921-7F875A44376D}" srcOrd="8" destOrd="0" presId="urn:microsoft.com/office/officeart/2005/8/layout/hProcess7"/>
    <dgm:cxn modelId="{8C82966C-25B1-4887-9CFA-678400E4DFC2}" type="presParOf" srcId="{115D4C60-CA15-4F68-B921-7F875A44376D}" destId="{11FFC118-E032-45A2-9E0D-7A1C97803FAF}" srcOrd="0" destOrd="0" presId="urn:microsoft.com/office/officeart/2005/8/layout/hProcess7"/>
    <dgm:cxn modelId="{0C46674C-ACB2-4A2B-9B4B-AA8E868BC86C}" type="presParOf" srcId="{115D4C60-CA15-4F68-B921-7F875A44376D}" destId="{58A0F2F5-0693-4E3A-880B-79AF2AA5069F}" srcOrd="1" destOrd="0" presId="urn:microsoft.com/office/officeart/2005/8/layout/hProcess7"/>
    <dgm:cxn modelId="{35C772DB-516F-455B-BBF4-DE725298B223}" type="presParOf" srcId="{115D4C60-CA15-4F68-B921-7F875A44376D}" destId="{D63195BB-EF9B-4439-AA6D-8C995E000C4F}"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4767CA-740A-4AC1-8F02-7AFB1B5162E7}">
      <dsp:nvSpPr>
        <dsp:cNvPr id="0" name=""/>
        <dsp:cNvSpPr/>
      </dsp:nvSpPr>
      <dsp:spPr>
        <a:xfrm>
          <a:off x="3087243" y="3357885"/>
          <a:ext cx="2283714" cy="2283714"/>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1955800">
            <a:lnSpc>
              <a:spcPct val="90000"/>
            </a:lnSpc>
            <a:spcBef>
              <a:spcPct val="0"/>
            </a:spcBef>
            <a:spcAft>
              <a:spcPct val="35000"/>
            </a:spcAft>
          </a:pPr>
          <a:r>
            <a:rPr lang="en-US" sz="4400" b="1" i="1" kern="1200" smtClean="0"/>
            <a:t>4 Quy luật</a:t>
          </a:r>
          <a:endParaRPr lang="en-US" sz="4400" kern="1200"/>
        </a:p>
      </dsp:txBody>
      <dsp:txXfrm>
        <a:off x="3421685" y="3692327"/>
        <a:ext cx="1614830" cy="1614830"/>
      </dsp:txXfrm>
    </dsp:sp>
    <dsp:sp modelId="{388C1618-825C-4288-B45F-45353526F61F}">
      <dsp:nvSpPr>
        <dsp:cNvPr id="0" name=""/>
        <dsp:cNvSpPr/>
      </dsp:nvSpPr>
      <dsp:spPr>
        <a:xfrm rot="11700000">
          <a:off x="1052182" y="3590443"/>
          <a:ext cx="1995772" cy="650858"/>
        </a:xfrm>
        <a:prstGeom prst="leftArrow">
          <a:avLst>
            <a:gd name="adj1" fmla="val 60000"/>
            <a:gd name="adj2" fmla="val 50000"/>
          </a:avLst>
        </a:prstGeom>
        <a:solidFill>
          <a:srgbClr val="6CB4A6"/>
        </a:solidFill>
        <a:ln>
          <a:noFill/>
        </a:ln>
        <a:effectLst/>
      </dsp:spPr>
      <dsp:style>
        <a:lnRef idx="0">
          <a:scrgbClr r="0" g="0" b="0"/>
        </a:lnRef>
        <a:fillRef idx="1">
          <a:scrgbClr r="0" g="0" b="0"/>
        </a:fillRef>
        <a:effectRef idx="0">
          <a:scrgbClr r="0" g="0" b="0"/>
        </a:effectRef>
        <a:fontRef idx="minor">
          <a:schemeClr val="lt1"/>
        </a:fontRef>
      </dsp:style>
    </dsp:sp>
    <dsp:sp modelId="{8414DAB3-FF52-4416-8E36-49CE236A6B9C}">
      <dsp:nvSpPr>
        <dsp:cNvPr id="0" name=""/>
        <dsp:cNvSpPr/>
      </dsp:nvSpPr>
      <dsp:spPr>
        <a:xfrm>
          <a:off x="1420" y="2789789"/>
          <a:ext cx="2169528" cy="1735622"/>
        </a:xfrm>
        <a:prstGeom prst="roundRect">
          <a:avLst>
            <a:gd name="adj" fmla="val 10000"/>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675" tIns="66675" rIns="66675" bIns="66675" numCol="1" spcCol="1270" anchor="ctr" anchorCtr="0">
          <a:noAutofit/>
        </a:bodyPr>
        <a:lstStyle/>
        <a:p>
          <a:pPr lvl="0" algn="ctr" defTabSz="1555750">
            <a:lnSpc>
              <a:spcPct val="90000"/>
            </a:lnSpc>
            <a:spcBef>
              <a:spcPct val="0"/>
            </a:spcBef>
            <a:spcAft>
              <a:spcPct val="35000"/>
            </a:spcAft>
          </a:pPr>
          <a:r>
            <a:rPr lang="en-US" sz="3500" b="1" kern="1200" smtClean="0"/>
            <a:t>Quy luật tâm lý hành vi</a:t>
          </a:r>
          <a:endParaRPr lang="en-US" sz="3500" kern="1200"/>
        </a:p>
      </dsp:txBody>
      <dsp:txXfrm>
        <a:off x="52255" y="2840624"/>
        <a:ext cx="2067858" cy="1633952"/>
      </dsp:txXfrm>
    </dsp:sp>
    <dsp:sp modelId="{7C9B97BF-45DA-4D20-BE24-CEB2F4C32E40}">
      <dsp:nvSpPr>
        <dsp:cNvPr id="0" name=""/>
        <dsp:cNvSpPr/>
      </dsp:nvSpPr>
      <dsp:spPr>
        <a:xfrm rot="14700000">
          <a:off x="2277829" y="2129774"/>
          <a:ext cx="1995772" cy="650858"/>
        </a:xfrm>
        <a:prstGeom prst="lef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 modelId="{CB2D6E0F-CC63-4B84-9ACB-079CC74E83DF}">
      <dsp:nvSpPr>
        <dsp:cNvPr id="0" name=""/>
        <dsp:cNvSpPr/>
      </dsp:nvSpPr>
      <dsp:spPr>
        <a:xfrm>
          <a:off x="1769226" y="683000"/>
          <a:ext cx="2169528" cy="1735622"/>
        </a:xfrm>
        <a:prstGeom prst="roundRect">
          <a:avLst>
            <a:gd name="adj" fmla="val 10000"/>
          </a:avLst>
        </a:prstGeom>
        <a:solidFill>
          <a:srgbClr val="6CB4A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675" tIns="66675" rIns="66675" bIns="66675" numCol="1" spcCol="1270" anchor="ctr" anchorCtr="0">
          <a:noAutofit/>
        </a:bodyPr>
        <a:lstStyle/>
        <a:p>
          <a:pPr lvl="0" algn="ctr" defTabSz="1555750">
            <a:lnSpc>
              <a:spcPct val="90000"/>
            </a:lnSpc>
            <a:spcBef>
              <a:spcPct val="0"/>
            </a:spcBef>
            <a:spcAft>
              <a:spcPct val="35000"/>
            </a:spcAft>
          </a:pPr>
          <a:r>
            <a:rPr lang="en-US" sz="3500" b="1" kern="1200" smtClean="0"/>
            <a:t>Quy luật tâm lý lợi ích</a:t>
          </a:r>
          <a:endParaRPr lang="en-US" sz="3500" kern="1200"/>
        </a:p>
      </dsp:txBody>
      <dsp:txXfrm>
        <a:off x="1820061" y="733835"/>
        <a:ext cx="2067858" cy="1633952"/>
      </dsp:txXfrm>
    </dsp:sp>
    <dsp:sp modelId="{F29EACEE-C06F-4BFE-AA43-406202CAB5BE}">
      <dsp:nvSpPr>
        <dsp:cNvPr id="0" name=""/>
        <dsp:cNvSpPr/>
      </dsp:nvSpPr>
      <dsp:spPr>
        <a:xfrm rot="17700000">
          <a:off x="4184598" y="2129774"/>
          <a:ext cx="1995772" cy="650858"/>
        </a:xfrm>
        <a:prstGeom prst="leftArrow">
          <a:avLst>
            <a:gd name="adj1" fmla="val 60000"/>
            <a:gd name="adj2" fmla="val 50000"/>
          </a:avLst>
        </a:prstGeom>
        <a:solidFill>
          <a:srgbClr val="0070C0"/>
        </a:solidFill>
        <a:ln>
          <a:noFill/>
        </a:ln>
        <a:effectLst/>
      </dsp:spPr>
      <dsp:style>
        <a:lnRef idx="0">
          <a:scrgbClr r="0" g="0" b="0"/>
        </a:lnRef>
        <a:fillRef idx="1">
          <a:scrgbClr r="0" g="0" b="0"/>
        </a:fillRef>
        <a:effectRef idx="0">
          <a:scrgbClr r="0" g="0" b="0"/>
        </a:effectRef>
        <a:fontRef idx="minor">
          <a:schemeClr val="lt1"/>
        </a:fontRef>
      </dsp:style>
    </dsp:sp>
    <dsp:sp modelId="{FCD00C5D-F1B5-4A19-9D36-1454E7992D0C}">
      <dsp:nvSpPr>
        <dsp:cNvPr id="0" name=""/>
        <dsp:cNvSpPr/>
      </dsp:nvSpPr>
      <dsp:spPr>
        <a:xfrm>
          <a:off x="4519444" y="683000"/>
          <a:ext cx="2169528" cy="1735622"/>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675" tIns="66675" rIns="66675" bIns="66675" numCol="1" spcCol="1270" anchor="ctr" anchorCtr="0">
          <a:noAutofit/>
        </a:bodyPr>
        <a:lstStyle/>
        <a:p>
          <a:pPr lvl="0" algn="ctr" defTabSz="1555750">
            <a:lnSpc>
              <a:spcPct val="90000"/>
            </a:lnSpc>
            <a:spcBef>
              <a:spcPct val="0"/>
            </a:spcBef>
            <a:spcAft>
              <a:spcPct val="35000"/>
            </a:spcAft>
          </a:pPr>
          <a:r>
            <a:rPr lang="en-US" sz="3500" b="1" kern="1200" smtClean="0"/>
            <a:t>Quy luật tâm lý tình cảm</a:t>
          </a:r>
          <a:endParaRPr lang="en-US" sz="3500" kern="1200"/>
        </a:p>
      </dsp:txBody>
      <dsp:txXfrm>
        <a:off x="4570279" y="733835"/>
        <a:ext cx="2067858" cy="1633952"/>
      </dsp:txXfrm>
    </dsp:sp>
    <dsp:sp modelId="{8A784BE0-F596-43FC-8E94-34019136C065}">
      <dsp:nvSpPr>
        <dsp:cNvPr id="0" name=""/>
        <dsp:cNvSpPr/>
      </dsp:nvSpPr>
      <dsp:spPr>
        <a:xfrm rot="20700000">
          <a:off x="5410245" y="3590443"/>
          <a:ext cx="1995772" cy="650858"/>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D6EC1537-5A35-483F-B254-375B2DAC83AD}">
      <dsp:nvSpPr>
        <dsp:cNvPr id="0" name=""/>
        <dsp:cNvSpPr/>
      </dsp:nvSpPr>
      <dsp:spPr>
        <a:xfrm>
          <a:off x="6287250" y="2789789"/>
          <a:ext cx="2169528" cy="1735622"/>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675" tIns="66675" rIns="66675" bIns="66675" numCol="1" spcCol="1270" anchor="ctr" anchorCtr="0">
          <a:noAutofit/>
        </a:bodyPr>
        <a:lstStyle/>
        <a:p>
          <a:pPr lvl="0" algn="ctr" defTabSz="1555750">
            <a:lnSpc>
              <a:spcPct val="90000"/>
            </a:lnSpc>
            <a:spcBef>
              <a:spcPct val="0"/>
            </a:spcBef>
            <a:spcAft>
              <a:spcPct val="35000"/>
            </a:spcAft>
          </a:pPr>
          <a:r>
            <a:rPr lang="en-US" sz="3500" b="1" kern="1200" smtClean="0"/>
            <a:t>Quy luật tâm lý về nhu cầu</a:t>
          </a:r>
          <a:endParaRPr lang="en-US" sz="3500" kern="1200"/>
        </a:p>
      </dsp:txBody>
      <dsp:txXfrm>
        <a:off x="6338085" y="2840624"/>
        <a:ext cx="2067858" cy="16339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55DEC9-2457-41EB-AB94-E574D7452F92}">
      <dsp:nvSpPr>
        <dsp:cNvPr id="0" name=""/>
        <dsp:cNvSpPr/>
      </dsp:nvSpPr>
      <dsp:spPr>
        <a:xfrm>
          <a:off x="668" y="1968430"/>
          <a:ext cx="2878782" cy="3454538"/>
        </a:xfrm>
        <a:prstGeom prst="roundRect">
          <a:avLst>
            <a:gd name="adj" fmla="val 5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lvl="0" algn="r" defTabSz="1511300">
            <a:lnSpc>
              <a:spcPct val="90000"/>
            </a:lnSpc>
            <a:spcBef>
              <a:spcPct val="0"/>
            </a:spcBef>
            <a:spcAft>
              <a:spcPct val="35000"/>
            </a:spcAft>
          </a:pPr>
          <a:endParaRPr lang="en-US" sz="3400" kern="1200"/>
        </a:p>
      </dsp:txBody>
      <dsp:txXfrm rot="16200000">
        <a:off x="-1127813" y="3096913"/>
        <a:ext cx="2832721" cy="575756"/>
      </dsp:txXfrm>
    </dsp:sp>
    <dsp:sp modelId="{A81FB2A6-9127-4C82-AB29-BEB2E0C574FD}">
      <dsp:nvSpPr>
        <dsp:cNvPr id="0" name=""/>
        <dsp:cNvSpPr/>
      </dsp:nvSpPr>
      <dsp:spPr>
        <a:xfrm>
          <a:off x="576425" y="1968430"/>
          <a:ext cx="2144692" cy="345453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just" defTabSz="977900">
            <a:lnSpc>
              <a:spcPct val="90000"/>
            </a:lnSpc>
            <a:spcBef>
              <a:spcPct val="0"/>
            </a:spcBef>
            <a:spcAft>
              <a:spcPct val="35000"/>
            </a:spcAft>
          </a:pPr>
          <a:r>
            <a:rPr lang="en-US" sz="2200" kern="1200" smtClean="0"/>
            <a:t>Hành vi là cách ứng xử trong một hoàn cảnh nhất định được biểu hiện bằng lời nói, hành động, cử chỉ nhất định</a:t>
          </a:r>
          <a:endParaRPr lang="en-US" sz="2200" kern="1200"/>
        </a:p>
      </dsp:txBody>
      <dsp:txXfrm>
        <a:off x="576425" y="1968430"/>
        <a:ext cx="2144692" cy="3454538"/>
      </dsp:txXfrm>
    </dsp:sp>
    <dsp:sp modelId="{F610BFEE-3AE1-4BAF-9F0B-4629082F1607}">
      <dsp:nvSpPr>
        <dsp:cNvPr id="0" name=""/>
        <dsp:cNvSpPr/>
      </dsp:nvSpPr>
      <dsp:spPr>
        <a:xfrm>
          <a:off x="2980208" y="1968430"/>
          <a:ext cx="2878782" cy="3454538"/>
        </a:xfrm>
        <a:prstGeom prst="roundRect">
          <a:avLst>
            <a:gd name="adj" fmla="val 5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lvl="0" algn="just" defTabSz="1511300">
            <a:lnSpc>
              <a:spcPct val="90000"/>
            </a:lnSpc>
            <a:spcBef>
              <a:spcPct val="0"/>
            </a:spcBef>
            <a:spcAft>
              <a:spcPct val="35000"/>
            </a:spcAft>
          </a:pPr>
          <a:endParaRPr lang="en-US" sz="3400" kern="1200"/>
        </a:p>
      </dsp:txBody>
      <dsp:txXfrm rot="16200000">
        <a:off x="1851726" y="3096913"/>
        <a:ext cx="2832721" cy="575756"/>
      </dsp:txXfrm>
    </dsp:sp>
    <dsp:sp modelId="{7A296D3A-40F1-4811-86DC-248ADD4653DD}">
      <dsp:nvSpPr>
        <dsp:cNvPr id="0" name=""/>
        <dsp:cNvSpPr/>
      </dsp:nvSpPr>
      <dsp:spPr>
        <a:xfrm rot="5400000">
          <a:off x="2740787" y="4713703"/>
          <a:ext cx="507631" cy="431817"/>
        </a:xfrm>
        <a:prstGeom prst="flowChartExtract">
          <a:avLst/>
        </a:prstGeom>
        <a:solidFill>
          <a:srgbClr val="0070C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6C86A40-640F-4B89-A999-3700A40191E8}">
      <dsp:nvSpPr>
        <dsp:cNvPr id="0" name=""/>
        <dsp:cNvSpPr/>
      </dsp:nvSpPr>
      <dsp:spPr>
        <a:xfrm>
          <a:off x="3555965" y="1968430"/>
          <a:ext cx="2144692" cy="345453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l" defTabSz="977900">
            <a:lnSpc>
              <a:spcPct val="90000"/>
            </a:lnSpc>
            <a:spcBef>
              <a:spcPct val="0"/>
            </a:spcBef>
            <a:spcAft>
              <a:spcPct val="35000"/>
            </a:spcAft>
          </a:pPr>
          <a:r>
            <a:rPr lang="en-US" sz="2200" kern="1200" smtClean="0"/>
            <a:t>Con người có hành động và cách xử thế trước các tình huống rất đa dạng không ai giống ai</a:t>
          </a:r>
          <a:endParaRPr lang="en-US" sz="2200" kern="1200"/>
        </a:p>
      </dsp:txBody>
      <dsp:txXfrm>
        <a:off x="3555965" y="1968430"/>
        <a:ext cx="2144692" cy="3454538"/>
      </dsp:txXfrm>
    </dsp:sp>
    <dsp:sp modelId="{11FFC118-E032-45A2-9E0D-7A1C97803FAF}">
      <dsp:nvSpPr>
        <dsp:cNvPr id="0" name=""/>
        <dsp:cNvSpPr/>
      </dsp:nvSpPr>
      <dsp:spPr>
        <a:xfrm>
          <a:off x="5959748" y="1968430"/>
          <a:ext cx="2878782" cy="3454538"/>
        </a:xfrm>
        <a:prstGeom prst="roundRect">
          <a:avLst>
            <a:gd name="adj" fmla="val 5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lvl="0" algn="r" defTabSz="1511300">
            <a:lnSpc>
              <a:spcPct val="90000"/>
            </a:lnSpc>
            <a:spcBef>
              <a:spcPct val="0"/>
            </a:spcBef>
            <a:spcAft>
              <a:spcPct val="35000"/>
            </a:spcAft>
          </a:pPr>
          <a:endParaRPr lang="en-US" sz="3400" kern="1200"/>
        </a:p>
      </dsp:txBody>
      <dsp:txXfrm rot="16200000">
        <a:off x="4831265" y="3096913"/>
        <a:ext cx="2832721" cy="575756"/>
      </dsp:txXfrm>
    </dsp:sp>
    <dsp:sp modelId="{F93EF866-507B-42EC-A2E7-8EC98D96ED9E}">
      <dsp:nvSpPr>
        <dsp:cNvPr id="0" name=""/>
        <dsp:cNvSpPr/>
      </dsp:nvSpPr>
      <dsp:spPr>
        <a:xfrm rot="5400000">
          <a:off x="5720326" y="4713703"/>
          <a:ext cx="507631" cy="431817"/>
        </a:xfrm>
        <a:prstGeom prst="flowChartExtract">
          <a:avLst/>
        </a:prstGeom>
        <a:solidFill>
          <a:srgbClr val="00B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63195BB-EF9B-4439-AA6D-8C995E000C4F}">
      <dsp:nvSpPr>
        <dsp:cNvPr id="0" name=""/>
        <dsp:cNvSpPr/>
      </dsp:nvSpPr>
      <dsp:spPr>
        <a:xfrm>
          <a:off x="6535505" y="1968430"/>
          <a:ext cx="2144692" cy="345453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just" defTabSz="977900">
            <a:lnSpc>
              <a:spcPct val="90000"/>
            </a:lnSpc>
            <a:spcBef>
              <a:spcPct val="0"/>
            </a:spcBef>
            <a:spcAft>
              <a:spcPct val="35000"/>
            </a:spcAft>
          </a:pPr>
          <a:r>
            <a:rPr lang="en-US" sz="2200" kern="1200" smtClean="0"/>
            <a:t>Khoa học tâm lý đã góp phần quan trọng giúp ta nhận biết được mối quan hệ có Tính quy luật giữa hành vi, thái độ của con người với Tính khí và động cơ hành vi của họ.</a:t>
          </a:r>
          <a:endParaRPr lang="en-US" sz="2200" kern="1200"/>
        </a:p>
      </dsp:txBody>
      <dsp:txXfrm>
        <a:off x="6535505" y="1968430"/>
        <a:ext cx="2144692" cy="34545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0CBCB0-A899-443E-B0F2-7C345EF247DA}">
      <dsp:nvSpPr>
        <dsp:cNvPr id="0" name=""/>
        <dsp:cNvSpPr/>
      </dsp:nvSpPr>
      <dsp:spPr>
        <a:xfrm>
          <a:off x="1551431" y="256031"/>
          <a:ext cx="2688336" cy="2688336"/>
        </a:xfrm>
        <a:prstGeom prst="ellipse">
          <a:avLst/>
        </a:prstGeom>
        <a:solidFill>
          <a:schemeClr val="accent1">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r>
            <a:rPr lang="en-US" sz="3000" kern="1200" smtClean="0"/>
            <a:t>Lợi ích trước mắt và lợi ích lâu dài</a:t>
          </a:r>
          <a:endParaRPr lang="en-US" sz="3000" kern="1200"/>
        </a:p>
      </dsp:txBody>
      <dsp:txXfrm>
        <a:off x="1999487" y="704087"/>
        <a:ext cx="1792224" cy="1792224"/>
      </dsp:txXfrm>
    </dsp:sp>
    <dsp:sp modelId="{FCF7A881-51EC-4475-87B6-7C75AF0EABC6}">
      <dsp:nvSpPr>
        <dsp:cNvPr id="0" name=""/>
        <dsp:cNvSpPr/>
      </dsp:nvSpPr>
      <dsp:spPr>
        <a:xfrm>
          <a:off x="1403011" y="89490"/>
          <a:ext cx="3021177" cy="3021177"/>
        </a:xfrm>
        <a:prstGeom prst="circularArrow">
          <a:avLst>
            <a:gd name="adj1" fmla="val 5085"/>
            <a:gd name="adj2" fmla="val 327528"/>
            <a:gd name="adj3" fmla="val 15826435"/>
            <a:gd name="adj4" fmla="val 16246037"/>
            <a:gd name="adj5" fmla="val 5932"/>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0CBCB0-A899-443E-B0F2-7C345EF247DA}">
      <dsp:nvSpPr>
        <dsp:cNvPr id="0" name=""/>
        <dsp:cNvSpPr/>
      </dsp:nvSpPr>
      <dsp:spPr>
        <a:xfrm>
          <a:off x="1560596" y="261543"/>
          <a:ext cx="2746207" cy="2746207"/>
        </a:xfrm>
        <a:prstGeom prst="ellipse">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1466850">
            <a:lnSpc>
              <a:spcPct val="90000"/>
            </a:lnSpc>
            <a:spcBef>
              <a:spcPct val="0"/>
            </a:spcBef>
            <a:spcAft>
              <a:spcPct val="35000"/>
            </a:spcAft>
          </a:pPr>
          <a:r>
            <a:rPr lang="en-US" sz="3300" kern="1200" smtClean="0"/>
            <a:t>Lợi ích vật chất và lợi ích tinh thần</a:t>
          </a:r>
          <a:endParaRPr lang="en-US" sz="3300" kern="1200"/>
        </a:p>
      </dsp:txBody>
      <dsp:txXfrm>
        <a:off x="2018297" y="719244"/>
        <a:ext cx="1830805" cy="1830805"/>
      </dsp:txXfrm>
    </dsp:sp>
    <dsp:sp modelId="{AD1DEE17-A6A7-431F-BAD7-6919ABC9431C}">
      <dsp:nvSpPr>
        <dsp:cNvPr id="0" name=""/>
        <dsp:cNvSpPr/>
      </dsp:nvSpPr>
      <dsp:spPr>
        <a:xfrm>
          <a:off x="1408592" y="91422"/>
          <a:ext cx="3086214" cy="3086214"/>
        </a:xfrm>
        <a:prstGeom prst="circularArrow">
          <a:avLst>
            <a:gd name="adj1" fmla="val 5085"/>
            <a:gd name="adj2" fmla="val 327528"/>
            <a:gd name="adj3" fmla="val 15827405"/>
            <a:gd name="adj4" fmla="val 16245067"/>
            <a:gd name="adj5" fmla="val 5932"/>
          </a:avLst>
        </a:prstGeom>
        <a:solidFill>
          <a:schemeClr val="accent1">
            <a:lumMod val="9000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0CBCB0-A899-443E-B0F2-7C345EF247DA}">
      <dsp:nvSpPr>
        <dsp:cNvPr id="0" name=""/>
        <dsp:cNvSpPr/>
      </dsp:nvSpPr>
      <dsp:spPr>
        <a:xfrm>
          <a:off x="899698" y="274701"/>
          <a:ext cx="2884362" cy="2884362"/>
        </a:xfrm>
        <a:prstGeom prst="ellipse">
          <a:avLst/>
        </a:prstGeom>
        <a:solidFill>
          <a:srgbClr val="00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smtClean="0"/>
            <a:t>Lợi ích cá nhân, lợi ích nhóm và lợi ích chung</a:t>
          </a:r>
          <a:endParaRPr lang="en-US" sz="2800" kern="1200"/>
        </a:p>
      </dsp:txBody>
      <dsp:txXfrm>
        <a:off x="1380425" y="755428"/>
        <a:ext cx="1922908" cy="1922908"/>
      </dsp:txXfrm>
    </dsp:sp>
    <dsp:sp modelId="{AFF5259D-CA3E-44B0-90B4-D922512FA3B3}">
      <dsp:nvSpPr>
        <dsp:cNvPr id="0" name=""/>
        <dsp:cNvSpPr/>
      </dsp:nvSpPr>
      <dsp:spPr>
        <a:xfrm>
          <a:off x="739142" y="96033"/>
          <a:ext cx="3241474" cy="3241474"/>
        </a:xfrm>
        <a:prstGeom prst="circularArrow">
          <a:avLst>
            <a:gd name="adj1" fmla="val 5085"/>
            <a:gd name="adj2" fmla="val 327528"/>
            <a:gd name="adj3" fmla="val 15829564"/>
            <a:gd name="adj4" fmla="val 16242908"/>
            <a:gd name="adj5" fmla="val 5932"/>
          </a:avLst>
        </a:prstGeom>
        <a:solidFill>
          <a:schemeClr val="accent1">
            <a:lumMod val="9000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0CBCB0-A899-443E-B0F2-7C345EF247DA}">
      <dsp:nvSpPr>
        <dsp:cNvPr id="0" name=""/>
        <dsp:cNvSpPr/>
      </dsp:nvSpPr>
      <dsp:spPr>
        <a:xfrm>
          <a:off x="1551431" y="256031"/>
          <a:ext cx="2688336" cy="2688336"/>
        </a:xfrm>
        <a:prstGeom prst="ellipse">
          <a:avLst/>
        </a:prstGeom>
        <a:solidFill>
          <a:schemeClr val="accent1">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r>
            <a:rPr lang="en-US" sz="3000" kern="1200" smtClean="0"/>
            <a:t>Lợi ích trước mắt và lợi ích lâu dài</a:t>
          </a:r>
          <a:endParaRPr lang="en-US" sz="3000" kern="1200"/>
        </a:p>
      </dsp:txBody>
      <dsp:txXfrm>
        <a:off x="1999488" y="704087"/>
        <a:ext cx="1792224" cy="1792224"/>
      </dsp:txXfrm>
    </dsp:sp>
    <dsp:sp modelId="{FCF7A881-51EC-4475-87B6-7C75AF0EABC6}">
      <dsp:nvSpPr>
        <dsp:cNvPr id="0" name=""/>
        <dsp:cNvSpPr/>
      </dsp:nvSpPr>
      <dsp:spPr>
        <a:xfrm>
          <a:off x="1403011" y="89490"/>
          <a:ext cx="3021177" cy="3021177"/>
        </a:xfrm>
        <a:prstGeom prst="circularArrow">
          <a:avLst>
            <a:gd name="adj1" fmla="val 5085"/>
            <a:gd name="adj2" fmla="val 327528"/>
            <a:gd name="adj3" fmla="val 15826435"/>
            <a:gd name="adj4" fmla="val 16246037"/>
            <a:gd name="adj5" fmla="val 5932"/>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55DEC9-2457-41EB-AB94-E574D7452F92}">
      <dsp:nvSpPr>
        <dsp:cNvPr id="0" name=""/>
        <dsp:cNvSpPr/>
      </dsp:nvSpPr>
      <dsp:spPr>
        <a:xfrm>
          <a:off x="668" y="1968430"/>
          <a:ext cx="2878782" cy="3454538"/>
        </a:xfrm>
        <a:prstGeom prst="roundRect">
          <a:avLst>
            <a:gd name="adj" fmla="val 5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lvl="0" algn="r" defTabSz="1511300">
            <a:lnSpc>
              <a:spcPct val="90000"/>
            </a:lnSpc>
            <a:spcBef>
              <a:spcPct val="0"/>
            </a:spcBef>
            <a:spcAft>
              <a:spcPct val="35000"/>
            </a:spcAft>
          </a:pPr>
          <a:endParaRPr lang="en-US" sz="3400" kern="1200"/>
        </a:p>
      </dsp:txBody>
      <dsp:txXfrm rot="16200000">
        <a:off x="-1127813" y="3096913"/>
        <a:ext cx="2832721" cy="575756"/>
      </dsp:txXfrm>
    </dsp:sp>
    <dsp:sp modelId="{A81FB2A6-9127-4C82-AB29-BEB2E0C574FD}">
      <dsp:nvSpPr>
        <dsp:cNvPr id="0" name=""/>
        <dsp:cNvSpPr/>
      </dsp:nvSpPr>
      <dsp:spPr>
        <a:xfrm>
          <a:off x="576425" y="1968430"/>
          <a:ext cx="2144692" cy="345453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lvl="0" algn="just" defTabSz="1066800">
            <a:lnSpc>
              <a:spcPct val="90000"/>
            </a:lnSpc>
            <a:spcBef>
              <a:spcPct val="0"/>
            </a:spcBef>
            <a:spcAft>
              <a:spcPct val="35000"/>
            </a:spcAft>
          </a:pPr>
          <a:r>
            <a:rPr lang="en-US" sz="2400" kern="1200" smtClean="0"/>
            <a:t>Tình cảm có Tính bền vững, ổn định</a:t>
          </a:r>
          <a:endParaRPr lang="en-US" sz="2400" kern="1200"/>
        </a:p>
      </dsp:txBody>
      <dsp:txXfrm>
        <a:off x="576425" y="1968430"/>
        <a:ext cx="2144692" cy="3454538"/>
      </dsp:txXfrm>
    </dsp:sp>
    <dsp:sp modelId="{F610BFEE-3AE1-4BAF-9F0B-4629082F1607}">
      <dsp:nvSpPr>
        <dsp:cNvPr id="0" name=""/>
        <dsp:cNvSpPr/>
      </dsp:nvSpPr>
      <dsp:spPr>
        <a:xfrm>
          <a:off x="2980208" y="1968430"/>
          <a:ext cx="2878782" cy="3454538"/>
        </a:xfrm>
        <a:prstGeom prst="roundRect">
          <a:avLst>
            <a:gd name="adj" fmla="val 5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lvl="0" algn="just" defTabSz="1511300">
            <a:lnSpc>
              <a:spcPct val="90000"/>
            </a:lnSpc>
            <a:spcBef>
              <a:spcPct val="0"/>
            </a:spcBef>
            <a:spcAft>
              <a:spcPct val="35000"/>
            </a:spcAft>
          </a:pPr>
          <a:endParaRPr lang="en-US" sz="3400" kern="1200"/>
        </a:p>
      </dsp:txBody>
      <dsp:txXfrm rot="16200000">
        <a:off x="1851726" y="3096913"/>
        <a:ext cx="2832721" cy="575756"/>
      </dsp:txXfrm>
    </dsp:sp>
    <dsp:sp modelId="{7A296D3A-40F1-4811-86DC-248ADD4653DD}">
      <dsp:nvSpPr>
        <dsp:cNvPr id="0" name=""/>
        <dsp:cNvSpPr/>
      </dsp:nvSpPr>
      <dsp:spPr>
        <a:xfrm rot="5400000">
          <a:off x="2740787" y="4713703"/>
          <a:ext cx="507631" cy="431817"/>
        </a:xfrm>
        <a:prstGeom prst="flowChartExtract">
          <a:avLst/>
        </a:prstGeom>
        <a:solidFill>
          <a:srgbClr val="0070C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6C86A40-640F-4B89-A999-3700A40191E8}">
      <dsp:nvSpPr>
        <dsp:cNvPr id="0" name=""/>
        <dsp:cNvSpPr/>
      </dsp:nvSpPr>
      <dsp:spPr>
        <a:xfrm>
          <a:off x="3555965" y="1968430"/>
          <a:ext cx="2144692" cy="345453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lvl="0" algn="l" defTabSz="1066800">
            <a:lnSpc>
              <a:spcPct val="90000"/>
            </a:lnSpc>
            <a:spcBef>
              <a:spcPct val="0"/>
            </a:spcBef>
            <a:spcAft>
              <a:spcPct val="35000"/>
            </a:spcAft>
          </a:pPr>
          <a:r>
            <a:rPr lang="en-US" sz="2400" kern="1200" smtClean="0"/>
            <a:t>Tình cảm mang Tính chân thực, nó phản ánh chính xác nội tâm thực của con người</a:t>
          </a:r>
          <a:endParaRPr lang="en-US" sz="2400" kern="1200"/>
        </a:p>
      </dsp:txBody>
      <dsp:txXfrm>
        <a:off x="3555965" y="1968430"/>
        <a:ext cx="2144692" cy="3454538"/>
      </dsp:txXfrm>
    </dsp:sp>
    <dsp:sp modelId="{11FFC118-E032-45A2-9E0D-7A1C97803FAF}">
      <dsp:nvSpPr>
        <dsp:cNvPr id="0" name=""/>
        <dsp:cNvSpPr/>
      </dsp:nvSpPr>
      <dsp:spPr>
        <a:xfrm>
          <a:off x="5959748" y="1968430"/>
          <a:ext cx="2878782" cy="3454538"/>
        </a:xfrm>
        <a:prstGeom prst="roundRect">
          <a:avLst>
            <a:gd name="adj" fmla="val 5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lvl="0" algn="r" defTabSz="1511300">
            <a:lnSpc>
              <a:spcPct val="90000"/>
            </a:lnSpc>
            <a:spcBef>
              <a:spcPct val="0"/>
            </a:spcBef>
            <a:spcAft>
              <a:spcPct val="35000"/>
            </a:spcAft>
          </a:pPr>
          <a:endParaRPr lang="en-US" sz="3400" kern="1200"/>
        </a:p>
      </dsp:txBody>
      <dsp:txXfrm rot="16200000">
        <a:off x="4831265" y="3096913"/>
        <a:ext cx="2832721" cy="575756"/>
      </dsp:txXfrm>
    </dsp:sp>
    <dsp:sp modelId="{F93EF866-507B-42EC-A2E7-8EC98D96ED9E}">
      <dsp:nvSpPr>
        <dsp:cNvPr id="0" name=""/>
        <dsp:cNvSpPr/>
      </dsp:nvSpPr>
      <dsp:spPr>
        <a:xfrm rot="5400000">
          <a:off x="5720326" y="4713703"/>
          <a:ext cx="507631" cy="431817"/>
        </a:xfrm>
        <a:prstGeom prst="flowChartExtract">
          <a:avLst/>
        </a:prstGeom>
        <a:solidFill>
          <a:srgbClr val="00B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63195BB-EF9B-4439-AA6D-8C995E000C4F}">
      <dsp:nvSpPr>
        <dsp:cNvPr id="0" name=""/>
        <dsp:cNvSpPr/>
      </dsp:nvSpPr>
      <dsp:spPr>
        <a:xfrm>
          <a:off x="6535505" y="1968430"/>
          <a:ext cx="2144692" cy="345453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lvl="0" algn="just" defTabSz="1066800">
            <a:lnSpc>
              <a:spcPct val="90000"/>
            </a:lnSpc>
            <a:spcBef>
              <a:spcPct val="0"/>
            </a:spcBef>
            <a:spcAft>
              <a:spcPct val="35000"/>
            </a:spcAft>
          </a:pPr>
          <a:r>
            <a:rPr lang="en-US" sz="2400" kern="1200" smtClean="0"/>
            <a:t>Tình cảm được thể hiện thông qua các xúc cảm cụ thể và tình cảm càng sâu sắc bao nhiêu thì xúc cảm sẽ càng thể hiện mãnh liệt bấy nhiêu</a:t>
          </a:r>
          <a:endParaRPr lang="en-US" sz="2400" kern="1200"/>
        </a:p>
      </dsp:txBody>
      <dsp:txXfrm>
        <a:off x="6535505" y="1968430"/>
        <a:ext cx="2144692" cy="345453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100158" y="-933332"/>
          <a:ext cx="7261624" cy="7261624"/>
        </a:xfrm>
        <a:prstGeom prst="blockArc">
          <a:avLst>
            <a:gd name="adj1" fmla="val 18900000"/>
            <a:gd name="adj2" fmla="val 2700000"/>
            <a:gd name="adj3" fmla="val 29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07526" y="337077"/>
          <a:ext cx="4140665" cy="674585"/>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0800" rIns="50800" bIns="50800" numCol="1" spcCol="1270" anchor="ctr" anchorCtr="0">
          <a:noAutofit/>
        </a:bodyPr>
        <a:lstStyle/>
        <a:p>
          <a:pPr lvl="0" algn="l" defTabSz="889000">
            <a:lnSpc>
              <a:spcPct val="90000"/>
            </a:lnSpc>
            <a:spcBef>
              <a:spcPct val="0"/>
            </a:spcBef>
            <a:spcAft>
              <a:spcPct val="35000"/>
            </a:spcAft>
          </a:pPr>
          <a:r>
            <a:rPr lang="en-US" sz="2000" kern="1200" smtClean="0"/>
            <a:t>Quy luật lây lan tình cảm</a:t>
          </a:r>
          <a:endParaRPr lang="en-US" sz="2000" kern="1200">
            <a:latin typeface="Times New Roman" panose="02020603050405020304" pitchFamily="18" charset="0"/>
            <a:cs typeface="Times New Roman" panose="02020603050405020304" pitchFamily="18" charset="0"/>
          </a:endParaRPr>
        </a:p>
      </dsp:txBody>
      <dsp:txXfrm>
        <a:off x="507526" y="337077"/>
        <a:ext cx="4140665" cy="674585"/>
      </dsp:txXfrm>
    </dsp:sp>
    <dsp:sp modelId="{D9A196BA-9014-4600-9E53-77AD77C7300C}">
      <dsp:nvSpPr>
        <dsp:cNvPr id="0" name=""/>
        <dsp:cNvSpPr/>
      </dsp:nvSpPr>
      <dsp:spPr>
        <a:xfrm>
          <a:off x="85910" y="252753"/>
          <a:ext cx="843232" cy="843232"/>
        </a:xfrm>
        <a:prstGeom prst="ellipse">
          <a:avLst/>
        </a:prstGeom>
        <a:solidFill>
          <a:srgbClr val="00B0F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C17301F-65ED-48B5-ADB3-E7C53E5E2D71}">
      <dsp:nvSpPr>
        <dsp:cNvPr id="0" name=""/>
        <dsp:cNvSpPr/>
      </dsp:nvSpPr>
      <dsp:spPr>
        <a:xfrm>
          <a:off x="990915" y="1348631"/>
          <a:ext cx="3657277" cy="674585"/>
        </a:xfrm>
        <a:prstGeom prst="rect">
          <a:avLst/>
        </a:prstGeom>
        <a:solidFill>
          <a:srgbClr val="00B0F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thích ứng</a:t>
          </a:r>
          <a:endParaRPr lang="en-US" sz="2200" kern="1200">
            <a:latin typeface="Times New Roman" panose="02020603050405020304" pitchFamily="18" charset="0"/>
            <a:cs typeface="Times New Roman" panose="02020603050405020304" pitchFamily="18" charset="0"/>
          </a:endParaRPr>
        </a:p>
      </dsp:txBody>
      <dsp:txXfrm>
        <a:off x="990915" y="1348631"/>
        <a:ext cx="3657277" cy="674585"/>
      </dsp:txXfrm>
    </dsp:sp>
    <dsp:sp modelId="{A60F5B7C-7E39-4954-8EC1-395B32DA8784}">
      <dsp:nvSpPr>
        <dsp:cNvPr id="0" name=""/>
        <dsp:cNvSpPr/>
      </dsp:nvSpPr>
      <dsp:spPr>
        <a:xfrm>
          <a:off x="569299" y="1264308"/>
          <a:ext cx="843232" cy="843232"/>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471E97E-9928-4F7C-9EB1-A0B044A043C7}">
      <dsp:nvSpPr>
        <dsp:cNvPr id="0" name=""/>
        <dsp:cNvSpPr/>
      </dsp:nvSpPr>
      <dsp:spPr>
        <a:xfrm>
          <a:off x="1139276" y="2360186"/>
          <a:ext cx="3508915" cy="674585"/>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tương phản</a:t>
          </a:r>
          <a:endParaRPr lang="en-US" sz="2200" kern="1200">
            <a:latin typeface="Times New Roman" panose="02020603050405020304" pitchFamily="18" charset="0"/>
            <a:cs typeface="Times New Roman" panose="02020603050405020304" pitchFamily="18" charset="0"/>
          </a:endParaRPr>
        </a:p>
      </dsp:txBody>
      <dsp:txXfrm>
        <a:off x="1139276" y="2360186"/>
        <a:ext cx="3508915" cy="674585"/>
      </dsp:txXfrm>
    </dsp:sp>
    <dsp:sp modelId="{72839F3A-260B-46D7-8E68-76FEEBA15057}">
      <dsp:nvSpPr>
        <dsp:cNvPr id="0" name=""/>
        <dsp:cNvSpPr/>
      </dsp:nvSpPr>
      <dsp:spPr>
        <a:xfrm>
          <a:off x="717660" y="2275863"/>
          <a:ext cx="843232" cy="843232"/>
        </a:xfrm>
        <a:prstGeom prst="ellipse">
          <a:avLst/>
        </a:prstGeom>
        <a:solidFill>
          <a:srgbClr val="00B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0784C02-FA6D-4036-AF38-BC8344E3E045}">
      <dsp:nvSpPr>
        <dsp:cNvPr id="0" name=""/>
        <dsp:cNvSpPr/>
      </dsp:nvSpPr>
      <dsp:spPr>
        <a:xfrm>
          <a:off x="990915" y="3371741"/>
          <a:ext cx="3657277" cy="674585"/>
        </a:xfrm>
        <a:prstGeom prst="rect">
          <a:avLst/>
        </a:prstGeom>
        <a:solidFill>
          <a:srgbClr val="00B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di chuyển</a:t>
          </a:r>
          <a:endParaRPr lang="en-US" sz="2200" kern="1200">
            <a:latin typeface="Times New Roman" panose="02020603050405020304" pitchFamily="18" charset="0"/>
            <a:cs typeface="Times New Roman" panose="02020603050405020304" pitchFamily="18" charset="0"/>
          </a:endParaRPr>
        </a:p>
      </dsp:txBody>
      <dsp:txXfrm>
        <a:off x="990915" y="3371741"/>
        <a:ext cx="3657277" cy="674585"/>
      </dsp:txXfrm>
    </dsp:sp>
    <dsp:sp modelId="{CB26D684-9293-4AB1-B07C-94DD4917907D}">
      <dsp:nvSpPr>
        <dsp:cNvPr id="0" name=""/>
        <dsp:cNvSpPr/>
      </dsp:nvSpPr>
      <dsp:spPr>
        <a:xfrm>
          <a:off x="569299" y="3287418"/>
          <a:ext cx="843232" cy="843232"/>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DD70286A-88AB-4BF7-BBC6-522207A183B1}">
      <dsp:nvSpPr>
        <dsp:cNvPr id="0" name=""/>
        <dsp:cNvSpPr/>
      </dsp:nvSpPr>
      <dsp:spPr>
        <a:xfrm>
          <a:off x="507526" y="4401149"/>
          <a:ext cx="4140665" cy="638879"/>
        </a:xfrm>
        <a:prstGeom prst="rect">
          <a:avLst/>
        </a:prstGeom>
        <a:solidFill>
          <a:srgbClr val="6666FF"/>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pha trộn</a:t>
          </a:r>
          <a:endParaRPr lang="en-US" sz="2200" kern="1200">
            <a:latin typeface="Times New Roman" panose="02020603050405020304" pitchFamily="18" charset="0"/>
            <a:cs typeface="Times New Roman" panose="02020603050405020304" pitchFamily="18" charset="0"/>
          </a:endParaRPr>
        </a:p>
      </dsp:txBody>
      <dsp:txXfrm>
        <a:off x="507526" y="4401149"/>
        <a:ext cx="4140665" cy="638879"/>
      </dsp:txXfrm>
    </dsp:sp>
    <dsp:sp modelId="{3C4FEECA-1254-41E8-BAE8-E45561F0636D}">
      <dsp:nvSpPr>
        <dsp:cNvPr id="0" name=""/>
        <dsp:cNvSpPr/>
      </dsp:nvSpPr>
      <dsp:spPr>
        <a:xfrm>
          <a:off x="85910" y="4298973"/>
          <a:ext cx="843232" cy="843232"/>
        </a:xfrm>
        <a:prstGeom prst="ellipse">
          <a:avLst/>
        </a:prstGeom>
        <a:solidFill>
          <a:srgbClr val="00B0F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100158" y="-933332"/>
          <a:ext cx="7261624" cy="7261624"/>
        </a:xfrm>
        <a:prstGeom prst="blockArc">
          <a:avLst>
            <a:gd name="adj1" fmla="val 18900000"/>
            <a:gd name="adj2" fmla="val 2700000"/>
            <a:gd name="adj3" fmla="val 29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07526" y="337077"/>
          <a:ext cx="4140665" cy="674585"/>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0800" rIns="50800" bIns="50800" numCol="1" spcCol="1270" anchor="ctr" anchorCtr="0">
          <a:noAutofit/>
        </a:bodyPr>
        <a:lstStyle/>
        <a:p>
          <a:pPr lvl="0" algn="l" defTabSz="889000">
            <a:lnSpc>
              <a:spcPct val="90000"/>
            </a:lnSpc>
            <a:spcBef>
              <a:spcPct val="0"/>
            </a:spcBef>
            <a:spcAft>
              <a:spcPct val="35000"/>
            </a:spcAft>
          </a:pPr>
          <a:r>
            <a:rPr lang="en-US" sz="2000" kern="1200" smtClean="0"/>
            <a:t>Quy luật lây lan tình cảm</a:t>
          </a:r>
          <a:endParaRPr lang="en-US" sz="2000" kern="1200">
            <a:latin typeface="Times New Roman" panose="02020603050405020304" pitchFamily="18" charset="0"/>
            <a:cs typeface="Times New Roman" panose="02020603050405020304" pitchFamily="18" charset="0"/>
          </a:endParaRPr>
        </a:p>
      </dsp:txBody>
      <dsp:txXfrm>
        <a:off x="507526" y="337077"/>
        <a:ext cx="4140665" cy="674585"/>
      </dsp:txXfrm>
    </dsp:sp>
    <dsp:sp modelId="{D9A196BA-9014-4600-9E53-77AD77C7300C}">
      <dsp:nvSpPr>
        <dsp:cNvPr id="0" name=""/>
        <dsp:cNvSpPr/>
      </dsp:nvSpPr>
      <dsp:spPr>
        <a:xfrm>
          <a:off x="85910" y="252753"/>
          <a:ext cx="843232" cy="843232"/>
        </a:xfrm>
        <a:prstGeom prst="ellipse">
          <a:avLst/>
        </a:prstGeom>
        <a:solidFill>
          <a:srgbClr val="00B0F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C17301F-65ED-48B5-ADB3-E7C53E5E2D71}">
      <dsp:nvSpPr>
        <dsp:cNvPr id="0" name=""/>
        <dsp:cNvSpPr/>
      </dsp:nvSpPr>
      <dsp:spPr>
        <a:xfrm>
          <a:off x="990915" y="1348631"/>
          <a:ext cx="3657277" cy="674585"/>
        </a:xfrm>
        <a:prstGeom prst="rect">
          <a:avLst/>
        </a:prstGeom>
        <a:solidFill>
          <a:srgbClr val="00B0F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thích ứng</a:t>
          </a:r>
          <a:endParaRPr lang="en-US" sz="2200" kern="1200">
            <a:latin typeface="Times New Roman" panose="02020603050405020304" pitchFamily="18" charset="0"/>
            <a:cs typeface="Times New Roman" panose="02020603050405020304" pitchFamily="18" charset="0"/>
          </a:endParaRPr>
        </a:p>
      </dsp:txBody>
      <dsp:txXfrm>
        <a:off x="990915" y="1348631"/>
        <a:ext cx="3657277" cy="674585"/>
      </dsp:txXfrm>
    </dsp:sp>
    <dsp:sp modelId="{A60F5B7C-7E39-4954-8EC1-395B32DA8784}">
      <dsp:nvSpPr>
        <dsp:cNvPr id="0" name=""/>
        <dsp:cNvSpPr/>
      </dsp:nvSpPr>
      <dsp:spPr>
        <a:xfrm>
          <a:off x="569299" y="1264308"/>
          <a:ext cx="843232" cy="843232"/>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471E97E-9928-4F7C-9EB1-A0B044A043C7}">
      <dsp:nvSpPr>
        <dsp:cNvPr id="0" name=""/>
        <dsp:cNvSpPr/>
      </dsp:nvSpPr>
      <dsp:spPr>
        <a:xfrm>
          <a:off x="1139276" y="2360186"/>
          <a:ext cx="3508915" cy="674585"/>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tương phản</a:t>
          </a:r>
          <a:endParaRPr lang="en-US" sz="2200" kern="1200">
            <a:latin typeface="Times New Roman" panose="02020603050405020304" pitchFamily="18" charset="0"/>
            <a:cs typeface="Times New Roman" panose="02020603050405020304" pitchFamily="18" charset="0"/>
          </a:endParaRPr>
        </a:p>
      </dsp:txBody>
      <dsp:txXfrm>
        <a:off x="1139276" y="2360186"/>
        <a:ext cx="3508915" cy="674585"/>
      </dsp:txXfrm>
    </dsp:sp>
    <dsp:sp modelId="{72839F3A-260B-46D7-8E68-76FEEBA15057}">
      <dsp:nvSpPr>
        <dsp:cNvPr id="0" name=""/>
        <dsp:cNvSpPr/>
      </dsp:nvSpPr>
      <dsp:spPr>
        <a:xfrm>
          <a:off x="717660" y="2275863"/>
          <a:ext cx="843232" cy="843232"/>
        </a:xfrm>
        <a:prstGeom prst="ellipse">
          <a:avLst/>
        </a:prstGeom>
        <a:solidFill>
          <a:srgbClr val="00B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0784C02-FA6D-4036-AF38-BC8344E3E045}">
      <dsp:nvSpPr>
        <dsp:cNvPr id="0" name=""/>
        <dsp:cNvSpPr/>
      </dsp:nvSpPr>
      <dsp:spPr>
        <a:xfrm>
          <a:off x="990915" y="3371741"/>
          <a:ext cx="3657277" cy="674585"/>
        </a:xfrm>
        <a:prstGeom prst="rect">
          <a:avLst/>
        </a:prstGeom>
        <a:solidFill>
          <a:srgbClr val="00B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di chuyển</a:t>
          </a:r>
          <a:endParaRPr lang="en-US" sz="2200" kern="1200">
            <a:latin typeface="Times New Roman" panose="02020603050405020304" pitchFamily="18" charset="0"/>
            <a:cs typeface="Times New Roman" panose="02020603050405020304" pitchFamily="18" charset="0"/>
          </a:endParaRPr>
        </a:p>
      </dsp:txBody>
      <dsp:txXfrm>
        <a:off x="990915" y="3371741"/>
        <a:ext cx="3657277" cy="674585"/>
      </dsp:txXfrm>
    </dsp:sp>
    <dsp:sp modelId="{CB26D684-9293-4AB1-B07C-94DD4917907D}">
      <dsp:nvSpPr>
        <dsp:cNvPr id="0" name=""/>
        <dsp:cNvSpPr/>
      </dsp:nvSpPr>
      <dsp:spPr>
        <a:xfrm>
          <a:off x="569299" y="3287418"/>
          <a:ext cx="843232" cy="843232"/>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DD70286A-88AB-4BF7-BBC6-522207A183B1}">
      <dsp:nvSpPr>
        <dsp:cNvPr id="0" name=""/>
        <dsp:cNvSpPr/>
      </dsp:nvSpPr>
      <dsp:spPr>
        <a:xfrm>
          <a:off x="507526" y="4401149"/>
          <a:ext cx="4140665" cy="638879"/>
        </a:xfrm>
        <a:prstGeom prst="rect">
          <a:avLst/>
        </a:prstGeom>
        <a:solidFill>
          <a:srgbClr val="6666FF"/>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pha trộn</a:t>
          </a:r>
          <a:endParaRPr lang="en-US" sz="2200" kern="1200">
            <a:latin typeface="Times New Roman" panose="02020603050405020304" pitchFamily="18" charset="0"/>
            <a:cs typeface="Times New Roman" panose="02020603050405020304" pitchFamily="18" charset="0"/>
          </a:endParaRPr>
        </a:p>
      </dsp:txBody>
      <dsp:txXfrm>
        <a:off x="507526" y="4401149"/>
        <a:ext cx="4140665" cy="638879"/>
      </dsp:txXfrm>
    </dsp:sp>
    <dsp:sp modelId="{3C4FEECA-1254-41E8-BAE8-E45561F0636D}">
      <dsp:nvSpPr>
        <dsp:cNvPr id="0" name=""/>
        <dsp:cNvSpPr/>
      </dsp:nvSpPr>
      <dsp:spPr>
        <a:xfrm>
          <a:off x="85910" y="4298973"/>
          <a:ext cx="843232" cy="843232"/>
        </a:xfrm>
        <a:prstGeom prst="ellipse">
          <a:avLst/>
        </a:prstGeom>
        <a:solidFill>
          <a:srgbClr val="00B0F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100158" y="-933332"/>
          <a:ext cx="7261624" cy="7261624"/>
        </a:xfrm>
        <a:prstGeom prst="blockArc">
          <a:avLst>
            <a:gd name="adj1" fmla="val 18900000"/>
            <a:gd name="adj2" fmla="val 2700000"/>
            <a:gd name="adj3" fmla="val 29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07526" y="337077"/>
          <a:ext cx="4140665" cy="674585"/>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0800" rIns="50800" bIns="50800" numCol="1" spcCol="1270" anchor="ctr" anchorCtr="0">
          <a:noAutofit/>
        </a:bodyPr>
        <a:lstStyle/>
        <a:p>
          <a:pPr lvl="0" algn="l" defTabSz="889000">
            <a:lnSpc>
              <a:spcPct val="90000"/>
            </a:lnSpc>
            <a:spcBef>
              <a:spcPct val="0"/>
            </a:spcBef>
            <a:spcAft>
              <a:spcPct val="35000"/>
            </a:spcAft>
          </a:pPr>
          <a:r>
            <a:rPr lang="en-US" sz="2000" kern="1200" smtClean="0"/>
            <a:t>Quy luật lây lan tình cảm</a:t>
          </a:r>
          <a:endParaRPr lang="en-US" sz="2000" kern="1200">
            <a:latin typeface="Times New Roman" panose="02020603050405020304" pitchFamily="18" charset="0"/>
            <a:cs typeface="Times New Roman" panose="02020603050405020304" pitchFamily="18" charset="0"/>
          </a:endParaRPr>
        </a:p>
      </dsp:txBody>
      <dsp:txXfrm>
        <a:off x="507526" y="337077"/>
        <a:ext cx="4140665" cy="674585"/>
      </dsp:txXfrm>
    </dsp:sp>
    <dsp:sp modelId="{D9A196BA-9014-4600-9E53-77AD77C7300C}">
      <dsp:nvSpPr>
        <dsp:cNvPr id="0" name=""/>
        <dsp:cNvSpPr/>
      </dsp:nvSpPr>
      <dsp:spPr>
        <a:xfrm>
          <a:off x="85910" y="252753"/>
          <a:ext cx="843232" cy="843232"/>
        </a:xfrm>
        <a:prstGeom prst="ellipse">
          <a:avLst/>
        </a:prstGeom>
        <a:solidFill>
          <a:srgbClr val="00B0F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C17301F-65ED-48B5-ADB3-E7C53E5E2D71}">
      <dsp:nvSpPr>
        <dsp:cNvPr id="0" name=""/>
        <dsp:cNvSpPr/>
      </dsp:nvSpPr>
      <dsp:spPr>
        <a:xfrm>
          <a:off x="990915" y="1348631"/>
          <a:ext cx="3657277" cy="674585"/>
        </a:xfrm>
        <a:prstGeom prst="rect">
          <a:avLst/>
        </a:prstGeom>
        <a:solidFill>
          <a:srgbClr val="00B0F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thích ứng</a:t>
          </a:r>
          <a:endParaRPr lang="en-US" sz="2200" kern="1200">
            <a:latin typeface="Times New Roman" panose="02020603050405020304" pitchFamily="18" charset="0"/>
            <a:cs typeface="Times New Roman" panose="02020603050405020304" pitchFamily="18" charset="0"/>
          </a:endParaRPr>
        </a:p>
      </dsp:txBody>
      <dsp:txXfrm>
        <a:off x="990915" y="1348631"/>
        <a:ext cx="3657277" cy="674585"/>
      </dsp:txXfrm>
    </dsp:sp>
    <dsp:sp modelId="{A60F5B7C-7E39-4954-8EC1-395B32DA8784}">
      <dsp:nvSpPr>
        <dsp:cNvPr id="0" name=""/>
        <dsp:cNvSpPr/>
      </dsp:nvSpPr>
      <dsp:spPr>
        <a:xfrm>
          <a:off x="569299" y="1264308"/>
          <a:ext cx="843232" cy="843232"/>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471E97E-9928-4F7C-9EB1-A0B044A043C7}">
      <dsp:nvSpPr>
        <dsp:cNvPr id="0" name=""/>
        <dsp:cNvSpPr/>
      </dsp:nvSpPr>
      <dsp:spPr>
        <a:xfrm>
          <a:off x="1139276" y="2360186"/>
          <a:ext cx="3508915" cy="674585"/>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tương phản</a:t>
          </a:r>
          <a:endParaRPr lang="en-US" sz="2200" kern="1200">
            <a:latin typeface="Times New Roman" panose="02020603050405020304" pitchFamily="18" charset="0"/>
            <a:cs typeface="Times New Roman" panose="02020603050405020304" pitchFamily="18" charset="0"/>
          </a:endParaRPr>
        </a:p>
      </dsp:txBody>
      <dsp:txXfrm>
        <a:off x="1139276" y="2360186"/>
        <a:ext cx="3508915" cy="674585"/>
      </dsp:txXfrm>
    </dsp:sp>
    <dsp:sp modelId="{72839F3A-260B-46D7-8E68-76FEEBA15057}">
      <dsp:nvSpPr>
        <dsp:cNvPr id="0" name=""/>
        <dsp:cNvSpPr/>
      </dsp:nvSpPr>
      <dsp:spPr>
        <a:xfrm>
          <a:off x="717660" y="2275863"/>
          <a:ext cx="843232" cy="843232"/>
        </a:xfrm>
        <a:prstGeom prst="ellipse">
          <a:avLst/>
        </a:prstGeom>
        <a:solidFill>
          <a:srgbClr val="00B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0784C02-FA6D-4036-AF38-BC8344E3E045}">
      <dsp:nvSpPr>
        <dsp:cNvPr id="0" name=""/>
        <dsp:cNvSpPr/>
      </dsp:nvSpPr>
      <dsp:spPr>
        <a:xfrm>
          <a:off x="990915" y="3371741"/>
          <a:ext cx="3657277" cy="674585"/>
        </a:xfrm>
        <a:prstGeom prst="rect">
          <a:avLst/>
        </a:prstGeom>
        <a:solidFill>
          <a:srgbClr val="00B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di chuyển</a:t>
          </a:r>
          <a:endParaRPr lang="en-US" sz="2200" kern="1200">
            <a:latin typeface="Times New Roman" panose="02020603050405020304" pitchFamily="18" charset="0"/>
            <a:cs typeface="Times New Roman" panose="02020603050405020304" pitchFamily="18" charset="0"/>
          </a:endParaRPr>
        </a:p>
      </dsp:txBody>
      <dsp:txXfrm>
        <a:off x="990915" y="3371741"/>
        <a:ext cx="3657277" cy="674585"/>
      </dsp:txXfrm>
    </dsp:sp>
    <dsp:sp modelId="{CB26D684-9293-4AB1-B07C-94DD4917907D}">
      <dsp:nvSpPr>
        <dsp:cNvPr id="0" name=""/>
        <dsp:cNvSpPr/>
      </dsp:nvSpPr>
      <dsp:spPr>
        <a:xfrm>
          <a:off x="569299" y="3287418"/>
          <a:ext cx="843232" cy="843232"/>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DD70286A-88AB-4BF7-BBC6-522207A183B1}">
      <dsp:nvSpPr>
        <dsp:cNvPr id="0" name=""/>
        <dsp:cNvSpPr/>
      </dsp:nvSpPr>
      <dsp:spPr>
        <a:xfrm>
          <a:off x="507526" y="4401149"/>
          <a:ext cx="4140665" cy="638879"/>
        </a:xfrm>
        <a:prstGeom prst="rect">
          <a:avLst/>
        </a:prstGeom>
        <a:solidFill>
          <a:srgbClr val="6666FF"/>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pha trộn</a:t>
          </a:r>
          <a:endParaRPr lang="en-US" sz="2200" kern="1200">
            <a:latin typeface="Times New Roman" panose="02020603050405020304" pitchFamily="18" charset="0"/>
            <a:cs typeface="Times New Roman" panose="02020603050405020304" pitchFamily="18" charset="0"/>
          </a:endParaRPr>
        </a:p>
      </dsp:txBody>
      <dsp:txXfrm>
        <a:off x="507526" y="4401149"/>
        <a:ext cx="4140665" cy="638879"/>
      </dsp:txXfrm>
    </dsp:sp>
    <dsp:sp modelId="{3C4FEECA-1254-41E8-BAE8-E45561F0636D}">
      <dsp:nvSpPr>
        <dsp:cNvPr id="0" name=""/>
        <dsp:cNvSpPr/>
      </dsp:nvSpPr>
      <dsp:spPr>
        <a:xfrm>
          <a:off x="85910" y="4298973"/>
          <a:ext cx="843232" cy="843232"/>
        </a:xfrm>
        <a:prstGeom prst="ellipse">
          <a:avLst/>
        </a:prstGeom>
        <a:solidFill>
          <a:srgbClr val="00B0F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100158" y="-933332"/>
          <a:ext cx="7261624" cy="7261624"/>
        </a:xfrm>
        <a:prstGeom prst="blockArc">
          <a:avLst>
            <a:gd name="adj1" fmla="val 18900000"/>
            <a:gd name="adj2" fmla="val 2700000"/>
            <a:gd name="adj3" fmla="val 29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07526" y="337077"/>
          <a:ext cx="4140665" cy="674585"/>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0800" rIns="50800" bIns="50800" numCol="1" spcCol="1270" anchor="ctr" anchorCtr="0">
          <a:noAutofit/>
        </a:bodyPr>
        <a:lstStyle/>
        <a:p>
          <a:pPr lvl="0" algn="l" defTabSz="889000">
            <a:lnSpc>
              <a:spcPct val="90000"/>
            </a:lnSpc>
            <a:spcBef>
              <a:spcPct val="0"/>
            </a:spcBef>
            <a:spcAft>
              <a:spcPct val="35000"/>
            </a:spcAft>
          </a:pPr>
          <a:r>
            <a:rPr lang="en-US" sz="2000" kern="1200" smtClean="0"/>
            <a:t>Quy luật lây lan tình cảm</a:t>
          </a:r>
          <a:endParaRPr lang="en-US" sz="2000" kern="1200">
            <a:latin typeface="Times New Roman" panose="02020603050405020304" pitchFamily="18" charset="0"/>
            <a:cs typeface="Times New Roman" panose="02020603050405020304" pitchFamily="18" charset="0"/>
          </a:endParaRPr>
        </a:p>
      </dsp:txBody>
      <dsp:txXfrm>
        <a:off x="507526" y="337077"/>
        <a:ext cx="4140665" cy="674585"/>
      </dsp:txXfrm>
    </dsp:sp>
    <dsp:sp modelId="{D9A196BA-9014-4600-9E53-77AD77C7300C}">
      <dsp:nvSpPr>
        <dsp:cNvPr id="0" name=""/>
        <dsp:cNvSpPr/>
      </dsp:nvSpPr>
      <dsp:spPr>
        <a:xfrm>
          <a:off x="85910" y="252753"/>
          <a:ext cx="843232" cy="843232"/>
        </a:xfrm>
        <a:prstGeom prst="ellipse">
          <a:avLst/>
        </a:prstGeom>
        <a:solidFill>
          <a:srgbClr val="00B0F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C17301F-65ED-48B5-ADB3-E7C53E5E2D71}">
      <dsp:nvSpPr>
        <dsp:cNvPr id="0" name=""/>
        <dsp:cNvSpPr/>
      </dsp:nvSpPr>
      <dsp:spPr>
        <a:xfrm>
          <a:off x="990915" y="1348631"/>
          <a:ext cx="3657277" cy="674585"/>
        </a:xfrm>
        <a:prstGeom prst="rect">
          <a:avLst/>
        </a:prstGeom>
        <a:solidFill>
          <a:srgbClr val="00B0F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thích ứng</a:t>
          </a:r>
          <a:endParaRPr lang="en-US" sz="2200" kern="1200">
            <a:latin typeface="Times New Roman" panose="02020603050405020304" pitchFamily="18" charset="0"/>
            <a:cs typeface="Times New Roman" panose="02020603050405020304" pitchFamily="18" charset="0"/>
          </a:endParaRPr>
        </a:p>
      </dsp:txBody>
      <dsp:txXfrm>
        <a:off x="990915" y="1348631"/>
        <a:ext cx="3657277" cy="674585"/>
      </dsp:txXfrm>
    </dsp:sp>
    <dsp:sp modelId="{A60F5B7C-7E39-4954-8EC1-395B32DA8784}">
      <dsp:nvSpPr>
        <dsp:cNvPr id="0" name=""/>
        <dsp:cNvSpPr/>
      </dsp:nvSpPr>
      <dsp:spPr>
        <a:xfrm>
          <a:off x="569299" y="1264308"/>
          <a:ext cx="843232" cy="843232"/>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471E97E-9928-4F7C-9EB1-A0B044A043C7}">
      <dsp:nvSpPr>
        <dsp:cNvPr id="0" name=""/>
        <dsp:cNvSpPr/>
      </dsp:nvSpPr>
      <dsp:spPr>
        <a:xfrm>
          <a:off x="1139276" y="2360186"/>
          <a:ext cx="3508915" cy="674585"/>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tương phản</a:t>
          </a:r>
          <a:endParaRPr lang="en-US" sz="2200" kern="1200">
            <a:latin typeface="Times New Roman" panose="02020603050405020304" pitchFamily="18" charset="0"/>
            <a:cs typeface="Times New Roman" panose="02020603050405020304" pitchFamily="18" charset="0"/>
          </a:endParaRPr>
        </a:p>
      </dsp:txBody>
      <dsp:txXfrm>
        <a:off x="1139276" y="2360186"/>
        <a:ext cx="3508915" cy="674585"/>
      </dsp:txXfrm>
    </dsp:sp>
    <dsp:sp modelId="{72839F3A-260B-46D7-8E68-76FEEBA15057}">
      <dsp:nvSpPr>
        <dsp:cNvPr id="0" name=""/>
        <dsp:cNvSpPr/>
      </dsp:nvSpPr>
      <dsp:spPr>
        <a:xfrm>
          <a:off x="717660" y="2275863"/>
          <a:ext cx="843232" cy="843232"/>
        </a:xfrm>
        <a:prstGeom prst="ellipse">
          <a:avLst/>
        </a:prstGeom>
        <a:solidFill>
          <a:srgbClr val="00B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0784C02-FA6D-4036-AF38-BC8344E3E045}">
      <dsp:nvSpPr>
        <dsp:cNvPr id="0" name=""/>
        <dsp:cNvSpPr/>
      </dsp:nvSpPr>
      <dsp:spPr>
        <a:xfrm>
          <a:off x="990915" y="3371741"/>
          <a:ext cx="3657277" cy="674585"/>
        </a:xfrm>
        <a:prstGeom prst="rect">
          <a:avLst/>
        </a:prstGeom>
        <a:solidFill>
          <a:srgbClr val="00B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di chuyển</a:t>
          </a:r>
          <a:endParaRPr lang="en-US" sz="2200" kern="1200">
            <a:latin typeface="Times New Roman" panose="02020603050405020304" pitchFamily="18" charset="0"/>
            <a:cs typeface="Times New Roman" panose="02020603050405020304" pitchFamily="18" charset="0"/>
          </a:endParaRPr>
        </a:p>
      </dsp:txBody>
      <dsp:txXfrm>
        <a:off x="990915" y="3371741"/>
        <a:ext cx="3657277" cy="674585"/>
      </dsp:txXfrm>
    </dsp:sp>
    <dsp:sp modelId="{CB26D684-9293-4AB1-B07C-94DD4917907D}">
      <dsp:nvSpPr>
        <dsp:cNvPr id="0" name=""/>
        <dsp:cNvSpPr/>
      </dsp:nvSpPr>
      <dsp:spPr>
        <a:xfrm>
          <a:off x="569299" y="3287418"/>
          <a:ext cx="843232" cy="843232"/>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DD70286A-88AB-4BF7-BBC6-522207A183B1}">
      <dsp:nvSpPr>
        <dsp:cNvPr id="0" name=""/>
        <dsp:cNvSpPr/>
      </dsp:nvSpPr>
      <dsp:spPr>
        <a:xfrm>
          <a:off x="507526" y="4401149"/>
          <a:ext cx="4140665" cy="638879"/>
        </a:xfrm>
        <a:prstGeom prst="rect">
          <a:avLst/>
        </a:prstGeom>
        <a:solidFill>
          <a:srgbClr val="6666FF"/>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pha trộn</a:t>
          </a:r>
          <a:endParaRPr lang="en-US" sz="2200" kern="1200">
            <a:latin typeface="Times New Roman" panose="02020603050405020304" pitchFamily="18" charset="0"/>
            <a:cs typeface="Times New Roman" panose="02020603050405020304" pitchFamily="18" charset="0"/>
          </a:endParaRPr>
        </a:p>
      </dsp:txBody>
      <dsp:txXfrm>
        <a:off x="507526" y="4401149"/>
        <a:ext cx="4140665" cy="638879"/>
      </dsp:txXfrm>
    </dsp:sp>
    <dsp:sp modelId="{3C4FEECA-1254-41E8-BAE8-E45561F0636D}">
      <dsp:nvSpPr>
        <dsp:cNvPr id="0" name=""/>
        <dsp:cNvSpPr/>
      </dsp:nvSpPr>
      <dsp:spPr>
        <a:xfrm>
          <a:off x="85910" y="4298973"/>
          <a:ext cx="843232" cy="843232"/>
        </a:xfrm>
        <a:prstGeom prst="ellipse">
          <a:avLst/>
        </a:prstGeom>
        <a:solidFill>
          <a:srgbClr val="00B0F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100158" y="-933332"/>
          <a:ext cx="7261624" cy="7261624"/>
        </a:xfrm>
        <a:prstGeom prst="blockArc">
          <a:avLst>
            <a:gd name="adj1" fmla="val 18900000"/>
            <a:gd name="adj2" fmla="val 2700000"/>
            <a:gd name="adj3" fmla="val 29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07526" y="337077"/>
          <a:ext cx="4140665" cy="674585"/>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0800" rIns="50800" bIns="50800" numCol="1" spcCol="1270" anchor="ctr" anchorCtr="0">
          <a:noAutofit/>
        </a:bodyPr>
        <a:lstStyle/>
        <a:p>
          <a:pPr lvl="0" algn="l" defTabSz="889000">
            <a:lnSpc>
              <a:spcPct val="90000"/>
            </a:lnSpc>
            <a:spcBef>
              <a:spcPct val="0"/>
            </a:spcBef>
            <a:spcAft>
              <a:spcPct val="35000"/>
            </a:spcAft>
          </a:pPr>
          <a:r>
            <a:rPr lang="en-US" sz="2000" kern="1200" smtClean="0"/>
            <a:t>Quy luật lây lan tình cảm</a:t>
          </a:r>
          <a:endParaRPr lang="en-US" sz="2000" kern="1200">
            <a:latin typeface="Times New Roman" panose="02020603050405020304" pitchFamily="18" charset="0"/>
            <a:cs typeface="Times New Roman" panose="02020603050405020304" pitchFamily="18" charset="0"/>
          </a:endParaRPr>
        </a:p>
      </dsp:txBody>
      <dsp:txXfrm>
        <a:off x="507526" y="337077"/>
        <a:ext cx="4140665" cy="674585"/>
      </dsp:txXfrm>
    </dsp:sp>
    <dsp:sp modelId="{D9A196BA-9014-4600-9E53-77AD77C7300C}">
      <dsp:nvSpPr>
        <dsp:cNvPr id="0" name=""/>
        <dsp:cNvSpPr/>
      </dsp:nvSpPr>
      <dsp:spPr>
        <a:xfrm>
          <a:off x="85910" y="252753"/>
          <a:ext cx="843232" cy="843232"/>
        </a:xfrm>
        <a:prstGeom prst="ellipse">
          <a:avLst/>
        </a:prstGeom>
        <a:solidFill>
          <a:srgbClr val="00B0F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C17301F-65ED-48B5-ADB3-E7C53E5E2D71}">
      <dsp:nvSpPr>
        <dsp:cNvPr id="0" name=""/>
        <dsp:cNvSpPr/>
      </dsp:nvSpPr>
      <dsp:spPr>
        <a:xfrm>
          <a:off x="990915" y="1348631"/>
          <a:ext cx="3657277" cy="674585"/>
        </a:xfrm>
        <a:prstGeom prst="rect">
          <a:avLst/>
        </a:prstGeom>
        <a:solidFill>
          <a:srgbClr val="00B0F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thích ứng</a:t>
          </a:r>
          <a:endParaRPr lang="en-US" sz="2200" kern="1200">
            <a:latin typeface="Times New Roman" panose="02020603050405020304" pitchFamily="18" charset="0"/>
            <a:cs typeface="Times New Roman" panose="02020603050405020304" pitchFamily="18" charset="0"/>
          </a:endParaRPr>
        </a:p>
      </dsp:txBody>
      <dsp:txXfrm>
        <a:off x="990915" y="1348631"/>
        <a:ext cx="3657277" cy="674585"/>
      </dsp:txXfrm>
    </dsp:sp>
    <dsp:sp modelId="{A60F5B7C-7E39-4954-8EC1-395B32DA8784}">
      <dsp:nvSpPr>
        <dsp:cNvPr id="0" name=""/>
        <dsp:cNvSpPr/>
      </dsp:nvSpPr>
      <dsp:spPr>
        <a:xfrm>
          <a:off x="569299" y="1264308"/>
          <a:ext cx="843232" cy="843232"/>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471E97E-9928-4F7C-9EB1-A0B044A043C7}">
      <dsp:nvSpPr>
        <dsp:cNvPr id="0" name=""/>
        <dsp:cNvSpPr/>
      </dsp:nvSpPr>
      <dsp:spPr>
        <a:xfrm>
          <a:off x="1139276" y="2360186"/>
          <a:ext cx="3508915" cy="674585"/>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tương phản</a:t>
          </a:r>
          <a:endParaRPr lang="en-US" sz="2200" kern="1200">
            <a:latin typeface="Times New Roman" panose="02020603050405020304" pitchFamily="18" charset="0"/>
            <a:cs typeface="Times New Roman" panose="02020603050405020304" pitchFamily="18" charset="0"/>
          </a:endParaRPr>
        </a:p>
      </dsp:txBody>
      <dsp:txXfrm>
        <a:off x="1139276" y="2360186"/>
        <a:ext cx="3508915" cy="674585"/>
      </dsp:txXfrm>
    </dsp:sp>
    <dsp:sp modelId="{72839F3A-260B-46D7-8E68-76FEEBA15057}">
      <dsp:nvSpPr>
        <dsp:cNvPr id="0" name=""/>
        <dsp:cNvSpPr/>
      </dsp:nvSpPr>
      <dsp:spPr>
        <a:xfrm>
          <a:off x="717660" y="2275863"/>
          <a:ext cx="843232" cy="843232"/>
        </a:xfrm>
        <a:prstGeom prst="ellipse">
          <a:avLst/>
        </a:prstGeom>
        <a:solidFill>
          <a:srgbClr val="00B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0784C02-FA6D-4036-AF38-BC8344E3E045}">
      <dsp:nvSpPr>
        <dsp:cNvPr id="0" name=""/>
        <dsp:cNvSpPr/>
      </dsp:nvSpPr>
      <dsp:spPr>
        <a:xfrm>
          <a:off x="990915" y="3371741"/>
          <a:ext cx="3657277" cy="674585"/>
        </a:xfrm>
        <a:prstGeom prst="rect">
          <a:avLst/>
        </a:prstGeom>
        <a:solidFill>
          <a:srgbClr val="00B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di chuyển</a:t>
          </a:r>
          <a:endParaRPr lang="en-US" sz="2200" kern="1200">
            <a:latin typeface="Times New Roman" panose="02020603050405020304" pitchFamily="18" charset="0"/>
            <a:cs typeface="Times New Roman" panose="02020603050405020304" pitchFamily="18" charset="0"/>
          </a:endParaRPr>
        </a:p>
      </dsp:txBody>
      <dsp:txXfrm>
        <a:off x="990915" y="3371741"/>
        <a:ext cx="3657277" cy="674585"/>
      </dsp:txXfrm>
    </dsp:sp>
    <dsp:sp modelId="{CB26D684-9293-4AB1-B07C-94DD4917907D}">
      <dsp:nvSpPr>
        <dsp:cNvPr id="0" name=""/>
        <dsp:cNvSpPr/>
      </dsp:nvSpPr>
      <dsp:spPr>
        <a:xfrm>
          <a:off x="569299" y="3287418"/>
          <a:ext cx="843232" cy="843232"/>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DD70286A-88AB-4BF7-BBC6-522207A183B1}">
      <dsp:nvSpPr>
        <dsp:cNvPr id="0" name=""/>
        <dsp:cNvSpPr/>
      </dsp:nvSpPr>
      <dsp:spPr>
        <a:xfrm>
          <a:off x="507526" y="4401149"/>
          <a:ext cx="4140665" cy="638879"/>
        </a:xfrm>
        <a:prstGeom prst="rect">
          <a:avLst/>
        </a:prstGeom>
        <a:solidFill>
          <a:srgbClr val="6666FF"/>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pha trộn</a:t>
          </a:r>
          <a:endParaRPr lang="en-US" sz="2200" kern="1200">
            <a:latin typeface="Times New Roman" panose="02020603050405020304" pitchFamily="18" charset="0"/>
            <a:cs typeface="Times New Roman" panose="02020603050405020304" pitchFamily="18" charset="0"/>
          </a:endParaRPr>
        </a:p>
      </dsp:txBody>
      <dsp:txXfrm>
        <a:off x="507526" y="4401149"/>
        <a:ext cx="4140665" cy="638879"/>
      </dsp:txXfrm>
    </dsp:sp>
    <dsp:sp modelId="{3C4FEECA-1254-41E8-BAE8-E45561F0636D}">
      <dsp:nvSpPr>
        <dsp:cNvPr id="0" name=""/>
        <dsp:cNvSpPr/>
      </dsp:nvSpPr>
      <dsp:spPr>
        <a:xfrm>
          <a:off x="85910" y="4298973"/>
          <a:ext cx="843232" cy="843232"/>
        </a:xfrm>
        <a:prstGeom prst="ellipse">
          <a:avLst/>
        </a:prstGeom>
        <a:solidFill>
          <a:srgbClr val="00B0F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100158" y="-933332"/>
          <a:ext cx="7261624" cy="7261624"/>
        </a:xfrm>
        <a:prstGeom prst="blockArc">
          <a:avLst>
            <a:gd name="adj1" fmla="val 18900000"/>
            <a:gd name="adj2" fmla="val 2700000"/>
            <a:gd name="adj3" fmla="val 29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07526" y="337077"/>
          <a:ext cx="4140665" cy="674585"/>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0800" rIns="50800" bIns="50800" numCol="1" spcCol="1270" anchor="ctr" anchorCtr="0">
          <a:noAutofit/>
        </a:bodyPr>
        <a:lstStyle/>
        <a:p>
          <a:pPr lvl="0" algn="l" defTabSz="889000">
            <a:lnSpc>
              <a:spcPct val="90000"/>
            </a:lnSpc>
            <a:spcBef>
              <a:spcPct val="0"/>
            </a:spcBef>
            <a:spcAft>
              <a:spcPct val="35000"/>
            </a:spcAft>
          </a:pPr>
          <a:r>
            <a:rPr lang="en-US" sz="2000" kern="1200" smtClean="0"/>
            <a:t>Quy luật lây lan tình cảm</a:t>
          </a:r>
          <a:endParaRPr lang="en-US" sz="2000" kern="1200">
            <a:latin typeface="Times New Roman" panose="02020603050405020304" pitchFamily="18" charset="0"/>
            <a:cs typeface="Times New Roman" panose="02020603050405020304" pitchFamily="18" charset="0"/>
          </a:endParaRPr>
        </a:p>
      </dsp:txBody>
      <dsp:txXfrm>
        <a:off x="507526" y="337077"/>
        <a:ext cx="4140665" cy="674585"/>
      </dsp:txXfrm>
    </dsp:sp>
    <dsp:sp modelId="{D9A196BA-9014-4600-9E53-77AD77C7300C}">
      <dsp:nvSpPr>
        <dsp:cNvPr id="0" name=""/>
        <dsp:cNvSpPr/>
      </dsp:nvSpPr>
      <dsp:spPr>
        <a:xfrm>
          <a:off x="85910" y="252753"/>
          <a:ext cx="843232" cy="843232"/>
        </a:xfrm>
        <a:prstGeom prst="ellipse">
          <a:avLst/>
        </a:prstGeom>
        <a:solidFill>
          <a:srgbClr val="00B0F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C17301F-65ED-48B5-ADB3-E7C53E5E2D71}">
      <dsp:nvSpPr>
        <dsp:cNvPr id="0" name=""/>
        <dsp:cNvSpPr/>
      </dsp:nvSpPr>
      <dsp:spPr>
        <a:xfrm>
          <a:off x="990915" y="1348631"/>
          <a:ext cx="3657277" cy="674585"/>
        </a:xfrm>
        <a:prstGeom prst="rect">
          <a:avLst/>
        </a:prstGeom>
        <a:solidFill>
          <a:srgbClr val="00B0F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thích ứng</a:t>
          </a:r>
          <a:endParaRPr lang="en-US" sz="2200" kern="1200">
            <a:latin typeface="Times New Roman" panose="02020603050405020304" pitchFamily="18" charset="0"/>
            <a:cs typeface="Times New Roman" panose="02020603050405020304" pitchFamily="18" charset="0"/>
          </a:endParaRPr>
        </a:p>
      </dsp:txBody>
      <dsp:txXfrm>
        <a:off x="990915" y="1348631"/>
        <a:ext cx="3657277" cy="674585"/>
      </dsp:txXfrm>
    </dsp:sp>
    <dsp:sp modelId="{A60F5B7C-7E39-4954-8EC1-395B32DA8784}">
      <dsp:nvSpPr>
        <dsp:cNvPr id="0" name=""/>
        <dsp:cNvSpPr/>
      </dsp:nvSpPr>
      <dsp:spPr>
        <a:xfrm>
          <a:off x="569299" y="1264308"/>
          <a:ext cx="843232" cy="843232"/>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471E97E-9928-4F7C-9EB1-A0B044A043C7}">
      <dsp:nvSpPr>
        <dsp:cNvPr id="0" name=""/>
        <dsp:cNvSpPr/>
      </dsp:nvSpPr>
      <dsp:spPr>
        <a:xfrm>
          <a:off x="1139276" y="2360186"/>
          <a:ext cx="3508915" cy="674585"/>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tương phản</a:t>
          </a:r>
          <a:endParaRPr lang="en-US" sz="2200" kern="1200">
            <a:latin typeface="Times New Roman" panose="02020603050405020304" pitchFamily="18" charset="0"/>
            <a:cs typeface="Times New Roman" panose="02020603050405020304" pitchFamily="18" charset="0"/>
          </a:endParaRPr>
        </a:p>
      </dsp:txBody>
      <dsp:txXfrm>
        <a:off x="1139276" y="2360186"/>
        <a:ext cx="3508915" cy="674585"/>
      </dsp:txXfrm>
    </dsp:sp>
    <dsp:sp modelId="{72839F3A-260B-46D7-8E68-76FEEBA15057}">
      <dsp:nvSpPr>
        <dsp:cNvPr id="0" name=""/>
        <dsp:cNvSpPr/>
      </dsp:nvSpPr>
      <dsp:spPr>
        <a:xfrm>
          <a:off x="717660" y="2275863"/>
          <a:ext cx="843232" cy="843232"/>
        </a:xfrm>
        <a:prstGeom prst="ellipse">
          <a:avLst/>
        </a:prstGeom>
        <a:solidFill>
          <a:srgbClr val="00B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0784C02-FA6D-4036-AF38-BC8344E3E045}">
      <dsp:nvSpPr>
        <dsp:cNvPr id="0" name=""/>
        <dsp:cNvSpPr/>
      </dsp:nvSpPr>
      <dsp:spPr>
        <a:xfrm>
          <a:off x="990915" y="3371741"/>
          <a:ext cx="3657277" cy="674585"/>
        </a:xfrm>
        <a:prstGeom prst="rect">
          <a:avLst/>
        </a:prstGeom>
        <a:solidFill>
          <a:srgbClr val="00B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di chuyển</a:t>
          </a:r>
          <a:endParaRPr lang="en-US" sz="2200" kern="1200">
            <a:latin typeface="Times New Roman" panose="02020603050405020304" pitchFamily="18" charset="0"/>
            <a:cs typeface="Times New Roman" panose="02020603050405020304" pitchFamily="18" charset="0"/>
          </a:endParaRPr>
        </a:p>
      </dsp:txBody>
      <dsp:txXfrm>
        <a:off x="990915" y="3371741"/>
        <a:ext cx="3657277" cy="674585"/>
      </dsp:txXfrm>
    </dsp:sp>
    <dsp:sp modelId="{CB26D684-9293-4AB1-B07C-94DD4917907D}">
      <dsp:nvSpPr>
        <dsp:cNvPr id="0" name=""/>
        <dsp:cNvSpPr/>
      </dsp:nvSpPr>
      <dsp:spPr>
        <a:xfrm>
          <a:off x="569299" y="3287418"/>
          <a:ext cx="843232" cy="843232"/>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DD70286A-88AB-4BF7-BBC6-522207A183B1}">
      <dsp:nvSpPr>
        <dsp:cNvPr id="0" name=""/>
        <dsp:cNvSpPr/>
      </dsp:nvSpPr>
      <dsp:spPr>
        <a:xfrm>
          <a:off x="507526" y="4401149"/>
          <a:ext cx="4140665" cy="638879"/>
        </a:xfrm>
        <a:prstGeom prst="rect">
          <a:avLst/>
        </a:prstGeom>
        <a:solidFill>
          <a:srgbClr val="6666FF"/>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5452" tIns="55880" rIns="55880" bIns="55880" numCol="1" spcCol="1270" anchor="ctr" anchorCtr="0">
          <a:noAutofit/>
        </a:bodyPr>
        <a:lstStyle/>
        <a:p>
          <a:pPr lvl="0" algn="l" defTabSz="977900">
            <a:lnSpc>
              <a:spcPct val="90000"/>
            </a:lnSpc>
            <a:spcBef>
              <a:spcPct val="0"/>
            </a:spcBef>
            <a:spcAft>
              <a:spcPct val="35000"/>
            </a:spcAft>
          </a:pPr>
          <a:r>
            <a:rPr lang="en-US" sz="2200" kern="1200" smtClean="0"/>
            <a:t>Quy luật pha trộn</a:t>
          </a:r>
          <a:endParaRPr lang="en-US" sz="2200" kern="1200">
            <a:latin typeface="Times New Roman" panose="02020603050405020304" pitchFamily="18" charset="0"/>
            <a:cs typeface="Times New Roman" panose="02020603050405020304" pitchFamily="18" charset="0"/>
          </a:endParaRPr>
        </a:p>
      </dsp:txBody>
      <dsp:txXfrm>
        <a:off x="507526" y="4401149"/>
        <a:ext cx="4140665" cy="638879"/>
      </dsp:txXfrm>
    </dsp:sp>
    <dsp:sp modelId="{3C4FEECA-1254-41E8-BAE8-E45561F0636D}">
      <dsp:nvSpPr>
        <dsp:cNvPr id="0" name=""/>
        <dsp:cNvSpPr/>
      </dsp:nvSpPr>
      <dsp:spPr>
        <a:xfrm>
          <a:off x="85910" y="4298973"/>
          <a:ext cx="843232" cy="843232"/>
        </a:xfrm>
        <a:prstGeom prst="ellipse">
          <a:avLst/>
        </a:prstGeom>
        <a:solidFill>
          <a:srgbClr val="00B0F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55DEC9-2457-41EB-AB94-E574D7452F92}">
      <dsp:nvSpPr>
        <dsp:cNvPr id="0" name=""/>
        <dsp:cNvSpPr/>
      </dsp:nvSpPr>
      <dsp:spPr>
        <a:xfrm>
          <a:off x="668" y="1968430"/>
          <a:ext cx="2878782" cy="3454538"/>
        </a:xfrm>
        <a:prstGeom prst="roundRect">
          <a:avLst>
            <a:gd name="adj" fmla="val 5000"/>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lvl="0" algn="r" defTabSz="1511300">
            <a:lnSpc>
              <a:spcPct val="90000"/>
            </a:lnSpc>
            <a:spcBef>
              <a:spcPct val="0"/>
            </a:spcBef>
            <a:spcAft>
              <a:spcPct val="35000"/>
            </a:spcAft>
          </a:pPr>
          <a:endParaRPr lang="en-US" sz="3400" kern="1200"/>
        </a:p>
      </dsp:txBody>
      <dsp:txXfrm rot="16200000">
        <a:off x="-1127813" y="3096913"/>
        <a:ext cx="2832721" cy="575756"/>
      </dsp:txXfrm>
    </dsp:sp>
    <dsp:sp modelId="{A81FB2A6-9127-4C82-AB29-BEB2E0C574FD}">
      <dsp:nvSpPr>
        <dsp:cNvPr id="0" name=""/>
        <dsp:cNvSpPr/>
      </dsp:nvSpPr>
      <dsp:spPr>
        <a:xfrm>
          <a:off x="576425" y="1968430"/>
          <a:ext cx="2144692" cy="345453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9154" rIns="0" bIns="0" numCol="1" spcCol="1270" anchor="t" anchorCtr="0">
          <a:noAutofit/>
        </a:bodyPr>
        <a:lstStyle/>
        <a:p>
          <a:pPr lvl="0" algn="just" defTabSz="1155700">
            <a:lnSpc>
              <a:spcPct val="90000"/>
            </a:lnSpc>
            <a:spcBef>
              <a:spcPct val="0"/>
            </a:spcBef>
            <a:spcAft>
              <a:spcPct val="35000"/>
            </a:spcAft>
          </a:pPr>
          <a:r>
            <a:rPr lang="en-US" sz="2600" kern="1200" smtClean="0"/>
            <a:t>Nhu cầu là những đòi hỏi mà con người cần có để sống, tồn tại và phát triển</a:t>
          </a:r>
          <a:endParaRPr lang="en-US" sz="2600" kern="1200"/>
        </a:p>
      </dsp:txBody>
      <dsp:txXfrm>
        <a:off x="576425" y="1968430"/>
        <a:ext cx="2144692" cy="3454538"/>
      </dsp:txXfrm>
    </dsp:sp>
    <dsp:sp modelId="{F610BFEE-3AE1-4BAF-9F0B-4629082F1607}">
      <dsp:nvSpPr>
        <dsp:cNvPr id="0" name=""/>
        <dsp:cNvSpPr/>
      </dsp:nvSpPr>
      <dsp:spPr>
        <a:xfrm>
          <a:off x="2980208" y="1968430"/>
          <a:ext cx="2878782" cy="3454538"/>
        </a:xfrm>
        <a:prstGeom prst="roundRect">
          <a:avLst>
            <a:gd name="adj" fmla="val 5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lvl="0" algn="just" defTabSz="1511300">
            <a:lnSpc>
              <a:spcPct val="90000"/>
            </a:lnSpc>
            <a:spcBef>
              <a:spcPct val="0"/>
            </a:spcBef>
            <a:spcAft>
              <a:spcPct val="35000"/>
            </a:spcAft>
          </a:pPr>
          <a:endParaRPr lang="en-US" sz="3400" kern="1200"/>
        </a:p>
      </dsp:txBody>
      <dsp:txXfrm rot="16200000">
        <a:off x="1851726" y="3096913"/>
        <a:ext cx="2832721" cy="575756"/>
      </dsp:txXfrm>
    </dsp:sp>
    <dsp:sp modelId="{7A296D3A-40F1-4811-86DC-248ADD4653DD}">
      <dsp:nvSpPr>
        <dsp:cNvPr id="0" name=""/>
        <dsp:cNvSpPr/>
      </dsp:nvSpPr>
      <dsp:spPr>
        <a:xfrm rot="5400000">
          <a:off x="2740787" y="4713703"/>
          <a:ext cx="507631" cy="431817"/>
        </a:xfrm>
        <a:prstGeom prst="flowChartExtract">
          <a:avLst/>
        </a:prstGeom>
        <a:solidFill>
          <a:srgbClr val="0070C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6C86A40-640F-4B89-A999-3700A40191E8}">
      <dsp:nvSpPr>
        <dsp:cNvPr id="0" name=""/>
        <dsp:cNvSpPr/>
      </dsp:nvSpPr>
      <dsp:spPr>
        <a:xfrm>
          <a:off x="3555965" y="1968430"/>
          <a:ext cx="2144692" cy="345453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9154" rIns="0" bIns="0" numCol="1" spcCol="1270" anchor="t" anchorCtr="0">
          <a:noAutofit/>
        </a:bodyPr>
        <a:lstStyle/>
        <a:p>
          <a:pPr lvl="0" algn="just" defTabSz="1155700">
            <a:lnSpc>
              <a:spcPct val="90000"/>
            </a:lnSpc>
            <a:spcBef>
              <a:spcPct val="0"/>
            </a:spcBef>
            <a:spcAft>
              <a:spcPct val="35000"/>
            </a:spcAft>
          </a:pPr>
          <a:r>
            <a:rPr lang="en-US" sz="2600" kern="1200" smtClean="0"/>
            <a:t>Nhu cầu là động lực hành động của con người, từ đó nảy sinh ra nhiều trạng thái tâm lý đa dạng và phong phú</a:t>
          </a:r>
          <a:endParaRPr lang="en-US" sz="2600" kern="1200"/>
        </a:p>
      </dsp:txBody>
      <dsp:txXfrm>
        <a:off x="3555965" y="1968430"/>
        <a:ext cx="2144692" cy="3454538"/>
      </dsp:txXfrm>
    </dsp:sp>
    <dsp:sp modelId="{11FFC118-E032-45A2-9E0D-7A1C97803FAF}">
      <dsp:nvSpPr>
        <dsp:cNvPr id="0" name=""/>
        <dsp:cNvSpPr/>
      </dsp:nvSpPr>
      <dsp:spPr>
        <a:xfrm>
          <a:off x="5959748" y="1968430"/>
          <a:ext cx="2878782" cy="3454538"/>
        </a:xfrm>
        <a:prstGeom prst="roundRect">
          <a:avLst>
            <a:gd name="adj" fmla="val 5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lvl="0" algn="r" defTabSz="1511300">
            <a:lnSpc>
              <a:spcPct val="90000"/>
            </a:lnSpc>
            <a:spcBef>
              <a:spcPct val="0"/>
            </a:spcBef>
            <a:spcAft>
              <a:spcPct val="35000"/>
            </a:spcAft>
          </a:pPr>
          <a:endParaRPr lang="en-US" sz="3400" kern="1200"/>
        </a:p>
      </dsp:txBody>
      <dsp:txXfrm rot="16200000">
        <a:off x="4831265" y="3096913"/>
        <a:ext cx="2832721" cy="575756"/>
      </dsp:txXfrm>
    </dsp:sp>
    <dsp:sp modelId="{F93EF866-507B-42EC-A2E7-8EC98D96ED9E}">
      <dsp:nvSpPr>
        <dsp:cNvPr id="0" name=""/>
        <dsp:cNvSpPr/>
      </dsp:nvSpPr>
      <dsp:spPr>
        <a:xfrm rot="5400000">
          <a:off x="5720326" y="4713703"/>
          <a:ext cx="507631" cy="431817"/>
        </a:xfrm>
        <a:prstGeom prst="flowChartExtract">
          <a:avLst/>
        </a:prstGeom>
        <a:solidFill>
          <a:srgbClr val="00B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63195BB-EF9B-4439-AA6D-8C995E000C4F}">
      <dsp:nvSpPr>
        <dsp:cNvPr id="0" name=""/>
        <dsp:cNvSpPr/>
      </dsp:nvSpPr>
      <dsp:spPr>
        <a:xfrm>
          <a:off x="6535505" y="1968430"/>
          <a:ext cx="2144692" cy="345453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9154" rIns="0" bIns="0" numCol="1" spcCol="1270" anchor="t" anchorCtr="0">
          <a:noAutofit/>
        </a:bodyPr>
        <a:lstStyle/>
        <a:p>
          <a:pPr lvl="0" algn="just" defTabSz="1155700">
            <a:lnSpc>
              <a:spcPct val="90000"/>
            </a:lnSpc>
            <a:spcBef>
              <a:spcPct val="0"/>
            </a:spcBef>
            <a:spcAft>
              <a:spcPct val="35000"/>
            </a:spcAft>
          </a:pPr>
          <a:r>
            <a:rPr lang="en-US" sz="2600" kern="1200" smtClean="0"/>
            <a:t>Con người có nhiều nhu cầu</a:t>
          </a:r>
          <a:endParaRPr lang="en-US" sz="2600" kern="1200"/>
        </a:p>
      </dsp:txBody>
      <dsp:txXfrm>
        <a:off x="6535505" y="1968430"/>
        <a:ext cx="2144692" cy="3454538"/>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0.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641616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43883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632775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088021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477957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534022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86994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971893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537099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649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Slide Image Placeholder 1"/>
          <p:cNvSpPr>
            <a:spLocks noGrp="1" noRot="1" noChangeAspect="1" noChangeArrowheads="1" noTextEdit="1"/>
          </p:cNvSpPr>
          <p:nvPr>
            <p:ph type="sldImg" idx="4294967295"/>
          </p:nvPr>
        </p:nvSpPr>
        <p:spPr bwMode="auto">
          <a:ln>
            <a:solidFill>
              <a:srgbClr val="000000"/>
            </a:solidFill>
            <a:miter lim="800000"/>
            <a:headEnd/>
            <a:tailEnd/>
          </a:ln>
        </p:spPr>
      </p:sp>
      <p:sp>
        <p:nvSpPr>
          <p:cNvPr id="124930" name="Notes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24931"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0E5EDC5-21A9-40B7-ABEC-72BD00E8AB09}"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845615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Slide Image Placeholder 1"/>
          <p:cNvSpPr>
            <a:spLocks noGrp="1" noRot="1" noChangeAspect="1" noChangeArrowheads="1" noTextEdit="1"/>
          </p:cNvSpPr>
          <p:nvPr>
            <p:ph type="sldImg" idx="4294967295"/>
          </p:nvPr>
        </p:nvSpPr>
        <p:spPr bwMode="auto">
          <a:ln>
            <a:solidFill>
              <a:srgbClr val="000000"/>
            </a:solidFill>
            <a:miter lim="800000"/>
            <a:headEnd/>
            <a:tailEnd/>
          </a:ln>
        </p:spPr>
      </p:sp>
      <p:sp>
        <p:nvSpPr>
          <p:cNvPr id="126978" name="Notes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26979"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7CDAAD0-1450-4A6E-A416-4318DDB63C2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96291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466534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118696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620893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660689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431587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707918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068219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839863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547756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74081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210740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977669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449038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733463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103021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555049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84374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722844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386424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878482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087182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2668695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4847830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304902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405004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066800" y="1981200"/>
            <a:ext cx="7086600" cy="1470025"/>
          </a:xfrm>
        </p:spPr>
        <p:txBody>
          <a:bodyPr/>
          <a:lstStyle>
            <a:lvl1pPr>
              <a:defRPr>
                <a:solidFill>
                  <a:schemeClr val="tx1"/>
                </a:solidFill>
              </a:defRPr>
            </a:lvl1pPr>
          </a:lstStyle>
          <a:p>
            <a:r>
              <a:rPr lang="en-US" noProof="1" smtClean="0"/>
              <a:t>Click to edit Master title style</a:t>
            </a:r>
            <a:endParaRPr lang="en-US" noProof="1"/>
          </a:p>
        </p:txBody>
      </p:sp>
      <p:sp>
        <p:nvSpPr>
          <p:cNvPr id="3075" name="Rectangle 3"/>
          <p:cNvSpPr>
            <a:spLocks noGrp="1" noChangeArrowheads="1"/>
          </p:cNvSpPr>
          <p:nvPr>
            <p:ph type="subTitle" idx="1"/>
          </p:nvPr>
        </p:nvSpPr>
        <p:spPr>
          <a:xfrm>
            <a:off x="1066800" y="3733800"/>
            <a:ext cx="7086600" cy="1752600"/>
          </a:xfrm>
        </p:spPr>
        <p:txBody>
          <a:bodyPr/>
          <a:lstStyle>
            <a:lvl1pPr marL="0" indent="0" algn="ctr">
              <a:buFontTx/>
              <a:buNone/>
              <a:defRPr>
                <a:solidFill>
                  <a:schemeClr val="tx1"/>
                </a:solidFill>
              </a:defRPr>
            </a:lvl1pPr>
          </a:lstStyle>
          <a:p>
            <a:r>
              <a:rPr lang="en-US" noProof="1" smtClean="0"/>
              <a:t>Click to edit Master subtitle style</a:t>
            </a:r>
            <a:endParaRPr lang="en-US" noProof="1"/>
          </a:p>
        </p:txBody>
      </p:sp>
      <p:sp>
        <p:nvSpPr>
          <p:cNvPr id="4" name="Rectangle 4"/>
          <p:cNvSpPr>
            <a:spLocks noGrp="1" noChangeArrowheads="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61E4E542-0E76-4F81-87AB-4E8EBAB9E69E}"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65B2542-9EDE-4124-8024-071816D8E7A8}"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007259411"/>
      </p:ext>
    </p:extLst>
  </p:cSld>
  <p:clrMapOvr>
    <a:masterClrMapping/>
  </p:clrMapOvr>
  <p:transition spd="slow">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Content Placeholder 2"/>
          <p:cNvSpPr>
            <a:spLocks noGrp="1"/>
          </p:cNvSpPr>
          <p:nvPr>
            <p:ph idx="1"/>
          </p:nvPr>
        </p:nvSpPr>
        <p:spPr/>
        <p:txBody>
          <a:body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2CEB48A-015D-4013-AF0A-727DCADF8BD2}"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46367356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noProof="1"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EB386F-983F-4518-8BFC-62CEF458A7F1}"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1336984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Content Placeholder 2"/>
          <p:cNvSpPr>
            <a:spLocks noGrp="1"/>
          </p:cNvSpPr>
          <p:nvPr>
            <p:ph sz="half" idx="1"/>
          </p:nvPr>
        </p:nvSpPr>
        <p:spPr>
          <a:xfrm>
            <a:off x="457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Content Placeholder 3"/>
          <p:cNvSpPr>
            <a:spLocks noGrp="1"/>
          </p:cNvSpPr>
          <p:nvPr>
            <p:ph sz="half" idx="2"/>
          </p:nvPr>
        </p:nvSpPr>
        <p:spPr>
          <a:xfrm>
            <a:off x="4648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A600F50-432A-4018-8950-DC137DBAE424}"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24569328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2F1A015-7082-43ED-98A8-FB96C4F9DEC7}"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87442749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D6289D1-A758-4D74-8E4A-15F3BBA071A7}"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55734236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F5C389B-237A-4BEC-BD80-CBE4BF9E813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56788750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noProof="1" smtClean="0"/>
              <a:t>Click to edit Master title style</a:t>
            </a:r>
            <a:endParaRPr lang="en-US" noProof="1"/>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7DB3947-8817-49EC-8DC7-E268337EA21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59833933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noProof="1" smtClean="0"/>
              <a:t>Click to edit Master title style</a:t>
            </a:r>
            <a:endParaRPr lang="en-US" noProof="1"/>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CCFA5F5-AEEE-48E3-8388-09B0CA80EB3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2072128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Vertical Text Placeholder 2"/>
          <p:cNvSpPr>
            <a:spLocks noGrp="1"/>
          </p:cNvSpPr>
          <p:nvPr>
            <p:ph type="body" orient="vert" idx="1"/>
          </p:nvPr>
        </p:nvSpPr>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4E38DA-9D3A-4C43-99EF-5E3430E6D891}"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64203470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0075"/>
            <a:ext cx="2057400" cy="5526088"/>
          </a:xfrm>
        </p:spPr>
        <p:txBody>
          <a:bodyPr vert="eaVert"/>
          <a:lstStyle/>
          <a:p>
            <a:r>
              <a:rPr lang="en-US" noProof="1" smtClean="0"/>
              <a:t>Click to edit Master title style</a:t>
            </a:r>
            <a:endParaRPr lang="en-US" noProof="1"/>
          </a:p>
        </p:txBody>
      </p:sp>
      <p:sp>
        <p:nvSpPr>
          <p:cNvPr id="3" name="Vertical Text Placeholder 2"/>
          <p:cNvSpPr>
            <a:spLocks noGrp="1"/>
          </p:cNvSpPr>
          <p:nvPr>
            <p:ph type="body" orient="vert" idx="1"/>
          </p:nvPr>
        </p:nvSpPr>
        <p:spPr>
          <a:xfrm>
            <a:off x="457200" y="600075"/>
            <a:ext cx="6019800" cy="5526088"/>
          </a:xfrm>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3E756B5-17D5-4EE2-96C0-959FC53EF0DA}"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8555868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24" name="Rectangle 24"/>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25" name="Rectangle 25"/>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C12EB46-E651-4A32-B36D-2E914E999C4D}"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3786087642"/>
      </p:ext>
    </p:extLst>
  </p:cSld>
  <p:clrMapOvr>
    <a:masterClrMapping/>
  </p:clrMapOvr>
  <p:transition>
    <p:split orient="vert"/>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D922915-A788-4AEC-AE0D-D561A1BC583C}"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2255588147"/>
      </p:ext>
    </p:extLst>
  </p:cSld>
  <p:clrMapOvr>
    <a:masterClrMapping/>
  </p:clrMapOvr>
  <p:transition>
    <p:split orient="vert"/>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1C8BDD3-D47D-44FA-BE0B-BAF56B9EEF9A}"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2798878266"/>
      </p:ext>
    </p:extLst>
  </p:cSld>
  <p:clrMapOvr>
    <a:masterClrMapping/>
  </p:clrMapOvr>
  <p:transition>
    <p:split orient="vert"/>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6"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FD7D72-721A-4740-ADFA-D8003340164C}"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3173462627"/>
      </p:ext>
    </p:extLst>
  </p:cSld>
  <p:clrMapOvr>
    <a:masterClrMapping/>
  </p:clrMapOvr>
  <p:transition>
    <p:split orient="vert"/>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8"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25F5335-9AC2-4270-834B-63E75B625310}"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1491825241"/>
      </p:ext>
    </p:extLst>
  </p:cSld>
  <p:clrMapOvr>
    <a:masterClrMapping/>
  </p:clrMapOvr>
  <p:transition>
    <p:split orient="vert"/>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4"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E5277E6-9DDA-40C9-A684-2431F345D8BD}"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3138429966"/>
      </p:ext>
    </p:extLst>
  </p:cSld>
  <p:clrMapOvr>
    <a:masterClrMapping/>
  </p:clrMapOvr>
  <p:transition>
    <p:split orient="vert"/>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3"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758ADB0-070D-4B90-84EC-42075F815CDB}"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480421333"/>
      </p:ext>
    </p:extLst>
  </p:cSld>
  <p:clrMapOvr>
    <a:masterClrMapping/>
  </p:clrMapOvr>
  <p:transition>
    <p:split orient="vert"/>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6"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8990D2C-8083-49F7-A2C2-C1CCEF1F2090}"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2745401717"/>
      </p:ext>
    </p:extLst>
  </p:cSld>
  <p:clrMapOvr>
    <a:masterClrMapping/>
  </p:clrMapOvr>
  <p:transition>
    <p:split orient="vert"/>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6"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66080B-011E-4D63-870B-199684963239}"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698626438"/>
      </p:ext>
    </p:extLst>
  </p:cSld>
  <p:clrMapOvr>
    <a:masterClrMapping/>
  </p:clrMapOvr>
  <p:transition>
    <p:split orient="vert"/>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65F62D2-05E0-44CE-BBFB-CEE3174C4B1A}"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976035384"/>
      </p:ext>
    </p:extLst>
  </p:cSld>
  <p:clrMapOvr>
    <a:masterClrMapping/>
  </p:clrMapOvr>
  <p:transition>
    <p:split orient="vert"/>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F2AA345-7462-4447-9A87-1F31286DC186}"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2992005542"/>
      </p:ext>
    </p:extLst>
  </p:cSld>
  <p:clrMapOvr>
    <a:masterClrMapping/>
  </p:clrMapOvr>
  <p:transition>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2.jpe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3.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idx="4294967295"/>
          </p:nvPr>
        </p:nvSpPr>
        <p:spPr bwMode="auto">
          <a:xfrm>
            <a:off x="457200" y="600075"/>
            <a:ext cx="8229600"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4294967295"/>
          </p:nvPr>
        </p:nvSpPr>
        <p:spPr bwMode="auto">
          <a:xfrm>
            <a:off x="457200" y="1752600"/>
            <a:ext cx="82296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defRPr sz="1400">
                <a:ea typeface="SimSun"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ctr">
              <a:defRPr sz="1400">
                <a:ea typeface="SimSun"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a:defRPr sz="1400">
                <a:ea typeface="SimSun" panose="02010600030101010101" pitchFamily="2" charset="-122"/>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ECE17F9-DF79-4566-A07E-0CC2EA03E2EC}"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037963831"/>
      </p:ext>
    </p:extLst>
  </p:cSld>
  <p:clrMap bg1="lt1" tx1="dk1" bg2="lt2" tx2="dk2" accent1="accent1" accent2="accent2" accent3="accent3" accent4="accent4" accent5="accent5" accent6="accent6" hlink="hlink" folHlink="folHlink"/>
  <p:sldLayoutIdLst>
    <p:sldLayoutId id="2147484442" r:id="rId1"/>
    <p:sldLayoutId id="2147484443" r:id="rId2"/>
    <p:sldLayoutId id="2147484444" r:id="rId3"/>
    <p:sldLayoutId id="2147484445" r:id="rId4"/>
    <p:sldLayoutId id="2147484446" r:id="rId5"/>
    <p:sldLayoutId id="2147484447" r:id="rId6"/>
    <p:sldLayoutId id="2147484448" r:id="rId7"/>
    <p:sldLayoutId id="2147484449" r:id="rId8"/>
    <p:sldLayoutId id="2147484450" r:id="rId9"/>
    <p:sldLayoutId id="2147484451" r:id="rId10"/>
    <p:sldLayoutId id="2147484452" r:id="rId11"/>
  </p:sldLayoutIdLst>
  <p:hf sldNum="0" hdr="0" ftr="0"/>
  <p:txStyles>
    <p:titleStyle>
      <a:lvl1pPr algn="ctr" rtl="0" fontAlgn="base">
        <a:spcBef>
          <a:spcPct val="0"/>
        </a:spcBef>
        <a:spcAft>
          <a:spcPct val="0"/>
        </a:spcAft>
        <a:defRPr sz="4400">
          <a:solidFill>
            <a:schemeClr val="tx1"/>
          </a:solidFill>
          <a:latin typeface="+mj-lt"/>
          <a:ea typeface="+mj-ea"/>
          <a:cs typeface="+mj-cs"/>
        </a:defRPr>
      </a:lvl1pPr>
      <a:lvl2pPr algn="ctr" rtl="0" fontAlgn="base">
        <a:spcBef>
          <a:spcPct val="0"/>
        </a:spcBef>
        <a:spcAft>
          <a:spcPct val="0"/>
        </a:spcAft>
        <a:defRPr sz="4400">
          <a:solidFill>
            <a:schemeClr val="tx1"/>
          </a:solidFill>
          <a:latin typeface="Arial" panose="020B0604020202020204" pitchFamily="34" charset="0"/>
        </a:defRPr>
      </a:lvl2pPr>
      <a:lvl3pPr algn="ctr" rtl="0" fontAlgn="base">
        <a:spcBef>
          <a:spcPct val="0"/>
        </a:spcBef>
        <a:spcAft>
          <a:spcPct val="0"/>
        </a:spcAft>
        <a:defRPr sz="4400">
          <a:solidFill>
            <a:schemeClr val="tx1"/>
          </a:solidFill>
          <a:latin typeface="Arial" panose="020B0604020202020204" pitchFamily="34" charset="0"/>
        </a:defRPr>
      </a:lvl3pPr>
      <a:lvl4pPr algn="ctr" rtl="0" fontAlgn="base">
        <a:spcBef>
          <a:spcPct val="0"/>
        </a:spcBef>
        <a:spcAft>
          <a:spcPct val="0"/>
        </a:spcAft>
        <a:defRPr sz="4400">
          <a:solidFill>
            <a:schemeClr val="tx1"/>
          </a:solidFill>
          <a:latin typeface="Arial" panose="020B0604020202020204" pitchFamily="34" charset="0"/>
        </a:defRPr>
      </a:lvl4pPr>
      <a:lvl5pPr algn="ctr" rtl="0" fontAlgn="base">
        <a:spcBef>
          <a:spcPct val="0"/>
        </a:spcBef>
        <a:spcAft>
          <a:spcPct val="0"/>
        </a:spcAft>
        <a:defRPr sz="4400">
          <a:solidFill>
            <a:schemeClr val="tx1"/>
          </a:solidFill>
          <a:latin typeface="Arial" panose="020B0604020202020204" pitchFamily="34" charset="0"/>
        </a:defRPr>
      </a:lvl5pPr>
      <a:lvl6pPr marL="457200" algn="ctr" rtl="0" eaLnBrk="1" fontAlgn="base" hangingPunct="1">
        <a:spcBef>
          <a:spcPct val="0"/>
        </a:spcBef>
        <a:spcAft>
          <a:spcPct val="0"/>
        </a:spcAft>
        <a:defRPr sz="4400">
          <a:solidFill>
            <a:schemeClr val="bg1"/>
          </a:solidFill>
          <a:latin typeface="Arial" panose="020B0604020202020204" pitchFamily="34" charset="0"/>
        </a:defRPr>
      </a:lvl6pPr>
      <a:lvl7pPr marL="914400" algn="ctr" rtl="0" eaLnBrk="1" fontAlgn="base" hangingPunct="1">
        <a:spcBef>
          <a:spcPct val="0"/>
        </a:spcBef>
        <a:spcAft>
          <a:spcPct val="0"/>
        </a:spcAft>
        <a:defRPr sz="4400">
          <a:solidFill>
            <a:schemeClr val="bg1"/>
          </a:solidFill>
          <a:latin typeface="Arial" panose="020B0604020202020204" pitchFamily="34" charset="0"/>
        </a:defRPr>
      </a:lvl7pPr>
      <a:lvl8pPr marL="1371600" algn="ctr" rtl="0" eaLnBrk="1" fontAlgn="base" hangingPunct="1">
        <a:spcBef>
          <a:spcPct val="0"/>
        </a:spcBef>
        <a:spcAft>
          <a:spcPct val="0"/>
        </a:spcAft>
        <a:defRPr sz="4400">
          <a:solidFill>
            <a:schemeClr val="bg1"/>
          </a:solidFill>
          <a:latin typeface="Arial" panose="020B0604020202020204" pitchFamily="34" charset="0"/>
        </a:defRPr>
      </a:lvl8pPr>
      <a:lvl9pPr marL="1828800" algn="ctr" rtl="0" eaLnBrk="1" fontAlgn="base" hangingPunct="1">
        <a:spcBef>
          <a:spcPct val="0"/>
        </a:spcBef>
        <a:spcAft>
          <a:spcPct val="0"/>
        </a:spcAft>
        <a:defRPr sz="4400">
          <a:solidFill>
            <a:schemeClr val="bg1"/>
          </a:solidFill>
          <a:latin typeface="Arial" panose="020B0604020202020204"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bg1"/>
          </a:solidFill>
          <a:latin typeface="+mn-lt"/>
        </a:defRPr>
      </a:lvl6pPr>
      <a:lvl7pPr marL="2971800" indent="-228600" algn="l" rtl="0" eaLnBrk="1" fontAlgn="base" hangingPunct="1">
        <a:spcBef>
          <a:spcPct val="20000"/>
        </a:spcBef>
        <a:spcAft>
          <a:spcPct val="0"/>
        </a:spcAft>
        <a:buChar char="»"/>
        <a:defRPr sz="2000">
          <a:solidFill>
            <a:schemeClr val="bg1"/>
          </a:solidFill>
          <a:latin typeface="+mn-lt"/>
        </a:defRPr>
      </a:lvl7pPr>
      <a:lvl8pPr marL="3429000" indent="-228600" algn="l" rtl="0" eaLnBrk="1" fontAlgn="base" hangingPunct="1">
        <a:spcBef>
          <a:spcPct val="20000"/>
        </a:spcBef>
        <a:spcAft>
          <a:spcPct val="0"/>
        </a:spcAft>
        <a:buChar char="»"/>
        <a:defRPr sz="2000">
          <a:solidFill>
            <a:schemeClr val="bg1"/>
          </a:solidFill>
          <a:latin typeface="+mn-lt"/>
        </a:defRPr>
      </a:lvl8pPr>
      <a:lvl9pPr marL="3886200" indent="-228600" algn="l" rtl="0" eaLnBrk="1" fontAlgn="base" hangingPunct="1">
        <a:spcBef>
          <a:spcPct val="20000"/>
        </a:spcBef>
        <a:spcAft>
          <a:spcPct val="0"/>
        </a:spcAft>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6B88A9B-F018-4290-BAA4-8B1E5C7DF18E}"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1192159282"/>
      </p:ext>
    </p:extLst>
  </p:cSld>
  <p:clrMap bg1="dk2" tx1="lt1" bg2="dk1" tx2="lt2" accent1="accent1" accent2="accent2" accent3="accent3" accent4="accent4" accent5="accent5" accent6="accent6" hlink="hlink" folHlink="folHlink"/>
  <p:sldLayoutIdLst>
    <p:sldLayoutId id="2147484466" r:id="rId1"/>
    <p:sldLayoutId id="2147484467" r:id="rId2"/>
    <p:sldLayoutId id="2147484468" r:id="rId3"/>
    <p:sldLayoutId id="2147484469" r:id="rId4"/>
    <p:sldLayoutId id="2147484470" r:id="rId5"/>
    <p:sldLayoutId id="2147484471" r:id="rId6"/>
    <p:sldLayoutId id="2147484472" r:id="rId7"/>
    <p:sldLayoutId id="2147484473" r:id="rId8"/>
    <p:sldLayoutId id="2147484474" r:id="rId9"/>
    <p:sldLayoutId id="2147484475" r:id="rId10"/>
    <p:sldLayoutId id="214748447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hyperlink" Target="https://vi.wikipedia.org/w/index.php?title=Ch%E1%BB%A7_%C4%91%E1%BA%A7u_t%C6%B0&amp;action=edit&amp;redlink=1" TargetMode="External"/><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hyperlink" Target="https://vi.wikipedia.org/w/index.php?title=Nh%C3%A0_th%E1%BA%A7u&amp;action=edit&amp;redlink=1"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6.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8.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hyperlink" Target="https://vi.wikipedia.org/wiki/T%E1%BB%B1_nhi%C3%AAn" TargetMode="External"/><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8.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8" Type="http://schemas.openxmlformats.org/officeDocument/2006/relationships/diagramData" Target="../diagrams/data4.xml"/><Relationship Id="rId13" Type="http://schemas.openxmlformats.org/officeDocument/2006/relationships/diagramData" Target="../diagrams/data5.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17" Type="http://schemas.microsoft.com/office/2007/relationships/diagramDrawing" Target="../diagrams/drawing5.xml"/><Relationship Id="rId2" Type="http://schemas.openxmlformats.org/officeDocument/2006/relationships/notesSlide" Target="../notesSlides/notesSlide22.xml"/><Relationship Id="rId16" Type="http://schemas.openxmlformats.org/officeDocument/2006/relationships/diagramColors" Target="../diagrams/colors5.xml"/><Relationship Id="rId1" Type="http://schemas.openxmlformats.org/officeDocument/2006/relationships/slideLayout" Target="../slideLayouts/slideLayout18.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5" Type="http://schemas.openxmlformats.org/officeDocument/2006/relationships/diagramQuickStyle" Target="../diagrams/quickStyle5.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 Id="rId14" Type="http://schemas.openxmlformats.org/officeDocument/2006/relationships/diagramLayout" Target="../diagrams/layout5.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3.xml"/><Relationship Id="rId1" Type="http://schemas.openxmlformats.org/officeDocument/2006/relationships/slideLayout" Target="../slideLayouts/slideLayout1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6.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7.xml"/><Relationship Id="rId1" Type="http://schemas.openxmlformats.org/officeDocument/2006/relationships/slideLayout" Target="../slideLayouts/slideLayout1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8.xml"/><Relationship Id="rId1" Type="http://schemas.openxmlformats.org/officeDocument/2006/relationships/slideLayout" Target="../slideLayouts/slideLayout1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9.xml"/><Relationship Id="rId1" Type="http://schemas.openxmlformats.org/officeDocument/2006/relationships/slideLayout" Target="../slideLayouts/slideLayout1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30.xml"/><Relationship Id="rId1" Type="http://schemas.openxmlformats.org/officeDocument/2006/relationships/slideLayout" Target="../slideLayouts/slideLayout18.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31.xml"/><Relationship Id="rId1" Type="http://schemas.openxmlformats.org/officeDocument/2006/relationships/slideLayout" Target="../slideLayouts/slideLayout18.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32.xml"/><Relationship Id="rId1" Type="http://schemas.openxmlformats.org/officeDocument/2006/relationships/slideLayout" Target="../slideLayouts/slideLayout18.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33.xml"/><Relationship Id="rId1" Type="http://schemas.openxmlformats.org/officeDocument/2006/relationships/slideLayout" Target="../slideLayouts/slideLayout18.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7.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 y="-76200"/>
            <a:ext cx="9144001" cy="6934200"/>
          </a:xfrm>
          <a:prstGeom prst="rect">
            <a:avLst/>
          </a:prstGeom>
        </p:spPr>
      </p:pic>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3" name="Rectangle 2"/>
          <p:cNvSpPr/>
          <p:nvPr/>
        </p:nvSpPr>
        <p:spPr>
          <a:xfrm>
            <a:off x="152400" y="5235050"/>
            <a:ext cx="6172200" cy="1131720"/>
          </a:xfrm>
          <a:prstGeom prst="rect">
            <a:avLst/>
          </a:prstGeom>
        </p:spPr>
        <p:txBody>
          <a:bodyPr wrap="square">
            <a:spAutoFit/>
          </a:bodyPr>
          <a:lstStyle/>
          <a:p>
            <a:pPr eaLnBrk="1" hangingPunct="1">
              <a:lnSpc>
                <a:spcPct val="150000"/>
              </a:lnSpc>
              <a:defRPr/>
            </a:pPr>
            <a:r>
              <a:rPr lang="en-US" altLang="en-US" sz="2400" b="1">
                <a:solidFill>
                  <a:srgbClr val="CC6600"/>
                </a:solidFill>
                <a:latin typeface="VNI-Times" pitchFamily="2" charset="0"/>
              </a:rPr>
              <a:t>GVHD:  LAÂM THÒ PHÖÔNG THUØY</a:t>
            </a:r>
          </a:p>
          <a:p>
            <a:pPr eaLnBrk="1" hangingPunct="1">
              <a:lnSpc>
                <a:spcPct val="150000"/>
              </a:lnSpc>
              <a:defRPr/>
            </a:pPr>
            <a:r>
              <a:rPr lang="en-US" altLang="en-US" sz="2400" b="1">
                <a:solidFill>
                  <a:srgbClr val="CC6600"/>
                </a:solidFill>
                <a:latin typeface="VNI-Times" pitchFamily="2" charset="0"/>
              </a:rPr>
              <a:t> LỚP:   20C1 – KLB</a:t>
            </a:r>
            <a:endParaRPr lang="en-US" altLang="en-US" sz="2400">
              <a:solidFill>
                <a:srgbClr val="CC66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0" y="-76200"/>
            <a:ext cx="9067800" cy="2480487"/>
          </a:xfrm>
          <a:prstGeom prst="rect">
            <a:avLst/>
          </a:prstGeom>
        </p:spPr>
        <p:txBody>
          <a:bodyPr wrap="square">
            <a:spAutoFit/>
          </a:bodyPr>
          <a:lstStyle/>
          <a:p>
            <a:pPr algn="ctr" eaLnBrk="1" hangingPunct="1">
              <a:lnSpc>
                <a:spcPct val="150000"/>
              </a:lnSpc>
              <a:defRPr/>
            </a:pPr>
            <a:r>
              <a:rPr lang="en-US" altLang="en-US" b="1">
                <a:solidFill>
                  <a:schemeClr val="bg1">
                    <a:lumMod val="75000"/>
                  </a:schemeClr>
                </a:solidFill>
                <a:latin typeface="Times New Roman" panose="02020603050405020304" pitchFamily="18" charset="0"/>
                <a:cs typeface="Times New Roman" panose="02020603050405020304" pitchFamily="18" charset="0"/>
              </a:rPr>
              <a:t>TRƯỜNG CAO ĐẲNG LÝ TỰ TRỌNG TP.HCM</a:t>
            </a:r>
          </a:p>
          <a:p>
            <a:pPr algn="ctr" eaLnBrk="1" hangingPunct="1">
              <a:lnSpc>
                <a:spcPct val="150000"/>
              </a:lnSpc>
              <a:defRPr/>
            </a:pPr>
            <a:r>
              <a:rPr lang="en-US" altLang="en-US" b="1">
                <a:solidFill>
                  <a:schemeClr val="bg1">
                    <a:lumMod val="75000"/>
                  </a:schemeClr>
                </a:solidFill>
                <a:latin typeface="Times New Roman" panose="02020603050405020304" pitchFamily="18" charset="0"/>
                <a:cs typeface="Times New Roman" panose="02020603050405020304" pitchFamily="18" charset="0"/>
              </a:rPr>
              <a:t>KHOA MAY – THỜI TRANG</a:t>
            </a:r>
          </a:p>
          <a:p>
            <a:pPr algn="ctr" eaLnBrk="1" hangingPunct="1">
              <a:lnSpc>
                <a:spcPct val="150000"/>
              </a:lnSpc>
              <a:defRPr/>
            </a:pPr>
            <a:r>
              <a:rPr lang="en-US" altLang="en-US" sz="3200" b="1">
                <a:solidFill>
                  <a:schemeClr val="bg1">
                    <a:lumMod val="75000"/>
                  </a:schemeClr>
                </a:solidFill>
                <a:latin typeface="Times New Roman" panose="02020603050405020304" pitchFamily="18" charset="0"/>
                <a:cs typeface="Times New Roman" panose="02020603050405020304" pitchFamily="18" charset="0"/>
              </a:rPr>
              <a:t>Môn: TÂM LÝ KINH DOANH NHÀ HÀNG</a:t>
            </a:r>
          </a:p>
          <a:p>
            <a:pPr eaLnBrk="1" hangingPunct="1">
              <a:lnSpc>
                <a:spcPct val="150000"/>
              </a:lnSpc>
              <a:defRPr/>
            </a:pPr>
            <a:endParaRPr lang="en-US" altLang="en-US" sz="1800" b="1">
              <a:latin typeface="VNI-Times" pitchFamily="2"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03770169"/>
              </p:ext>
            </p:extLst>
          </p:nvPr>
        </p:nvGraphicFramePr>
        <p:xfrm>
          <a:off x="990601" y="944880"/>
          <a:ext cx="7772399" cy="5532120"/>
        </p:xfrm>
        <a:graphic>
          <a:graphicData uri="http://schemas.openxmlformats.org/drawingml/2006/table">
            <a:tbl>
              <a:tblPr firstRow="1" bandRow="1">
                <a:tableStyleId>{5C22544A-7EE6-4342-B048-85BDC9FD1C3A}</a:tableStyleId>
              </a:tblPr>
              <a:tblGrid>
                <a:gridCol w="538681">
                  <a:extLst>
                    <a:ext uri="{9D8B030D-6E8A-4147-A177-3AD203B41FA5}">
                      <a16:colId xmlns:a16="http://schemas.microsoft.com/office/drawing/2014/main" val="233737786"/>
                    </a:ext>
                  </a:extLst>
                </a:gridCol>
                <a:gridCol w="3616859">
                  <a:extLst>
                    <a:ext uri="{9D8B030D-6E8A-4147-A177-3AD203B41FA5}">
                      <a16:colId xmlns:a16="http://schemas.microsoft.com/office/drawing/2014/main" val="4269008040"/>
                    </a:ext>
                  </a:extLst>
                </a:gridCol>
                <a:gridCol w="1231271">
                  <a:extLst>
                    <a:ext uri="{9D8B030D-6E8A-4147-A177-3AD203B41FA5}">
                      <a16:colId xmlns:a16="http://schemas.microsoft.com/office/drawing/2014/main" val="3401663938"/>
                    </a:ext>
                  </a:extLst>
                </a:gridCol>
                <a:gridCol w="1231271">
                  <a:extLst>
                    <a:ext uri="{9D8B030D-6E8A-4147-A177-3AD203B41FA5}">
                      <a16:colId xmlns:a16="http://schemas.microsoft.com/office/drawing/2014/main" val="1835644838"/>
                    </a:ext>
                  </a:extLst>
                </a:gridCol>
                <a:gridCol w="1154317">
                  <a:extLst>
                    <a:ext uri="{9D8B030D-6E8A-4147-A177-3AD203B41FA5}">
                      <a16:colId xmlns:a16="http://schemas.microsoft.com/office/drawing/2014/main" val="2066818057"/>
                    </a:ext>
                  </a:extLst>
                </a:gridCol>
              </a:tblGrid>
              <a:tr h="370840">
                <a:tc>
                  <a:txBody>
                    <a:bodyPr/>
                    <a:lstStyle/>
                    <a:p>
                      <a:pPr algn="ctr"/>
                      <a:r>
                        <a:rPr lang="en-US" sz="2100" smtClean="0">
                          <a:solidFill>
                            <a:srgbClr val="FFFF00"/>
                          </a:solidFill>
                        </a:rPr>
                        <a:t>Stt </a:t>
                      </a:r>
                      <a:endParaRPr lang="en-US" sz="2100">
                        <a:solidFill>
                          <a:srgbClr val="FFFF00"/>
                        </a:solidFill>
                      </a:endParaRPr>
                    </a:p>
                  </a:txBody>
                  <a:tcPr>
                    <a:solidFill>
                      <a:schemeClr val="bg1">
                        <a:lumMod val="75000"/>
                      </a:schemeClr>
                    </a:solidFill>
                  </a:tcPr>
                </a:tc>
                <a:tc>
                  <a:txBody>
                    <a:bodyPr/>
                    <a:lstStyle/>
                    <a:p>
                      <a:pPr algn="ctr"/>
                      <a:r>
                        <a:rPr lang="da-DK" sz="2100" b="1" kern="1200" smtClean="0">
                          <a:solidFill>
                            <a:srgbClr val="FFFF00"/>
                          </a:solidFill>
                          <a:effectLst/>
                          <a:latin typeface="+mn-lt"/>
                          <a:ea typeface="+mn-ea"/>
                          <a:cs typeface="+mn-cs"/>
                        </a:rPr>
                        <a:t>Tên các bài, chương mục trong môn học</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Tổng số</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Lý</a:t>
                      </a:r>
                      <a:r>
                        <a:rPr lang="en-US" sz="2100" baseline="0" smtClean="0">
                          <a:solidFill>
                            <a:srgbClr val="FFFF00"/>
                          </a:solidFill>
                        </a:rPr>
                        <a:t> thuyết</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Kiểm tra</a:t>
                      </a:r>
                      <a:endParaRPr lang="en-US" sz="2100">
                        <a:solidFill>
                          <a:srgbClr val="FFFF00"/>
                        </a:solidFill>
                      </a:endParaRPr>
                    </a:p>
                  </a:txBody>
                  <a:tcPr>
                    <a:solidFill>
                      <a:schemeClr val="bg1">
                        <a:lumMod val="75000"/>
                      </a:schemeClr>
                    </a:solidFill>
                  </a:tcPr>
                </a:tc>
                <a:extLst>
                  <a:ext uri="{0D108BD9-81ED-4DB2-BD59-A6C34878D82A}">
                    <a16:rowId xmlns:a16="http://schemas.microsoft.com/office/drawing/2014/main" val="4262464049"/>
                  </a:ext>
                </a:extLst>
              </a:tr>
              <a:tr h="370840">
                <a:tc>
                  <a:txBody>
                    <a:bodyPr/>
                    <a:lstStyle/>
                    <a:p>
                      <a:pPr algn="ctr"/>
                      <a:r>
                        <a:rPr lang="en-US" sz="2100" smtClean="0"/>
                        <a:t>1</a:t>
                      </a:r>
                      <a:endParaRPr lang="en-US" sz="2100"/>
                    </a:p>
                  </a:txBody>
                  <a:tcPr>
                    <a:solidFill>
                      <a:schemeClr val="accent1">
                        <a:lumMod val="50000"/>
                      </a:schemeClr>
                    </a:solidFill>
                  </a:tcPr>
                </a:tc>
                <a:tc>
                  <a:txBody>
                    <a:bodyPr/>
                    <a:lstStyle/>
                    <a:p>
                      <a:pPr algn="just"/>
                      <a:r>
                        <a:rPr lang="da-DK" sz="2100" b="0" kern="1200" smtClean="0">
                          <a:solidFill>
                            <a:schemeClr val="dk1"/>
                          </a:solidFill>
                          <a:effectLst/>
                          <a:latin typeface="+mn-lt"/>
                          <a:ea typeface="+mn-ea"/>
                          <a:cs typeface="+mn-cs"/>
                        </a:rPr>
                        <a:t>Chương 1: Tổng quan về tâm lý học</a:t>
                      </a:r>
                      <a:endParaRPr lang="en-US" sz="2100" b="0" kern="1200" smtClean="0">
                        <a:solidFill>
                          <a:schemeClr val="dk1"/>
                        </a:solidFill>
                        <a:effectLst/>
                        <a:latin typeface="+mn-lt"/>
                        <a:ea typeface="+mn-ea"/>
                        <a:cs typeface="+mn-cs"/>
                      </a:endParaRPr>
                    </a:p>
                  </a:txBody>
                  <a:tcPr>
                    <a:solidFill>
                      <a:schemeClr val="accent1">
                        <a:lumMod val="50000"/>
                      </a:schemeClr>
                    </a:solidFill>
                  </a:tcPr>
                </a:tc>
                <a:tc>
                  <a:txBody>
                    <a:bodyPr/>
                    <a:lstStyle/>
                    <a:p>
                      <a:pPr algn="ctr"/>
                      <a:r>
                        <a:rPr lang="en-US" sz="2100" smtClean="0"/>
                        <a:t>3</a:t>
                      </a:r>
                      <a:endParaRPr lang="en-US" sz="2100"/>
                    </a:p>
                  </a:txBody>
                  <a:tcPr>
                    <a:solidFill>
                      <a:schemeClr val="accent1">
                        <a:lumMod val="50000"/>
                      </a:schemeClr>
                    </a:solidFill>
                  </a:tcPr>
                </a:tc>
                <a:tc>
                  <a:txBody>
                    <a:bodyPr/>
                    <a:lstStyle/>
                    <a:p>
                      <a:pPr algn="ctr"/>
                      <a:r>
                        <a:rPr lang="en-US" sz="2100" smtClean="0"/>
                        <a:t>3</a:t>
                      </a:r>
                      <a:endParaRPr lang="en-US" sz="2100"/>
                    </a:p>
                  </a:txBody>
                  <a:tcPr>
                    <a:solidFill>
                      <a:schemeClr val="accent1">
                        <a:lumMod val="50000"/>
                      </a:schemeClr>
                    </a:solidFill>
                  </a:tcPr>
                </a:tc>
                <a:tc>
                  <a:txBody>
                    <a:bodyPr/>
                    <a:lstStyle/>
                    <a:p>
                      <a:pPr algn="ctr"/>
                      <a:endParaRPr lang="en-US" sz="2100"/>
                    </a:p>
                  </a:txBody>
                  <a:tcPr>
                    <a:solidFill>
                      <a:schemeClr val="accent1">
                        <a:lumMod val="50000"/>
                      </a:schemeClr>
                    </a:solidFill>
                  </a:tcPr>
                </a:tc>
                <a:extLst>
                  <a:ext uri="{0D108BD9-81ED-4DB2-BD59-A6C34878D82A}">
                    <a16:rowId xmlns:a16="http://schemas.microsoft.com/office/drawing/2014/main" val="4180813763"/>
                  </a:ext>
                </a:extLst>
              </a:tr>
              <a:tr h="370840">
                <a:tc>
                  <a:txBody>
                    <a:bodyPr/>
                    <a:lstStyle/>
                    <a:p>
                      <a:pPr algn="ctr"/>
                      <a:r>
                        <a:rPr lang="en-US" sz="2100" smtClean="0"/>
                        <a:t>2</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2: </a:t>
                      </a:r>
                      <a:r>
                        <a:rPr lang="en-US" sz="2100" b="0" kern="1200" smtClean="0">
                          <a:solidFill>
                            <a:schemeClr val="dk1"/>
                          </a:solidFill>
                          <a:effectLst/>
                          <a:latin typeface="+mn-lt"/>
                          <a:ea typeface="+mn-ea"/>
                          <a:cs typeface="+mn-cs"/>
                        </a:rPr>
                        <a:t>Nhu cầu, động cơ, khí chất của con người </a:t>
                      </a:r>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r>
                        <a:rPr lang="en-US" sz="2100" smtClean="0"/>
                        <a:t>4</a:t>
                      </a:r>
                      <a:endParaRPr lang="en-US" sz="2100"/>
                    </a:p>
                  </a:txBody>
                  <a:tcPr>
                    <a:solidFill>
                      <a:schemeClr val="accent1">
                        <a:lumMod val="75000"/>
                      </a:schemeClr>
                    </a:solidFill>
                  </a:tcPr>
                </a:tc>
                <a:tc>
                  <a:txBody>
                    <a:bodyPr/>
                    <a:lstStyle/>
                    <a:p>
                      <a:pPr algn="ctr"/>
                      <a:r>
                        <a:rPr lang="en-US" sz="2100" smtClean="0"/>
                        <a:t>1</a:t>
                      </a:r>
                      <a:endParaRPr lang="en-US" sz="2100"/>
                    </a:p>
                  </a:txBody>
                  <a:tcPr>
                    <a:solidFill>
                      <a:schemeClr val="accent1">
                        <a:lumMod val="75000"/>
                      </a:schemeClr>
                    </a:solidFill>
                  </a:tcPr>
                </a:tc>
                <a:extLst>
                  <a:ext uri="{0D108BD9-81ED-4DB2-BD59-A6C34878D82A}">
                    <a16:rowId xmlns:a16="http://schemas.microsoft.com/office/drawing/2014/main" val="956963723"/>
                  </a:ext>
                </a:extLst>
              </a:tr>
              <a:tr h="370840">
                <a:tc>
                  <a:txBody>
                    <a:bodyPr/>
                    <a:lstStyle/>
                    <a:p>
                      <a:pPr algn="ctr"/>
                      <a:r>
                        <a:rPr lang="en-US" sz="2100" smtClean="0"/>
                        <a:t>3</a:t>
                      </a:r>
                      <a:endParaRPr lang="en-US" sz="2100"/>
                    </a:p>
                  </a:txBody>
                  <a:tcPr>
                    <a:solidFill>
                      <a:schemeClr val="accent1">
                        <a:lumMod val="50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3: </a:t>
                      </a:r>
                      <a:r>
                        <a:rPr lang="en-US" sz="2100" b="0" kern="1200" smtClean="0">
                          <a:solidFill>
                            <a:schemeClr val="dk1"/>
                          </a:solidFill>
                          <a:effectLst/>
                          <a:latin typeface="+mn-lt"/>
                          <a:ea typeface="+mn-ea"/>
                          <a:cs typeface="+mn-cs"/>
                        </a:rPr>
                        <a:t>Tâm lý trong quảng cáo </a:t>
                      </a:r>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endParaRPr lang="en-US" sz="2100"/>
                    </a:p>
                  </a:txBody>
                  <a:tcPr>
                    <a:solidFill>
                      <a:schemeClr val="accent1">
                        <a:lumMod val="50000"/>
                      </a:schemeClr>
                    </a:solidFill>
                  </a:tcPr>
                </a:tc>
                <a:extLst>
                  <a:ext uri="{0D108BD9-81ED-4DB2-BD59-A6C34878D82A}">
                    <a16:rowId xmlns:a16="http://schemas.microsoft.com/office/drawing/2014/main" val="3310722092"/>
                  </a:ext>
                </a:extLst>
              </a:tr>
              <a:tr h="370840">
                <a:tc>
                  <a:txBody>
                    <a:bodyPr/>
                    <a:lstStyle/>
                    <a:p>
                      <a:pPr algn="ctr"/>
                      <a:r>
                        <a:rPr lang="en-US" sz="2100" smtClean="0"/>
                        <a:t>4</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4: </a:t>
                      </a:r>
                      <a:r>
                        <a:rPr lang="en-US" sz="2100" b="0" kern="1200" smtClean="0">
                          <a:solidFill>
                            <a:schemeClr val="dk1"/>
                          </a:solidFill>
                          <a:effectLst/>
                          <a:latin typeface="+mn-lt"/>
                          <a:ea typeface="+mn-ea"/>
                          <a:cs typeface="+mn-cs"/>
                        </a:rPr>
                        <a:t>Lý luận chung của giao tiếp</a:t>
                      </a:r>
                    </a:p>
                  </a:txBody>
                  <a:tcPr>
                    <a:solidFill>
                      <a:schemeClr val="accent1">
                        <a:lumMod val="75000"/>
                      </a:schemeClr>
                    </a:solidFill>
                  </a:tcPr>
                </a:tc>
                <a:tc>
                  <a:txBody>
                    <a:bodyPr/>
                    <a:lstStyle/>
                    <a:p>
                      <a:pPr algn="ctr"/>
                      <a:r>
                        <a:rPr lang="en-US" sz="2100" smtClean="0"/>
                        <a:t>6</a:t>
                      </a:r>
                      <a:endParaRPr lang="en-US" sz="2100"/>
                    </a:p>
                  </a:txBody>
                  <a:tcPr>
                    <a:solidFill>
                      <a:schemeClr val="accent1">
                        <a:lumMod val="75000"/>
                      </a:schemeClr>
                    </a:solidFill>
                  </a:tcPr>
                </a:tc>
                <a:tc>
                  <a:txBody>
                    <a:bodyPr/>
                    <a:lstStyle/>
                    <a:p>
                      <a:pPr algn="ctr"/>
                      <a:r>
                        <a:rPr lang="en-US" sz="2100" smtClean="0"/>
                        <a:t>6</a:t>
                      </a:r>
                      <a:endParaRPr lang="en-US" sz="2100"/>
                    </a:p>
                  </a:txBody>
                  <a:tcPr>
                    <a:solidFill>
                      <a:schemeClr val="accent1">
                        <a:lumMod val="75000"/>
                      </a:schemeClr>
                    </a:solidFill>
                  </a:tcPr>
                </a:tc>
                <a:tc>
                  <a:txBody>
                    <a:bodyPr/>
                    <a:lstStyle/>
                    <a:p>
                      <a:pPr algn="ctr"/>
                      <a:endParaRPr lang="en-US" sz="2100"/>
                    </a:p>
                  </a:txBody>
                  <a:tcPr>
                    <a:solidFill>
                      <a:schemeClr val="accent1">
                        <a:lumMod val="75000"/>
                      </a:schemeClr>
                    </a:solidFill>
                  </a:tcPr>
                </a:tc>
                <a:extLst>
                  <a:ext uri="{0D108BD9-81ED-4DB2-BD59-A6C34878D82A}">
                    <a16:rowId xmlns:a16="http://schemas.microsoft.com/office/drawing/2014/main" val="451835949"/>
                  </a:ext>
                </a:extLst>
              </a:tr>
              <a:tr h="370840">
                <a:tc>
                  <a:txBody>
                    <a:bodyPr/>
                    <a:lstStyle/>
                    <a:p>
                      <a:pPr algn="ctr"/>
                      <a:r>
                        <a:rPr lang="en-US" sz="2100" smtClean="0"/>
                        <a:t>5</a:t>
                      </a:r>
                      <a:endParaRPr lang="en-US" sz="2100"/>
                    </a:p>
                  </a:txBody>
                  <a:tcPr>
                    <a:solidFill>
                      <a:schemeClr val="accent1">
                        <a:lumMod val="50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5: Kỹ năng giao tiếp</a:t>
                      </a:r>
                      <a:endParaRPr lang="en-US" sz="2100" b="0" kern="1200" smtClean="0">
                        <a:solidFill>
                          <a:schemeClr val="dk1"/>
                        </a:solidFill>
                        <a:effectLst/>
                        <a:latin typeface="+mn-lt"/>
                        <a:ea typeface="+mn-ea"/>
                        <a:cs typeface="+mn-cs"/>
                      </a:endParaRPr>
                    </a:p>
                  </a:txBody>
                  <a:tcPr>
                    <a:solidFill>
                      <a:schemeClr val="accent1">
                        <a:lumMod val="50000"/>
                      </a:schemeClr>
                    </a:solidFill>
                  </a:tcPr>
                </a:tc>
                <a:tc>
                  <a:txBody>
                    <a:bodyPr/>
                    <a:lstStyle/>
                    <a:p>
                      <a:pPr algn="ctr"/>
                      <a:r>
                        <a:rPr lang="en-US" sz="2100" smtClean="0"/>
                        <a:t>6</a:t>
                      </a:r>
                      <a:endParaRPr lang="en-US" sz="2100"/>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r>
                        <a:rPr lang="en-US" sz="2100" smtClean="0"/>
                        <a:t>1</a:t>
                      </a:r>
                      <a:endParaRPr lang="en-US" sz="2100"/>
                    </a:p>
                  </a:txBody>
                  <a:tcPr>
                    <a:solidFill>
                      <a:schemeClr val="accent1">
                        <a:lumMod val="50000"/>
                      </a:schemeClr>
                    </a:solidFill>
                  </a:tcPr>
                </a:tc>
                <a:extLst>
                  <a:ext uri="{0D108BD9-81ED-4DB2-BD59-A6C34878D82A}">
                    <a16:rowId xmlns:a16="http://schemas.microsoft.com/office/drawing/2014/main" val="4278187012"/>
                  </a:ext>
                </a:extLst>
              </a:tr>
              <a:tr h="370840">
                <a:tc>
                  <a:txBody>
                    <a:bodyPr/>
                    <a:lstStyle/>
                    <a:p>
                      <a:pPr algn="ctr"/>
                      <a:r>
                        <a:rPr lang="en-US" sz="2100" smtClean="0"/>
                        <a:t>6</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6: </a:t>
                      </a:r>
                      <a:r>
                        <a:rPr lang="en-US" sz="2100" b="0" kern="1200" smtClean="0">
                          <a:solidFill>
                            <a:schemeClr val="dk1"/>
                          </a:solidFill>
                          <a:effectLst/>
                          <a:latin typeface="+mn-lt"/>
                          <a:ea typeface="+mn-ea"/>
                          <a:cs typeface="+mn-cs"/>
                        </a:rPr>
                        <a:t>S</a:t>
                      </a:r>
                      <a:r>
                        <a:rPr lang="fr-FR" sz="2100" b="0" kern="1200" smtClean="0">
                          <a:solidFill>
                            <a:schemeClr val="dk1"/>
                          </a:solidFill>
                          <a:effectLst/>
                          <a:latin typeface="+mn-lt"/>
                          <a:ea typeface="+mn-ea"/>
                          <a:cs typeface="+mn-cs"/>
                        </a:rPr>
                        <a:t>ử dụng con người trong quản lý kinh doanh nhà hàng</a:t>
                      </a:r>
                      <a:endParaRPr lang="en-US" sz="2100" b="0" kern="1200" smtClean="0">
                        <a:solidFill>
                          <a:schemeClr val="dk1"/>
                        </a:solidFill>
                        <a:effectLst/>
                        <a:latin typeface="+mn-lt"/>
                        <a:ea typeface="+mn-ea"/>
                        <a:cs typeface="+mn-cs"/>
                      </a:endParaRPr>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endParaRPr lang="en-US" sz="2100"/>
                    </a:p>
                  </a:txBody>
                  <a:tcPr>
                    <a:solidFill>
                      <a:schemeClr val="accent1">
                        <a:lumMod val="75000"/>
                      </a:schemeClr>
                    </a:solidFill>
                  </a:tcPr>
                </a:tc>
                <a:extLst>
                  <a:ext uri="{0D108BD9-81ED-4DB2-BD59-A6C34878D82A}">
                    <a16:rowId xmlns:a16="http://schemas.microsoft.com/office/drawing/2014/main" val="1293217531"/>
                  </a:ext>
                </a:extLst>
              </a:tr>
              <a:tr h="370840">
                <a:tc gridSpan="2">
                  <a:txBody>
                    <a:bodyPr/>
                    <a:lstStyle/>
                    <a:p>
                      <a:pPr algn="ctr"/>
                      <a:r>
                        <a:rPr lang="en-US" sz="2100" b="1" smtClean="0"/>
                        <a:t>Tổng</a:t>
                      </a:r>
                      <a:r>
                        <a:rPr lang="en-US" sz="2100" b="1" baseline="0" smtClean="0"/>
                        <a:t> cộng</a:t>
                      </a:r>
                      <a:endParaRPr lang="en-US" sz="2100" b="1"/>
                    </a:p>
                  </a:txBody>
                  <a:tcPr>
                    <a:solidFill>
                      <a:srgbClr val="92D050"/>
                    </a:solidFill>
                  </a:tcPr>
                </a:tc>
                <a:tc hMerge="1">
                  <a:txBody>
                    <a:bodyPr/>
                    <a:lstStyle/>
                    <a:p>
                      <a:endParaRPr lang="en-US"/>
                    </a:p>
                  </a:txBody>
                  <a:tcPr/>
                </a:tc>
                <a:tc>
                  <a:txBody>
                    <a:bodyPr/>
                    <a:lstStyle/>
                    <a:p>
                      <a:pPr algn="ctr"/>
                      <a:r>
                        <a:rPr lang="en-US" sz="2100" b="1" smtClean="0"/>
                        <a:t>30</a:t>
                      </a:r>
                      <a:endParaRPr lang="en-US" sz="2100" b="1"/>
                    </a:p>
                  </a:txBody>
                  <a:tcPr>
                    <a:solidFill>
                      <a:srgbClr val="92D050"/>
                    </a:solidFill>
                  </a:tcPr>
                </a:tc>
                <a:tc>
                  <a:txBody>
                    <a:bodyPr/>
                    <a:lstStyle/>
                    <a:p>
                      <a:pPr algn="ctr"/>
                      <a:r>
                        <a:rPr lang="en-US" sz="2100" b="1" smtClean="0"/>
                        <a:t>28</a:t>
                      </a:r>
                      <a:endParaRPr lang="en-US" sz="2100" b="1"/>
                    </a:p>
                  </a:txBody>
                  <a:tcPr>
                    <a:solidFill>
                      <a:srgbClr val="92D050"/>
                    </a:solidFill>
                  </a:tcPr>
                </a:tc>
                <a:tc>
                  <a:txBody>
                    <a:bodyPr/>
                    <a:lstStyle/>
                    <a:p>
                      <a:pPr algn="ctr"/>
                      <a:r>
                        <a:rPr lang="en-US" sz="2100" b="1" smtClean="0"/>
                        <a:t>2</a:t>
                      </a:r>
                      <a:endParaRPr lang="en-US" sz="2100" b="1"/>
                    </a:p>
                  </a:txBody>
                  <a:tcPr>
                    <a:solidFill>
                      <a:srgbClr val="92D050"/>
                    </a:solidFill>
                  </a:tcPr>
                </a:tc>
                <a:extLst>
                  <a:ext uri="{0D108BD9-81ED-4DB2-BD59-A6C34878D82A}">
                    <a16:rowId xmlns:a16="http://schemas.microsoft.com/office/drawing/2014/main" val="2126236796"/>
                  </a:ext>
                </a:extLst>
              </a:tr>
            </a:tbl>
          </a:graphicData>
        </a:graphic>
      </p:graphicFrame>
      <p:grpSp>
        <p:nvGrpSpPr>
          <p:cNvPr id="24" name="Group 4"/>
          <p:cNvGrpSpPr>
            <a:grpSpLocks/>
          </p:cNvGrpSpPr>
          <p:nvPr/>
        </p:nvGrpSpPr>
        <p:grpSpPr bwMode="auto">
          <a:xfrm>
            <a:off x="990601" y="243840"/>
            <a:ext cx="7904479" cy="609692"/>
            <a:chOff x="1124" y="1296"/>
            <a:chExt cx="4131" cy="2219"/>
          </a:xfrm>
        </p:grpSpPr>
        <p:sp>
          <p:nvSpPr>
            <p:cNvPr id="25" name="AutoShape 5"/>
            <p:cNvSpPr>
              <a:spLocks noChangeArrowheads="1"/>
            </p:cNvSpPr>
            <p:nvPr/>
          </p:nvSpPr>
          <p:spPr bwMode="auto">
            <a:xfrm>
              <a:off x="1124" y="1296"/>
              <a:ext cx="4108" cy="2219"/>
            </a:xfrm>
            <a:prstGeom prst="roundRect">
              <a:avLst>
                <a:gd name="adj" fmla="val 16667"/>
              </a:avLst>
            </a:prstGeom>
            <a:solidFill>
              <a:srgbClr val="FFFF99"/>
            </a:solidFill>
            <a:ln w="9525" algn="ctr">
              <a:noFill/>
              <a:round/>
              <a:headEnd/>
              <a:tailEnd/>
            </a:ln>
            <a:effectLst/>
          </p:spPr>
          <p:txBody>
            <a:bodyPr wrap="none" anchor="ctr"/>
            <a:lstStyle/>
            <a:p>
              <a:pPr indent="115888" algn="ctr" eaLnBrk="1" hangingPunct="1">
                <a:spcBef>
                  <a:spcPct val="20000"/>
                </a:spcBef>
                <a:buClr>
                  <a:srgbClr val="3399FF"/>
                </a:buClr>
                <a:buFont typeface="Wingdings" pitchFamily="2" charset="2"/>
                <a:buNone/>
                <a:defRPr/>
              </a:pPr>
              <a:endParaRPr lang="en-US">
                <a:solidFill>
                  <a:srgbClr val="000000"/>
                </a:solidFill>
                <a:effectLst>
                  <a:outerShdw blurRad="38100" dist="38100" dir="2700000" algn="tl">
                    <a:srgbClr val="FFFFFF"/>
                  </a:outerShdw>
                </a:effectLst>
                <a:latin typeface="Verdana" pitchFamily="34" charset="0"/>
                <a:cs typeface="Arial" charset="0"/>
              </a:endParaRPr>
            </a:p>
          </p:txBody>
        </p:sp>
        <p:sp>
          <p:nvSpPr>
            <p:cNvPr id="26" name="Text Box 7"/>
            <p:cNvSpPr txBox="1">
              <a:spLocks noChangeArrowheads="1"/>
            </p:cNvSpPr>
            <p:nvPr/>
          </p:nvSpPr>
          <p:spPr bwMode="auto">
            <a:xfrm>
              <a:off x="1261" y="1573"/>
              <a:ext cx="3994" cy="1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algn="just" eaLnBrk="1" hangingPunct="1">
                <a:buClr>
                  <a:srgbClr val="3399FF"/>
                </a:buClr>
                <a:buFont typeface="Wingdings" panose="05000000000000000000" pitchFamily="2" charset="2"/>
                <a:buNone/>
              </a:pPr>
              <a:r>
                <a:rPr lang="pt-BR" altLang="en-US" sz="2400" b="1" smtClean="0">
                  <a:latin typeface="Times New Roman" panose="02020603050405020304" pitchFamily="18" charset="0"/>
                  <a:cs typeface="Times New Roman" panose="02020603050405020304" pitchFamily="18" charset="0"/>
                </a:rPr>
                <a:t>NỘI DUNG TỔNG QUÁT VÀ PHÂN BỔ THỜI GIAN</a:t>
              </a:r>
              <a:endParaRPr lang="en-US" altLang="en-US" sz="2400" b="1" smtClean="0">
                <a:solidFill>
                  <a:srgbClr val="0000FF"/>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61229102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par>
                          <p:cTn id="8" fill="hold">
                            <p:stCondLst>
                              <p:cond delay="2000"/>
                            </p:stCondLst>
                            <p:childTnLst>
                              <p:par>
                                <p:cTn id="9" presetID="6"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2762" y="0"/>
            <a:ext cx="9131238" cy="6858000"/>
          </a:xfrm>
          <a:prstGeom prst="rect">
            <a:avLst/>
          </a:prstGeom>
        </p:spPr>
      </p:pic>
      <p:sp>
        <p:nvSpPr>
          <p:cNvPr id="8" name="AutoShape 37"/>
          <p:cNvSpPr>
            <a:spLocks noChangeArrowheads="1"/>
          </p:cNvSpPr>
          <p:nvPr/>
        </p:nvSpPr>
        <p:spPr bwMode="auto">
          <a:xfrm>
            <a:off x="0" y="0"/>
            <a:ext cx="9144000" cy="481013"/>
          </a:xfrm>
          <a:prstGeom prst="roundRect">
            <a:avLst>
              <a:gd name="adj" fmla="val 16667"/>
            </a:avLst>
          </a:prstGeom>
          <a:solidFill>
            <a:schemeClr val="accent6">
              <a:lumMod val="9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3</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a:t>
            </a:r>
            <a:r>
              <a:rPr kumimoji="0" lang="pt-BR" sz="2800" b="1" i="0" u="none" strike="noStrike" kern="1200" cap="none" spc="0" normalizeH="0" baseline="0" noProof="0" smtClean="0">
                <a:ln>
                  <a:noFill/>
                </a:ln>
                <a:solidFill>
                  <a:srgbClr val="CCCCFF">
                    <a:lumMod val="50000"/>
                  </a:srgbClr>
                </a:solidFill>
                <a:effectLst/>
                <a:uLnTx/>
                <a:uFillTx/>
                <a:latin typeface="VNI-Avo" pitchFamily="2" charset="0"/>
                <a:ea typeface="+mn-ea"/>
                <a:cs typeface="Arial" panose="020B0604020202020204" pitchFamily="34" charset="0"/>
              </a:rPr>
              <a:t>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Cách giao tiếp trong đấu thầu</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27545019"/>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37"/>
          <p:cNvSpPr>
            <a:spLocks noChangeArrowheads="1"/>
          </p:cNvSpPr>
          <p:nvPr/>
        </p:nvSpPr>
        <p:spPr bwMode="auto">
          <a:xfrm>
            <a:off x="0" y="128587"/>
            <a:ext cx="5105400" cy="48101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3</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a:t>
            </a:r>
            <a:r>
              <a:rPr kumimoji="0" lang="pt-BR" sz="2800" b="1" i="0" u="none" strike="noStrike" kern="1200" cap="none" spc="0" normalizeH="0" baseline="0" noProof="0" smtClean="0">
                <a:ln>
                  <a:noFill/>
                </a:ln>
                <a:solidFill>
                  <a:srgbClr val="CCCCFF">
                    <a:lumMod val="50000"/>
                  </a:srgbClr>
                </a:solidFill>
                <a:effectLst/>
                <a:uLnTx/>
                <a:uFillTx/>
                <a:latin typeface="VNI-Avo" pitchFamily="2" charset="0"/>
                <a:ea typeface="+mn-ea"/>
                <a:cs typeface="Arial" panose="020B0604020202020204" pitchFamily="34" charset="0"/>
              </a:rPr>
              <a:t>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Cách</a:t>
            </a:r>
            <a:r>
              <a:rPr kumimoji="0" lang="pt-BR" sz="28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giao tiếp trong đấu thầu</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4" name="Quad Arrow 3"/>
          <p:cNvSpPr/>
          <p:nvPr/>
        </p:nvSpPr>
        <p:spPr bwMode="auto">
          <a:xfrm>
            <a:off x="3451860" y="2545080"/>
            <a:ext cx="2110740" cy="2479040"/>
          </a:xfrm>
          <a:prstGeom prst="quadArrow">
            <a:avLst/>
          </a:prstGeom>
          <a:solidFill>
            <a:schemeClr val="accent1">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5" name="Flowchart: Alternate Process 4"/>
          <p:cNvSpPr/>
          <p:nvPr/>
        </p:nvSpPr>
        <p:spPr bwMode="auto">
          <a:xfrm>
            <a:off x="3147060" y="5054600"/>
            <a:ext cx="2720340" cy="1524000"/>
          </a:xfrm>
          <a:prstGeom prst="flowChartAlternateProcess">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b="1">
                <a:solidFill>
                  <a:schemeClr val="bg1"/>
                </a:solidFill>
                <a:latin typeface="Times New Roman" panose="02020603050405020304" pitchFamily="18" charset="0"/>
                <a:cs typeface="Times New Roman" panose="02020603050405020304" pitchFamily="18" charset="0"/>
              </a:rPr>
              <a:t>3.4. Cách trả lời chất vấn trong đấu thầu</a:t>
            </a:r>
            <a:endParaRPr lang="en-US">
              <a:solidFill>
                <a:schemeClr val="bg1"/>
              </a:solidFill>
              <a:latin typeface="Times New Roman" panose="02020603050405020304" pitchFamily="18" charset="0"/>
              <a:cs typeface="Times New Roman" panose="02020603050405020304" pitchFamily="18" charset="0"/>
            </a:endParaRPr>
          </a:p>
        </p:txBody>
      </p:sp>
      <p:sp>
        <p:nvSpPr>
          <p:cNvPr id="6" name="Flowchart: Alternate Process 5"/>
          <p:cNvSpPr/>
          <p:nvPr/>
        </p:nvSpPr>
        <p:spPr bwMode="auto">
          <a:xfrm>
            <a:off x="3329940" y="990600"/>
            <a:ext cx="2438400" cy="1524000"/>
          </a:xfrm>
          <a:prstGeom prst="flowChartAlternateProcess">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b="1">
                <a:solidFill>
                  <a:schemeClr val="bg1"/>
                </a:solidFill>
                <a:latin typeface="Times New Roman" panose="02020603050405020304" pitchFamily="18" charset="0"/>
                <a:cs typeface="Times New Roman" panose="02020603050405020304" pitchFamily="18" charset="0"/>
              </a:rPr>
              <a:t>3.1. Mời đấu thầu</a:t>
            </a:r>
            <a:endParaRPr lang="en-US">
              <a:solidFill>
                <a:schemeClr val="bg1"/>
              </a:solidFill>
              <a:latin typeface="Times New Roman" panose="02020603050405020304" pitchFamily="18" charset="0"/>
              <a:cs typeface="Times New Roman" panose="02020603050405020304" pitchFamily="18" charset="0"/>
            </a:endParaRPr>
          </a:p>
        </p:txBody>
      </p:sp>
      <p:sp>
        <p:nvSpPr>
          <p:cNvPr id="7" name="Flowchart: Alternate Process 6"/>
          <p:cNvSpPr/>
          <p:nvPr/>
        </p:nvSpPr>
        <p:spPr bwMode="auto">
          <a:xfrm>
            <a:off x="982980" y="2590800"/>
            <a:ext cx="2438400" cy="1524000"/>
          </a:xfrm>
          <a:prstGeom prst="flowChartAlternateProcess">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b="1">
                <a:solidFill>
                  <a:schemeClr val="bg1"/>
                </a:solidFill>
                <a:latin typeface="Times New Roman" panose="02020603050405020304" pitchFamily="18" charset="0"/>
                <a:cs typeface="Times New Roman" panose="02020603050405020304" pitchFamily="18" charset="0"/>
              </a:rPr>
              <a:t>3.2. Xin đấu thầu</a:t>
            </a:r>
            <a:endParaRPr lang="en-US">
              <a:solidFill>
                <a:schemeClr val="bg1"/>
              </a:solidFill>
              <a:latin typeface="Times New Roman" panose="02020603050405020304" pitchFamily="18" charset="0"/>
              <a:cs typeface="Times New Roman" panose="02020603050405020304" pitchFamily="18" charset="0"/>
            </a:endParaRPr>
          </a:p>
        </p:txBody>
      </p:sp>
      <p:sp>
        <p:nvSpPr>
          <p:cNvPr id="9" name="Flowchart: Alternate Process 8"/>
          <p:cNvSpPr/>
          <p:nvPr/>
        </p:nvSpPr>
        <p:spPr bwMode="auto">
          <a:xfrm>
            <a:off x="5593080" y="2590800"/>
            <a:ext cx="2438400" cy="1524000"/>
          </a:xfrm>
          <a:prstGeom prst="flowChartAlternateProcess">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b="1">
                <a:solidFill>
                  <a:schemeClr val="bg1"/>
                </a:solidFill>
                <a:latin typeface="Times New Roman" panose="02020603050405020304" pitchFamily="18" charset="0"/>
                <a:cs typeface="Times New Roman" panose="02020603050405020304" pitchFamily="18" charset="0"/>
              </a:rPr>
              <a:t>3.3. Lập phương án</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467236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2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ircle(in)">
                                      <p:cBhvr>
                                        <p:cTn id="19" dur="20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circle(in)">
                                      <p:cBhvr>
                                        <p:cTn id="24" dur="20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circle(in)">
                                      <p:cBhvr>
                                        <p:cTn id="2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Alternate Process 5"/>
          <p:cNvSpPr/>
          <p:nvPr/>
        </p:nvSpPr>
        <p:spPr bwMode="auto">
          <a:xfrm>
            <a:off x="35560" y="30480"/>
            <a:ext cx="2438400" cy="1524000"/>
          </a:xfrm>
          <a:prstGeom prst="flowChartAlternateProcess">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3.1. Mời đấu thầu</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2" name="Vertical Scroll 1"/>
          <p:cNvSpPr/>
          <p:nvPr/>
        </p:nvSpPr>
        <p:spPr bwMode="auto">
          <a:xfrm>
            <a:off x="2057400" y="1503680"/>
            <a:ext cx="5257800" cy="5080000"/>
          </a:xfrm>
          <a:prstGeom prst="verticalScroll">
            <a:avLst/>
          </a:prstGeom>
          <a:solidFill>
            <a:srgbClr val="92D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b="1">
                <a:solidFill>
                  <a:schemeClr val="bg1"/>
                </a:solidFill>
                <a:latin typeface="Times New Roman" panose="02020603050405020304" pitchFamily="18" charset="0"/>
                <a:cs typeface="Times New Roman" panose="02020603050405020304" pitchFamily="18" charset="0"/>
              </a:rPr>
              <a:t>Định nghĩa:</a:t>
            </a:r>
            <a:r>
              <a:rPr lang="en-US">
                <a:solidFill>
                  <a:schemeClr val="bg1"/>
                </a:solidFill>
                <a:latin typeface="Times New Roman" panose="02020603050405020304" pitchFamily="18" charset="0"/>
                <a:cs typeface="Times New Roman" panose="02020603050405020304" pitchFamily="18" charset="0"/>
              </a:rPr>
              <a:t> </a:t>
            </a:r>
            <a:r>
              <a:rPr lang="vi-VN">
                <a:solidFill>
                  <a:schemeClr val="bg1"/>
                </a:solidFill>
                <a:latin typeface="Times New Roman" panose="02020603050405020304" pitchFamily="18" charset="0"/>
                <a:cs typeface="Times New Roman" panose="02020603050405020304" pitchFamily="18" charset="0"/>
              </a:rPr>
              <a:t>Đấu thầu là một quá trình </a:t>
            </a:r>
            <a:r>
              <a:rPr lang="vi-VN" u="sng">
                <a:solidFill>
                  <a:schemeClr val="bg1"/>
                </a:solidFill>
                <a:latin typeface="Times New Roman" panose="02020603050405020304" pitchFamily="18" charset="0"/>
                <a:cs typeface="Times New Roman" panose="02020603050405020304" pitchFamily="18" charset="0"/>
                <a:hlinkClick r:id="rId3"/>
              </a:rPr>
              <a:t>chủ đầu tư</a:t>
            </a:r>
            <a:r>
              <a:rPr lang="vi-VN">
                <a:solidFill>
                  <a:schemeClr val="bg1"/>
                </a:solidFill>
                <a:latin typeface="Times New Roman" panose="02020603050405020304" pitchFamily="18" charset="0"/>
                <a:cs typeface="Times New Roman" panose="02020603050405020304" pitchFamily="18" charset="0"/>
              </a:rPr>
              <a:t> lựa chọn được một </a:t>
            </a:r>
            <a:r>
              <a:rPr lang="vi-VN" u="sng">
                <a:solidFill>
                  <a:schemeClr val="bg1"/>
                </a:solidFill>
                <a:latin typeface="Times New Roman" panose="02020603050405020304" pitchFamily="18" charset="0"/>
                <a:cs typeface="Times New Roman" panose="02020603050405020304" pitchFamily="18" charset="0"/>
                <a:hlinkClick r:id="rId4"/>
              </a:rPr>
              <a:t>nhà thầu</a:t>
            </a:r>
            <a:r>
              <a:rPr lang="vi-VN">
                <a:solidFill>
                  <a:schemeClr val="bg1"/>
                </a:solidFill>
                <a:latin typeface="Times New Roman" panose="02020603050405020304" pitchFamily="18" charset="0"/>
                <a:cs typeface="Times New Roman" panose="02020603050405020304" pitchFamily="18" charset="0"/>
              </a:rPr>
              <a:t> đáp ứng các yêu cầu của mình theo quy định của luật pháp. Trong nền kinh tế thị trường, người mua tổ chức đấu thầu để người bán (các nhà thầu) cạnh tranh nhau. </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2749621"/>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a:xfrm>
            <a:off x="1066800" y="990600"/>
            <a:ext cx="7467600" cy="5772467"/>
          </a:xfrm>
          <a:prstGeom prst="rect">
            <a:avLst/>
          </a:prstGeom>
        </p:spPr>
      </p:pic>
      <p:sp>
        <p:nvSpPr>
          <p:cNvPr id="6" name="Flowchart: Alternate Process 5"/>
          <p:cNvSpPr/>
          <p:nvPr/>
        </p:nvSpPr>
        <p:spPr bwMode="auto">
          <a:xfrm>
            <a:off x="35560" y="30480"/>
            <a:ext cx="2438400" cy="1524000"/>
          </a:xfrm>
          <a:prstGeom prst="flowChartAlternateProcess">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3.1. Mời đấu thầu</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5" name="Flowchart: Alternate Process 4"/>
          <p:cNvSpPr/>
          <p:nvPr/>
        </p:nvSpPr>
        <p:spPr bwMode="auto">
          <a:xfrm>
            <a:off x="2473960" y="304800"/>
            <a:ext cx="6670040" cy="579120"/>
          </a:xfrm>
          <a:prstGeom prst="flowChartAlternateProcess">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de-DE" b="1">
                <a:solidFill>
                  <a:schemeClr val="bg1"/>
                </a:solidFill>
                <a:latin typeface="Times New Roman" panose="02020603050405020304" pitchFamily="18" charset="0"/>
                <a:cs typeface="Times New Roman" panose="02020603050405020304" pitchFamily="18" charset="0"/>
              </a:rPr>
              <a:t>Mẫu thư mời thầu gói thầu dịch vụ tư vấn</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152719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1066800" y="990600"/>
            <a:ext cx="7467600" cy="5772467"/>
          </a:xfrm>
          <a:prstGeom prst="rect">
            <a:avLst/>
          </a:prstGeom>
        </p:spPr>
      </p:pic>
      <p:sp>
        <p:nvSpPr>
          <p:cNvPr id="6" name="Flowchart: Alternate Process 5"/>
          <p:cNvSpPr/>
          <p:nvPr/>
        </p:nvSpPr>
        <p:spPr bwMode="auto">
          <a:xfrm>
            <a:off x="35560" y="30480"/>
            <a:ext cx="2438400" cy="1524000"/>
          </a:xfrm>
          <a:prstGeom prst="flowChartAlternateProcess">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3.2. Xin đấu</a:t>
            </a:r>
            <a:r>
              <a:rPr kumimoji="0" lang="en-US" sz="2800" b="1" i="0" u="none" strike="noStrike" kern="1200" cap="none" spc="0" normalizeH="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thầu</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1211776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Alternate Process 5"/>
          <p:cNvSpPr/>
          <p:nvPr/>
        </p:nvSpPr>
        <p:spPr bwMode="auto">
          <a:xfrm>
            <a:off x="35560" y="30480"/>
            <a:ext cx="2438400" cy="1524000"/>
          </a:xfrm>
          <a:prstGeom prst="flowChartAlternateProcess">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kumimoji="0" lang="en-US" sz="28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3.3. </a:t>
            </a:r>
            <a:r>
              <a:rPr lang="en-US" b="1">
                <a:solidFill>
                  <a:schemeClr val="bg1"/>
                </a:solidFill>
                <a:latin typeface="Times New Roman" panose="02020603050405020304" pitchFamily="18" charset="0"/>
                <a:cs typeface="Times New Roman" panose="02020603050405020304" pitchFamily="18" charset="0"/>
              </a:rPr>
              <a:t>Lập phương án</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4" name="Flowchart: Alternate Process 3"/>
          <p:cNvSpPr/>
          <p:nvPr/>
        </p:nvSpPr>
        <p:spPr bwMode="auto">
          <a:xfrm>
            <a:off x="2473960" y="304800"/>
            <a:ext cx="6670040" cy="1371600"/>
          </a:xfrm>
          <a:prstGeom prst="flowChartAlternateProcess">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i="1">
                <a:solidFill>
                  <a:schemeClr val="bg1"/>
                </a:solidFill>
                <a:latin typeface="Times New Roman" panose="02020603050405020304" pitchFamily="18" charset="0"/>
                <a:cs typeface="Times New Roman" panose="02020603050405020304" pitchFamily="18" charset="0"/>
              </a:rPr>
              <a:t>Theo thông tư 02/2009/TT-BKH của Bộ Kế hoạch và Đầu tư ban hành ngày 17/02/2009 về hướng dẫn lập kế hoạch đấu thầu.</a:t>
            </a:r>
            <a:endParaRPr lang="en-US">
              <a:solidFill>
                <a:schemeClr val="bg1"/>
              </a:solidFill>
              <a:latin typeface="Times New Roman" panose="02020603050405020304" pitchFamily="18" charset="0"/>
              <a:cs typeface="Times New Roman" panose="02020603050405020304" pitchFamily="18" charset="0"/>
            </a:endParaRPr>
          </a:p>
        </p:txBody>
      </p:sp>
      <p:sp>
        <p:nvSpPr>
          <p:cNvPr id="7" name="Flowchart: Alternate Process 6"/>
          <p:cNvSpPr/>
          <p:nvPr/>
        </p:nvSpPr>
        <p:spPr bwMode="auto">
          <a:xfrm>
            <a:off x="2473960" y="2362200"/>
            <a:ext cx="6670040" cy="1066800"/>
          </a:xfrm>
          <a:prstGeom prst="flowChartAlternateProcess">
            <a:avLst/>
          </a:prstGeom>
          <a:solidFill>
            <a:srgbClr val="BD95D3"/>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vi-VN">
                <a:solidFill>
                  <a:schemeClr val="bg1"/>
                </a:solidFill>
                <a:latin typeface="Times New Roman" panose="02020603050405020304" pitchFamily="18" charset="0"/>
                <a:cs typeface="Times New Roman" panose="02020603050405020304" pitchFamily="18" charset="0"/>
              </a:rPr>
              <a:t>a) Kế hoạch đấu thầu phải được người có thẩm quyền phê duyệt bằng văn bản</a:t>
            </a:r>
            <a:endParaRPr lang="en-US">
              <a:solidFill>
                <a:schemeClr val="bg1"/>
              </a:solidFill>
              <a:latin typeface="Times New Roman" panose="02020603050405020304" pitchFamily="18" charset="0"/>
              <a:cs typeface="Times New Roman" panose="02020603050405020304" pitchFamily="18" charset="0"/>
            </a:endParaRPr>
          </a:p>
        </p:txBody>
      </p:sp>
      <p:sp>
        <p:nvSpPr>
          <p:cNvPr id="8" name="Flowchart: Alternate Process 7"/>
          <p:cNvSpPr/>
          <p:nvPr/>
        </p:nvSpPr>
        <p:spPr bwMode="auto">
          <a:xfrm>
            <a:off x="2473960" y="3581400"/>
            <a:ext cx="6670040" cy="2362200"/>
          </a:xfrm>
          <a:prstGeom prst="flowChartAlternateProcess">
            <a:avLst/>
          </a:prstGeom>
          <a:solidFill>
            <a:srgbClr val="7030A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vi-VN">
                <a:solidFill>
                  <a:schemeClr val="bg1"/>
                </a:solidFill>
                <a:latin typeface="Times New Roman" panose="02020603050405020304" pitchFamily="18" charset="0"/>
                <a:cs typeface="Times New Roman" panose="02020603050405020304" pitchFamily="18" charset="0"/>
              </a:rPr>
              <a:t>b) Kế hoạch đấu thầu phải lập cho toàn bộ dự án; trường hợp chưa đủ điều kiện lập cho toàn bộ dự án và cấp bách thì được phép lập kế hoạch đấu thầu cho một số gói thầu để thực hiện trước.</a:t>
            </a:r>
            <a:endParaRPr lang="en-US">
              <a:solidFill>
                <a:schemeClr val="bg1"/>
              </a:solidFill>
              <a:latin typeface="Times New Roman" panose="02020603050405020304" pitchFamily="18" charset="0"/>
              <a:cs typeface="Times New Roman" panose="02020603050405020304" pitchFamily="18" charset="0"/>
            </a:endParaRPr>
          </a:p>
        </p:txBody>
      </p:sp>
      <p:sp>
        <p:nvSpPr>
          <p:cNvPr id="3" name="Curved Right Arrow 2"/>
          <p:cNvSpPr/>
          <p:nvPr/>
        </p:nvSpPr>
        <p:spPr bwMode="auto">
          <a:xfrm>
            <a:off x="1447800" y="1554480"/>
            <a:ext cx="990600" cy="1493520"/>
          </a:xfrm>
          <a:prstGeom prst="curvedRightArrow">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9" name="Curved Right Arrow 8"/>
          <p:cNvSpPr/>
          <p:nvPr/>
        </p:nvSpPr>
        <p:spPr bwMode="auto">
          <a:xfrm>
            <a:off x="1447800" y="3032760"/>
            <a:ext cx="990600" cy="1493520"/>
          </a:xfrm>
          <a:prstGeom prst="curvedRightArrow">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Tree>
    <p:extLst>
      <p:ext uri="{BB962C8B-B14F-4D97-AF65-F5344CB8AC3E}">
        <p14:creationId xmlns:p14="http://schemas.microsoft.com/office/powerpoint/2010/main" val="326482534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circle(in)">
                                      <p:cBhvr>
                                        <p:cTn id="20" dur="2000"/>
                                        <p:tgtEl>
                                          <p:spTgt spid="3"/>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circle(in)">
                                      <p:cBhvr>
                                        <p:cTn id="2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3"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Alternate Process 5"/>
          <p:cNvSpPr/>
          <p:nvPr/>
        </p:nvSpPr>
        <p:spPr bwMode="auto">
          <a:xfrm>
            <a:off x="35560" y="30480"/>
            <a:ext cx="2438400" cy="1524000"/>
          </a:xfrm>
          <a:prstGeom prst="flowChartAlternateProcess">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3.3. </a:t>
            </a: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Lập phương án</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4" name="Flowchart: Alternate Process 3"/>
          <p:cNvSpPr/>
          <p:nvPr/>
        </p:nvSpPr>
        <p:spPr bwMode="auto">
          <a:xfrm>
            <a:off x="2473960" y="304800"/>
            <a:ext cx="6670040" cy="1371600"/>
          </a:xfrm>
          <a:prstGeom prst="flowChartAlternateProcess">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1"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Theo thông tư 02/2009/TT-BKH của Bộ Kế hoạch và Đầu tư ban hành ngày 17/02/2009 về hướng dẫn lập kế hoạch đấu thầu.</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7" name="Flowchart: Alternate Process 6"/>
          <p:cNvSpPr/>
          <p:nvPr/>
        </p:nvSpPr>
        <p:spPr bwMode="auto">
          <a:xfrm>
            <a:off x="2473960" y="2362200"/>
            <a:ext cx="6670040" cy="3733800"/>
          </a:xfrm>
          <a:prstGeom prst="flowChartAlternateProcess">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vi-VN">
                <a:solidFill>
                  <a:schemeClr val="bg1"/>
                </a:solidFill>
                <a:latin typeface="Times New Roman" panose="02020603050405020304" pitchFamily="18" charset="0"/>
                <a:cs typeface="Times New Roman" panose="02020603050405020304" pitchFamily="18" charset="0"/>
              </a:rPr>
              <a:t>c) Trong kế hoạch đấu thầu phải nêu rõ số lượng gói thầu và nội dung của từng gói thầu. Nội dung của từng gói thầu bao gồm: tên gói thầu, giá gói thầu, nguồn vốn, hình thức lựa chọn nhà thầu và phương thức đấu thầu, thời gian lựa chọn nhà thầu, hình thức hợp đồng, thời gian thực hiện hợp đồng.</a:t>
            </a:r>
            <a:endParaRPr lang="en-US">
              <a:solidFill>
                <a:schemeClr val="bg1"/>
              </a:solidFill>
              <a:latin typeface="Times New Roman" panose="02020603050405020304" pitchFamily="18" charset="0"/>
              <a:cs typeface="Times New Roman" panose="02020603050405020304" pitchFamily="18" charset="0"/>
            </a:endParaRPr>
          </a:p>
        </p:txBody>
      </p:sp>
      <p:sp>
        <p:nvSpPr>
          <p:cNvPr id="3" name="Curved Right Arrow 2"/>
          <p:cNvSpPr/>
          <p:nvPr/>
        </p:nvSpPr>
        <p:spPr bwMode="auto">
          <a:xfrm>
            <a:off x="1447800" y="1554480"/>
            <a:ext cx="990600" cy="1493520"/>
          </a:xfrm>
          <a:prstGeom prst="curvedRightArrow">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Tree>
    <p:extLst>
      <p:ext uri="{BB962C8B-B14F-4D97-AF65-F5344CB8AC3E}">
        <p14:creationId xmlns:p14="http://schemas.microsoft.com/office/powerpoint/2010/main" val="9978500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Alternate Process 5"/>
          <p:cNvSpPr/>
          <p:nvPr/>
        </p:nvSpPr>
        <p:spPr bwMode="auto">
          <a:xfrm>
            <a:off x="35560" y="30480"/>
            <a:ext cx="2438400" cy="1524000"/>
          </a:xfrm>
          <a:prstGeom prst="flowChartAlternateProcess">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3.3. </a:t>
            </a: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Lập phương án</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4" name="Flowchart: Alternate Process 3"/>
          <p:cNvSpPr/>
          <p:nvPr/>
        </p:nvSpPr>
        <p:spPr bwMode="auto">
          <a:xfrm>
            <a:off x="2473960" y="304800"/>
            <a:ext cx="6670040" cy="1371600"/>
          </a:xfrm>
          <a:prstGeom prst="flowChartAlternateProcess">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1"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Theo thông tư 02/2009/TT-BKH của Bộ Kế hoạch và Đầu tư ban hành ngày 17/02/2009 về hướng dẫn lập kế hoạch đấu thầu.</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7" name="Flowchart: Alternate Process 6"/>
          <p:cNvSpPr/>
          <p:nvPr/>
        </p:nvSpPr>
        <p:spPr bwMode="auto">
          <a:xfrm>
            <a:off x="2473960" y="2362200"/>
            <a:ext cx="6670040" cy="3733800"/>
          </a:xfrm>
          <a:prstGeom prst="flowChartAlternateProcess">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vi-VN">
                <a:solidFill>
                  <a:schemeClr val="bg1"/>
                </a:solidFill>
                <a:latin typeface="Times New Roman" panose="02020603050405020304" pitchFamily="18" charset="0"/>
                <a:cs typeface="Times New Roman" panose="02020603050405020304" pitchFamily="18" charset="0"/>
              </a:rPr>
              <a:t>d) Việc phân chia dự án thành các gói thầu phải căn cứ theo tính chất kỹ thuật, trình tự thực hiện, bảo đảm tính đồng bộ của dự án và có quy mô gói thầu hợp lý (quy mô gói thầu phải phù hợp với điều kiện hoàn cảnh của dự án, năng lực của nhà thầu hiện tại và phù hợp với sự phát triển của thị trường trong nước). </a:t>
            </a:r>
            <a:endParaRPr lang="en-US">
              <a:solidFill>
                <a:schemeClr val="bg1"/>
              </a:solidFill>
              <a:latin typeface="Times New Roman" panose="02020603050405020304" pitchFamily="18" charset="0"/>
              <a:cs typeface="Times New Roman" panose="02020603050405020304" pitchFamily="18" charset="0"/>
            </a:endParaRPr>
          </a:p>
        </p:txBody>
      </p:sp>
      <p:sp>
        <p:nvSpPr>
          <p:cNvPr id="3" name="Curved Right Arrow 2"/>
          <p:cNvSpPr/>
          <p:nvPr/>
        </p:nvSpPr>
        <p:spPr bwMode="auto">
          <a:xfrm>
            <a:off x="1447800" y="1554480"/>
            <a:ext cx="990600" cy="1493520"/>
          </a:xfrm>
          <a:prstGeom prst="curvedRightArrow">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Tree>
    <p:extLst>
      <p:ext uri="{BB962C8B-B14F-4D97-AF65-F5344CB8AC3E}">
        <p14:creationId xmlns:p14="http://schemas.microsoft.com/office/powerpoint/2010/main" val="244349526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20320" y="20320"/>
            <a:ext cx="9123681" cy="6837680"/>
          </a:xfrm>
          <a:prstGeom prst="rect">
            <a:avLst/>
          </a:prstGeom>
        </p:spPr>
      </p:pic>
      <p:sp>
        <p:nvSpPr>
          <p:cNvPr id="4" name="Flowchart: Alternate Process 3"/>
          <p:cNvSpPr/>
          <p:nvPr/>
        </p:nvSpPr>
        <p:spPr bwMode="auto">
          <a:xfrm>
            <a:off x="20320" y="20320"/>
            <a:ext cx="2720340" cy="1524000"/>
          </a:xfrm>
          <a:prstGeom prst="flowChartAlternateProcess">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b="1">
                <a:solidFill>
                  <a:schemeClr val="bg1"/>
                </a:solidFill>
                <a:latin typeface="Times New Roman" panose="02020603050405020304" pitchFamily="18" charset="0"/>
                <a:cs typeface="Times New Roman" panose="02020603050405020304" pitchFamily="18" charset="0"/>
              </a:rPr>
              <a:t>3.4. Cách trả lời chất vấn trong đấu thầu</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541611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Alternate Process 3"/>
          <p:cNvSpPr/>
          <p:nvPr/>
        </p:nvSpPr>
        <p:spPr bwMode="auto">
          <a:xfrm>
            <a:off x="20320" y="20320"/>
            <a:ext cx="2720340" cy="1524000"/>
          </a:xfrm>
          <a:prstGeom prst="flowChartAlternateProcess">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3.4. Cách trả lời chất vấn trong đấu thầu</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pic>
        <p:nvPicPr>
          <p:cNvPr id="6" name="Picture 5"/>
          <p:cNvPicPr/>
          <p:nvPr/>
        </p:nvPicPr>
        <p:blipFill>
          <a:blip r:embed="rId3" cstate="print">
            <a:extLst>
              <a:ext uri="{28A0092B-C50C-407E-A947-70E740481C1C}">
                <a14:useLocalDpi xmlns:a14="http://schemas.microsoft.com/office/drawing/2010/main" val="0"/>
              </a:ext>
            </a:extLst>
          </a:blip>
          <a:stretch>
            <a:fillRect/>
          </a:stretch>
        </p:blipFill>
        <p:spPr>
          <a:xfrm>
            <a:off x="1854835" y="1564640"/>
            <a:ext cx="5765165" cy="5181600"/>
          </a:xfrm>
          <a:prstGeom prst="rect">
            <a:avLst/>
          </a:prstGeom>
        </p:spPr>
      </p:pic>
    </p:spTree>
    <p:extLst>
      <p:ext uri="{BB962C8B-B14F-4D97-AF65-F5344CB8AC3E}">
        <p14:creationId xmlns:p14="http://schemas.microsoft.com/office/powerpoint/2010/main" val="177744943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pic>
        <p:nvPicPr>
          <p:cNvPr id="24579" name="Picture 4" descr="38638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0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800" b="1" smtClean="0">
                <a:solidFill>
                  <a:schemeClr val="bg2">
                    <a:lumMod val="20000"/>
                    <a:lumOff val="80000"/>
                  </a:schemeClr>
                </a:solidFill>
                <a:latin typeface="Arial" panose="020B0604020202020204" pitchFamily="34" charset="0"/>
                <a:cs typeface="Arial" panose="020B0604020202020204" pitchFamily="34" charset="0"/>
              </a:rPr>
              <a:t>CHƯƠNG 6</a:t>
            </a:r>
            <a:endParaRPr lang="en-US" altLang="en-US" sz="4800" b="1" smtClean="0">
              <a:solidFill>
                <a:schemeClr val="bg2">
                  <a:lumMod val="20000"/>
                  <a:lumOff val="80000"/>
                </a:schemeClr>
              </a:solidFill>
              <a:latin typeface="Arial" panose="020B0604020202020204" pitchFamily="34" charset="0"/>
              <a:cs typeface="Arial" panose="020B0604020202020204" pitchFamily="34" charset="0"/>
            </a:endParaRPr>
          </a:p>
          <a:p>
            <a:pPr algn="ctr" eaLnBrk="1" hangingPunct="1">
              <a:defRPr/>
            </a:pPr>
            <a:r>
              <a:rPr lang="pt-BR" sz="4800" b="1" smtClean="0">
                <a:solidFill>
                  <a:schemeClr val="bg2">
                    <a:lumMod val="60000"/>
                    <a:lumOff val="40000"/>
                  </a:schemeClr>
                </a:solidFill>
                <a:effectLst/>
                <a:latin typeface="Arial" panose="020B0604020202020204" pitchFamily="34" charset="0"/>
                <a:cs typeface="Arial" panose="020B0604020202020204" pitchFamily="34" charset="0"/>
              </a:rPr>
              <a:t>SỬ DỤNG CON NGƯỜI TRONG QUẢN LÝ </a:t>
            </a:r>
          </a:p>
          <a:p>
            <a:pPr algn="ctr" eaLnBrk="1" hangingPunct="1">
              <a:defRPr/>
            </a:pPr>
            <a:r>
              <a:rPr lang="pt-BR" sz="4800" b="1" smtClean="0">
                <a:solidFill>
                  <a:schemeClr val="bg2">
                    <a:lumMod val="60000"/>
                    <a:lumOff val="40000"/>
                  </a:schemeClr>
                </a:solidFill>
                <a:effectLst/>
                <a:latin typeface="Arial" panose="020B0604020202020204" pitchFamily="34" charset="0"/>
                <a:cs typeface="Arial" panose="020B0604020202020204" pitchFamily="34" charset="0"/>
              </a:rPr>
              <a:t>KINH DOANH</a:t>
            </a:r>
            <a:endParaRPr lang="en-US" sz="4800" b="1" smtClean="0">
              <a:solidFill>
                <a:schemeClr val="bg2">
                  <a:lumMod val="60000"/>
                  <a:lumOff val="40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91713763"/>
      </p:ext>
    </p:extLst>
  </p:cSld>
  <p:clrMapOvr>
    <a:masterClrMapping/>
  </p:clrMapOvr>
  <p:transition>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Rectangle 2"/>
          <p:cNvSpPr>
            <a:spLocks noGrp="1" noChangeArrowheads="1"/>
          </p:cNvSpPr>
          <p:nvPr>
            <p:ph type="title"/>
          </p:nvPr>
        </p:nvSpPr>
        <p:spPr>
          <a:xfrm>
            <a:off x="457200" y="76200"/>
            <a:ext cx="8229600" cy="960438"/>
          </a:xfrm>
        </p:spPr>
        <p:txBody>
          <a:bodyPr/>
          <a:lstStyle/>
          <a:p>
            <a:r>
              <a:rPr lang="en-US" altLang="en-US" sz="4800" b="1" smtClean="0">
                <a:latin typeface="Times New Roman" panose="02020603050405020304" pitchFamily="18" charset="0"/>
              </a:rPr>
              <a:t>MỤC TIÊU</a:t>
            </a:r>
            <a:endParaRPr lang="en-GB" altLang="en-US" sz="4800" b="1" smtClean="0">
              <a:latin typeface="Times New Roman" panose="02020603050405020304" pitchFamily="18" charset="0"/>
              <a:cs typeface="Times New Roman" panose="02020603050405020304" pitchFamily="18" charset="0"/>
            </a:endParaRPr>
          </a:p>
        </p:txBody>
      </p:sp>
      <p:sp>
        <p:nvSpPr>
          <p:cNvPr id="123906" name="Rectangle 3"/>
          <p:cNvSpPr>
            <a:spLocks noGrp="1" noChangeArrowheads="1"/>
          </p:cNvSpPr>
          <p:nvPr>
            <p:ph idx="1"/>
          </p:nvPr>
        </p:nvSpPr>
        <p:spPr>
          <a:xfrm>
            <a:off x="457200" y="1219200"/>
            <a:ext cx="8229600" cy="5029200"/>
          </a:xfrm>
        </p:spPr>
        <p:txBody>
          <a:bodyPr/>
          <a:lstStyle/>
          <a:p>
            <a:pPr algn="just"/>
            <a:r>
              <a:rPr lang="pt-BR" i="1"/>
              <a:t>Mục tiêu:</a:t>
            </a:r>
            <a:endParaRPr lang="en-US"/>
          </a:p>
          <a:p>
            <a:pPr marL="0" indent="0" algn="just">
              <a:buNone/>
            </a:pPr>
            <a:r>
              <a:rPr lang="fr-FR" i="1" smtClean="0"/>
              <a:t>-</a:t>
            </a:r>
            <a:r>
              <a:rPr lang="fr-FR" smtClean="0"/>
              <a:t> </a:t>
            </a:r>
            <a:r>
              <a:rPr lang="fr-FR"/>
              <a:t>Xác định quy luật tâm lý của việc sử dụng con người.</a:t>
            </a:r>
            <a:endParaRPr lang="en-US"/>
          </a:p>
          <a:p>
            <a:pPr marL="0" indent="0" algn="just">
              <a:buNone/>
            </a:pPr>
            <a:r>
              <a:rPr lang="fr-FR"/>
              <a:t>- Nắm được quy luật có thể phát huy nhân tố con người trong hoạt động kinh doanh.</a:t>
            </a:r>
            <a:endParaRPr lang="en-US"/>
          </a:p>
          <a:p>
            <a:pPr marL="0" indent="0" algn="just">
              <a:buNone/>
            </a:pPr>
            <a:r>
              <a:rPr lang="fr-FR"/>
              <a:t>- Nắm được lưu ý khi phê bình người khác</a:t>
            </a:r>
            <a:endParaRPr lang="en-US"/>
          </a:p>
        </p:txBody>
      </p:sp>
    </p:spTree>
    <p:extLst>
      <p:ext uri="{BB962C8B-B14F-4D97-AF65-F5344CB8AC3E}">
        <p14:creationId xmlns:p14="http://schemas.microsoft.com/office/powerpoint/2010/main" val="23600825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3906">
                                            <p:txEl>
                                              <p:pRg st="0" end="0"/>
                                            </p:txEl>
                                          </p:spTgt>
                                        </p:tgtEl>
                                        <p:attrNameLst>
                                          <p:attrName>style.visibility</p:attrName>
                                        </p:attrNameLst>
                                      </p:cBhvr>
                                      <p:to>
                                        <p:strVal val="visible"/>
                                      </p:to>
                                    </p:set>
                                    <p:animEffect transition="in" filter="circle(in)">
                                      <p:cBhvr>
                                        <p:cTn id="7" dur="2000"/>
                                        <p:tgtEl>
                                          <p:spTgt spid="12390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23906">
                                            <p:txEl>
                                              <p:pRg st="1" end="1"/>
                                            </p:txEl>
                                          </p:spTgt>
                                        </p:tgtEl>
                                        <p:attrNameLst>
                                          <p:attrName>style.visibility</p:attrName>
                                        </p:attrNameLst>
                                      </p:cBhvr>
                                      <p:to>
                                        <p:strVal val="visible"/>
                                      </p:to>
                                    </p:set>
                                    <p:animEffect transition="in" filter="circle(in)">
                                      <p:cBhvr>
                                        <p:cTn id="12" dur="2000"/>
                                        <p:tgtEl>
                                          <p:spTgt spid="12390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23906">
                                            <p:txEl>
                                              <p:pRg st="2" end="2"/>
                                            </p:txEl>
                                          </p:spTgt>
                                        </p:tgtEl>
                                        <p:attrNameLst>
                                          <p:attrName>style.visibility</p:attrName>
                                        </p:attrNameLst>
                                      </p:cBhvr>
                                      <p:to>
                                        <p:strVal val="visible"/>
                                      </p:to>
                                    </p:set>
                                    <p:animEffect transition="in" filter="circle(in)">
                                      <p:cBhvr>
                                        <p:cTn id="17" dur="2000"/>
                                        <p:tgtEl>
                                          <p:spTgt spid="12390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123906">
                                            <p:txEl>
                                              <p:pRg st="3" end="3"/>
                                            </p:txEl>
                                          </p:spTgt>
                                        </p:tgtEl>
                                        <p:attrNameLst>
                                          <p:attrName>style.visibility</p:attrName>
                                        </p:attrNameLst>
                                      </p:cBhvr>
                                      <p:to>
                                        <p:strVal val="visible"/>
                                      </p:to>
                                    </p:set>
                                    <p:animEffect transition="in" filter="circle(in)">
                                      <p:cBhvr>
                                        <p:cTn id="22" dur="2000"/>
                                        <p:tgtEl>
                                          <p:spTgt spid="12390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6"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Rectangle 2"/>
          <p:cNvSpPr>
            <a:spLocks noGrp="1" noChangeArrowheads="1"/>
          </p:cNvSpPr>
          <p:nvPr>
            <p:ph type="title"/>
          </p:nvPr>
        </p:nvSpPr>
        <p:spPr/>
        <p:txBody>
          <a:bodyPr/>
          <a:lstStyle/>
          <a:p>
            <a:r>
              <a:rPr lang="en-US" altLang="en-US" sz="5400" b="1" smtClean="0">
                <a:solidFill>
                  <a:srgbClr val="C00000"/>
                </a:solidFill>
                <a:latin typeface="Times New Roman" panose="02020603050405020304" pitchFamily="18" charset="0"/>
              </a:rPr>
              <a:t>NỘI DUNG</a:t>
            </a:r>
            <a:endParaRPr lang="en-GB" altLang="en-US" sz="5400" b="1" smtClean="0">
              <a:solidFill>
                <a:srgbClr val="C00000"/>
              </a:solidFill>
              <a:latin typeface="Times New Roman" panose="02020603050405020304" pitchFamily="18" charset="0"/>
              <a:cs typeface="Times New Roman" panose="02020603050405020304" pitchFamily="18" charset="0"/>
            </a:endParaRPr>
          </a:p>
        </p:txBody>
      </p:sp>
      <p:sp>
        <p:nvSpPr>
          <p:cNvPr id="21507" name="Rectangle 3"/>
          <p:cNvSpPr>
            <a:spLocks noGrp="1" noChangeArrowheads="1"/>
          </p:cNvSpPr>
          <p:nvPr>
            <p:ph idx="1"/>
          </p:nvPr>
        </p:nvSpPr>
        <p:spPr>
          <a:xfrm>
            <a:off x="457200" y="1752600"/>
            <a:ext cx="8229600" cy="3352799"/>
          </a:xfrm>
        </p:spPr>
        <p:txBody>
          <a:bodyPr/>
          <a:lstStyle/>
          <a:p>
            <a:pPr marL="514350" indent="-514350" algn="just">
              <a:buAutoNum type="arabicPeriod"/>
            </a:pPr>
            <a:r>
              <a:rPr lang="fr-FR" smtClean="0"/>
              <a:t>Khái </a:t>
            </a:r>
            <a:r>
              <a:rPr lang="fr-FR"/>
              <a:t>niệm </a:t>
            </a:r>
            <a:r>
              <a:rPr lang="fr-FR"/>
              <a:t>con </a:t>
            </a:r>
            <a:r>
              <a:rPr lang="fr-FR" smtClean="0"/>
              <a:t>người</a:t>
            </a:r>
            <a:endParaRPr lang="en-US"/>
          </a:p>
          <a:p>
            <a:pPr marL="514350" indent="-514350" algn="just">
              <a:buAutoNum type="arabicPeriod"/>
            </a:pPr>
            <a:r>
              <a:rPr lang="fr-FR" smtClean="0"/>
              <a:t>Những </a:t>
            </a:r>
            <a:r>
              <a:rPr lang="fr-FR"/>
              <a:t>quy luật tâm lý của việc sử dụng con người theo </a:t>
            </a:r>
            <a:r>
              <a:rPr lang="fr-FR"/>
              <a:t>khoa </a:t>
            </a:r>
            <a:r>
              <a:rPr lang="fr-FR" smtClean="0"/>
              <a:t>học</a:t>
            </a:r>
          </a:p>
          <a:p>
            <a:pPr marL="517525" indent="-517525" algn="just">
              <a:buAutoNum type="arabicPeriod"/>
            </a:pPr>
            <a:r>
              <a:rPr lang="fr-FR"/>
              <a:t>Nhân tài và chế độ sử dụng </a:t>
            </a:r>
            <a:r>
              <a:rPr lang="fr-FR"/>
              <a:t>nhân </a:t>
            </a:r>
            <a:r>
              <a:rPr lang="fr-FR" smtClean="0"/>
              <a:t>tài</a:t>
            </a:r>
          </a:p>
          <a:p>
            <a:pPr marL="517525" indent="-517525" algn="just">
              <a:buAutoNum type="arabicPeriod"/>
            </a:pPr>
            <a:r>
              <a:rPr lang="fr-FR"/>
              <a:t>Động viên và phát huy nhân tố con người trong quản lý KD</a:t>
            </a:r>
            <a:endParaRPr lang="da-DK" altLang="en-US" sz="3600" b="1" smtClean="0">
              <a:solidFill>
                <a:srgbClr val="FF0000"/>
              </a:solidFill>
            </a:endParaRPr>
          </a:p>
        </p:txBody>
      </p:sp>
    </p:spTree>
    <p:extLst>
      <p:ext uri="{BB962C8B-B14F-4D97-AF65-F5344CB8AC3E}">
        <p14:creationId xmlns:p14="http://schemas.microsoft.com/office/powerpoint/2010/main" val="33434607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 calcmode="lin" valueType="num">
                                      <p:cBhvr additive="base">
                                        <p:cTn id="7" dur="500" fill="hold"/>
                                        <p:tgtEl>
                                          <p:spTgt spid="2150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50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1507">
                                            <p:txEl>
                                              <p:pRg st="1" end="1"/>
                                            </p:txEl>
                                          </p:spTgt>
                                        </p:tgtEl>
                                        <p:attrNameLst>
                                          <p:attrName>style.visibility</p:attrName>
                                        </p:attrNameLst>
                                      </p:cBhvr>
                                      <p:to>
                                        <p:strVal val="visible"/>
                                      </p:to>
                                    </p:set>
                                    <p:anim calcmode="lin" valueType="num">
                                      <p:cBhvr additive="base">
                                        <p:cTn id="13" dur="500" fill="hold"/>
                                        <p:tgtEl>
                                          <p:spTgt spid="2150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150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21507">
                                            <p:txEl>
                                              <p:charRg st="83" end="119"/>
                                            </p:txEl>
                                          </p:spTgt>
                                        </p:tgtEl>
                                        <p:attrNameLst>
                                          <p:attrName>style.visibility</p:attrName>
                                        </p:attrNameLst>
                                      </p:cBhvr>
                                      <p:to>
                                        <p:strVal val="visible"/>
                                      </p:to>
                                    </p:set>
                                    <p:animEffect transition="in" filter="circle(in)">
                                      <p:cBhvr>
                                        <p:cTn id="19" dur="2000"/>
                                        <p:tgtEl>
                                          <p:spTgt spid="21507">
                                            <p:txEl>
                                              <p:charRg st="83" end="119"/>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21507">
                                            <p:txEl>
                                              <p:charRg st="119" end="176"/>
                                            </p:txEl>
                                          </p:spTgt>
                                        </p:tgtEl>
                                        <p:attrNameLst>
                                          <p:attrName>style.visibility</p:attrName>
                                        </p:attrNameLst>
                                      </p:cBhvr>
                                      <p:to>
                                        <p:strVal val="visible"/>
                                      </p:to>
                                    </p:set>
                                    <p:animEffect transition="in" filter="circle(in)">
                                      <p:cBhvr>
                                        <p:cTn id="24" dur="2000"/>
                                        <p:tgtEl>
                                          <p:spTgt spid="21507">
                                            <p:txEl>
                                              <p:charRg st="119" end="17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allAtOnce"/>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37"/>
          <p:cNvSpPr>
            <a:spLocks noChangeArrowheads="1"/>
          </p:cNvSpPr>
          <p:nvPr/>
        </p:nvSpPr>
        <p:spPr bwMode="auto">
          <a:xfrm>
            <a:off x="0" y="0"/>
            <a:ext cx="9144000" cy="481013"/>
          </a:xfrm>
          <a:prstGeom prst="roundRect">
            <a:avLst>
              <a:gd name="adj" fmla="val 16667"/>
            </a:avLst>
          </a:prstGeom>
          <a:solidFill>
            <a:schemeClr val="accent6">
              <a:lumMod val="9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a:t>
            </a:r>
            <a:r>
              <a:rPr kumimoji="0" lang="pt-BR" sz="2800" b="1" i="0" u="none" strike="noStrike" kern="1200" cap="none" spc="0" normalizeH="0" baseline="0" noProof="0" smtClean="0">
                <a:ln>
                  <a:noFill/>
                </a:ln>
                <a:solidFill>
                  <a:srgbClr val="CCCCFF">
                    <a:lumMod val="50000"/>
                  </a:srgbClr>
                </a:solidFill>
                <a:effectLst/>
                <a:uLnTx/>
                <a:uFillTx/>
                <a:latin typeface="VNI-Avo" pitchFamily="2" charset="0"/>
                <a:ea typeface="+mn-ea"/>
                <a:cs typeface="Arial" panose="020B0604020202020204" pitchFamily="34" charset="0"/>
              </a:rPr>
              <a:t>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Khái</a:t>
            </a:r>
            <a:r>
              <a:rPr kumimoji="0" lang="pt-BR" sz="28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niệm con người</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1" y="481013"/>
            <a:ext cx="9144001" cy="5081587"/>
          </a:xfrm>
          <a:prstGeom prst="rect">
            <a:avLst/>
          </a:prstGeom>
        </p:spPr>
      </p:pic>
    </p:spTree>
    <p:extLst>
      <p:ext uri="{BB962C8B-B14F-4D97-AF65-F5344CB8AC3E}">
        <p14:creationId xmlns:p14="http://schemas.microsoft.com/office/powerpoint/2010/main" val="304646454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37"/>
          <p:cNvSpPr>
            <a:spLocks noChangeArrowheads="1"/>
          </p:cNvSpPr>
          <p:nvPr/>
        </p:nvSpPr>
        <p:spPr bwMode="auto">
          <a:xfrm>
            <a:off x="0" y="0"/>
            <a:ext cx="9144000" cy="481013"/>
          </a:xfrm>
          <a:prstGeom prst="roundRect">
            <a:avLst>
              <a:gd name="adj" fmla="val 16667"/>
            </a:avLst>
          </a:prstGeom>
          <a:solidFill>
            <a:schemeClr val="accent6">
              <a:lumMod val="9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a:t>
            </a:r>
            <a:r>
              <a:rPr kumimoji="0" lang="pt-BR" sz="2800" b="1" i="0" u="none" strike="noStrike" kern="1200" cap="none" spc="0" normalizeH="0" baseline="0" noProof="0" smtClean="0">
                <a:ln>
                  <a:noFill/>
                </a:ln>
                <a:solidFill>
                  <a:srgbClr val="CCCCFF">
                    <a:lumMod val="50000"/>
                  </a:srgbClr>
                </a:solidFill>
                <a:effectLst/>
                <a:uLnTx/>
                <a:uFillTx/>
                <a:latin typeface="VNI-Avo" pitchFamily="2" charset="0"/>
                <a:ea typeface="+mn-ea"/>
                <a:cs typeface="Arial" panose="020B0604020202020204" pitchFamily="34" charset="0"/>
              </a:rPr>
              <a:t>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Khái niệm con người</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4" name="Flowchart: Alternate Process 3"/>
          <p:cNvSpPr/>
          <p:nvPr/>
        </p:nvSpPr>
        <p:spPr bwMode="auto">
          <a:xfrm>
            <a:off x="2286000" y="533400"/>
            <a:ext cx="4800600" cy="2362200"/>
          </a:xfrm>
          <a:prstGeom prst="flowChartAlternateProcess">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Con người là sự thống nhất giữa mặt sinh vật và mặt xã hội, là một thực thể sinh vật - xã hội và là tổng hòa của các mối quan hệ xã hội.</a:t>
            </a:r>
          </a:p>
        </p:txBody>
      </p:sp>
      <p:sp>
        <p:nvSpPr>
          <p:cNvPr id="2" name="Left-Right-Up Arrow 1"/>
          <p:cNvSpPr/>
          <p:nvPr/>
        </p:nvSpPr>
        <p:spPr bwMode="auto">
          <a:xfrm>
            <a:off x="3695700" y="2910840"/>
            <a:ext cx="1752600" cy="1676400"/>
          </a:xfrm>
          <a:prstGeom prst="leftRightUpArrow">
            <a:avLst/>
          </a:prstGeom>
          <a:solidFill>
            <a:schemeClr val="accent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pic>
        <p:nvPicPr>
          <p:cNvPr id="7" name="Picture 6"/>
          <p:cNvPicPr>
            <a:picLocks noChangeAspect="1"/>
          </p:cNvPicPr>
          <p:nvPr/>
        </p:nvPicPr>
        <p:blipFill>
          <a:blip r:embed="rId3"/>
          <a:stretch>
            <a:fillRect/>
          </a:stretch>
        </p:blipFill>
        <p:spPr>
          <a:xfrm>
            <a:off x="54065" y="3276600"/>
            <a:ext cx="3621316" cy="3071813"/>
          </a:xfrm>
          <a:prstGeom prst="rect">
            <a:avLst/>
          </a:prstGeom>
        </p:spPr>
      </p:pic>
      <p:pic>
        <p:nvPicPr>
          <p:cNvPr id="9" name="Picture 8"/>
          <p:cNvPicPr>
            <a:picLocks noChangeAspect="1"/>
          </p:cNvPicPr>
          <p:nvPr/>
        </p:nvPicPr>
        <p:blipFill>
          <a:blip r:embed="rId4"/>
          <a:stretch>
            <a:fillRect/>
          </a:stretch>
        </p:blipFill>
        <p:spPr>
          <a:xfrm>
            <a:off x="5448300" y="2946399"/>
            <a:ext cx="3695699" cy="2884919"/>
          </a:xfrm>
          <a:prstGeom prst="rect">
            <a:avLst/>
          </a:prstGeom>
        </p:spPr>
      </p:pic>
    </p:spTree>
    <p:extLst>
      <p:ext uri="{BB962C8B-B14F-4D97-AF65-F5344CB8AC3E}">
        <p14:creationId xmlns:p14="http://schemas.microsoft.com/office/powerpoint/2010/main" val="185435038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in)">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utoShape 37"/>
          <p:cNvSpPr>
            <a:spLocks noChangeArrowheads="1"/>
          </p:cNvSpPr>
          <p:nvPr/>
        </p:nvSpPr>
        <p:spPr bwMode="auto">
          <a:xfrm>
            <a:off x="0" y="0"/>
            <a:ext cx="9144000" cy="481013"/>
          </a:xfrm>
          <a:prstGeom prst="roundRect">
            <a:avLst>
              <a:gd name="adj" fmla="val 16667"/>
            </a:avLst>
          </a:prstGeom>
          <a:solidFill>
            <a:schemeClr val="accent6">
              <a:lumMod val="9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lvl="0" eaLnBrk="1" hangingPunct="1">
              <a:buClr>
                <a:srgbClr val="000000"/>
              </a:buClr>
              <a:buSzPct val="75000"/>
              <a:defRPr/>
            </a:pPr>
            <a:r>
              <a:rPr lang="en-US" b="1" i="1">
                <a:solidFill>
                  <a:schemeClr val="accent1">
                    <a:lumMod val="50000"/>
                  </a:schemeClr>
                </a:solidFill>
                <a:latin typeface="Times New Roman" panose="02020603050405020304" pitchFamily="18" charset="0"/>
                <a:cs typeface="Times New Roman" panose="02020603050405020304" pitchFamily="18" charset="0"/>
              </a:rPr>
              <a:t>Về mặt sinh vật</a:t>
            </a:r>
            <a:endParaRPr kumimoji="0" lang="en-US" sz="2800" b="1" i="0" u="none" strike="noStrike" kern="1200" cap="none" spc="0" normalizeH="0" baseline="0" noProof="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p:txBody>
      </p:sp>
      <p:sp>
        <p:nvSpPr>
          <p:cNvPr id="11" name="Flowchart: Alternate Process 10"/>
          <p:cNvSpPr/>
          <p:nvPr/>
        </p:nvSpPr>
        <p:spPr bwMode="auto">
          <a:xfrm>
            <a:off x="152400" y="685800"/>
            <a:ext cx="8839200" cy="5562600"/>
          </a:xfrm>
          <a:prstGeom prst="flowChartAlternateProcess">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smtClean="0">
                <a:solidFill>
                  <a:schemeClr val="bg1"/>
                </a:solidFill>
                <a:latin typeface="Times New Roman" panose="02020603050405020304" pitchFamily="18" charset="0"/>
                <a:cs typeface="Times New Roman" panose="02020603050405020304" pitchFamily="18" charset="0"/>
              </a:rPr>
              <a:t>Con </a:t>
            </a:r>
            <a:r>
              <a:rPr lang="en-US">
                <a:solidFill>
                  <a:schemeClr val="bg1"/>
                </a:solidFill>
                <a:latin typeface="Times New Roman" panose="02020603050405020304" pitchFamily="18" charset="0"/>
                <a:cs typeface="Times New Roman" panose="02020603050405020304" pitchFamily="18" charset="0"/>
              </a:rPr>
              <a:t>người là bộ phận của </a:t>
            </a:r>
            <a:r>
              <a:rPr lang="en-US" u="sng">
                <a:solidFill>
                  <a:schemeClr val="bg1"/>
                </a:solidFill>
                <a:latin typeface="Times New Roman" panose="02020603050405020304" pitchFamily="18" charset="0"/>
                <a:cs typeface="Times New Roman" panose="02020603050405020304" pitchFamily="18" charset="0"/>
                <a:hlinkClick r:id="rId3" tooltip="Tự nhiên"/>
              </a:rPr>
              <a:t>tự nhiên</a:t>
            </a:r>
            <a:r>
              <a:rPr lang="en-US">
                <a:solidFill>
                  <a:schemeClr val="bg1"/>
                </a:solidFill>
                <a:latin typeface="Times New Roman" panose="02020603050405020304" pitchFamily="18" charset="0"/>
                <a:cs typeface="Times New Roman" panose="02020603050405020304" pitchFamily="18" charset="0"/>
              </a:rPr>
              <a:t>, sản phẩm của quá trình phát triển lâu dài trong tự nhiên; chịu sự tác động của các quy luật sinh học tự nhiên. Con người cũng có những nhu cầu tự nhiên giống các loài vật khác. </a:t>
            </a:r>
            <a:r>
              <a:rPr lang="en-US" i="1">
                <a:solidFill>
                  <a:schemeClr val="bg1"/>
                </a:solidFill>
                <a:latin typeface="Times New Roman" panose="02020603050405020304" pitchFamily="18" charset="0"/>
                <a:cs typeface="Times New Roman" panose="02020603050405020304" pitchFamily="18" charset="0"/>
              </a:rPr>
              <a:t>Mặt sinh vật là cơ sở, tiền đề cho mặt xã hội trong bản chất của con người.</a:t>
            </a:r>
            <a:r>
              <a:rPr lang="en-US">
                <a:solidFill>
                  <a:schemeClr val="bg1"/>
                </a:solidFill>
                <a:latin typeface="Times New Roman" panose="02020603050405020304" pitchFamily="18" charset="0"/>
                <a:cs typeface="Times New Roman" panose="02020603050405020304" pitchFamily="18" charset="0"/>
              </a:rPr>
              <a:t> Trong quá trình phát triển của con người, yếu tố sinh vật có trước yếu tố xã hội và sự biến đổi mặt sinh vật sẽ tác động đến sự thay đổi mặt xã hội. Mặt sinh vật của con người thể hiện qua các nhu cầu tự nhiên và việc thoả mãn ngày càng tốt hơn các nhu cầu này là cơ sở, mục đích cho sự phát triển và hoàn thiện mặt xã hội của con người.</a:t>
            </a:r>
          </a:p>
        </p:txBody>
      </p:sp>
    </p:spTree>
    <p:extLst>
      <p:ext uri="{BB962C8B-B14F-4D97-AF65-F5344CB8AC3E}">
        <p14:creationId xmlns:p14="http://schemas.microsoft.com/office/powerpoint/2010/main" val="9405571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utoShape 37"/>
          <p:cNvSpPr>
            <a:spLocks noChangeArrowheads="1"/>
          </p:cNvSpPr>
          <p:nvPr/>
        </p:nvSpPr>
        <p:spPr bwMode="auto">
          <a:xfrm>
            <a:off x="0" y="0"/>
            <a:ext cx="9144000" cy="481013"/>
          </a:xfrm>
          <a:prstGeom prst="roundRect">
            <a:avLst>
              <a:gd name="adj" fmla="val 16667"/>
            </a:avLst>
          </a:prstGeom>
          <a:solidFill>
            <a:schemeClr val="accent6">
              <a:lumMod val="9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sz="28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Về mặt </a:t>
            </a:r>
            <a:r>
              <a:rPr kumimoji="0" lang="en-US" sz="2800" b="1" i="1"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xã</a:t>
            </a:r>
            <a:r>
              <a:rPr kumimoji="0" lang="en-US" sz="2800" b="1" i="1"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hội</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1" name="Flowchart: Alternate Process 10"/>
          <p:cNvSpPr/>
          <p:nvPr/>
        </p:nvSpPr>
        <p:spPr bwMode="auto">
          <a:xfrm>
            <a:off x="152400" y="685800"/>
            <a:ext cx="8839200" cy="4343400"/>
          </a:xfrm>
          <a:prstGeom prst="flowChartAlternateProcess">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smtClean="0">
                <a:solidFill>
                  <a:schemeClr val="bg1"/>
                </a:solidFill>
                <a:latin typeface="Times New Roman" panose="02020603050405020304" pitchFamily="18" charset="0"/>
                <a:cs typeface="Times New Roman" panose="02020603050405020304" pitchFamily="18" charset="0"/>
              </a:rPr>
              <a:t>Con </a:t>
            </a:r>
            <a:r>
              <a:rPr lang="en-US">
                <a:solidFill>
                  <a:schemeClr val="bg1"/>
                </a:solidFill>
                <a:latin typeface="Times New Roman" panose="02020603050405020304" pitchFamily="18" charset="0"/>
                <a:cs typeface="Times New Roman" panose="02020603050405020304" pitchFamily="18" charset="0"/>
              </a:rPr>
              <a:t>người chỉ tồn tại với tính cách là con người khi được sống trong môi trường xã hội; chịu sự tác động của các quy luật xã hội, các quy luật tâm lý. Bản chất xã hội của con người được hình thành và thể hiện tập trung ở hoạt động lao động sản xuất. </a:t>
            </a:r>
            <a:r>
              <a:rPr lang="en-US" i="1">
                <a:solidFill>
                  <a:schemeClr val="bg1"/>
                </a:solidFill>
                <a:latin typeface="Times New Roman" panose="02020603050405020304" pitchFamily="18" charset="0"/>
                <a:cs typeface="Times New Roman" panose="02020603050405020304" pitchFamily="18" charset="0"/>
              </a:rPr>
              <a:t>Mặt xã hội là phương thức, là điều kiện cho con người thoả mãn nhu cầu sinh vật.</a:t>
            </a:r>
            <a:r>
              <a:rPr lang="en-US">
                <a:solidFill>
                  <a:schemeClr val="bg1"/>
                </a:solidFill>
                <a:latin typeface="Times New Roman" panose="02020603050405020304" pitchFamily="18" charset="0"/>
                <a:cs typeface="Times New Roman" panose="02020603050405020304" pitchFamily="18" charset="0"/>
              </a:rPr>
              <a:t> Con người muốn thoả mãn nhu cầu sinh vật phải dựa vào lao động sản xuất và yếu tố xã hội góp phần tăng thêm hoặc làm giảm đi sức mạnh của yếu tố sinh vật.</a:t>
            </a:r>
          </a:p>
        </p:txBody>
      </p:sp>
    </p:spTree>
    <p:extLst>
      <p:ext uri="{BB962C8B-B14F-4D97-AF65-F5344CB8AC3E}">
        <p14:creationId xmlns:p14="http://schemas.microsoft.com/office/powerpoint/2010/main" val="7511809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37"/>
          <p:cNvSpPr>
            <a:spLocks noChangeArrowheads="1"/>
          </p:cNvSpPr>
          <p:nvPr/>
        </p:nvSpPr>
        <p:spPr bwMode="auto">
          <a:xfrm>
            <a:off x="0" y="0"/>
            <a:ext cx="9144000" cy="990600"/>
          </a:xfrm>
          <a:prstGeom prst="roundRect">
            <a:avLst>
              <a:gd name="adj" fmla="val 16667"/>
            </a:avLst>
          </a:prstGeom>
          <a:solidFill>
            <a:schemeClr val="accent6">
              <a:lumMod val="9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r>
              <a:rPr lang="fr-FR" b="1" smtClean="0">
                <a:solidFill>
                  <a:schemeClr val="accent1">
                    <a:lumMod val="50000"/>
                  </a:schemeClr>
                </a:solidFill>
                <a:latin typeface="Times New Roman" panose="02020603050405020304" pitchFamily="18" charset="0"/>
                <a:cs typeface="Times New Roman" panose="02020603050405020304" pitchFamily="18" charset="0"/>
              </a:rPr>
              <a:t> 2</a:t>
            </a:r>
            <a:r>
              <a:rPr lang="fr-FR" b="1">
                <a:solidFill>
                  <a:schemeClr val="accent1">
                    <a:lumMod val="50000"/>
                  </a:schemeClr>
                </a:solidFill>
                <a:latin typeface="Times New Roman" panose="02020603050405020304" pitchFamily="18" charset="0"/>
                <a:cs typeface="Times New Roman" panose="02020603050405020304" pitchFamily="18" charset="0"/>
              </a:rPr>
              <a:t>. Những quy luật tâm lý của việc sử dụng con </a:t>
            </a:r>
            <a:r>
              <a:rPr lang="fr-FR" b="1">
                <a:solidFill>
                  <a:schemeClr val="accent1">
                    <a:lumMod val="50000"/>
                  </a:schemeClr>
                </a:solidFill>
                <a:latin typeface="Times New Roman" panose="02020603050405020304" pitchFamily="18" charset="0"/>
                <a:cs typeface="Times New Roman" panose="02020603050405020304" pitchFamily="18" charset="0"/>
              </a:rPr>
              <a:t>người </a:t>
            </a:r>
            <a:endParaRPr lang="fr-FR" b="1" smtClean="0">
              <a:solidFill>
                <a:schemeClr val="accent1">
                  <a:lumMod val="50000"/>
                </a:schemeClr>
              </a:solidFill>
              <a:latin typeface="Times New Roman" panose="02020603050405020304" pitchFamily="18" charset="0"/>
              <a:cs typeface="Times New Roman" panose="02020603050405020304" pitchFamily="18" charset="0"/>
            </a:endParaRPr>
          </a:p>
          <a:p>
            <a:r>
              <a:rPr lang="fr-FR" b="1" smtClean="0">
                <a:solidFill>
                  <a:schemeClr val="accent1">
                    <a:lumMod val="50000"/>
                  </a:schemeClr>
                </a:solidFill>
                <a:latin typeface="Times New Roman" panose="02020603050405020304" pitchFamily="18" charset="0"/>
                <a:cs typeface="Times New Roman" panose="02020603050405020304" pitchFamily="18" charset="0"/>
              </a:rPr>
              <a:t>theo khoa học</a:t>
            </a:r>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graphicFrame>
        <p:nvGraphicFramePr>
          <p:cNvPr id="5" name="Diagram 4"/>
          <p:cNvGraphicFramePr/>
          <p:nvPr>
            <p:extLst>
              <p:ext uri="{D42A27DB-BD31-4B8C-83A1-F6EECF244321}">
                <p14:modId xmlns:p14="http://schemas.microsoft.com/office/powerpoint/2010/main" val="3452188018"/>
              </p:ext>
            </p:extLst>
          </p:nvPr>
        </p:nvGraphicFramePr>
        <p:xfrm>
          <a:off x="457200" y="762000"/>
          <a:ext cx="8458200" cy="6324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4169138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0160" y="5080"/>
            <a:ext cx="2169528" cy="1735622"/>
            <a:chOff x="1420" y="2789789"/>
            <a:chExt cx="2169528" cy="1735622"/>
          </a:xfrm>
        </p:grpSpPr>
        <p:sp>
          <p:nvSpPr>
            <p:cNvPr id="6" name="Rounded Rectangle 5"/>
            <p:cNvSpPr/>
            <p:nvPr/>
          </p:nvSpPr>
          <p:spPr>
            <a:xfrm>
              <a:off x="1420" y="2789789"/>
              <a:ext cx="2169528" cy="1735622"/>
            </a:xfrm>
            <a:prstGeom prst="roundRect">
              <a:avLst>
                <a:gd name="adj" fmla="val 10000"/>
              </a:avLst>
            </a:prstGeom>
            <a:solidFill>
              <a:schemeClr val="accent1">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7" name="Rounded Rectangle 4"/>
            <p:cNvSpPr txBox="1"/>
            <p:nvPr/>
          </p:nvSpPr>
          <p:spPr>
            <a:xfrm>
              <a:off x="52255" y="2840624"/>
              <a:ext cx="2067858" cy="16339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6675" tIns="66675" rIns="66675" bIns="66675" numCol="1" spcCol="1270" anchor="ctr" anchorCtr="0">
              <a:noAutofit/>
            </a:bodyPr>
            <a:lstStyle/>
            <a:p>
              <a:pPr lvl="0" algn="ctr" defTabSz="1555750">
                <a:lnSpc>
                  <a:spcPct val="90000"/>
                </a:lnSpc>
                <a:spcBef>
                  <a:spcPct val="0"/>
                </a:spcBef>
                <a:spcAft>
                  <a:spcPct val="35000"/>
                </a:spcAft>
              </a:pPr>
              <a:r>
                <a:rPr lang="en-US" sz="3500" b="1" kern="1200" smtClean="0"/>
                <a:t>Quy luật tâm lý hành vi</a:t>
              </a:r>
              <a:endParaRPr lang="en-US" sz="3500" kern="1200"/>
            </a:p>
          </p:txBody>
        </p:sp>
      </p:grpSp>
      <p:graphicFrame>
        <p:nvGraphicFramePr>
          <p:cNvPr id="9" name="Diagram 8"/>
          <p:cNvGraphicFramePr/>
          <p:nvPr>
            <p:extLst>
              <p:ext uri="{D42A27DB-BD31-4B8C-83A1-F6EECF244321}">
                <p14:modId xmlns:p14="http://schemas.microsoft.com/office/powerpoint/2010/main" val="3462602132"/>
              </p:ext>
            </p:extLst>
          </p:nvPr>
        </p:nvGraphicFramePr>
        <p:xfrm>
          <a:off x="152400" y="0"/>
          <a:ext cx="8839200" cy="7391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3166241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ợi ích của phần mềm quản lý kho hàng bạn nên biế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60995"/>
            <a:ext cx="8148273" cy="6111205"/>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20320" y="10160"/>
            <a:ext cx="2169528" cy="1735622"/>
            <a:chOff x="1769226" y="683000"/>
            <a:chExt cx="2169528" cy="1735622"/>
          </a:xfrm>
        </p:grpSpPr>
        <p:sp>
          <p:nvSpPr>
            <p:cNvPr id="10" name="Rounded Rectangle 9"/>
            <p:cNvSpPr/>
            <p:nvPr/>
          </p:nvSpPr>
          <p:spPr>
            <a:xfrm>
              <a:off x="1769226" y="683000"/>
              <a:ext cx="2169528" cy="1735622"/>
            </a:xfrm>
            <a:prstGeom prst="roundRect">
              <a:avLst>
                <a:gd name="adj" fmla="val 10000"/>
              </a:avLst>
            </a:prstGeom>
            <a:solidFill>
              <a:srgbClr val="6CB4A6"/>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ounded Rectangle 4"/>
            <p:cNvSpPr txBox="1"/>
            <p:nvPr/>
          </p:nvSpPr>
          <p:spPr>
            <a:xfrm>
              <a:off x="1820061" y="733835"/>
              <a:ext cx="2067858" cy="16339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6675" tIns="66675" rIns="66675" bIns="66675" numCol="1" spcCol="1270" anchor="ctr" anchorCtr="0">
              <a:noAutofit/>
            </a:bodyPr>
            <a:lstStyle/>
            <a:p>
              <a:pPr lvl="0" algn="ctr" defTabSz="1555750">
                <a:lnSpc>
                  <a:spcPct val="90000"/>
                </a:lnSpc>
                <a:spcBef>
                  <a:spcPct val="0"/>
                </a:spcBef>
                <a:spcAft>
                  <a:spcPct val="35000"/>
                </a:spcAft>
              </a:pPr>
              <a:r>
                <a:rPr lang="en-US" sz="3500" b="1" kern="1200" smtClean="0"/>
                <a:t>Quy luật tâm lý lợi ích</a:t>
              </a:r>
              <a:endParaRPr lang="en-US" sz="3500" kern="1200"/>
            </a:p>
          </p:txBody>
        </p:sp>
      </p:grpSp>
    </p:spTree>
    <p:extLst>
      <p:ext uri="{BB962C8B-B14F-4D97-AF65-F5344CB8AC3E}">
        <p14:creationId xmlns:p14="http://schemas.microsoft.com/office/powerpoint/2010/main" val="392803733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ircle(in)">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20320" y="10160"/>
            <a:ext cx="2169528" cy="1735622"/>
            <a:chOff x="1769226" y="683000"/>
            <a:chExt cx="2169528" cy="1735622"/>
          </a:xfrm>
        </p:grpSpPr>
        <p:sp>
          <p:nvSpPr>
            <p:cNvPr id="10" name="Rounded Rectangle 9"/>
            <p:cNvSpPr/>
            <p:nvPr/>
          </p:nvSpPr>
          <p:spPr>
            <a:xfrm>
              <a:off x="1769226" y="683000"/>
              <a:ext cx="2169528" cy="1735622"/>
            </a:xfrm>
            <a:prstGeom prst="roundRect">
              <a:avLst>
                <a:gd name="adj" fmla="val 10000"/>
              </a:avLst>
            </a:prstGeom>
            <a:solidFill>
              <a:srgbClr val="6CB4A6"/>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ounded Rectangle 4"/>
            <p:cNvSpPr txBox="1"/>
            <p:nvPr/>
          </p:nvSpPr>
          <p:spPr>
            <a:xfrm>
              <a:off x="1820061" y="733835"/>
              <a:ext cx="2067858" cy="16339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6675" tIns="66675" rIns="66675" bIns="66675" numCol="1" spcCol="1270" anchor="ctr" anchorCtr="0">
              <a:noAutofit/>
            </a:bodyPr>
            <a:lstStyle/>
            <a:p>
              <a:pPr marL="0" marR="0" lvl="0" indent="0" algn="ctr" defTabSz="1555750" rtl="0" eaLnBrk="0" fontAlgn="base" latinLnBrk="0" hangingPunct="0">
                <a:lnSpc>
                  <a:spcPct val="90000"/>
                </a:lnSpc>
                <a:spcBef>
                  <a:spcPct val="0"/>
                </a:spcBef>
                <a:spcAft>
                  <a:spcPct val="35000"/>
                </a:spcAft>
                <a:buClrTx/>
                <a:buSzTx/>
                <a:buFontTx/>
                <a:buNone/>
                <a:tabLst/>
                <a:defRPr/>
              </a:pPr>
              <a:r>
                <a:rPr kumimoji="0" lang="en-US" sz="3500" b="1" i="0" u="none" strike="noStrike" kern="1200" cap="none" spc="0" normalizeH="0" baseline="0" noProof="0" smtClean="0">
                  <a:ln>
                    <a:noFill/>
                  </a:ln>
                  <a:solidFill>
                    <a:srgbClr val="FFFFFF"/>
                  </a:solidFill>
                  <a:effectLst/>
                  <a:uLnTx/>
                  <a:uFillTx/>
                  <a:latin typeface="Arial"/>
                  <a:ea typeface="+mn-ea"/>
                  <a:cs typeface="Arial"/>
                </a:rPr>
                <a:t>Quy luật tâm lý lợi ích</a:t>
              </a:r>
              <a:endParaRPr kumimoji="0" lang="en-US" sz="3500" b="0" i="0" u="none" strike="noStrike" kern="1200" cap="none" spc="0" normalizeH="0" baseline="0" noProof="0">
                <a:ln>
                  <a:noFill/>
                </a:ln>
                <a:solidFill>
                  <a:srgbClr val="FFFFFF"/>
                </a:solidFill>
                <a:effectLst/>
                <a:uLnTx/>
                <a:uFillTx/>
                <a:latin typeface="Arial"/>
                <a:ea typeface="+mn-ea"/>
                <a:cs typeface="Arial"/>
              </a:endParaRPr>
            </a:p>
          </p:txBody>
        </p:sp>
      </p:grpSp>
      <p:sp>
        <p:nvSpPr>
          <p:cNvPr id="6" name="Vertical Scroll 5"/>
          <p:cNvSpPr/>
          <p:nvPr/>
        </p:nvSpPr>
        <p:spPr bwMode="auto">
          <a:xfrm>
            <a:off x="2240683" y="1662729"/>
            <a:ext cx="4572000" cy="4363720"/>
          </a:xfrm>
          <a:prstGeom prst="verticalScroll">
            <a:avLst/>
          </a:prstGeom>
          <a:solidFill>
            <a:srgbClr val="92D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t>	</a:t>
            </a:r>
            <a:r>
              <a:rPr lang="en-US">
                <a:solidFill>
                  <a:schemeClr val="bg1"/>
                </a:solidFill>
                <a:latin typeface="Times New Roman" panose="02020603050405020304" pitchFamily="18" charset="0"/>
                <a:cs typeface="Times New Roman" panose="02020603050405020304" pitchFamily="18" charset="0"/>
              </a:rPr>
              <a:t>Lợi ích là những cái có lợi, những cái cần thiết đối với con người. Lợi ích chi phối thái độ và hành động của con người.</a:t>
            </a:r>
          </a:p>
        </p:txBody>
      </p:sp>
    </p:spTree>
    <p:extLst>
      <p:ext uri="{BB962C8B-B14F-4D97-AF65-F5344CB8AC3E}">
        <p14:creationId xmlns:p14="http://schemas.microsoft.com/office/powerpoint/2010/main" val="418537760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133600" y="316835"/>
            <a:ext cx="6553200" cy="6258307"/>
          </a:xfrm>
          <a:prstGeom prst="rect">
            <a:avLst/>
          </a:prstGeom>
        </p:spPr>
      </p:pic>
      <p:grpSp>
        <p:nvGrpSpPr>
          <p:cNvPr id="8" name="Group 7"/>
          <p:cNvGrpSpPr/>
          <p:nvPr/>
        </p:nvGrpSpPr>
        <p:grpSpPr>
          <a:xfrm>
            <a:off x="20320" y="10160"/>
            <a:ext cx="2169528" cy="1735622"/>
            <a:chOff x="1769226" y="683000"/>
            <a:chExt cx="2169528" cy="1735622"/>
          </a:xfrm>
        </p:grpSpPr>
        <p:sp>
          <p:nvSpPr>
            <p:cNvPr id="10" name="Rounded Rectangle 9"/>
            <p:cNvSpPr/>
            <p:nvPr/>
          </p:nvSpPr>
          <p:spPr>
            <a:xfrm>
              <a:off x="1769226" y="683000"/>
              <a:ext cx="2169528" cy="1735622"/>
            </a:xfrm>
            <a:prstGeom prst="roundRect">
              <a:avLst>
                <a:gd name="adj" fmla="val 10000"/>
              </a:avLst>
            </a:prstGeom>
            <a:solidFill>
              <a:srgbClr val="6CB4A6"/>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ounded Rectangle 4"/>
            <p:cNvSpPr txBox="1"/>
            <p:nvPr/>
          </p:nvSpPr>
          <p:spPr>
            <a:xfrm>
              <a:off x="1820061" y="733835"/>
              <a:ext cx="2067858" cy="16339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6675" tIns="66675" rIns="66675" bIns="66675" numCol="1" spcCol="1270" anchor="ctr" anchorCtr="0">
              <a:noAutofit/>
            </a:bodyPr>
            <a:lstStyle/>
            <a:p>
              <a:pPr marL="0" marR="0" lvl="0" indent="0" algn="ctr" defTabSz="1555750" rtl="0" eaLnBrk="0" fontAlgn="base" latinLnBrk="0" hangingPunct="0">
                <a:lnSpc>
                  <a:spcPct val="90000"/>
                </a:lnSpc>
                <a:spcBef>
                  <a:spcPct val="0"/>
                </a:spcBef>
                <a:spcAft>
                  <a:spcPct val="35000"/>
                </a:spcAft>
                <a:buClrTx/>
                <a:buSzTx/>
                <a:buFontTx/>
                <a:buNone/>
                <a:tabLst/>
                <a:defRPr/>
              </a:pPr>
              <a:r>
                <a:rPr kumimoji="0" lang="en-US" sz="3500" b="1" i="0" u="none" strike="noStrike" kern="1200" cap="none" spc="0" normalizeH="0" baseline="0" noProof="0" smtClean="0">
                  <a:ln>
                    <a:noFill/>
                  </a:ln>
                  <a:solidFill>
                    <a:srgbClr val="FFFFFF"/>
                  </a:solidFill>
                  <a:effectLst/>
                  <a:uLnTx/>
                  <a:uFillTx/>
                  <a:latin typeface="Arial"/>
                  <a:ea typeface="+mn-ea"/>
                  <a:cs typeface="Arial"/>
                </a:rPr>
                <a:t>Quy luật tâm lý lợi ích</a:t>
              </a:r>
              <a:endParaRPr kumimoji="0" lang="en-US" sz="3500" b="0" i="0" u="none" strike="noStrike" kern="1200" cap="none" spc="0" normalizeH="0" baseline="0" noProof="0">
                <a:ln>
                  <a:noFill/>
                </a:ln>
                <a:solidFill>
                  <a:srgbClr val="FFFFFF"/>
                </a:solidFill>
                <a:effectLst/>
                <a:uLnTx/>
                <a:uFillTx/>
                <a:latin typeface="Arial"/>
                <a:ea typeface="+mn-ea"/>
                <a:cs typeface="Arial"/>
              </a:endParaRPr>
            </a:p>
          </p:txBody>
        </p:sp>
      </p:grpSp>
      <p:sp>
        <p:nvSpPr>
          <p:cNvPr id="7" name="AutoShape 37"/>
          <p:cNvSpPr>
            <a:spLocks noChangeArrowheads="1"/>
          </p:cNvSpPr>
          <p:nvPr/>
        </p:nvSpPr>
        <p:spPr bwMode="auto">
          <a:xfrm>
            <a:off x="0" y="1905000"/>
            <a:ext cx="9144000" cy="481013"/>
          </a:xfrm>
          <a:prstGeom prst="roundRect">
            <a:avLst>
              <a:gd name="adj" fmla="val 16667"/>
            </a:avLst>
          </a:prstGeom>
          <a:solidFill>
            <a:schemeClr val="accent3">
              <a:lumMod val="85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lvl="0" eaLnBrk="1" hangingPunct="1">
              <a:buClr>
                <a:srgbClr val="000000"/>
              </a:buClr>
              <a:buSzPct val="75000"/>
              <a:defRPr/>
            </a:pPr>
            <a:r>
              <a:rPr lang="en-US" b="1" i="1" smtClean="0">
                <a:solidFill>
                  <a:srgbClr val="FFC000"/>
                </a:solidFill>
                <a:latin typeface="Times New Roman" panose="02020603050405020304" pitchFamily="18" charset="0"/>
                <a:cs typeface="Times New Roman" panose="02020603050405020304" pitchFamily="18" charset="0"/>
              </a:rPr>
              <a:t>PHÂN LOẠI</a:t>
            </a:r>
            <a:endParaRPr kumimoji="0" lang="en-US" sz="2800" b="1" i="0" u="none" strike="noStrike" kern="1200" cap="none" spc="0" normalizeH="0" baseline="0" noProof="0">
              <a:ln>
                <a:noFill/>
              </a:ln>
              <a:solidFill>
                <a:srgbClr val="FFC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38868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utoShape 37"/>
          <p:cNvSpPr>
            <a:spLocks noChangeArrowheads="1"/>
          </p:cNvSpPr>
          <p:nvPr/>
        </p:nvSpPr>
        <p:spPr bwMode="auto">
          <a:xfrm>
            <a:off x="0" y="32067"/>
            <a:ext cx="9144000" cy="481013"/>
          </a:xfrm>
          <a:prstGeom prst="roundRect">
            <a:avLst>
              <a:gd name="adj" fmla="val 16667"/>
            </a:avLst>
          </a:prstGeom>
          <a:solidFill>
            <a:schemeClr val="accent3">
              <a:lumMod val="85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sz="2800" b="1" i="1" u="none" strike="noStrike" kern="1200" cap="none" spc="0" normalizeH="0" baseline="0" noProof="0" smtClean="0">
                <a:ln>
                  <a:noFill/>
                </a:ln>
                <a:solidFill>
                  <a:srgbClr val="FFC000"/>
                </a:solidFill>
                <a:effectLst/>
                <a:uLnTx/>
                <a:uFillTx/>
                <a:latin typeface="Times New Roman" panose="02020603050405020304" pitchFamily="18" charset="0"/>
                <a:ea typeface="+mn-ea"/>
                <a:cs typeface="Times New Roman" panose="02020603050405020304" pitchFamily="18" charset="0"/>
              </a:rPr>
              <a:t>PHÂN LOẠI</a:t>
            </a:r>
            <a:endParaRPr kumimoji="0" lang="en-US" sz="2800" b="1" i="0" u="none" strike="noStrike" kern="1200" cap="none" spc="0" normalizeH="0" baseline="0" noProof="0">
              <a:ln>
                <a:noFill/>
              </a:ln>
              <a:solidFill>
                <a:srgbClr val="FFC000"/>
              </a:solidFill>
              <a:effectLst/>
              <a:uLnTx/>
              <a:uFillTx/>
              <a:latin typeface="Times New Roman" panose="02020603050405020304" pitchFamily="18" charset="0"/>
              <a:ea typeface="+mn-ea"/>
              <a:cs typeface="Times New Roman" panose="02020603050405020304" pitchFamily="18" charset="0"/>
            </a:endParaRPr>
          </a:p>
        </p:txBody>
      </p:sp>
      <p:grpSp>
        <p:nvGrpSpPr>
          <p:cNvPr id="8" name="Group 7"/>
          <p:cNvGrpSpPr/>
          <p:nvPr/>
        </p:nvGrpSpPr>
        <p:grpSpPr>
          <a:xfrm>
            <a:off x="20320" y="10160"/>
            <a:ext cx="2169528" cy="1735622"/>
            <a:chOff x="1769226" y="683000"/>
            <a:chExt cx="2169528" cy="1735622"/>
          </a:xfrm>
        </p:grpSpPr>
        <p:sp>
          <p:nvSpPr>
            <p:cNvPr id="10" name="Rounded Rectangle 9"/>
            <p:cNvSpPr/>
            <p:nvPr/>
          </p:nvSpPr>
          <p:spPr>
            <a:xfrm>
              <a:off x="1769226" y="683000"/>
              <a:ext cx="2169528" cy="1735622"/>
            </a:xfrm>
            <a:prstGeom prst="roundRect">
              <a:avLst>
                <a:gd name="adj" fmla="val 10000"/>
              </a:avLst>
            </a:prstGeom>
            <a:solidFill>
              <a:srgbClr val="6CB4A6"/>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ounded Rectangle 4"/>
            <p:cNvSpPr txBox="1"/>
            <p:nvPr/>
          </p:nvSpPr>
          <p:spPr>
            <a:xfrm>
              <a:off x="1820061" y="733835"/>
              <a:ext cx="2067858" cy="16339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6675" tIns="66675" rIns="66675" bIns="66675" numCol="1" spcCol="1270" anchor="ctr" anchorCtr="0">
              <a:noAutofit/>
            </a:bodyPr>
            <a:lstStyle/>
            <a:p>
              <a:pPr marL="0" marR="0" lvl="0" indent="0" algn="ctr" defTabSz="1555750" rtl="0" eaLnBrk="0" fontAlgn="base" latinLnBrk="0" hangingPunct="0">
                <a:lnSpc>
                  <a:spcPct val="90000"/>
                </a:lnSpc>
                <a:spcBef>
                  <a:spcPct val="0"/>
                </a:spcBef>
                <a:spcAft>
                  <a:spcPct val="35000"/>
                </a:spcAft>
                <a:buClrTx/>
                <a:buSzTx/>
                <a:buFontTx/>
                <a:buNone/>
                <a:tabLst/>
                <a:defRPr/>
              </a:pPr>
              <a:r>
                <a:rPr kumimoji="0" lang="en-US" sz="3500" b="1" i="0" u="none" strike="noStrike" kern="1200" cap="none" spc="0" normalizeH="0" baseline="0" noProof="0" smtClean="0">
                  <a:ln>
                    <a:noFill/>
                  </a:ln>
                  <a:solidFill>
                    <a:srgbClr val="FFFFFF"/>
                  </a:solidFill>
                  <a:effectLst/>
                  <a:uLnTx/>
                  <a:uFillTx/>
                  <a:latin typeface="Arial"/>
                  <a:ea typeface="+mn-ea"/>
                  <a:cs typeface="Arial"/>
                </a:rPr>
                <a:t>Quy luật tâm lý lợi ích</a:t>
              </a:r>
              <a:endParaRPr kumimoji="0" lang="en-US" sz="35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9" name="Diagram 8"/>
          <p:cNvGraphicFramePr/>
          <p:nvPr>
            <p:extLst>
              <p:ext uri="{D42A27DB-BD31-4B8C-83A1-F6EECF244321}">
                <p14:modId xmlns:p14="http://schemas.microsoft.com/office/powerpoint/2010/main" val="2879577689"/>
              </p:ext>
            </p:extLst>
          </p:nvPr>
        </p:nvGraphicFramePr>
        <p:xfrm>
          <a:off x="-838200" y="1778319"/>
          <a:ext cx="5791200" cy="3200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2" name="Diagram 11"/>
          <p:cNvGraphicFramePr/>
          <p:nvPr>
            <p:extLst>
              <p:ext uri="{D42A27DB-BD31-4B8C-83A1-F6EECF244321}">
                <p14:modId xmlns:p14="http://schemas.microsoft.com/office/powerpoint/2010/main" val="428526034"/>
              </p:ext>
            </p:extLst>
          </p:nvPr>
        </p:nvGraphicFramePr>
        <p:xfrm>
          <a:off x="3962400" y="1836105"/>
          <a:ext cx="5867400" cy="326929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3" name="Diagram 12"/>
          <p:cNvGraphicFramePr/>
          <p:nvPr>
            <p:extLst>
              <p:ext uri="{D42A27DB-BD31-4B8C-83A1-F6EECF244321}">
                <p14:modId xmlns:p14="http://schemas.microsoft.com/office/powerpoint/2010/main" val="1085176809"/>
              </p:ext>
            </p:extLst>
          </p:nvPr>
        </p:nvGraphicFramePr>
        <p:xfrm>
          <a:off x="2077720" y="3581400"/>
          <a:ext cx="4683760" cy="343376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25089498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circle(in)">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circle(in)">
                                      <p:cBhvr>
                                        <p:cTn id="1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Graphic spid="12" grpId="0">
        <p:bldAsOne/>
      </p:bldGraphic>
      <p:bldGraphic spid="13"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p:cNvGraphicFramePr/>
          <p:nvPr>
            <p:extLst>
              <p:ext uri="{D42A27DB-BD31-4B8C-83A1-F6EECF244321}">
                <p14:modId xmlns:p14="http://schemas.microsoft.com/office/powerpoint/2010/main" val="4086045604"/>
              </p:ext>
            </p:extLst>
          </p:nvPr>
        </p:nvGraphicFramePr>
        <p:xfrm>
          <a:off x="1676400" y="-76200"/>
          <a:ext cx="5791200" cy="3200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14" name="Group 13"/>
          <p:cNvGrpSpPr/>
          <p:nvPr/>
        </p:nvGrpSpPr>
        <p:grpSpPr>
          <a:xfrm>
            <a:off x="1467936" y="3352800"/>
            <a:ext cx="6208128" cy="1735622"/>
            <a:chOff x="1769226" y="683000"/>
            <a:chExt cx="2169528" cy="1735622"/>
          </a:xfrm>
          <a:solidFill>
            <a:schemeClr val="accent1">
              <a:lumMod val="90000"/>
            </a:schemeClr>
          </a:solidFill>
        </p:grpSpPr>
        <p:sp>
          <p:nvSpPr>
            <p:cNvPr id="15" name="Rounded Rectangle 14"/>
            <p:cNvSpPr/>
            <p:nvPr/>
          </p:nvSpPr>
          <p:spPr>
            <a:xfrm>
              <a:off x="1769226" y="683000"/>
              <a:ext cx="2169528" cy="1735622"/>
            </a:xfrm>
            <a:prstGeom prst="roundRect">
              <a:avLst>
                <a:gd name="adj" fmla="val 10000"/>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6" name="Rounded Rectangle 4"/>
            <p:cNvSpPr txBox="1"/>
            <p:nvPr/>
          </p:nvSpPr>
          <p:spPr>
            <a:xfrm>
              <a:off x="1820061" y="733835"/>
              <a:ext cx="2067858" cy="1633952"/>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66675" tIns="66675" rIns="66675" bIns="66675" numCol="1" spcCol="1270" anchor="ctr" anchorCtr="0">
              <a:noAutofit/>
            </a:bodyPr>
            <a:lstStyle/>
            <a:p>
              <a:pPr lvl="0" algn="ctr" defTabSz="1555750">
                <a:lnSpc>
                  <a:spcPct val="90000"/>
                </a:lnSpc>
                <a:spcAft>
                  <a:spcPct val="35000"/>
                </a:spcAft>
              </a:pPr>
              <a:r>
                <a:rPr lang="en-US"/>
                <a:t>Hai lợi ích này cũng có lúc thống nhất, nhưng cũng có những lúc không thống nhất, thậm chí là trái ngược nhau. </a:t>
              </a:r>
              <a:endParaRPr kumimoji="0" lang="en-US" sz="3500" b="0" i="0" u="none" strike="noStrike" kern="1200" cap="none" spc="0" normalizeH="0" baseline="0" noProof="0">
                <a:ln>
                  <a:noFill/>
                </a:ln>
                <a:solidFill>
                  <a:srgbClr val="FFFFFF"/>
                </a:solidFill>
                <a:effectLst/>
                <a:uLnTx/>
                <a:uFillTx/>
                <a:latin typeface="Arial"/>
                <a:ea typeface="+mn-ea"/>
                <a:cs typeface="Arial"/>
              </a:endParaRPr>
            </a:p>
          </p:txBody>
        </p:sp>
      </p:grpSp>
    </p:spTree>
    <p:extLst>
      <p:ext uri="{BB962C8B-B14F-4D97-AF65-F5344CB8AC3E}">
        <p14:creationId xmlns:p14="http://schemas.microsoft.com/office/powerpoint/2010/main" val="127652756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circle(in)">
                                      <p:cBhvr>
                                        <p:cTn id="12"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1467936" y="3352800"/>
            <a:ext cx="6208128" cy="2286000"/>
            <a:chOff x="1769226" y="683000"/>
            <a:chExt cx="2169528" cy="1735622"/>
          </a:xfrm>
          <a:solidFill>
            <a:schemeClr val="accent1">
              <a:lumMod val="50000"/>
            </a:schemeClr>
          </a:solidFill>
        </p:grpSpPr>
        <p:sp>
          <p:nvSpPr>
            <p:cNvPr id="15" name="Rounded Rectangle 14"/>
            <p:cNvSpPr/>
            <p:nvPr/>
          </p:nvSpPr>
          <p:spPr>
            <a:xfrm>
              <a:off x="1769226" y="683000"/>
              <a:ext cx="2169528" cy="1735622"/>
            </a:xfrm>
            <a:prstGeom prst="roundRect">
              <a:avLst>
                <a:gd name="adj" fmla="val 10000"/>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6" name="Rounded Rectangle 4"/>
            <p:cNvSpPr txBox="1"/>
            <p:nvPr/>
          </p:nvSpPr>
          <p:spPr>
            <a:xfrm>
              <a:off x="1820061" y="733835"/>
              <a:ext cx="2067858" cy="1633952"/>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66675" tIns="66675" rIns="66675" bIns="66675" numCol="1" spcCol="1270" anchor="ctr" anchorCtr="0">
              <a:noAutofit/>
            </a:bodyPr>
            <a:lstStyle/>
            <a:p>
              <a:pPr lvl="0" algn="ctr" defTabSz="1555750">
                <a:lnSpc>
                  <a:spcPct val="90000"/>
                </a:lnSpc>
                <a:spcAft>
                  <a:spcPct val="35000"/>
                </a:spcAft>
              </a:pPr>
              <a:r>
                <a:rPr lang="en-US"/>
                <a:t>Các lợi ích này có nội dung và phạm vi khác nhau và hay mâu thuẫn nhau. Tâm lý phổ biến là coi lợi ích cá nhân nặng nhất, sau đó đến lợi ích nhóm, rồi mới đến lợi ích chung. </a:t>
              </a:r>
              <a:endParaRPr kumimoji="0" lang="en-US" sz="35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7" name="Group 6"/>
          <p:cNvGrpSpPr/>
          <p:nvPr/>
        </p:nvGrpSpPr>
        <p:grpSpPr>
          <a:xfrm>
            <a:off x="3111819" y="178234"/>
            <a:ext cx="2884362" cy="2884362"/>
            <a:chOff x="899698" y="274701"/>
            <a:chExt cx="2884362" cy="2884362"/>
          </a:xfrm>
        </p:grpSpPr>
        <p:sp>
          <p:nvSpPr>
            <p:cNvPr id="10" name="Oval 9"/>
            <p:cNvSpPr/>
            <p:nvPr/>
          </p:nvSpPr>
          <p:spPr>
            <a:xfrm>
              <a:off x="899698" y="274701"/>
              <a:ext cx="2884362" cy="2884362"/>
            </a:xfrm>
            <a:prstGeom prst="ellipse">
              <a:avLst/>
            </a:prstGeom>
            <a:solidFill>
              <a:srgbClr val="0000FF"/>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Oval 4"/>
            <p:cNvSpPr txBox="1"/>
            <p:nvPr/>
          </p:nvSpPr>
          <p:spPr>
            <a:xfrm>
              <a:off x="1380425" y="755428"/>
              <a:ext cx="1922908" cy="19229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smtClean="0"/>
                <a:t>Lợi ích cá nhân, lợi ích nhóm và lợi ích chung</a:t>
              </a:r>
              <a:endParaRPr lang="en-US" sz="2800" kern="1200"/>
            </a:p>
          </p:txBody>
        </p:sp>
      </p:grpSp>
      <p:sp>
        <p:nvSpPr>
          <p:cNvPr id="8" name="Circular Arrow 7"/>
          <p:cNvSpPr/>
          <p:nvPr/>
        </p:nvSpPr>
        <p:spPr>
          <a:xfrm>
            <a:off x="2951263" y="-434"/>
            <a:ext cx="3241474" cy="3241474"/>
          </a:xfrm>
          <a:prstGeom prst="circularArrow">
            <a:avLst>
              <a:gd name="adj1" fmla="val 5085"/>
              <a:gd name="adj2" fmla="val 327528"/>
              <a:gd name="adj3" fmla="val 15829564"/>
              <a:gd name="adj4" fmla="val 16242908"/>
              <a:gd name="adj5" fmla="val 5932"/>
            </a:avLst>
          </a:prstGeom>
          <a:solidFill>
            <a:schemeClr val="accent1">
              <a:lumMod val="90000"/>
            </a:schemeClr>
          </a:solidFill>
        </p:spPr>
        <p:style>
          <a:lnRef idx="0">
            <a:schemeClr val="accent1">
              <a:tint val="60000"/>
              <a:hueOff val="0"/>
              <a:satOff val="0"/>
              <a:lumOff val="0"/>
              <a:alphaOff val="0"/>
            </a:schemeClr>
          </a:lnRef>
          <a:fillRef idx="1">
            <a:scrgbClr r="0" g="0" b="0"/>
          </a:fillRef>
          <a:effectRef idx="0">
            <a:schemeClr val="accent1">
              <a:tint val="60000"/>
              <a:hueOff val="0"/>
              <a:satOff val="0"/>
              <a:lumOff val="0"/>
              <a:alphaOff val="0"/>
            </a:schemeClr>
          </a:effectRef>
          <a:fontRef idx="minor">
            <a:schemeClr val="lt1"/>
          </a:fontRef>
        </p:style>
      </p:sp>
    </p:spTree>
    <p:extLst>
      <p:ext uri="{BB962C8B-B14F-4D97-AF65-F5344CB8AC3E}">
        <p14:creationId xmlns:p14="http://schemas.microsoft.com/office/powerpoint/2010/main" val="33473470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p:cNvGrpSpPr/>
          <p:nvPr/>
        </p:nvGrpSpPr>
        <p:grpSpPr>
          <a:xfrm>
            <a:off x="3198896" y="284189"/>
            <a:ext cx="2746207" cy="2746207"/>
            <a:chOff x="1560596" y="261543"/>
            <a:chExt cx="2746207" cy="2746207"/>
          </a:xfrm>
        </p:grpSpPr>
        <p:sp>
          <p:nvSpPr>
            <p:cNvPr id="23" name="Oval 22"/>
            <p:cNvSpPr/>
            <p:nvPr/>
          </p:nvSpPr>
          <p:spPr>
            <a:xfrm>
              <a:off x="1560596" y="261543"/>
              <a:ext cx="2746207" cy="2746207"/>
            </a:xfrm>
            <a:prstGeom prst="ellipse">
              <a:avLst/>
            </a:prstGeom>
            <a:solidFill>
              <a:schemeClr val="accent1">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4" name="Oval 4"/>
            <p:cNvSpPr txBox="1"/>
            <p:nvPr/>
          </p:nvSpPr>
          <p:spPr>
            <a:xfrm>
              <a:off x="2018297" y="719244"/>
              <a:ext cx="1830805" cy="183080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lvl="0" algn="ctr" defTabSz="1466850">
                <a:lnSpc>
                  <a:spcPct val="90000"/>
                </a:lnSpc>
                <a:spcBef>
                  <a:spcPct val="0"/>
                </a:spcBef>
                <a:spcAft>
                  <a:spcPct val="35000"/>
                </a:spcAft>
              </a:pPr>
              <a:r>
                <a:rPr lang="en-US" sz="3300" kern="1200" smtClean="0"/>
                <a:t>Lợi ích vật chất và lợi ích tinh thần</a:t>
              </a:r>
              <a:endParaRPr lang="en-US" sz="3300" kern="1200"/>
            </a:p>
          </p:txBody>
        </p:sp>
      </p:grpSp>
      <p:grpSp>
        <p:nvGrpSpPr>
          <p:cNvPr id="14" name="Group 13"/>
          <p:cNvGrpSpPr/>
          <p:nvPr/>
        </p:nvGrpSpPr>
        <p:grpSpPr>
          <a:xfrm>
            <a:off x="1467936" y="3352800"/>
            <a:ext cx="6208128" cy="2286000"/>
            <a:chOff x="1769226" y="683000"/>
            <a:chExt cx="2169528" cy="1735622"/>
          </a:xfrm>
          <a:solidFill>
            <a:schemeClr val="accent1">
              <a:lumMod val="75000"/>
            </a:schemeClr>
          </a:solidFill>
        </p:grpSpPr>
        <p:sp>
          <p:nvSpPr>
            <p:cNvPr id="15" name="Rounded Rectangle 14"/>
            <p:cNvSpPr/>
            <p:nvPr/>
          </p:nvSpPr>
          <p:spPr>
            <a:xfrm>
              <a:off x="1769226" y="683000"/>
              <a:ext cx="2169528" cy="1735622"/>
            </a:xfrm>
            <a:prstGeom prst="roundRect">
              <a:avLst>
                <a:gd name="adj" fmla="val 10000"/>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6" name="Rounded Rectangle 4"/>
            <p:cNvSpPr txBox="1"/>
            <p:nvPr/>
          </p:nvSpPr>
          <p:spPr>
            <a:xfrm>
              <a:off x="1820061" y="733835"/>
              <a:ext cx="2067858" cy="1633952"/>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66675" tIns="66675" rIns="66675" bIns="66675" numCol="1" spcCol="1270" anchor="ctr" anchorCtr="0">
              <a:noAutofit/>
            </a:bodyPr>
            <a:lstStyle/>
            <a:p>
              <a:pPr lvl="0" algn="ctr" defTabSz="1555750">
                <a:lnSpc>
                  <a:spcPct val="90000"/>
                </a:lnSpc>
                <a:spcAft>
                  <a:spcPct val="35000"/>
                </a:spcAft>
              </a:pPr>
              <a:r>
                <a:rPr lang="en-US"/>
                <a:t>Lợi ích vật chất thường thấy rõ ngay, lợi ích tinh thần là to lớn và bền vững hơn nhiều so với lợi ích vật chất.</a:t>
              </a:r>
              <a:endParaRPr kumimoji="0" lang="en-US" sz="3500" b="0" i="0" u="none" strike="noStrike" kern="1200" cap="none" spc="0" normalizeH="0" baseline="0" noProof="0">
                <a:ln>
                  <a:noFill/>
                </a:ln>
                <a:solidFill>
                  <a:srgbClr val="FFFFFF"/>
                </a:solidFill>
                <a:effectLst/>
                <a:uLnTx/>
                <a:uFillTx/>
                <a:latin typeface="Arial"/>
                <a:ea typeface="+mn-ea"/>
                <a:cs typeface="Arial"/>
              </a:endParaRPr>
            </a:p>
          </p:txBody>
        </p:sp>
      </p:grpSp>
      <p:sp>
        <p:nvSpPr>
          <p:cNvPr id="21" name="Circular Arrow 20"/>
          <p:cNvSpPr/>
          <p:nvPr/>
        </p:nvSpPr>
        <p:spPr>
          <a:xfrm>
            <a:off x="3028893" y="114186"/>
            <a:ext cx="3086214" cy="3086214"/>
          </a:xfrm>
          <a:prstGeom prst="circularArrow">
            <a:avLst>
              <a:gd name="adj1" fmla="val 5085"/>
              <a:gd name="adj2" fmla="val 327528"/>
              <a:gd name="adj3" fmla="val 15827405"/>
              <a:gd name="adj4" fmla="val 16245067"/>
              <a:gd name="adj5" fmla="val 5932"/>
            </a:avLst>
          </a:prstGeom>
          <a:solidFill>
            <a:schemeClr val="accent1">
              <a:lumMod val="90000"/>
            </a:schemeClr>
          </a:solidFill>
        </p:spPr>
        <p:style>
          <a:lnRef idx="0">
            <a:schemeClr val="accent1">
              <a:tint val="60000"/>
              <a:hueOff val="0"/>
              <a:satOff val="0"/>
              <a:lumOff val="0"/>
              <a:alphaOff val="0"/>
            </a:schemeClr>
          </a:lnRef>
          <a:fillRef idx="1">
            <a:scrgbClr r="0" g="0" b="0"/>
          </a:fillRef>
          <a:effectRef idx="0">
            <a:schemeClr val="accent1">
              <a:tint val="60000"/>
              <a:hueOff val="0"/>
              <a:satOff val="0"/>
              <a:lumOff val="0"/>
              <a:alphaOff val="0"/>
            </a:schemeClr>
          </a:effectRef>
          <a:fontRef idx="minor">
            <a:schemeClr val="lt1"/>
          </a:fontRef>
        </p:style>
      </p:sp>
    </p:spTree>
    <p:extLst>
      <p:ext uri="{BB962C8B-B14F-4D97-AF65-F5344CB8AC3E}">
        <p14:creationId xmlns:p14="http://schemas.microsoft.com/office/powerpoint/2010/main" val="13881513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p:cNvGraphicFramePr/>
          <p:nvPr>
            <p:extLst>
              <p:ext uri="{D42A27DB-BD31-4B8C-83A1-F6EECF244321}">
                <p14:modId xmlns:p14="http://schemas.microsoft.com/office/powerpoint/2010/main" val="1643756944"/>
              </p:ext>
            </p:extLst>
          </p:nvPr>
        </p:nvGraphicFramePr>
        <p:xfrm>
          <a:off x="152400" y="0"/>
          <a:ext cx="8839200" cy="7391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8" name="Group 7"/>
          <p:cNvGrpSpPr/>
          <p:nvPr/>
        </p:nvGrpSpPr>
        <p:grpSpPr>
          <a:xfrm>
            <a:off x="10160" y="10160"/>
            <a:ext cx="2169528" cy="1735622"/>
            <a:chOff x="4519444" y="683000"/>
            <a:chExt cx="2169528" cy="1735622"/>
          </a:xfrm>
        </p:grpSpPr>
        <p:sp>
          <p:nvSpPr>
            <p:cNvPr id="10" name="Rounded Rectangle 9"/>
            <p:cNvSpPr/>
            <p:nvPr/>
          </p:nvSpPr>
          <p:spPr>
            <a:xfrm>
              <a:off x="4519444" y="683000"/>
              <a:ext cx="2169528" cy="1735622"/>
            </a:xfrm>
            <a:prstGeom prst="roundRect">
              <a:avLst>
                <a:gd name="adj" fmla="val 10000"/>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ounded Rectangle 4"/>
            <p:cNvSpPr txBox="1"/>
            <p:nvPr/>
          </p:nvSpPr>
          <p:spPr>
            <a:xfrm>
              <a:off x="4570279" y="733835"/>
              <a:ext cx="2067858" cy="16339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6675" tIns="66675" rIns="66675" bIns="66675" numCol="1" spcCol="1270" anchor="ctr" anchorCtr="0">
              <a:noAutofit/>
            </a:bodyPr>
            <a:lstStyle/>
            <a:p>
              <a:pPr lvl="0" algn="ctr" defTabSz="1555750">
                <a:lnSpc>
                  <a:spcPct val="90000"/>
                </a:lnSpc>
                <a:spcBef>
                  <a:spcPct val="0"/>
                </a:spcBef>
                <a:spcAft>
                  <a:spcPct val="35000"/>
                </a:spcAft>
              </a:pPr>
              <a:r>
                <a:rPr lang="en-US" sz="3500" b="1" kern="1200" smtClean="0"/>
                <a:t>Quy luật tâm lý tình cảm</a:t>
              </a:r>
              <a:endParaRPr lang="en-US" sz="3500" kern="1200"/>
            </a:p>
          </p:txBody>
        </p:sp>
      </p:grpSp>
    </p:spTree>
    <p:extLst>
      <p:ext uri="{BB962C8B-B14F-4D97-AF65-F5344CB8AC3E}">
        <p14:creationId xmlns:p14="http://schemas.microsoft.com/office/powerpoint/2010/main" val="253476485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0160" y="10160"/>
            <a:ext cx="2169528" cy="1735622"/>
            <a:chOff x="4519444" y="683000"/>
            <a:chExt cx="2169528" cy="1735622"/>
          </a:xfrm>
        </p:grpSpPr>
        <p:sp>
          <p:nvSpPr>
            <p:cNvPr id="10" name="Rounded Rectangle 9"/>
            <p:cNvSpPr/>
            <p:nvPr/>
          </p:nvSpPr>
          <p:spPr>
            <a:xfrm>
              <a:off x="4519444" y="683000"/>
              <a:ext cx="2169528" cy="1735622"/>
            </a:xfrm>
            <a:prstGeom prst="roundRect">
              <a:avLst>
                <a:gd name="adj" fmla="val 10000"/>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ounded Rectangle 4"/>
            <p:cNvSpPr txBox="1"/>
            <p:nvPr/>
          </p:nvSpPr>
          <p:spPr>
            <a:xfrm>
              <a:off x="4570279" y="733835"/>
              <a:ext cx="2067858" cy="16339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6675" tIns="66675" rIns="66675" bIns="66675" numCol="1" spcCol="1270" anchor="ctr" anchorCtr="0">
              <a:noAutofit/>
            </a:bodyPr>
            <a:lstStyle/>
            <a:p>
              <a:pPr marL="0" marR="0" lvl="0" indent="0" algn="ctr" defTabSz="1555750" rtl="0" eaLnBrk="0" fontAlgn="base" latinLnBrk="0" hangingPunct="0">
                <a:lnSpc>
                  <a:spcPct val="90000"/>
                </a:lnSpc>
                <a:spcBef>
                  <a:spcPct val="0"/>
                </a:spcBef>
                <a:spcAft>
                  <a:spcPct val="35000"/>
                </a:spcAft>
                <a:buClrTx/>
                <a:buSzTx/>
                <a:buFontTx/>
                <a:buNone/>
                <a:tabLst/>
                <a:defRPr/>
              </a:pPr>
              <a:r>
                <a:rPr kumimoji="0" lang="en-US" sz="3500" b="1" i="0" u="none" strike="noStrike" kern="1200" cap="none" spc="0" normalizeH="0" baseline="0" noProof="0" smtClean="0">
                  <a:ln>
                    <a:noFill/>
                  </a:ln>
                  <a:solidFill>
                    <a:srgbClr val="FFFFFF"/>
                  </a:solidFill>
                  <a:effectLst/>
                  <a:uLnTx/>
                  <a:uFillTx/>
                  <a:latin typeface="Arial"/>
                  <a:ea typeface="+mn-ea"/>
                  <a:cs typeface="Arial"/>
                </a:rPr>
                <a:t>Quy luật tâm lý tình cảm</a:t>
              </a:r>
              <a:endParaRPr kumimoji="0" lang="en-US" sz="35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7" name="Diagram 6"/>
          <p:cNvGraphicFramePr/>
          <p:nvPr>
            <p:extLst>
              <p:ext uri="{D42A27DB-BD31-4B8C-83A1-F6EECF244321}">
                <p14:modId xmlns:p14="http://schemas.microsoft.com/office/powerpoint/2010/main" val="1110706097"/>
              </p:ext>
            </p:extLst>
          </p:nvPr>
        </p:nvGraphicFramePr>
        <p:xfrm>
          <a:off x="-76200" y="1600200"/>
          <a:ext cx="4724400" cy="53949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p:cNvPicPr>
            <a:picLocks noChangeAspect="1"/>
          </p:cNvPicPr>
          <p:nvPr/>
        </p:nvPicPr>
        <p:blipFill>
          <a:blip r:embed="rId8"/>
          <a:stretch>
            <a:fillRect/>
          </a:stretch>
        </p:blipFill>
        <p:spPr>
          <a:xfrm>
            <a:off x="3505199" y="0"/>
            <a:ext cx="3829327" cy="1447800"/>
          </a:xfrm>
          <a:prstGeom prst="rect">
            <a:avLst/>
          </a:prstGeom>
        </p:spPr>
      </p:pic>
    </p:spTree>
    <p:extLst>
      <p:ext uri="{BB962C8B-B14F-4D97-AF65-F5344CB8AC3E}">
        <p14:creationId xmlns:p14="http://schemas.microsoft.com/office/powerpoint/2010/main" val="65950924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0160" y="10160"/>
            <a:ext cx="2169528" cy="1735622"/>
            <a:chOff x="4519444" y="683000"/>
            <a:chExt cx="2169528" cy="1735622"/>
          </a:xfrm>
        </p:grpSpPr>
        <p:sp>
          <p:nvSpPr>
            <p:cNvPr id="10" name="Rounded Rectangle 9"/>
            <p:cNvSpPr/>
            <p:nvPr/>
          </p:nvSpPr>
          <p:spPr>
            <a:xfrm>
              <a:off x="4519444" y="683000"/>
              <a:ext cx="2169528" cy="1735622"/>
            </a:xfrm>
            <a:prstGeom prst="roundRect">
              <a:avLst>
                <a:gd name="adj" fmla="val 10000"/>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ounded Rectangle 4"/>
            <p:cNvSpPr txBox="1"/>
            <p:nvPr/>
          </p:nvSpPr>
          <p:spPr>
            <a:xfrm>
              <a:off x="4570279" y="733835"/>
              <a:ext cx="2067858" cy="16339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6675" tIns="66675" rIns="66675" bIns="66675" numCol="1" spcCol="1270" anchor="ctr" anchorCtr="0">
              <a:noAutofit/>
            </a:bodyPr>
            <a:lstStyle/>
            <a:p>
              <a:pPr marL="0" marR="0" lvl="0" indent="0" algn="ctr" defTabSz="1555750" rtl="0" eaLnBrk="0" fontAlgn="base" latinLnBrk="0" hangingPunct="0">
                <a:lnSpc>
                  <a:spcPct val="90000"/>
                </a:lnSpc>
                <a:spcBef>
                  <a:spcPct val="0"/>
                </a:spcBef>
                <a:spcAft>
                  <a:spcPct val="35000"/>
                </a:spcAft>
                <a:buClrTx/>
                <a:buSzTx/>
                <a:buFontTx/>
                <a:buNone/>
                <a:tabLst/>
                <a:defRPr/>
              </a:pPr>
              <a:r>
                <a:rPr kumimoji="0" lang="en-US" sz="3500" b="1" i="0" u="none" strike="noStrike" kern="1200" cap="none" spc="0" normalizeH="0" baseline="0" noProof="0" smtClean="0">
                  <a:ln>
                    <a:noFill/>
                  </a:ln>
                  <a:solidFill>
                    <a:srgbClr val="FFFFFF"/>
                  </a:solidFill>
                  <a:effectLst/>
                  <a:uLnTx/>
                  <a:uFillTx/>
                  <a:latin typeface="Arial"/>
                  <a:ea typeface="+mn-ea"/>
                  <a:cs typeface="Arial"/>
                </a:rPr>
                <a:t>Quy luật tâm lý tình cảm</a:t>
              </a:r>
              <a:endParaRPr kumimoji="0" lang="en-US" sz="35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9" name="Group 8"/>
          <p:cNvGrpSpPr/>
          <p:nvPr/>
        </p:nvGrpSpPr>
        <p:grpSpPr>
          <a:xfrm>
            <a:off x="5003335" y="1936535"/>
            <a:ext cx="4140665" cy="2178265"/>
            <a:chOff x="507526" y="337077"/>
            <a:chExt cx="4140665" cy="674585"/>
          </a:xfrm>
          <a:scene3d>
            <a:camera prst="orthographicFront">
              <a:rot lat="0" lon="0" rev="0"/>
            </a:camera>
            <a:lightRig rig="contrasting" dir="t">
              <a:rot lat="0" lon="0" rev="1200000"/>
            </a:lightRig>
          </a:scene3d>
        </p:grpSpPr>
        <p:sp>
          <p:nvSpPr>
            <p:cNvPr id="12" name="Rectangle 11"/>
            <p:cNvSpPr/>
            <p:nvPr/>
          </p:nvSpPr>
          <p:spPr>
            <a:xfrm>
              <a:off x="507526" y="337077"/>
              <a:ext cx="4140665" cy="674585"/>
            </a:xfrm>
            <a:prstGeom prst="rect">
              <a:avLst/>
            </a:prstGeom>
            <a:solidFill>
              <a:srgbClr val="FFC0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3" name="TextBox 12"/>
            <p:cNvSpPr txBox="1"/>
            <p:nvPr/>
          </p:nvSpPr>
          <p:spPr>
            <a:xfrm>
              <a:off x="507526" y="337077"/>
              <a:ext cx="4140665" cy="674585"/>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35452" tIns="50800" rIns="50800" bIns="50800" numCol="1" spcCol="1270" anchor="ctr" anchorCtr="0">
              <a:noAutofit/>
            </a:bodyPr>
            <a:lstStyle/>
            <a:p>
              <a:r>
                <a:rPr lang="en-US"/>
                <a:t>Tình cảm của một cá nhân có thể bị ảnh hưởng từ lây lan tâm lý từ người khác. </a:t>
              </a:r>
            </a:p>
          </p:txBody>
        </p:sp>
      </p:grpSp>
      <p:graphicFrame>
        <p:nvGraphicFramePr>
          <p:cNvPr id="14" name="Diagram 13"/>
          <p:cNvGraphicFramePr/>
          <p:nvPr>
            <p:extLst>
              <p:ext uri="{D42A27DB-BD31-4B8C-83A1-F6EECF244321}">
                <p14:modId xmlns:p14="http://schemas.microsoft.com/office/powerpoint/2010/main" val="2167974684"/>
              </p:ext>
            </p:extLst>
          </p:nvPr>
        </p:nvGraphicFramePr>
        <p:xfrm>
          <a:off x="-76200" y="1600200"/>
          <a:ext cx="4724400" cy="53949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5" name="Picture 14"/>
          <p:cNvPicPr>
            <a:picLocks noChangeAspect="1"/>
          </p:cNvPicPr>
          <p:nvPr/>
        </p:nvPicPr>
        <p:blipFill>
          <a:blip r:embed="rId8"/>
          <a:stretch>
            <a:fillRect/>
          </a:stretch>
        </p:blipFill>
        <p:spPr>
          <a:xfrm>
            <a:off x="3505199" y="0"/>
            <a:ext cx="3829327" cy="1447800"/>
          </a:xfrm>
          <a:prstGeom prst="rect">
            <a:avLst/>
          </a:prstGeom>
        </p:spPr>
      </p:pic>
    </p:spTree>
    <p:extLst>
      <p:ext uri="{BB962C8B-B14F-4D97-AF65-F5344CB8AC3E}">
        <p14:creationId xmlns:p14="http://schemas.microsoft.com/office/powerpoint/2010/main" val="24424650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0160" y="10160"/>
            <a:ext cx="2169528" cy="1735622"/>
            <a:chOff x="4519444" y="683000"/>
            <a:chExt cx="2169528" cy="1735622"/>
          </a:xfrm>
        </p:grpSpPr>
        <p:sp>
          <p:nvSpPr>
            <p:cNvPr id="10" name="Rounded Rectangle 9"/>
            <p:cNvSpPr/>
            <p:nvPr/>
          </p:nvSpPr>
          <p:spPr>
            <a:xfrm>
              <a:off x="4519444" y="683000"/>
              <a:ext cx="2169528" cy="1735622"/>
            </a:xfrm>
            <a:prstGeom prst="roundRect">
              <a:avLst>
                <a:gd name="adj" fmla="val 10000"/>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ounded Rectangle 4"/>
            <p:cNvSpPr txBox="1"/>
            <p:nvPr/>
          </p:nvSpPr>
          <p:spPr>
            <a:xfrm>
              <a:off x="4570279" y="733835"/>
              <a:ext cx="2067858" cy="16339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6675" tIns="66675" rIns="66675" bIns="66675" numCol="1" spcCol="1270" anchor="ctr" anchorCtr="0">
              <a:noAutofit/>
            </a:bodyPr>
            <a:lstStyle/>
            <a:p>
              <a:pPr marL="0" marR="0" lvl="0" indent="0" algn="ctr" defTabSz="1555750" rtl="0" eaLnBrk="0" fontAlgn="base" latinLnBrk="0" hangingPunct="0">
                <a:lnSpc>
                  <a:spcPct val="90000"/>
                </a:lnSpc>
                <a:spcBef>
                  <a:spcPct val="0"/>
                </a:spcBef>
                <a:spcAft>
                  <a:spcPct val="35000"/>
                </a:spcAft>
                <a:buClrTx/>
                <a:buSzTx/>
                <a:buFontTx/>
                <a:buNone/>
                <a:tabLst/>
                <a:defRPr/>
              </a:pPr>
              <a:r>
                <a:rPr kumimoji="0" lang="en-US" sz="3500" b="1" i="0" u="none" strike="noStrike" kern="1200" cap="none" spc="0" normalizeH="0" baseline="0" noProof="0" smtClean="0">
                  <a:ln>
                    <a:noFill/>
                  </a:ln>
                  <a:solidFill>
                    <a:srgbClr val="FFFFFF"/>
                  </a:solidFill>
                  <a:effectLst/>
                  <a:uLnTx/>
                  <a:uFillTx/>
                  <a:latin typeface="Arial"/>
                  <a:ea typeface="+mn-ea"/>
                  <a:cs typeface="Arial"/>
                </a:rPr>
                <a:t>Quy luật tâm lý tình cảm</a:t>
              </a:r>
              <a:endParaRPr kumimoji="0" lang="en-US" sz="35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9" name="Group 8"/>
          <p:cNvGrpSpPr/>
          <p:nvPr/>
        </p:nvGrpSpPr>
        <p:grpSpPr>
          <a:xfrm>
            <a:off x="4927135" y="2954326"/>
            <a:ext cx="4140665" cy="3217874"/>
            <a:chOff x="507526" y="337077"/>
            <a:chExt cx="4140665" cy="674585"/>
          </a:xfrm>
          <a:scene3d>
            <a:camera prst="orthographicFront">
              <a:rot lat="0" lon="0" rev="0"/>
            </a:camera>
            <a:lightRig rig="contrasting" dir="t">
              <a:rot lat="0" lon="0" rev="1200000"/>
            </a:lightRig>
          </a:scene3d>
        </p:grpSpPr>
        <p:sp>
          <p:nvSpPr>
            <p:cNvPr id="12" name="Rectangle 11"/>
            <p:cNvSpPr/>
            <p:nvPr/>
          </p:nvSpPr>
          <p:spPr>
            <a:xfrm>
              <a:off x="507526" y="337077"/>
              <a:ext cx="4140665" cy="674585"/>
            </a:xfrm>
            <a:prstGeom prst="rect">
              <a:avLst/>
            </a:prstGeom>
            <a:solidFill>
              <a:srgbClr val="FFC0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3" name="TextBox 12"/>
            <p:cNvSpPr txBox="1"/>
            <p:nvPr/>
          </p:nvSpPr>
          <p:spPr>
            <a:xfrm>
              <a:off x="507526" y="337077"/>
              <a:ext cx="4140665" cy="674585"/>
            </a:xfrm>
            <a:prstGeom prst="rect">
              <a:avLst/>
            </a:prstGeom>
            <a:solidFill>
              <a:srgbClr val="00B0F0"/>
            </a:solidFill>
            <a:sp3d/>
          </p:spPr>
          <p:style>
            <a:lnRef idx="0">
              <a:scrgbClr r="0" g="0" b="0"/>
            </a:lnRef>
            <a:fillRef idx="0">
              <a:scrgbClr r="0" g="0" b="0"/>
            </a:fillRef>
            <a:effectRef idx="0">
              <a:scrgbClr r="0" g="0" b="0"/>
            </a:effectRef>
            <a:fontRef idx="minor">
              <a:schemeClr val="lt1"/>
            </a:fontRef>
          </p:style>
          <p:txBody>
            <a:bodyPr spcFirstLastPara="0" vert="horz" wrap="square" lIns="535452" tIns="50800" rIns="50800" bIns="50800" numCol="1" spcCol="1270" anchor="ctr" anchorCtr="0">
              <a:noAutofit/>
            </a:bodyPr>
            <a:lstStyle/>
            <a:p>
              <a:pPr lvl="0"/>
              <a:r>
                <a:rPr lang="en-US"/>
                <a:t>Một cảm xúc, một tình cảm nào đó được lặp đi lặp lại một cách không đổi, thì cuối cùng sẽ bị suy yếu và lắng xuống (sự chai sạn về mặt tình cảm). </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15" name="Diagram 14"/>
          <p:cNvGraphicFramePr/>
          <p:nvPr>
            <p:extLst>
              <p:ext uri="{D42A27DB-BD31-4B8C-83A1-F6EECF244321}">
                <p14:modId xmlns:p14="http://schemas.microsoft.com/office/powerpoint/2010/main" val="2351312215"/>
              </p:ext>
            </p:extLst>
          </p:nvPr>
        </p:nvGraphicFramePr>
        <p:xfrm>
          <a:off x="-76200" y="1600200"/>
          <a:ext cx="4724400" cy="53949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 name="Picture 15"/>
          <p:cNvPicPr>
            <a:picLocks noChangeAspect="1"/>
          </p:cNvPicPr>
          <p:nvPr/>
        </p:nvPicPr>
        <p:blipFill>
          <a:blip r:embed="rId8"/>
          <a:stretch>
            <a:fillRect/>
          </a:stretch>
        </p:blipFill>
        <p:spPr>
          <a:xfrm>
            <a:off x="3505199" y="0"/>
            <a:ext cx="3829327" cy="1447800"/>
          </a:xfrm>
          <a:prstGeom prst="rect">
            <a:avLst/>
          </a:prstGeom>
        </p:spPr>
      </p:pic>
    </p:spTree>
    <p:extLst>
      <p:ext uri="{BB962C8B-B14F-4D97-AF65-F5344CB8AC3E}">
        <p14:creationId xmlns:p14="http://schemas.microsoft.com/office/powerpoint/2010/main" val="20284557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0160" y="10160"/>
            <a:ext cx="2169528" cy="1735622"/>
            <a:chOff x="4519444" y="683000"/>
            <a:chExt cx="2169528" cy="1735622"/>
          </a:xfrm>
        </p:grpSpPr>
        <p:sp>
          <p:nvSpPr>
            <p:cNvPr id="10" name="Rounded Rectangle 9"/>
            <p:cNvSpPr/>
            <p:nvPr/>
          </p:nvSpPr>
          <p:spPr>
            <a:xfrm>
              <a:off x="4519444" y="683000"/>
              <a:ext cx="2169528" cy="1735622"/>
            </a:xfrm>
            <a:prstGeom prst="roundRect">
              <a:avLst>
                <a:gd name="adj" fmla="val 10000"/>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ounded Rectangle 4"/>
            <p:cNvSpPr txBox="1"/>
            <p:nvPr/>
          </p:nvSpPr>
          <p:spPr>
            <a:xfrm>
              <a:off x="4570279" y="733835"/>
              <a:ext cx="2067858" cy="16339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6675" tIns="66675" rIns="66675" bIns="66675" numCol="1" spcCol="1270" anchor="ctr" anchorCtr="0">
              <a:noAutofit/>
            </a:bodyPr>
            <a:lstStyle/>
            <a:p>
              <a:pPr marL="0" marR="0" lvl="0" indent="0" algn="ctr" defTabSz="1555750" rtl="0" eaLnBrk="0" fontAlgn="base" latinLnBrk="0" hangingPunct="0">
                <a:lnSpc>
                  <a:spcPct val="90000"/>
                </a:lnSpc>
                <a:spcBef>
                  <a:spcPct val="0"/>
                </a:spcBef>
                <a:spcAft>
                  <a:spcPct val="35000"/>
                </a:spcAft>
                <a:buClrTx/>
                <a:buSzTx/>
                <a:buFontTx/>
                <a:buNone/>
                <a:tabLst/>
                <a:defRPr/>
              </a:pPr>
              <a:r>
                <a:rPr kumimoji="0" lang="en-US" sz="3500" b="1" i="0" u="none" strike="noStrike" kern="1200" cap="none" spc="0" normalizeH="0" baseline="0" noProof="0" smtClean="0">
                  <a:ln>
                    <a:noFill/>
                  </a:ln>
                  <a:solidFill>
                    <a:srgbClr val="FFFFFF"/>
                  </a:solidFill>
                  <a:effectLst/>
                  <a:uLnTx/>
                  <a:uFillTx/>
                  <a:latin typeface="Arial"/>
                  <a:ea typeface="+mn-ea"/>
                  <a:cs typeface="Arial"/>
                </a:rPr>
                <a:t>Quy luật tâm lý tình cảm</a:t>
              </a:r>
              <a:endParaRPr kumimoji="0" lang="en-US" sz="35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9" name="Group 8"/>
          <p:cNvGrpSpPr/>
          <p:nvPr/>
        </p:nvGrpSpPr>
        <p:grpSpPr>
          <a:xfrm>
            <a:off x="4861095" y="3952240"/>
            <a:ext cx="4140665" cy="2286000"/>
            <a:chOff x="507526" y="337077"/>
            <a:chExt cx="4140665" cy="674585"/>
          </a:xfrm>
          <a:solidFill>
            <a:srgbClr val="CC6600"/>
          </a:solidFill>
          <a:scene3d>
            <a:camera prst="orthographicFront">
              <a:rot lat="0" lon="0" rev="0"/>
            </a:camera>
            <a:lightRig rig="contrasting" dir="t">
              <a:rot lat="0" lon="0" rev="1200000"/>
            </a:lightRig>
          </a:scene3d>
        </p:grpSpPr>
        <p:sp>
          <p:nvSpPr>
            <p:cNvPr id="12" name="Rectangle 11"/>
            <p:cNvSpPr/>
            <p:nvPr/>
          </p:nvSpPr>
          <p:spPr>
            <a:xfrm>
              <a:off x="507526" y="337077"/>
              <a:ext cx="4140665" cy="674585"/>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3" name="TextBox 12"/>
            <p:cNvSpPr txBox="1"/>
            <p:nvPr/>
          </p:nvSpPr>
          <p:spPr>
            <a:xfrm>
              <a:off x="507526" y="337077"/>
              <a:ext cx="4140665" cy="674585"/>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35452" tIns="50800" rIns="50800" bIns="50800" numCol="1" spcCol="1270" anchor="ctr" anchorCtr="0">
              <a:noAutofit/>
            </a:bodyPr>
            <a:lstStyle/>
            <a:p>
              <a:pPr lvl="0"/>
              <a:r>
                <a:rPr lang="en-US"/>
                <a:t>Một cảm xúc, tình cảm này có thể làm tăng cường một cảm xúc, tình cảm đối lập với nó. </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15" name="Diagram 14"/>
          <p:cNvGraphicFramePr/>
          <p:nvPr>
            <p:extLst/>
          </p:nvPr>
        </p:nvGraphicFramePr>
        <p:xfrm>
          <a:off x="-76200" y="1600200"/>
          <a:ext cx="4724400" cy="53949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 name="Picture 15"/>
          <p:cNvPicPr>
            <a:picLocks noChangeAspect="1"/>
          </p:cNvPicPr>
          <p:nvPr/>
        </p:nvPicPr>
        <p:blipFill>
          <a:blip r:embed="rId8"/>
          <a:stretch>
            <a:fillRect/>
          </a:stretch>
        </p:blipFill>
        <p:spPr>
          <a:xfrm>
            <a:off x="3505199" y="0"/>
            <a:ext cx="3829327" cy="1447800"/>
          </a:xfrm>
          <a:prstGeom prst="rect">
            <a:avLst/>
          </a:prstGeom>
        </p:spPr>
      </p:pic>
    </p:spTree>
    <p:extLst>
      <p:ext uri="{BB962C8B-B14F-4D97-AF65-F5344CB8AC3E}">
        <p14:creationId xmlns:p14="http://schemas.microsoft.com/office/powerpoint/2010/main" val="407936992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0160" y="10160"/>
            <a:ext cx="2169528" cy="1735622"/>
            <a:chOff x="4519444" y="683000"/>
            <a:chExt cx="2169528" cy="1735622"/>
          </a:xfrm>
        </p:grpSpPr>
        <p:sp>
          <p:nvSpPr>
            <p:cNvPr id="10" name="Rounded Rectangle 9"/>
            <p:cNvSpPr/>
            <p:nvPr/>
          </p:nvSpPr>
          <p:spPr>
            <a:xfrm>
              <a:off x="4519444" y="683000"/>
              <a:ext cx="2169528" cy="1735622"/>
            </a:xfrm>
            <a:prstGeom prst="roundRect">
              <a:avLst>
                <a:gd name="adj" fmla="val 10000"/>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ounded Rectangle 4"/>
            <p:cNvSpPr txBox="1"/>
            <p:nvPr/>
          </p:nvSpPr>
          <p:spPr>
            <a:xfrm>
              <a:off x="4570279" y="733835"/>
              <a:ext cx="2067858" cy="16339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6675" tIns="66675" rIns="66675" bIns="66675" numCol="1" spcCol="1270" anchor="ctr" anchorCtr="0">
              <a:noAutofit/>
            </a:bodyPr>
            <a:lstStyle/>
            <a:p>
              <a:pPr marL="0" marR="0" lvl="0" indent="0" algn="ctr" defTabSz="1555750" rtl="0" eaLnBrk="0" fontAlgn="base" latinLnBrk="0" hangingPunct="0">
                <a:lnSpc>
                  <a:spcPct val="90000"/>
                </a:lnSpc>
                <a:spcBef>
                  <a:spcPct val="0"/>
                </a:spcBef>
                <a:spcAft>
                  <a:spcPct val="35000"/>
                </a:spcAft>
                <a:buClrTx/>
                <a:buSzTx/>
                <a:buFontTx/>
                <a:buNone/>
                <a:tabLst/>
                <a:defRPr/>
              </a:pPr>
              <a:r>
                <a:rPr kumimoji="0" lang="en-US" sz="3500" b="1" i="0" u="none" strike="noStrike" kern="1200" cap="none" spc="0" normalizeH="0" baseline="0" noProof="0" smtClean="0">
                  <a:ln>
                    <a:noFill/>
                  </a:ln>
                  <a:solidFill>
                    <a:srgbClr val="FFFFFF"/>
                  </a:solidFill>
                  <a:effectLst/>
                  <a:uLnTx/>
                  <a:uFillTx/>
                  <a:latin typeface="Arial"/>
                  <a:ea typeface="+mn-ea"/>
                  <a:cs typeface="Arial"/>
                </a:rPr>
                <a:t>Quy luật tâm lý tình cảm</a:t>
              </a:r>
              <a:endParaRPr kumimoji="0" lang="en-US" sz="35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9" name="Group 8"/>
          <p:cNvGrpSpPr/>
          <p:nvPr/>
        </p:nvGrpSpPr>
        <p:grpSpPr>
          <a:xfrm>
            <a:off x="4861095" y="3952240"/>
            <a:ext cx="4140665" cy="2286000"/>
            <a:chOff x="507526" y="337077"/>
            <a:chExt cx="4140665" cy="674585"/>
          </a:xfrm>
          <a:solidFill>
            <a:srgbClr val="00B050"/>
          </a:solidFill>
          <a:scene3d>
            <a:camera prst="orthographicFront">
              <a:rot lat="0" lon="0" rev="0"/>
            </a:camera>
            <a:lightRig rig="contrasting" dir="t">
              <a:rot lat="0" lon="0" rev="1200000"/>
            </a:lightRig>
          </a:scene3d>
        </p:grpSpPr>
        <p:sp>
          <p:nvSpPr>
            <p:cNvPr id="12" name="Rectangle 11"/>
            <p:cNvSpPr/>
            <p:nvPr/>
          </p:nvSpPr>
          <p:spPr>
            <a:xfrm>
              <a:off x="507526" y="337077"/>
              <a:ext cx="4140665" cy="674585"/>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3" name="TextBox 12"/>
            <p:cNvSpPr txBox="1"/>
            <p:nvPr/>
          </p:nvSpPr>
          <p:spPr>
            <a:xfrm>
              <a:off x="507526" y="337077"/>
              <a:ext cx="4140665" cy="674585"/>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35452" tIns="50800" rIns="50800" bIns="50800" numCol="1" spcCol="1270" anchor="ctr" anchorCtr="0">
              <a:noAutofit/>
            </a:bodyPr>
            <a:lstStyle/>
            <a:p>
              <a:r>
                <a:rPr lang="en-US"/>
                <a:t>Xúc cảm, tình cảm của con người có thể di chuyển từ đối tượng này sang đối tượng khác. </a:t>
              </a:r>
            </a:p>
          </p:txBody>
        </p:sp>
      </p:grpSp>
      <p:graphicFrame>
        <p:nvGraphicFramePr>
          <p:cNvPr id="15" name="Diagram 14"/>
          <p:cNvGraphicFramePr/>
          <p:nvPr>
            <p:extLst/>
          </p:nvPr>
        </p:nvGraphicFramePr>
        <p:xfrm>
          <a:off x="-76200" y="1600200"/>
          <a:ext cx="4724400" cy="53949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 name="Picture 15"/>
          <p:cNvPicPr>
            <a:picLocks noChangeAspect="1"/>
          </p:cNvPicPr>
          <p:nvPr/>
        </p:nvPicPr>
        <p:blipFill>
          <a:blip r:embed="rId8"/>
          <a:stretch>
            <a:fillRect/>
          </a:stretch>
        </p:blipFill>
        <p:spPr>
          <a:xfrm>
            <a:off x="3505199" y="0"/>
            <a:ext cx="3829327" cy="1447800"/>
          </a:xfrm>
          <a:prstGeom prst="rect">
            <a:avLst/>
          </a:prstGeom>
        </p:spPr>
      </p:pic>
    </p:spTree>
    <p:extLst>
      <p:ext uri="{BB962C8B-B14F-4D97-AF65-F5344CB8AC3E}">
        <p14:creationId xmlns:p14="http://schemas.microsoft.com/office/powerpoint/2010/main" val="8165151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0160" y="10160"/>
            <a:ext cx="2169528" cy="1735622"/>
            <a:chOff x="4519444" y="683000"/>
            <a:chExt cx="2169528" cy="1735622"/>
          </a:xfrm>
        </p:grpSpPr>
        <p:sp>
          <p:nvSpPr>
            <p:cNvPr id="10" name="Rounded Rectangle 9"/>
            <p:cNvSpPr/>
            <p:nvPr/>
          </p:nvSpPr>
          <p:spPr>
            <a:xfrm>
              <a:off x="4519444" y="683000"/>
              <a:ext cx="2169528" cy="1735622"/>
            </a:xfrm>
            <a:prstGeom prst="roundRect">
              <a:avLst>
                <a:gd name="adj" fmla="val 10000"/>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ounded Rectangle 4"/>
            <p:cNvSpPr txBox="1"/>
            <p:nvPr/>
          </p:nvSpPr>
          <p:spPr>
            <a:xfrm>
              <a:off x="4570279" y="733835"/>
              <a:ext cx="2067858" cy="16339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6675" tIns="66675" rIns="66675" bIns="66675" numCol="1" spcCol="1270" anchor="ctr" anchorCtr="0">
              <a:noAutofit/>
            </a:bodyPr>
            <a:lstStyle/>
            <a:p>
              <a:pPr marL="0" marR="0" lvl="0" indent="0" algn="ctr" defTabSz="1555750" rtl="0" eaLnBrk="0" fontAlgn="base" latinLnBrk="0" hangingPunct="0">
                <a:lnSpc>
                  <a:spcPct val="90000"/>
                </a:lnSpc>
                <a:spcBef>
                  <a:spcPct val="0"/>
                </a:spcBef>
                <a:spcAft>
                  <a:spcPct val="35000"/>
                </a:spcAft>
                <a:buClrTx/>
                <a:buSzTx/>
                <a:buFontTx/>
                <a:buNone/>
                <a:tabLst/>
                <a:defRPr/>
              </a:pPr>
              <a:r>
                <a:rPr kumimoji="0" lang="en-US" sz="3500" b="1" i="0" u="none" strike="noStrike" kern="1200" cap="none" spc="0" normalizeH="0" baseline="0" noProof="0" smtClean="0">
                  <a:ln>
                    <a:noFill/>
                  </a:ln>
                  <a:solidFill>
                    <a:srgbClr val="FFFFFF"/>
                  </a:solidFill>
                  <a:effectLst/>
                  <a:uLnTx/>
                  <a:uFillTx/>
                  <a:latin typeface="Arial"/>
                  <a:ea typeface="+mn-ea"/>
                  <a:cs typeface="Arial"/>
                </a:rPr>
                <a:t>Quy luật tâm lý tình cảm</a:t>
              </a:r>
              <a:endParaRPr kumimoji="0" lang="en-US" sz="35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9" name="Group 8"/>
          <p:cNvGrpSpPr/>
          <p:nvPr/>
        </p:nvGrpSpPr>
        <p:grpSpPr>
          <a:xfrm>
            <a:off x="4861095" y="3429000"/>
            <a:ext cx="4140665" cy="3352800"/>
            <a:chOff x="507526" y="337077"/>
            <a:chExt cx="4140665" cy="674585"/>
          </a:xfrm>
          <a:solidFill>
            <a:schemeClr val="accent1">
              <a:lumMod val="75000"/>
            </a:schemeClr>
          </a:solidFill>
          <a:scene3d>
            <a:camera prst="orthographicFront">
              <a:rot lat="0" lon="0" rev="0"/>
            </a:camera>
            <a:lightRig rig="contrasting" dir="t">
              <a:rot lat="0" lon="0" rev="1200000"/>
            </a:lightRig>
          </a:scene3d>
        </p:grpSpPr>
        <p:sp>
          <p:nvSpPr>
            <p:cNvPr id="12" name="Rectangle 11"/>
            <p:cNvSpPr/>
            <p:nvPr/>
          </p:nvSpPr>
          <p:spPr>
            <a:xfrm>
              <a:off x="507526" y="337077"/>
              <a:ext cx="4140665" cy="674585"/>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3" name="TextBox 12"/>
            <p:cNvSpPr txBox="1"/>
            <p:nvPr/>
          </p:nvSpPr>
          <p:spPr>
            <a:xfrm>
              <a:off x="507526" y="337077"/>
              <a:ext cx="4140665" cy="674585"/>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35452" tIns="50800" rIns="50800" bIns="50800" numCol="1" spcCol="1270" anchor="ctr" anchorCtr="0">
              <a:noAutofit/>
            </a:bodyPr>
            <a:lstStyle/>
            <a:p>
              <a:pPr lvl="0"/>
              <a:r>
                <a:rPr lang="en-US"/>
                <a:t>Những cảm xúc, tình cảm khác nhau thậm chí đối lập nhau có thể xuất hiện đồng thời ở một người, chúng không loại trừ nhau, mà quy định lẫn nhau.</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15" name="Diagram 14"/>
          <p:cNvGraphicFramePr/>
          <p:nvPr>
            <p:extLst/>
          </p:nvPr>
        </p:nvGraphicFramePr>
        <p:xfrm>
          <a:off x="-76200" y="1600200"/>
          <a:ext cx="4724400" cy="53949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 name="Picture 15"/>
          <p:cNvPicPr>
            <a:picLocks noChangeAspect="1"/>
          </p:cNvPicPr>
          <p:nvPr/>
        </p:nvPicPr>
        <p:blipFill>
          <a:blip r:embed="rId8"/>
          <a:stretch>
            <a:fillRect/>
          </a:stretch>
        </p:blipFill>
        <p:spPr>
          <a:xfrm>
            <a:off x="3505199" y="0"/>
            <a:ext cx="3829327" cy="1447800"/>
          </a:xfrm>
          <a:prstGeom prst="rect">
            <a:avLst/>
          </a:prstGeom>
        </p:spPr>
      </p:pic>
    </p:spTree>
    <p:extLst>
      <p:ext uri="{BB962C8B-B14F-4D97-AF65-F5344CB8AC3E}">
        <p14:creationId xmlns:p14="http://schemas.microsoft.com/office/powerpoint/2010/main" val="211037003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0" y="0"/>
            <a:ext cx="2169528" cy="1735622"/>
            <a:chOff x="6287250" y="2789789"/>
            <a:chExt cx="2169528" cy="1735622"/>
          </a:xfrm>
        </p:grpSpPr>
        <p:sp>
          <p:nvSpPr>
            <p:cNvPr id="10" name="Rounded Rectangle 9"/>
            <p:cNvSpPr/>
            <p:nvPr/>
          </p:nvSpPr>
          <p:spPr>
            <a:xfrm>
              <a:off x="6287250" y="2789789"/>
              <a:ext cx="2169528" cy="1735622"/>
            </a:xfrm>
            <a:prstGeom prst="roundRect">
              <a:avLst>
                <a:gd name="adj" fmla="val 10000"/>
              </a:avLst>
            </a:pr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ounded Rectangle 4"/>
            <p:cNvSpPr txBox="1"/>
            <p:nvPr/>
          </p:nvSpPr>
          <p:spPr>
            <a:xfrm>
              <a:off x="6338085" y="2840624"/>
              <a:ext cx="2067858" cy="16339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6675" tIns="66675" rIns="66675" bIns="66675" numCol="1" spcCol="1270" anchor="ctr" anchorCtr="0">
              <a:noAutofit/>
            </a:bodyPr>
            <a:lstStyle/>
            <a:p>
              <a:pPr lvl="0" algn="ctr" defTabSz="1555750">
                <a:lnSpc>
                  <a:spcPct val="90000"/>
                </a:lnSpc>
                <a:spcBef>
                  <a:spcPct val="0"/>
                </a:spcBef>
                <a:spcAft>
                  <a:spcPct val="35000"/>
                </a:spcAft>
              </a:pPr>
              <a:r>
                <a:rPr lang="en-US" sz="3500" b="1" kern="1200" smtClean="0"/>
                <a:t>Quy luật tâm lý về nhu cầu</a:t>
              </a:r>
              <a:endParaRPr lang="en-US" sz="3500" kern="1200"/>
            </a:p>
          </p:txBody>
        </p:sp>
      </p:grpSp>
      <p:graphicFrame>
        <p:nvGraphicFramePr>
          <p:cNvPr id="12" name="Diagram 11"/>
          <p:cNvGraphicFramePr/>
          <p:nvPr>
            <p:extLst>
              <p:ext uri="{D42A27DB-BD31-4B8C-83A1-F6EECF244321}">
                <p14:modId xmlns:p14="http://schemas.microsoft.com/office/powerpoint/2010/main" val="2464602622"/>
              </p:ext>
            </p:extLst>
          </p:nvPr>
        </p:nvGraphicFramePr>
        <p:xfrm>
          <a:off x="152400" y="0"/>
          <a:ext cx="8839200" cy="7391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9255860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 y="-30480"/>
            <a:ext cx="9144000" cy="6888479"/>
          </a:xfrm>
          <a:prstGeom prst="rect">
            <a:avLst/>
          </a:prstGeom>
        </p:spPr>
      </p:pic>
      <p:sp>
        <p:nvSpPr>
          <p:cNvPr id="7" name="AutoShape 37"/>
          <p:cNvSpPr>
            <a:spLocks noChangeArrowheads="1"/>
          </p:cNvSpPr>
          <p:nvPr/>
        </p:nvSpPr>
        <p:spPr bwMode="auto">
          <a:xfrm>
            <a:off x="0" y="32067"/>
            <a:ext cx="9144000" cy="481013"/>
          </a:xfrm>
          <a:prstGeom prst="roundRect">
            <a:avLst>
              <a:gd name="adj" fmla="val 16667"/>
            </a:avLst>
          </a:prstGeom>
          <a:solidFill>
            <a:schemeClr val="accent3">
              <a:lumMod val="85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r>
              <a:rPr lang="en-US" b="1" i="1">
                <a:solidFill>
                  <a:srgbClr val="0070C0"/>
                </a:solidFill>
                <a:latin typeface="Times New Roman" panose="02020603050405020304" pitchFamily="18" charset="0"/>
                <a:cs typeface="Times New Roman" panose="02020603050405020304" pitchFamily="18" charset="0"/>
              </a:rPr>
              <a:t>Theo Abraham Maslow con người có 5 bậc nhu </a:t>
            </a:r>
            <a:r>
              <a:rPr lang="en-US" b="1" i="1">
                <a:solidFill>
                  <a:srgbClr val="0070C0"/>
                </a:solidFill>
                <a:latin typeface="Times New Roman" panose="02020603050405020304" pitchFamily="18" charset="0"/>
                <a:cs typeface="Times New Roman" panose="02020603050405020304" pitchFamily="18" charset="0"/>
              </a:rPr>
              <a:t>cầu </a:t>
            </a:r>
            <a:endParaRPr lang="en-US" b="1">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960600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utoShape 37"/>
          <p:cNvSpPr>
            <a:spLocks noChangeArrowheads="1"/>
          </p:cNvSpPr>
          <p:nvPr/>
        </p:nvSpPr>
        <p:spPr bwMode="auto">
          <a:xfrm>
            <a:off x="0" y="32067"/>
            <a:ext cx="9144000" cy="481013"/>
          </a:xfrm>
          <a:prstGeom prst="roundRect">
            <a:avLst>
              <a:gd name="adj" fmla="val 16667"/>
            </a:avLst>
          </a:prstGeom>
          <a:solidFill>
            <a:schemeClr val="accent3">
              <a:lumMod val="85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800" b="1" i="1" u="none" strike="noStrike" kern="1200" cap="none" spc="0" normalizeH="0" baseline="0" noProof="0" smtClean="0">
                <a:ln>
                  <a:noFill/>
                </a:ln>
                <a:solidFill>
                  <a:srgbClr val="0070C0"/>
                </a:solidFill>
                <a:effectLst/>
                <a:uLnTx/>
                <a:uFillTx/>
                <a:latin typeface="Times New Roman" panose="02020603050405020304" pitchFamily="18" charset="0"/>
                <a:ea typeface="+mn-ea"/>
                <a:cs typeface="Times New Roman" panose="02020603050405020304" pitchFamily="18" charset="0"/>
              </a:rPr>
              <a:t>Các</a:t>
            </a:r>
            <a:r>
              <a:rPr kumimoji="0" lang="en-US" sz="2800" b="1" i="1" u="none" strike="noStrike" kern="1200" cap="none" spc="0" normalizeH="0" noProof="0" smtClean="0">
                <a:ln>
                  <a:noFill/>
                </a:ln>
                <a:solidFill>
                  <a:srgbClr val="0070C0"/>
                </a:solidFill>
                <a:effectLst/>
                <a:uLnTx/>
                <a:uFillTx/>
                <a:latin typeface="Times New Roman" panose="02020603050405020304" pitchFamily="18" charset="0"/>
                <a:ea typeface="+mn-ea"/>
                <a:cs typeface="Times New Roman" panose="02020603050405020304" pitchFamily="18" charset="0"/>
              </a:rPr>
              <a:t> quy luật tâm lý về </a:t>
            </a:r>
            <a:r>
              <a:rPr kumimoji="0" lang="en-US" sz="2800" b="1" i="1" u="none" strike="noStrike" kern="1200" cap="none" spc="0" normalizeH="0" baseline="0" noProof="0" smtClean="0">
                <a:ln>
                  <a:noFill/>
                </a:ln>
                <a:solidFill>
                  <a:srgbClr val="0070C0"/>
                </a:solidFill>
                <a:effectLst/>
                <a:uLnTx/>
                <a:uFillTx/>
                <a:latin typeface="Times New Roman" panose="02020603050405020304" pitchFamily="18" charset="0"/>
                <a:ea typeface="+mn-ea"/>
                <a:cs typeface="Times New Roman" panose="02020603050405020304" pitchFamily="18" charset="0"/>
              </a:rPr>
              <a:t>nhu </a:t>
            </a:r>
            <a:r>
              <a:rPr kumimoji="0" lang="en-US" sz="2800" b="1" i="1" u="none" strike="noStrike" kern="1200" cap="none" spc="0" normalizeH="0" baseline="0" noProof="0">
                <a:ln>
                  <a:noFill/>
                </a:ln>
                <a:solidFill>
                  <a:srgbClr val="0070C0"/>
                </a:solidFill>
                <a:effectLst/>
                <a:uLnTx/>
                <a:uFillTx/>
                <a:latin typeface="Times New Roman" panose="02020603050405020304" pitchFamily="18" charset="0"/>
                <a:ea typeface="+mn-ea"/>
                <a:cs typeface="Times New Roman" panose="02020603050405020304" pitchFamily="18" charset="0"/>
              </a:rPr>
              <a:t>cầu </a:t>
            </a:r>
            <a:endParaRPr kumimoji="0" lang="en-US" sz="2800" b="1" i="0" u="none" strike="noStrike" kern="1200" cap="none" spc="0" normalizeH="0" baseline="0" noProof="0">
              <a:ln>
                <a:noFill/>
              </a:ln>
              <a:solidFill>
                <a:srgbClr val="0070C0"/>
              </a:solidFill>
              <a:effectLst/>
              <a:uLnTx/>
              <a:uFillTx/>
              <a:latin typeface="Times New Roman" panose="02020603050405020304" pitchFamily="18" charset="0"/>
              <a:ea typeface="+mn-ea"/>
              <a:cs typeface="Times New Roman" panose="02020603050405020304" pitchFamily="18" charset="0"/>
            </a:endParaRPr>
          </a:p>
        </p:txBody>
      </p:sp>
      <p:sp>
        <p:nvSpPr>
          <p:cNvPr id="3" name="Rounded Rectangle 2"/>
          <p:cNvSpPr/>
          <p:nvPr/>
        </p:nvSpPr>
        <p:spPr bwMode="auto">
          <a:xfrm>
            <a:off x="76200" y="762000"/>
            <a:ext cx="8991600" cy="1981200"/>
          </a:xfrm>
          <a:prstGeom prst="roundRect">
            <a:avLst/>
          </a:prstGeom>
          <a:solidFill>
            <a:schemeClr val="accent2">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Nhu cầu của con người luôn phát triển đến vô tận. Sự phát triển của nhu cầu có thể tuần tự hoặc nhảy vọt tùy thuộc vào hoàn cảnh cụ thể của mỗi người và của các nhóm xã hội, nhưng không bao giờ dừng lại. </a:t>
            </a:r>
          </a:p>
        </p:txBody>
      </p:sp>
      <p:sp>
        <p:nvSpPr>
          <p:cNvPr id="6" name="Rounded Rectangle 5"/>
          <p:cNvSpPr/>
          <p:nvPr/>
        </p:nvSpPr>
        <p:spPr bwMode="auto">
          <a:xfrm>
            <a:off x="76200" y="2895600"/>
            <a:ext cx="8991600" cy="3810000"/>
          </a:xfrm>
          <a:prstGeom prst="roundRect">
            <a:avLst/>
          </a:prstGeom>
          <a:solidFill>
            <a:schemeClr val="accent2">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Mức độ thỏa mãn giảm dần: Nhu cầu nào được đáp ứng đầu tiên bao giờ cũng có độ thích thú cao, sau đó sẽ giảm dần. Sự diễn biến của nhu cầu: Tâm lý nhu cầu nhiều khi tỏ ra đỏng đảnh không trùng với nhu cầu thực, có khả năng thay đổi nhanh chóng. Vì con người một lúc có nhiều nhu cầu khác nhau, nên họ phải lựa chọn, giải quyết các nhu cầu lần lượt phù hợp với khả năng tài chính, thể lực, thời gian hoặc ngoại cảnh, điều kiện...</a:t>
            </a:r>
          </a:p>
        </p:txBody>
      </p:sp>
    </p:spTree>
    <p:extLst>
      <p:ext uri="{BB962C8B-B14F-4D97-AF65-F5344CB8AC3E}">
        <p14:creationId xmlns:p14="http://schemas.microsoft.com/office/powerpoint/2010/main" val="31804505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6027191"/>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36513"/>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CÂU </a:t>
            </a: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HỎI</a:t>
            </a:r>
          </a:p>
          <a:p>
            <a:pPr lvl="0" algn="just">
              <a:buClr>
                <a:srgbClr val="CCCCFF"/>
              </a:buClr>
              <a:buNone/>
              <a:defRPr/>
            </a:pP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Câu 1: </a:t>
            </a: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Sinh viên hãy nêu</a:t>
            </a:r>
            <a:r>
              <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rPr>
              <a:t> </a:t>
            </a:r>
            <a:r>
              <a:rPr lang="fr-FR" b="1">
                <a:solidFill>
                  <a:schemeClr val="bg1"/>
                </a:solidFill>
              </a:rPr>
              <a:t>quy luật tâm lý của việc sử dụng con người theo khoa học</a:t>
            </a: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a:t>
            </a:r>
            <a:endParaRPr kumimoji="0" lang="en-US" sz="3200" b="0"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2832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Artistic_33_www.FreeDownloadPowerPoint.com">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Theme">
      <a:majorFont>
        <a:latin typeface="Arial"/>
        <a:ea typeface=""/>
        <a:cs typeface=""/>
      </a:majorFont>
      <a:minorFont>
        <a:latin typeface="Arial"/>
        <a:ea typeface=""/>
        <a:cs typeface=""/>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11268</TotalTime>
  <Words>1752</Words>
  <Application>Microsoft Office PowerPoint</Application>
  <PresentationFormat>On-screen Show (4:3)</PresentationFormat>
  <Paragraphs>224</Paragraphs>
  <Slides>40</Slides>
  <Notes>37</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40</vt:i4>
      </vt:variant>
    </vt:vector>
  </HeadingPairs>
  <TitlesOfParts>
    <vt:vector size="53" baseType="lpstr">
      <vt:lpstr>Wingdings</vt:lpstr>
      <vt:lpstr>Verdana</vt:lpstr>
      <vt:lpstr>Tahoma</vt:lpstr>
      <vt:lpstr>VNI-Avo</vt:lpstr>
      <vt:lpstr>VNI-Times</vt:lpstr>
      <vt:lpstr>Times New Roman</vt:lpstr>
      <vt:lpstr>Arial</vt:lpstr>
      <vt:lpstr>SimSun</vt:lpstr>
      <vt:lpstr>Ocean</vt:lpstr>
      <vt:lpstr>Watermark</vt:lpstr>
      <vt:lpstr>71_slide</vt:lpstr>
      <vt:lpstr>Artistic_33_www.FreeDownloadPowerPoint.com</vt:lpstr>
      <vt:lpstr>Maple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MỤC TIÊU</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934</cp:revision>
  <dcterms:created xsi:type="dcterms:W3CDTF">2006-11-05T16:52:43Z</dcterms:created>
  <dcterms:modified xsi:type="dcterms:W3CDTF">2021-06-02T10:28:24Z</dcterms:modified>
</cp:coreProperties>
</file>