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31"/>
  </p:notesMasterIdLst>
  <p:sldIdLst>
    <p:sldId id="379" r:id="rId6"/>
    <p:sldId id="743" r:id="rId7"/>
    <p:sldId id="1044" r:id="rId8"/>
    <p:sldId id="1045" r:id="rId9"/>
    <p:sldId id="947" r:id="rId10"/>
    <p:sldId id="948" r:id="rId11"/>
    <p:sldId id="949" r:id="rId12"/>
    <p:sldId id="1046" r:id="rId13"/>
    <p:sldId id="1047" r:id="rId14"/>
    <p:sldId id="886" r:id="rId15"/>
    <p:sldId id="887" r:id="rId16"/>
    <p:sldId id="888" r:id="rId17"/>
    <p:sldId id="1004" r:id="rId18"/>
    <p:sldId id="1022" r:id="rId19"/>
    <p:sldId id="1048" r:id="rId20"/>
    <p:sldId id="1049" r:id="rId21"/>
    <p:sldId id="1050" r:id="rId22"/>
    <p:sldId id="1051" r:id="rId23"/>
    <p:sldId id="1052" r:id="rId24"/>
    <p:sldId id="1053" r:id="rId25"/>
    <p:sldId id="1054" r:id="rId26"/>
    <p:sldId id="1025" r:id="rId27"/>
    <p:sldId id="1055" r:id="rId28"/>
    <p:sldId id="946" r:id="rId29"/>
    <p:sldId id="951" r:id="rId30"/>
  </p:sldIdLst>
  <p:sldSz cx="9144000" cy="6858000" type="screen4x3"/>
  <p:notesSz cx="6858000" cy="9144000"/>
  <p:embeddedFontLst>
    <p:embeddedFont>
      <p:font typeface="VNI-Avo" pitchFamily="2" charset="0"/>
      <p:regular r:id="rId32"/>
      <p:bold r:id="rId33"/>
      <p:italic r:id="rId34"/>
      <p:boldItalic r:id="rId35"/>
    </p:embeddedFont>
    <p:embeddedFont>
      <p:font typeface="VNI-Times" pitchFamily="2" charset="0"/>
      <p:regular r:id="rId36"/>
      <p:bold r:id="rId37"/>
      <p:italic r:id="rId38"/>
      <p:boldItalic r:id="rId39"/>
    </p:embeddedFont>
    <p:embeddedFont>
      <p:font typeface="Calibri" panose="020F0502020204030204" pitchFamily="34" charset="0"/>
      <p:regular r:id="rId40"/>
      <p:bold r:id="rId41"/>
      <p:italic r:id="rId42"/>
      <p:boldItalic r:id="rId43"/>
    </p:embeddedFont>
    <p:embeddedFont>
      <p:font typeface="Verdana" panose="020B0604030504040204" pitchFamily="34" charset="0"/>
      <p:regular r:id="rId44"/>
      <p:bold r:id="rId45"/>
      <p:italic r:id="rId46"/>
      <p:boldItalic r:id="rId47"/>
    </p:embeddedFont>
    <p:embeddedFont>
      <p:font typeface="Tahoma" panose="020B0604030504040204" pitchFamily="34" charset="0"/>
      <p:regular r:id="rId48"/>
      <p:bold r:id="rId49"/>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F173"/>
    <a:srgbClr val="00FFFF"/>
    <a:srgbClr val="6666FF"/>
    <a:srgbClr val="6CB4A6"/>
    <a:srgbClr val="CC6600"/>
    <a:srgbClr val="0000FF"/>
    <a:srgbClr val="6600CC"/>
    <a:srgbClr val="456C44"/>
    <a:srgbClr val="66FF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82905" autoAdjust="0"/>
  </p:normalViewPr>
  <p:slideViewPr>
    <p:cSldViewPr>
      <p:cViewPr varScale="1">
        <p:scale>
          <a:sx n="55" d="100"/>
          <a:sy n="55" d="100"/>
        </p:scale>
        <p:origin x="101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8.fntdata"/><Relationship Id="rId21" Type="http://schemas.openxmlformats.org/officeDocument/2006/relationships/slide" Target="slides/slide16.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font" Target="fonts/font16.fntdata"/><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3" Type="http://schemas.openxmlformats.org/officeDocument/2006/relationships/tableStyles" Target="tableStyles.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4" Type="http://schemas.openxmlformats.org/officeDocument/2006/relationships/font" Target="fonts/font13.fntdata"/><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font" Target="fonts/font17.fntdata"/><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20" Type="http://schemas.openxmlformats.org/officeDocument/2006/relationships/slide" Target="slides/slide15.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5.fntdata"/><Relationship Id="rId49" Type="http://schemas.openxmlformats.org/officeDocument/2006/relationships/font" Target="fonts/font18.fntdata"/></Relationships>
</file>

<file path=ppt/diagrams/_rels/data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diagrams/_rels/drawing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E9C23D-2E93-4966-B3F7-0AC58158C51B}" type="doc">
      <dgm:prSet loTypeId="urn:microsoft.com/office/officeart/2005/8/layout/orgChart1" loCatId="hierarchy" qsTypeId="urn:microsoft.com/office/officeart/2005/8/quickstyle/3d5" qsCatId="3D" csTypeId="urn:microsoft.com/office/officeart/2005/8/colors/accent1_2" csCatId="accent1" phldr="1"/>
      <dgm:spPr/>
      <dgm:t>
        <a:bodyPr/>
        <a:lstStyle/>
        <a:p>
          <a:endParaRPr lang="en-US"/>
        </a:p>
      </dgm:t>
    </dgm:pt>
    <dgm:pt modelId="{12FFDCCA-448F-4356-93EC-DB24EAF4A9E0}">
      <dgm:prSet phldrT="[Text]"/>
      <dgm:spPr>
        <a:solidFill>
          <a:srgbClr val="6600CC"/>
        </a:solidFill>
      </dgm:spPr>
      <dgm:t>
        <a:bodyPr/>
        <a:lstStyle/>
        <a:p>
          <a:r>
            <a:rPr lang="en-US" smtClean="0"/>
            <a:t>Kế hoạch tài chính chỉ đơn giản là quá trình dự kiến </a:t>
          </a:r>
          <a:endParaRPr lang="en-US"/>
        </a:p>
      </dgm:t>
    </dgm:pt>
    <dgm:pt modelId="{C4321326-955C-4673-9E42-59C7E312CF3B}" type="parTrans" cxnId="{B0E195BE-7D2B-49EE-A93F-DCF9CC735CAF}">
      <dgm:prSet/>
      <dgm:spPr/>
      <dgm:t>
        <a:bodyPr/>
        <a:lstStyle/>
        <a:p>
          <a:endParaRPr lang="en-US"/>
        </a:p>
      </dgm:t>
    </dgm:pt>
    <dgm:pt modelId="{99A7F6B4-986E-4563-968E-1C57EC365482}" type="sibTrans" cxnId="{B0E195BE-7D2B-49EE-A93F-DCF9CC735CAF}">
      <dgm:prSet/>
      <dgm:spPr/>
      <dgm:t>
        <a:bodyPr/>
        <a:lstStyle/>
        <a:p>
          <a:endParaRPr lang="en-US"/>
        </a:p>
      </dgm:t>
    </dgm:pt>
    <dgm:pt modelId="{9135D06E-40EE-4349-AA26-91CC8813C449}">
      <dgm:prSet phldrT="[Text]"/>
      <dgm:spPr>
        <a:solidFill>
          <a:schemeClr val="accent5">
            <a:lumMod val="75000"/>
          </a:schemeClr>
        </a:solidFill>
      </dgm:spPr>
      <dgm:t>
        <a:bodyPr/>
        <a:lstStyle/>
        <a:p>
          <a:r>
            <a:rPr lang="en-US" smtClean="0"/>
            <a:t>Phân bổ vốn </a:t>
          </a:r>
          <a:endParaRPr lang="en-US"/>
        </a:p>
      </dgm:t>
    </dgm:pt>
    <dgm:pt modelId="{FC3D67E3-0BF6-4B2F-8D80-99096754D925}" type="parTrans" cxnId="{A512F14C-4272-4D34-8BFD-678A8C372A02}">
      <dgm:prSet/>
      <dgm:spPr/>
      <dgm:t>
        <a:bodyPr/>
        <a:lstStyle/>
        <a:p>
          <a:endParaRPr lang="en-US"/>
        </a:p>
      </dgm:t>
    </dgm:pt>
    <dgm:pt modelId="{65F72811-6FDC-44F7-948F-23B93EC90C1C}" type="sibTrans" cxnId="{A512F14C-4272-4D34-8BFD-678A8C372A02}">
      <dgm:prSet/>
      <dgm:spPr/>
      <dgm:t>
        <a:bodyPr/>
        <a:lstStyle/>
        <a:p>
          <a:endParaRPr lang="en-US"/>
        </a:p>
      </dgm:t>
    </dgm:pt>
    <dgm:pt modelId="{A81AF1BB-1E48-4572-98D8-BA8935D82748}">
      <dgm:prSet phldrT="[Text]"/>
      <dgm:spPr>
        <a:solidFill>
          <a:srgbClr val="00B050"/>
        </a:solidFill>
      </dgm:spPr>
      <dgm:t>
        <a:bodyPr/>
        <a:lstStyle/>
        <a:p>
          <a:r>
            <a:rPr lang="en-US" smtClean="0"/>
            <a:t>Xác định cách thức doanh nghiệp sẽ đạt được mục tiêu </a:t>
          </a:r>
          <a:endParaRPr lang="en-US"/>
        </a:p>
      </dgm:t>
    </dgm:pt>
    <dgm:pt modelId="{1DD7F077-E38F-4398-9844-D1850BF97E8D}" type="parTrans" cxnId="{D24CAD56-BD2F-4F52-806A-C3FBA11790D0}">
      <dgm:prSet/>
      <dgm:spPr/>
      <dgm:t>
        <a:bodyPr/>
        <a:lstStyle/>
        <a:p>
          <a:endParaRPr lang="en-US"/>
        </a:p>
      </dgm:t>
    </dgm:pt>
    <dgm:pt modelId="{B6E8C359-D565-445A-8FBB-063ACCA583F3}" type="sibTrans" cxnId="{D24CAD56-BD2F-4F52-806A-C3FBA11790D0}">
      <dgm:prSet/>
      <dgm:spPr/>
      <dgm:t>
        <a:bodyPr/>
        <a:lstStyle/>
        <a:p>
          <a:endParaRPr lang="en-US"/>
        </a:p>
      </dgm:t>
    </dgm:pt>
    <dgm:pt modelId="{D6B59320-36F2-4520-A41B-219E193A9FB5}">
      <dgm:prSet phldrT="[Text]"/>
      <dgm:spPr>
        <a:solidFill>
          <a:srgbClr val="92D050"/>
        </a:solidFill>
      </dgm:spPr>
      <dgm:t>
        <a:bodyPr/>
        <a:lstStyle/>
        <a:p>
          <a:r>
            <a:rPr lang="en-US" smtClean="0"/>
            <a:t>Xác định nhiệm vụ khác nhau mà doanh nghiệp vạch ra</a:t>
          </a:r>
          <a:endParaRPr lang="en-US" b="0"/>
        </a:p>
      </dgm:t>
    </dgm:pt>
    <dgm:pt modelId="{D5737D1C-3F53-4077-9664-8A7E1F3E1F8C}" type="parTrans" cxnId="{5E2D0C11-9333-4206-8800-BBA1E1F2650E}">
      <dgm:prSet/>
      <dgm:spPr/>
      <dgm:t>
        <a:bodyPr/>
        <a:lstStyle/>
        <a:p>
          <a:endParaRPr lang="en-US"/>
        </a:p>
      </dgm:t>
    </dgm:pt>
    <dgm:pt modelId="{7E161E06-27BC-4E30-BD91-255624E39040}" type="sibTrans" cxnId="{5E2D0C11-9333-4206-8800-BBA1E1F2650E}">
      <dgm:prSet/>
      <dgm:spPr/>
      <dgm:t>
        <a:bodyPr/>
        <a:lstStyle/>
        <a:p>
          <a:endParaRPr lang="en-US"/>
        </a:p>
      </dgm:t>
    </dgm:pt>
    <dgm:pt modelId="{51621A76-E74E-4684-BA40-0C55E5F6E8EC}" type="pres">
      <dgm:prSet presAssocID="{A0E9C23D-2E93-4966-B3F7-0AC58158C51B}" presName="hierChild1" presStyleCnt="0">
        <dgm:presLayoutVars>
          <dgm:orgChart val="1"/>
          <dgm:chPref val="1"/>
          <dgm:dir/>
          <dgm:animOne val="branch"/>
          <dgm:animLvl val="lvl"/>
          <dgm:resizeHandles/>
        </dgm:presLayoutVars>
      </dgm:prSet>
      <dgm:spPr/>
      <dgm:t>
        <a:bodyPr/>
        <a:lstStyle/>
        <a:p>
          <a:endParaRPr lang="en-US"/>
        </a:p>
      </dgm:t>
    </dgm:pt>
    <dgm:pt modelId="{0A8E4CAE-DCAC-4697-BDFD-6FE2886B0DEC}" type="pres">
      <dgm:prSet presAssocID="{12FFDCCA-448F-4356-93EC-DB24EAF4A9E0}" presName="hierRoot1" presStyleCnt="0">
        <dgm:presLayoutVars>
          <dgm:hierBranch val="init"/>
        </dgm:presLayoutVars>
      </dgm:prSet>
      <dgm:spPr/>
    </dgm:pt>
    <dgm:pt modelId="{9AA63065-27A7-43D2-BCD6-D56578E97C01}" type="pres">
      <dgm:prSet presAssocID="{12FFDCCA-448F-4356-93EC-DB24EAF4A9E0}" presName="rootComposite1" presStyleCnt="0"/>
      <dgm:spPr/>
    </dgm:pt>
    <dgm:pt modelId="{C72ADFE2-7293-41CF-8460-27CC3BC98C86}" type="pres">
      <dgm:prSet presAssocID="{12FFDCCA-448F-4356-93EC-DB24EAF4A9E0}" presName="rootText1" presStyleLbl="node0" presStyleIdx="0" presStyleCnt="1" custLinFactNeighborX="666" custLinFactNeighborY="2600">
        <dgm:presLayoutVars>
          <dgm:chPref val="3"/>
        </dgm:presLayoutVars>
      </dgm:prSet>
      <dgm:spPr/>
      <dgm:t>
        <a:bodyPr/>
        <a:lstStyle/>
        <a:p>
          <a:endParaRPr lang="en-US"/>
        </a:p>
      </dgm:t>
    </dgm:pt>
    <dgm:pt modelId="{FD04831B-C35A-464D-A24B-60249F331A59}" type="pres">
      <dgm:prSet presAssocID="{12FFDCCA-448F-4356-93EC-DB24EAF4A9E0}" presName="rootConnector1" presStyleLbl="node1" presStyleIdx="0" presStyleCnt="0"/>
      <dgm:spPr/>
      <dgm:t>
        <a:bodyPr/>
        <a:lstStyle/>
        <a:p>
          <a:endParaRPr lang="en-US"/>
        </a:p>
      </dgm:t>
    </dgm:pt>
    <dgm:pt modelId="{3FA01841-CCAF-447E-A16F-5B32DB7A0ADA}" type="pres">
      <dgm:prSet presAssocID="{12FFDCCA-448F-4356-93EC-DB24EAF4A9E0}" presName="hierChild2" presStyleCnt="0"/>
      <dgm:spPr/>
    </dgm:pt>
    <dgm:pt modelId="{C5C48632-CBCC-4102-9971-2112E533FB9F}" type="pres">
      <dgm:prSet presAssocID="{FC3D67E3-0BF6-4B2F-8D80-99096754D925}" presName="Name37" presStyleLbl="parChTrans1D2" presStyleIdx="0" presStyleCnt="3"/>
      <dgm:spPr/>
      <dgm:t>
        <a:bodyPr/>
        <a:lstStyle/>
        <a:p>
          <a:endParaRPr lang="en-US"/>
        </a:p>
      </dgm:t>
    </dgm:pt>
    <dgm:pt modelId="{C887745E-FCA8-4D88-AADD-A664C97F67FA}" type="pres">
      <dgm:prSet presAssocID="{9135D06E-40EE-4349-AA26-91CC8813C449}" presName="hierRoot2" presStyleCnt="0">
        <dgm:presLayoutVars>
          <dgm:hierBranch val="init"/>
        </dgm:presLayoutVars>
      </dgm:prSet>
      <dgm:spPr/>
    </dgm:pt>
    <dgm:pt modelId="{425D64CF-1433-4A91-944F-7B90DE834F7B}" type="pres">
      <dgm:prSet presAssocID="{9135D06E-40EE-4349-AA26-91CC8813C449}" presName="rootComposite" presStyleCnt="0"/>
      <dgm:spPr/>
    </dgm:pt>
    <dgm:pt modelId="{197B6BFD-5F11-4533-8DD9-2639BEABEBF7}" type="pres">
      <dgm:prSet presAssocID="{9135D06E-40EE-4349-AA26-91CC8813C449}" presName="rootText" presStyleLbl="node2" presStyleIdx="0" presStyleCnt="3">
        <dgm:presLayoutVars>
          <dgm:chPref val="3"/>
        </dgm:presLayoutVars>
      </dgm:prSet>
      <dgm:spPr/>
      <dgm:t>
        <a:bodyPr/>
        <a:lstStyle/>
        <a:p>
          <a:endParaRPr lang="en-US"/>
        </a:p>
      </dgm:t>
    </dgm:pt>
    <dgm:pt modelId="{5E3B9F51-07FA-40CC-A06B-5167C15B0EDD}" type="pres">
      <dgm:prSet presAssocID="{9135D06E-40EE-4349-AA26-91CC8813C449}" presName="rootConnector" presStyleLbl="node2" presStyleIdx="0" presStyleCnt="3"/>
      <dgm:spPr/>
      <dgm:t>
        <a:bodyPr/>
        <a:lstStyle/>
        <a:p>
          <a:endParaRPr lang="en-US"/>
        </a:p>
      </dgm:t>
    </dgm:pt>
    <dgm:pt modelId="{4E678EFD-40C7-4B31-9B6D-23DF48AF66B3}" type="pres">
      <dgm:prSet presAssocID="{9135D06E-40EE-4349-AA26-91CC8813C449}" presName="hierChild4" presStyleCnt="0"/>
      <dgm:spPr/>
    </dgm:pt>
    <dgm:pt modelId="{F6E1A1FE-400A-453D-B330-E3063B1431E3}" type="pres">
      <dgm:prSet presAssocID="{9135D06E-40EE-4349-AA26-91CC8813C449}" presName="hierChild5" presStyleCnt="0"/>
      <dgm:spPr/>
    </dgm:pt>
    <dgm:pt modelId="{5F9F7625-40ED-4D90-B6CA-3F0B64ED8F7E}" type="pres">
      <dgm:prSet presAssocID="{1DD7F077-E38F-4398-9844-D1850BF97E8D}" presName="Name37" presStyleLbl="parChTrans1D2" presStyleIdx="1" presStyleCnt="3"/>
      <dgm:spPr/>
      <dgm:t>
        <a:bodyPr/>
        <a:lstStyle/>
        <a:p>
          <a:endParaRPr lang="en-US"/>
        </a:p>
      </dgm:t>
    </dgm:pt>
    <dgm:pt modelId="{C61E53EE-19AE-415B-84E1-1FB2C4A5F606}" type="pres">
      <dgm:prSet presAssocID="{A81AF1BB-1E48-4572-98D8-BA8935D82748}" presName="hierRoot2" presStyleCnt="0">
        <dgm:presLayoutVars>
          <dgm:hierBranch val="init"/>
        </dgm:presLayoutVars>
      </dgm:prSet>
      <dgm:spPr/>
    </dgm:pt>
    <dgm:pt modelId="{5DCEADCC-816B-40E5-BD01-C8DF5D1B9EDF}" type="pres">
      <dgm:prSet presAssocID="{A81AF1BB-1E48-4572-98D8-BA8935D82748}" presName="rootComposite" presStyleCnt="0"/>
      <dgm:spPr/>
    </dgm:pt>
    <dgm:pt modelId="{63055839-113B-44AF-9704-E9A4985153E1}" type="pres">
      <dgm:prSet presAssocID="{A81AF1BB-1E48-4572-98D8-BA8935D82748}" presName="rootText" presStyleLbl="node2" presStyleIdx="1" presStyleCnt="3" custLinFactNeighborX="-1918" custLinFactNeighborY="696">
        <dgm:presLayoutVars>
          <dgm:chPref val="3"/>
        </dgm:presLayoutVars>
      </dgm:prSet>
      <dgm:spPr/>
      <dgm:t>
        <a:bodyPr/>
        <a:lstStyle/>
        <a:p>
          <a:endParaRPr lang="en-US"/>
        </a:p>
      </dgm:t>
    </dgm:pt>
    <dgm:pt modelId="{BE65B2B4-858F-4879-A8EB-13445A98301A}" type="pres">
      <dgm:prSet presAssocID="{A81AF1BB-1E48-4572-98D8-BA8935D82748}" presName="rootConnector" presStyleLbl="node2" presStyleIdx="1" presStyleCnt="3"/>
      <dgm:spPr/>
      <dgm:t>
        <a:bodyPr/>
        <a:lstStyle/>
        <a:p>
          <a:endParaRPr lang="en-US"/>
        </a:p>
      </dgm:t>
    </dgm:pt>
    <dgm:pt modelId="{DAF292D4-4AF4-405B-879C-2AF636FC0032}" type="pres">
      <dgm:prSet presAssocID="{A81AF1BB-1E48-4572-98D8-BA8935D82748}" presName="hierChild4" presStyleCnt="0"/>
      <dgm:spPr/>
    </dgm:pt>
    <dgm:pt modelId="{B72145E3-3259-491C-BE38-84C9D6587DE5}" type="pres">
      <dgm:prSet presAssocID="{A81AF1BB-1E48-4572-98D8-BA8935D82748}" presName="hierChild5" presStyleCnt="0"/>
      <dgm:spPr/>
    </dgm:pt>
    <dgm:pt modelId="{73A79002-7404-41B3-A8B1-2330D7C054C5}" type="pres">
      <dgm:prSet presAssocID="{D5737D1C-3F53-4077-9664-8A7E1F3E1F8C}" presName="Name37" presStyleLbl="parChTrans1D2" presStyleIdx="2" presStyleCnt="3"/>
      <dgm:spPr/>
      <dgm:t>
        <a:bodyPr/>
        <a:lstStyle/>
        <a:p>
          <a:endParaRPr lang="en-US"/>
        </a:p>
      </dgm:t>
    </dgm:pt>
    <dgm:pt modelId="{11C9FACA-DD9A-4BE5-8189-98B4FA6070E0}" type="pres">
      <dgm:prSet presAssocID="{D6B59320-36F2-4520-A41B-219E193A9FB5}" presName="hierRoot2" presStyleCnt="0">
        <dgm:presLayoutVars>
          <dgm:hierBranch val="init"/>
        </dgm:presLayoutVars>
      </dgm:prSet>
      <dgm:spPr/>
    </dgm:pt>
    <dgm:pt modelId="{66C0041F-F289-43E1-9629-0BF775A626E3}" type="pres">
      <dgm:prSet presAssocID="{D6B59320-36F2-4520-A41B-219E193A9FB5}" presName="rootComposite" presStyleCnt="0"/>
      <dgm:spPr/>
    </dgm:pt>
    <dgm:pt modelId="{5207B89E-42F7-4626-A78B-0EF3A0225B63}" type="pres">
      <dgm:prSet presAssocID="{D6B59320-36F2-4520-A41B-219E193A9FB5}" presName="rootText" presStyleLbl="node2" presStyleIdx="2" presStyleCnt="3">
        <dgm:presLayoutVars>
          <dgm:chPref val="3"/>
        </dgm:presLayoutVars>
      </dgm:prSet>
      <dgm:spPr/>
      <dgm:t>
        <a:bodyPr/>
        <a:lstStyle/>
        <a:p>
          <a:endParaRPr lang="en-US"/>
        </a:p>
      </dgm:t>
    </dgm:pt>
    <dgm:pt modelId="{EDD451C4-745F-4A14-B5FB-68518F753EEB}" type="pres">
      <dgm:prSet presAssocID="{D6B59320-36F2-4520-A41B-219E193A9FB5}" presName="rootConnector" presStyleLbl="node2" presStyleIdx="2" presStyleCnt="3"/>
      <dgm:spPr/>
      <dgm:t>
        <a:bodyPr/>
        <a:lstStyle/>
        <a:p>
          <a:endParaRPr lang="en-US"/>
        </a:p>
      </dgm:t>
    </dgm:pt>
    <dgm:pt modelId="{8DB4E197-F3BD-4939-9C0C-7B397D223A55}" type="pres">
      <dgm:prSet presAssocID="{D6B59320-36F2-4520-A41B-219E193A9FB5}" presName="hierChild4" presStyleCnt="0"/>
      <dgm:spPr/>
    </dgm:pt>
    <dgm:pt modelId="{BEE73B6E-A1AF-4A73-9017-81352952F02D}" type="pres">
      <dgm:prSet presAssocID="{D6B59320-36F2-4520-A41B-219E193A9FB5}" presName="hierChild5" presStyleCnt="0"/>
      <dgm:spPr/>
    </dgm:pt>
    <dgm:pt modelId="{27B082A3-C2A0-401C-9B6A-FB1A3C8EA1B9}" type="pres">
      <dgm:prSet presAssocID="{12FFDCCA-448F-4356-93EC-DB24EAF4A9E0}" presName="hierChild3" presStyleCnt="0"/>
      <dgm:spPr/>
    </dgm:pt>
  </dgm:ptLst>
  <dgm:cxnLst>
    <dgm:cxn modelId="{0089F94F-F451-466E-BD13-1703BAF35791}" type="presOf" srcId="{1DD7F077-E38F-4398-9844-D1850BF97E8D}" destId="{5F9F7625-40ED-4D90-B6CA-3F0B64ED8F7E}" srcOrd="0" destOrd="0" presId="urn:microsoft.com/office/officeart/2005/8/layout/orgChart1"/>
    <dgm:cxn modelId="{A6D499BF-9062-4C10-ACED-C5DA3CC34C25}" type="presOf" srcId="{D5737D1C-3F53-4077-9664-8A7E1F3E1F8C}" destId="{73A79002-7404-41B3-A8B1-2330D7C054C5}" srcOrd="0" destOrd="0" presId="urn:microsoft.com/office/officeart/2005/8/layout/orgChart1"/>
    <dgm:cxn modelId="{C658FB42-9048-421F-A033-72D0503481CE}" type="presOf" srcId="{A0E9C23D-2E93-4966-B3F7-0AC58158C51B}" destId="{51621A76-E74E-4684-BA40-0C55E5F6E8EC}" srcOrd="0" destOrd="0" presId="urn:microsoft.com/office/officeart/2005/8/layout/orgChart1"/>
    <dgm:cxn modelId="{B9960502-8324-4641-8452-8F5E1557BB78}" type="presOf" srcId="{12FFDCCA-448F-4356-93EC-DB24EAF4A9E0}" destId="{C72ADFE2-7293-41CF-8460-27CC3BC98C86}" srcOrd="0" destOrd="0" presId="urn:microsoft.com/office/officeart/2005/8/layout/orgChart1"/>
    <dgm:cxn modelId="{6CA1108B-7267-4EAC-A324-4DA3D5CB6B67}" type="presOf" srcId="{D6B59320-36F2-4520-A41B-219E193A9FB5}" destId="{5207B89E-42F7-4626-A78B-0EF3A0225B63}" srcOrd="0" destOrd="0" presId="urn:microsoft.com/office/officeart/2005/8/layout/orgChart1"/>
    <dgm:cxn modelId="{EEA762F5-EA25-46CF-8907-345DDCB4CD35}" type="presOf" srcId="{9135D06E-40EE-4349-AA26-91CC8813C449}" destId="{197B6BFD-5F11-4533-8DD9-2639BEABEBF7}" srcOrd="0" destOrd="0" presId="urn:microsoft.com/office/officeart/2005/8/layout/orgChart1"/>
    <dgm:cxn modelId="{B5A63BBF-DD2A-41BD-8CBF-47413A2DFF61}" type="presOf" srcId="{12FFDCCA-448F-4356-93EC-DB24EAF4A9E0}" destId="{FD04831B-C35A-464D-A24B-60249F331A59}" srcOrd="1" destOrd="0" presId="urn:microsoft.com/office/officeart/2005/8/layout/orgChart1"/>
    <dgm:cxn modelId="{FADF695B-1E7B-461B-BC94-FB351A15AF32}" type="presOf" srcId="{A81AF1BB-1E48-4572-98D8-BA8935D82748}" destId="{63055839-113B-44AF-9704-E9A4985153E1}" srcOrd="0" destOrd="0" presId="urn:microsoft.com/office/officeart/2005/8/layout/orgChart1"/>
    <dgm:cxn modelId="{5E2D0C11-9333-4206-8800-BBA1E1F2650E}" srcId="{12FFDCCA-448F-4356-93EC-DB24EAF4A9E0}" destId="{D6B59320-36F2-4520-A41B-219E193A9FB5}" srcOrd="2" destOrd="0" parTransId="{D5737D1C-3F53-4077-9664-8A7E1F3E1F8C}" sibTransId="{7E161E06-27BC-4E30-BD91-255624E39040}"/>
    <dgm:cxn modelId="{A512F14C-4272-4D34-8BFD-678A8C372A02}" srcId="{12FFDCCA-448F-4356-93EC-DB24EAF4A9E0}" destId="{9135D06E-40EE-4349-AA26-91CC8813C449}" srcOrd="0" destOrd="0" parTransId="{FC3D67E3-0BF6-4B2F-8D80-99096754D925}" sibTransId="{65F72811-6FDC-44F7-948F-23B93EC90C1C}"/>
    <dgm:cxn modelId="{FC1762A9-27B8-4A8D-9EBE-935D25E8AB14}" type="presOf" srcId="{D6B59320-36F2-4520-A41B-219E193A9FB5}" destId="{EDD451C4-745F-4A14-B5FB-68518F753EEB}" srcOrd="1" destOrd="0" presId="urn:microsoft.com/office/officeart/2005/8/layout/orgChart1"/>
    <dgm:cxn modelId="{B0E195BE-7D2B-49EE-A93F-DCF9CC735CAF}" srcId="{A0E9C23D-2E93-4966-B3F7-0AC58158C51B}" destId="{12FFDCCA-448F-4356-93EC-DB24EAF4A9E0}" srcOrd="0" destOrd="0" parTransId="{C4321326-955C-4673-9E42-59C7E312CF3B}" sibTransId="{99A7F6B4-986E-4563-968E-1C57EC365482}"/>
    <dgm:cxn modelId="{995D9716-CC6C-4134-9D70-1746F46C3A97}" type="presOf" srcId="{FC3D67E3-0BF6-4B2F-8D80-99096754D925}" destId="{C5C48632-CBCC-4102-9971-2112E533FB9F}" srcOrd="0" destOrd="0" presId="urn:microsoft.com/office/officeart/2005/8/layout/orgChart1"/>
    <dgm:cxn modelId="{BF256F57-5327-49FE-900A-738828CEC9BD}" type="presOf" srcId="{9135D06E-40EE-4349-AA26-91CC8813C449}" destId="{5E3B9F51-07FA-40CC-A06B-5167C15B0EDD}" srcOrd="1" destOrd="0" presId="urn:microsoft.com/office/officeart/2005/8/layout/orgChart1"/>
    <dgm:cxn modelId="{461B1C73-5E8F-434F-A794-C5DA1B89F20F}" type="presOf" srcId="{A81AF1BB-1E48-4572-98D8-BA8935D82748}" destId="{BE65B2B4-858F-4879-A8EB-13445A98301A}" srcOrd="1" destOrd="0" presId="urn:microsoft.com/office/officeart/2005/8/layout/orgChart1"/>
    <dgm:cxn modelId="{D24CAD56-BD2F-4F52-806A-C3FBA11790D0}" srcId="{12FFDCCA-448F-4356-93EC-DB24EAF4A9E0}" destId="{A81AF1BB-1E48-4572-98D8-BA8935D82748}" srcOrd="1" destOrd="0" parTransId="{1DD7F077-E38F-4398-9844-D1850BF97E8D}" sibTransId="{B6E8C359-D565-445A-8FBB-063ACCA583F3}"/>
    <dgm:cxn modelId="{AB852185-8131-4E24-847E-3754E56C2A44}" type="presParOf" srcId="{51621A76-E74E-4684-BA40-0C55E5F6E8EC}" destId="{0A8E4CAE-DCAC-4697-BDFD-6FE2886B0DEC}" srcOrd="0" destOrd="0" presId="urn:microsoft.com/office/officeart/2005/8/layout/orgChart1"/>
    <dgm:cxn modelId="{9073038C-D4DA-476A-8D60-CE12B62B97BB}" type="presParOf" srcId="{0A8E4CAE-DCAC-4697-BDFD-6FE2886B0DEC}" destId="{9AA63065-27A7-43D2-BCD6-D56578E97C01}" srcOrd="0" destOrd="0" presId="urn:microsoft.com/office/officeart/2005/8/layout/orgChart1"/>
    <dgm:cxn modelId="{61691F2E-691F-48A7-9A45-8852108B3CB4}" type="presParOf" srcId="{9AA63065-27A7-43D2-BCD6-D56578E97C01}" destId="{C72ADFE2-7293-41CF-8460-27CC3BC98C86}" srcOrd="0" destOrd="0" presId="urn:microsoft.com/office/officeart/2005/8/layout/orgChart1"/>
    <dgm:cxn modelId="{4F6BBA2A-B483-485A-A70C-0EC78096CFFC}" type="presParOf" srcId="{9AA63065-27A7-43D2-BCD6-D56578E97C01}" destId="{FD04831B-C35A-464D-A24B-60249F331A59}" srcOrd="1" destOrd="0" presId="urn:microsoft.com/office/officeart/2005/8/layout/orgChart1"/>
    <dgm:cxn modelId="{C8B7967F-432F-4FA6-9413-A38AE4070A8D}" type="presParOf" srcId="{0A8E4CAE-DCAC-4697-BDFD-6FE2886B0DEC}" destId="{3FA01841-CCAF-447E-A16F-5B32DB7A0ADA}" srcOrd="1" destOrd="0" presId="urn:microsoft.com/office/officeart/2005/8/layout/orgChart1"/>
    <dgm:cxn modelId="{D7FFA55D-066D-481C-8A71-7AA2A210383C}" type="presParOf" srcId="{3FA01841-CCAF-447E-A16F-5B32DB7A0ADA}" destId="{C5C48632-CBCC-4102-9971-2112E533FB9F}" srcOrd="0" destOrd="0" presId="urn:microsoft.com/office/officeart/2005/8/layout/orgChart1"/>
    <dgm:cxn modelId="{54843C78-6190-4748-B5E2-5CF3C757CEFD}" type="presParOf" srcId="{3FA01841-CCAF-447E-A16F-5B32DB7A0ADA}" destId="{C887745E-FCA8-4D88-AADD-A664C97F67FA}" srcOrd="1" destOrd="0" presId="urn:microsoft.com/office/officeart/2005/8/layout/orgChart1"/>
    <dgm:cxn modelId="{BF63BBB4-9FE0-44D0-8924-7A78A74F5E8E}" type="presParOf" srcId="{C887745E-FCA8-4D88-AADD-A664C97F67FA}" destId="{425D64CF-1433-4A91-944F-7B90DE834F7B}" srcOrd="0" destOrd="0" presId="urn:microsoft.com/office/officeart/2005/8/layout/orgChart1"/>
    <dgm:cxn modelId="{23620D29-DD37-4902-A7E1-9D2C65B8677B}" type="presParOf" srcId="{425D64CF-1433-4A91-944F-7B90DE834F7B}" destId="{197B6BFD-5F11-4533-8DD9-2639BEABEBF7}" srcOrd="0" destOrd="0" presId="urn:microsoft.com/office/officeart/2005/8/layout/orgChart1"/>
    <dgm:cxn modelId="{3A5A456E-A3B8-42A3-9962-9335C90C56E3}" type="presParOf" srcId="{425D64CF-1433-4A91-944F-7B90DE834F7B}" destId="{5E3B9F51-07FA-40CC-A06B-5167C15B0EDD}" srcOrd="1" destOrd="0" presId="urn:microsoft.com/office/officeart/2005/8/layout/orgChart1"/>
    <dgm:cxn modelId="{37755202-510C-4B3F-A8F1-0BF16DD82468}" type="presParOf" srcId="{C887745E-FCA8-4D88-AADD-A664C97F67FA}" destId="{4E678EFD-40C7-4B31-9B6D-23DF48AF66B3}" srcOrd="1" destOrd="0" presId="urn:microsoft.com/office/officeart/2005/8/layout/orgChart1"/>
    <dgm:cxn modelId="{AE588159-B8C1-49A5-A115-56598BE85911}" type="presParOf" srcId="{C887745E-FCA8-4D88-AADD-A664C97F67FA}" destId="{F6E1A1FE-400A-453D-B330-E3063B1431E3}" srcOrd="2" destOrd="0" presId="urn:microsoft.com/office/officeart/2005/8/layout/orgChart1"/>
    <dgm:cxn modelId="{B7361BA3-8C8F-4C6D-8DC4-A3BF6D8CCE98}" type="presParOf" srcId="{3FA01841-CCAF-447E-A16F-5B32DB7A0ADA}" destId="{5F9F7625-40ED-4D90-B6CA-3F0B64ED8F7E}" srcOrd="2" destOrd="0" presId="urn:microsoft.com/office/officeart/2005/8/layout/orgChart1"/>
    <dgm:cxn modelId="{682BBCCE-3BC8-4014-A393-D9F4BA912AEA}" type="presParOf" srcId="{3FA01841-CCAF-447E-A16F-5B32DB7A0ADA}" destId="{C61E53EE-19AE-415B-84E1-1FB2C4A5F606}" srcOrd="3" destOrd="0" presId="urn:microsoft.com/office/officeart/2005/8/layout/orgChart1"/>
    <dgm:cxn modelId="{76862994-E88D-4F07-98CA-4DFD71F98321}" type="presParOf" srcId="{C61E53EE-19AE-415B-84E1-1FB2C4A5F606}" destId="{5DCEADCC-816B-40E5-BD01-C8DF5D1B9EDF}" srcOrd="0" destOrd="0" presId="urn:microsoft.com/office/officeart/2005/8/layout/orgChart1"/>
    <dgm:cxn modelId="{646DB723-85BD-4F93-BC32-391161B071A6}" type="presParOf" srcId="{5DCEADCC-816B-40E5-BD01-C8DF5D1B9EDF}" destId="{63055839-113B-44AF-9704-E9A4985153E1}" srcOrd="0" destOrd="0" presId="urn:microsoft.com/office/officeart/2005/8/layout/orgChart1"/>
    <dgm:cxn modelId="{581F4F48-E640-49D3-9CE3-FB5BE5BB8182}" type="presParOf" srcId="{5DCEADCC-816B-40E5-BD01-C8DF5D1B9EDF}" destId="{BE65B2B4-858F-4879-A8EB-13445A98301A}" srcOrd="1" destOrd="0" presId="urn:microsoft.com/office/officeart/2005/8/layout/orgChart1"/>
    <dgm:cxn modelId="{E180B187-9D6B-4682-93EB-E970DC54D792}" type="presParOf" srcId="{C61E53EE-19AE-415B-84E1-1FB2C4A5F606}" destId="{DAF292D4-4AF4-405B-879C-2AF636FC0032}" srcOrd="1" destOrd="0" presId="urn:microsoft.com/office/officeart/2005/8/layout/orgChart1"/>
    <dgm:cxn modelId="{073369BB-0D33-47DD-976B-8BC156368B6B}" type="presParOf" srcId="{C61E53EE-19AE-415B-84E1-1FB2C4A5F606}" destId="{B72145E3-3259-491C-BE38-84C9D6587DE5}" srcOrd="2" destOrd="0" presId="urn:microsoft.com/office/officeart/2005/8/layout/orgChart1"/>
    <dgm:cxn modelId="{8ACA21E8-19AB-42A6-9F66-A9ED57E958DA}" type="presParOf" srcId="{3FA01841-CCAF-447E-A16F-5B32DB7A0ADA}" destId="{73A79002-7404-41B3-A8B1-2330D7C054C5}" srcOrd="4" destOrd="0" presId="urn:microsoft.com/office/officeart/2005/8/layout/orgChart1"/>
    <dgm:cxn modelId="{D3017A3F-2B25-4B91-AAFA-581CA11AD6F3}" type="presParOf" srcId="{3FA01841-CCAF-447E-A16F-5B32DB7A0ADA}" destId="{11C9FACA-DD9A-4BE5-8189-98B4FA6070E0}" srcOrd="5" destOrd="0" presId="urn:microsoft.com/office/officeart/2005/8/layout/orgChart1"/>
    <dgm:cxn modelId="{338DE756-D07A-4FFE-A9EE-637E1EF6574B}" type="presParOf" srcId="{11C9FACA-DD9A-4BE5-8189-98B4FA6070E0}" destId="{66C0041F-F289-43E1-9629-0BF775A626E3}" srcOrd="0" destOrd="0" presId="urn:microsoft.com/office/officeart/2005/8/layout/orgChart1"/>
    <dgm:cxn modelId="{27DD6338-54EA-412C-9030-E5563ED298E3}" type="presParOf" srcId="{66C0041F-F289-43E1-9629-0BF775A626E3}" destId="{5207B89E-42F7-4626-A78B-0EF3A0225B63}" srcOrd="0" destOrd="0" presId="urn:microsoft.com/office/officeart/2005/8/layout/orgChart1"/>
    <dgm:cxn modelId="{F0E9F1A9-2E47-4F37-AFBD-671D6D60CE92}" type="presParOf" srcId="{66C0041F-F289-43E1-9629-0BF775A626E3}" destId="{EDD451C4-745F-4A14-B5FB-68518F753EEB}" srcOrd="1" destOrd="0" presId="urn:microsoft.com/office/officeart/2005/8/layout/orgChart1"/>
    <dgm:cxn modelId="{34376467-E04C-40C3-B3B3-59BA27159EEE}" type="presParOf" srcId="{11C9FACA-DD9A-4BE5-8189-98B4FA6070E0}" destId="{8DB4E197-F3BD-4939-9C0C-7B397D223A55}" srcOrd="1" destOrd="0" presId="urn:microsoft.com/office/officeart/2005/8/layout/orgChart1"/>
    <dgm:cxn modelId="{1DC7553A-5C7A-42CD-8433-AEC69E391CD2}" type="presParOf" srcId="{11C9FACA-DD9A-4BE5-8189-98B4FA6070E0}" destId="{BEE73B6E-A1AF-4A73-9017-81352952F02D}" srcOrd="2" destOrd="0" presId="urn:microsoft.com/office/officeart/2005/8/layout/orgChart1"/>
    <dgm:cxn modelId="{39A28092-D19D-4414-9DB2-2A6DC21BB827}" type="presParOf" srcId="{0A8E4CAE-DCAC-4697-BDFD-6FE2886B0DEC}" destId="{27B082A3-C2A0-401C-9B6A-FB1A3C8EA1B9}"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C624EE-C9CD-49DD-9F14-166743066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2C95082-1900-445D-959F-29792EB11529}">
      <dgm:prSet phldrT="[Text]"/>
      <dgm:spPr>
        <a:solidFill>
          <a:srgbClr val="92D050"/>
        </a:solidFill>
      </dgm:spPr>
      <dgm:t>
        <a:bodyPr/>
        <a:lstStyle/>
        <a:p>
          <a:r>
            <a:rPr lang="en-US" smtClean="0"/>
            <a:t>Báo cáo lãi lỗ dự kiến ​​trong 3 đến 5 năm tới </a:t>
          </a:r>
          <a:endParaRPr lang="en-US"/>
        </a:p>
      </dgm:t>
    </dgm:pt>
    <dgm:pt modelId="{B7D24081-E2F4-4D68-9547-9FF3B991C1A6}" type="parTrans" cxnId="{E247EE89-87F5-4E35-827C-AED20983AC25}">
      <dgm:prSet/>
      <dgm:spPr/>
      <dgm:t>
        <a:bodyPr/>
        <a:lstStyle/>
        <a:p>
          <a:endParaRPr lang="en-US"/>
        </a:p>
      </dgm:t>
    </dgm:pt>
    <dgm:pt modelId="{4886610A-284E-4DA1-8E61-A79950AA436D}" type="sibTrans" cxnId="{E247EE89-87F5-4E35-827C-AED20983AC25}">
      <dgm:prSet/>
      <dgm:spPr/>
      <dgm:t>
        <a:bodyPr/>
        <a:lstStyle/>
        <a:p>
          <a:endParaRPr lang="en-US"/>
        </a:p>
      </dgm:t>
    </dgm:pt>
    <dgm:pt modelId="{4A558C0F-EDF6-4ABE-8F46-F88F42687FD3}">
      <dgm:prSet phldrT="[Text]"/>
      <dgm:spPr>
        <a:solidFill>
          <a:schemeClr val="accent1">
            <a:lumMod val="75000"/>
          </a:schemeClr>
        </a:solidFill>
      </dgm:spPr>
      <dgm:t>
        <a:bodyPr/>
        <a:lstStyle/>
        <a:p>
          <a:r>
            <a:rPr lang="en-US" smtClean="0"/>
            <a:t>Phân tích hòa vốn</a:t>
          </a:r>
          <a:endParaRPr lang="en-US"/>
        </a:p>
      </dgm:t>
    </dgm:pt>
    <dgm:pt modelId="{7BFEAD14-A8A5-44AC-BA31-E222007B37B2}" type="parTrans" cxnId="{A53C3663-BF9E-4287-8900-41970F1DC6B7}">
      <dgm:prSet/>
      <dgm:spPr/>
      <dgm:t>
        <a:bodyPr/>
        <a:lstStyle/>
        <a:p>
          <a:endParaRPr lang="en-US"/>
        </a:p>
      </dgm:t>
    </dgm:pt>
    <dgm:pt modelId="{3CEEB15E-55C8-4B03-B6F1-E7423D37BD95}" type="sibTrans" cxnId="{A53C3663-BF9E-4287-8900-41970F1DC6B7}">
      <dgm:prSet/>
      <dgm:spPr/>
      <dgm:t>
        <a:bodyPr/>
        <a:lstStyle/>
        <a:p>
          <a:endParaRPr lang="en-US"/>
        </a:p>
      </dgm:t>
    </dgm:pt>
    <dgm:pt modelId="{ADD80329-6721-4081-9179-083F814361F8}">
      <dgm:prSet phldrT="[Text]"/>
      <dgm:spPr>
        <a:solidFill>
          <a:srgbClr val="00B050"/>
        </a:solidFill>
      </dgm:spPr>
      <dgm:t>
        <a:bodyPr/>
        <a:lstStyle/>
        <a:p>
          <a:r>
            <a:rPr lang="en-US" smtClean="0"/>
            <a:t>Báo cáo lưu chuyển tiền tệ</a:t>
          </a:r>
          <a:endParaRPr lang="en-US"/>
        </a:p>
      </dgm:t>
    </dgm:pt>
    <dgm:pt modelId="{32604D47-2FA1-4000-8D10-D59877AC2148}" type="parTrans" cxnId="{CD03534A-1715-485C-B205-DA372DA5A9AF}">
      <dgm:prSet/>
      <dgm:spPr/>
      <dgm:t>
        <a:bodyPr/>
        <a:lstStyle/>
        <a:p>
          <a:endParaRPr lang="en-US"/>
        </a:p>
      </dgm:t>
    </dgm:pt>
    <dgm:pt modelId="{F1758BEC-2979-492B-9789-C7E01F0A71A9}" type="sibTrans" cxnId="{CD03534A-1715-485C-B205-DA372DA5A9AF}">
      <dgm:prSet/>
      <dgm:spPr/>
      <dgm:t>
        <a:bodyPr/>
        <a:lstStyle/>
        <a:p>
          <a:endParaRPr lang="en-US"/>
        </a:p>
      </dgm:t>
    </dgm:pt>
    <dgm:pt modelId="{9047F298-7EA7-4E5A-AA41-8452B66C57CC}" type="pres">
      <dgm:prSet presAssocID="{83C624EE-C9CD-49DD-9F14-16674306663F}" presName="linear" presStyleCnt="0">
        <dgm:presLayoutVars>
          <dgm:dir/>
          <dgm:animLvl val="lvl"/>
          <dgm:resizeHandles val="exact"/>
        </dgm:presLayoutVars>
      </dgm:prSet>
      <dgm:spPr/>
      <dgm:t>
        <a:bodyPr/>
        <a:lstStyle/>
        <a:p>
          <a:endParaRPr lang="en-US"/>
        </a:p>
      </dgm:t>
    </dgm:pt>
    <dgm:pt modelId="{EE801860-BE6B-43E7-8E81-1BCF3E627F44}" type="pres">
      <dgm:prSet presAssocID="{22C95082-1900-445D-959F-29792EB11529}" presName="parentLin" presStyleCnt="0"/>
      <dgm:spPr/>
    </dgm:pt>
    <dgm:pt modelId="{978F033A-A5C1-412C-9B0B-8A03506FFA4D}" type="pres">
      <dgm:prSet presAssocID="{22C95082-1900-445D-959F-29792EB11529}" presName="parentLeftMargin" presStyleLbl="node1" presStyleIdx="0" presStyleCnt="3"/>
      <dgm:spPr/>
      <dgm:t>
        <a:bodyPr/>
        <a:lstStyle/>
        <a:p>
          <a:endParaRPr lang="en-US"/>
        </a:p>
      </dgm:t>
    </dgm:pt>
    <dgm:pt modelId="{313D4FB6-DE83-4473-8794-5DEF41B03F56}" type="pres">
      <dgm:prSet presAssocID="{22C95082-1900-445D-959F-29792EB11529}" presName="parentText" presStyleLbl="node1" presStyleIdx="0" presStyleCnt="3" custScaleX="128860">
        <dgm:presLayoutVars>
          <dgm:chMax val="0"/>
          <dgm:bulletEnabled val="1"/>
        </dgm:presLayoutVars>
      </dgm:prSet>
      <dgm:spPr/>
      <dgm:t>
        <a:bodyPr/>
        <a:lstStyle/>
        <a:p>
          <a:endParaRPr lang="en-US"/>
        </a:p>
      </dgm:t>
    </dgm:pt>
    <dgm:pt modelId="{E2D54759-2AA6-430A-992A-40F0D0579C04}" type="pres">
      <dgm:prSet presAssocID="{22C95082-1900-445D-959F-29792EB11529}" presName="negativeSpace" presStyleCnt="0"/>
      <dgm:spPr/>
    </dgm:pt>
    <dgm:pt modelId="{A05D99B1-C0F6-4F75-8749-5AD7281D7F22}" type="pres">
      <dgm:prSet presAssocID="{22C95082-1900-445D-959F-29792EB11529}" presName="childText" presStyleLbl="conFgAcc1" presStyleIdx="0" presStyleCnt="3">
        <dgm:presLayoutVars>
          <dgm:bulletEnabled val="1"/>
        </dgm:presLayoutVars>
      </dgm:prSet>
      <dgm:spPr>
        <a:ln>
          <a:solidFill>
            <a:srgbClr val="CC6600"/>
          </a:solidFill>
        </a:ln>
      </dgm:spPr>
    </dgm:pt>
    <dgm:pt modelId="{427B13FC-ABB8-42E9-A31F-5786DA11B9B3}" type="pres">
      <dgm:prSet presAssocID="{4886610A-284E-4DA1-8E61-A79950AA436D}" presName="spaceBetweenRectangles" presStyleCnt="0"/>
      <dgm:spPr/>
    </dgm:pt>
    <dgm:pt modelId="{AFF35B83-29A7-4E1D-8261-77957B779782}" type="pres">
      <dgm:prSet presAssocID="{ADD80329-6721-4081-9179-083F814361F8}" presName="parentLin" presStyleCnt="0"/>
      <dgm:spPr/>
    </dgm:pt>
    <dgm:pt modelId="{FFF1781C-D1EA-4EB2-B873-7E0DC55BD27F}" type="pres">
      <dgm:prSet presAssocID="{ADD80329-6721-4081-9179-083F814361F8}" presName="parentLeftMargin" presStyleLbl="node1" presStyleIdx="0" presStyleCnt="3"/>
      <dgm:spPr/>
      <dgm:t>
        <a:bodyPr/>
        <a:lstStyle/>
        <a:p>
          <a:endParaRPr lang="en-US"/>
        </a:p>
      </dgm:t>
    </dgm:pt>
    <dgm:pt modelId="{02A63260-DF51-494A-B9F4-297AEC0E2D9E}" type="pres">
      <dgm:prSet presAssocID="{ADD80329-6721-4081-9179-083F814361F8}" presName="parentText" presStyleLbl="node1" presStyleIdx="1" presStyleCnt="3" custScaleX="128860">
        <dgm:presLayoutVars>
          <dgm:chMax val="0"/>
          <dgm:bulletEnabled val="1"/>
        </dgm:presLayoutVars>
      </dgm:prSet>
      <dgm:spPr/>
      <dgm:t>
        <a:bodyPr/>
        <a:lstStyle/>
        <a:p>
          <a:endParaRPr lang="en-US"/>
        </a:p>
      </dgm:t>
    </dgm:pt>
    <dgm:pt modelId="{546351D6-0270-4B87-A6EF-175CC219A999}" type="pres">
      <dgm:prSet presAssocID="{ADD80329-6721-4081-9179-083F814361F8}" presName="negativeSpace" presStyleCnt="0"/>
      <dgm:spPr/>
    </dgm:pt>
    <dgm:pt modelId="{B350AC1B-3B1D-419C-A0CB-FAAF1E90E026}" type="pres">
      <dgm:prSet presAssocID="{ADD80329-6721-4081-9179-083F814361F8}" presName="childText" presStyleLbl="conFgAcc1" presStyleIdx="1" presStyleCnt="3">
        <dgm:presLayoutVars>
          <dgm:bulletEnabled val="1"/>
        </dgm:presLayoutVars>
      </dgm:prSet>
      <dgm:spPr>
        <a:ln>
          <a:solidFill>
            <a:srgbClr val="CC6600"/>
          </a:solidFill>
        </a:ln>
      </dgm:spPr>
      <dgm:t>
        <a:bodyPr/>
        <a:lstStyle/>
        <a:p>
          <a:endParaRPr lang="en-US"/>
        </a:p>
      </dgm:t>
    </dgm:pt>
    <dgm:pt modelId="{ACA3158F-D0E5-4AF8-82FC-55F4EB9B96ED}" type="pres">
      <dgm:prSet presAssocID="{F1758BEC-2979-492B-9789-C7E01F0A71A9}" presName="spaceBetweenRectangles" presStyleCnt="0"/>
      <dgm:spPr/>
    </dgm:pt>
    <dgm:pt modelId="{56ECBF8C-EBAB-45E0-907D-9F4D8880461F}" type="pres">
      <dgm:prSet presAssocID="{4A558C0F-EDF6-4ABE-8F46-F88F42687FD3}" presName="parentLin" presStyleCnt="0"/>
      <dgm:spPr/>
    </dgm:pt>
    <dgm:pt modelId="{E15AB0FF-4387-4761-A50D-6C0E211281D3}" type="pres">
      <dgm:prSet presAssocID="{4A558C0F-EDF6-4ABE-8F46-F88F42687FD3}" presName="parentLeftMargin" presStyleLbl="node1" presStyleIdx="1" presStyleCnt="3"/>
      <dgm:spPr/>
      <dgm:t>
        <a:bodyPr/>
        <a:lstStyle/>
        <a:p>
          <a:endParaRPr lang="en-US"/>
        </a:p>
      </dgm:t>
    </dgm:pt>
    <dgm:pt modelId="{95D33201-F2D8-44D4-B45C-65379CCFF4AE}" type="pres">
      <dgm:prSet presAssocID="{4A558C0F-EDF6-4ABE-8F46-F88F42687FD3}" presName="parentText" presStyleLbl="node1" presStyleIdx="2" presStyleCnt="3" custScaleX="128860">
        <dgm:presLayoutVars>
          <dgm:chMax val="0"/>
          <dgm:bulletEnabled val="1"/>
        </dgm:presLayoutVars>
      </dgm:prSet>
      <dgm:spPr/>
      <dgm:t>
        <a:bodyPr/>
        <a:lstStyle/>
        <a:p>
          <a:endParaRPr lang="en-US"/>
        </a:p>
      </dgm:t>
    </dgm:pt>
    <dgm:pt modelId="{00F3AD94-1B1C-4A6A-9893-7C6CDB539081}" type="pres">
      <dgm:prSet presAssocID="{4A558C0F-EDF6-4ABE-8F46-F88F42687FD3}" presName="negativeSpace" presStyleCnt="0"/>
      <dgm:spPr/>
    </dgm:pt>
    <dgm:pt modelId="{3DC5F6E5-28EF-48BC-8A65-E87A2250C4A8}" type="pres">
      <dgm:prSet presAssocID="{4A558C0F-EDF6-4ABE-8F46-F88F42687FD3}" presName="childText" presStyleLbl="conFgAcc1" presStyleIdx="2" presStyleCnt="3">
        <dgm:presLayoutVars>
          <dgm:bulletEnabled val="1"/>
        </dgm:presLayoutVars>
      </dgm:prSet>
      <dgm:spPr>
        <a:ln>
          <a:solidFill>
            <a:srgbClr val="CC6600"/>
          </a:solidFill>
        </a:ln>
      </dgm:spPr>
    </dgm:pt>
  </dgm:ptLst>
  <dgm:cxnLst>
    <dgm:cxn modelId="{CD03534A-1715-485C-B205-DA372DA5A9AF}" srcId="{83C624EE-C9CD-49DD-9F14-16674306663F}" destId="{ADD80329-6721-4081-9179-083F814361F8}" srcOrd="1" destOrd="0" parTransId="{32604D47-2FA1-4000-8D10-D59877AC2148}" sibTransId="{F1758BEC-2979-492B-9789-C7E01F0A71A9}"/>
    <dgm:cxn modelId="{3A78D4F2-3A26-4582-8724-9FE6BDF5C0AE}" type="presOf" srcId="{83C624EE-C9CD-49DD-9F14-16674306663F}" destId="{9047F298-7EA7-4E5A-AA41-8452B66C57CC}" srcOrd="0" destOrd="0" presId="urn:microsoft.com/office/officeart/2005/8/layout/list1"/>
    <dgm:cxn modelId="{BFA86D5D-38C0-4605-AD68-39A98F98967A}" type="presOf" srcId="{4A558C0F-EDF6-4ABE-8F46-F88F42687FD3}" destId="{95D33201-F2D8-44D4-B45C-65379CCFF4AE}" srcOrd="1" destOrd="0" presId="urn:microsoft.com/office/officeart/2005/8/layout/list1"/>
    <dgm:cxn modelId="{6317FCF0-416E-41B4-B97C-1741459A0E35}" type="presOf" srcId="{ADD80329-6721-4081-9179-083F814361F8}" destId="{FFF1781C-D1EA-4EB2-B873-7E0DC55BD27F}" srcOrd="0" destOrd="0" presId="urn:microsoft.com/office/officeart/2005/8/layout/list1"/>
    <dgm:cxn modelId="{54AF9B09-AC13-4401-899D-ACC8369CCFB6}" type="presOf" srcId="{ADD80329-6721-4081-9179-083F814361F8}" destId="{02A63260-DF51-494A-B9F4-297AEC0E2D9E}" srcOrd="1" destOrd="0" presId="urn:microsoft.com/office/officeart/2005/8/layout/list1"/>
    <dgm:cxn modelId="{A53C3663-BF9E-4287-8900-41970F1DC6B7}" srcId="{83C624EE-C9CD-49DD-9F14-16674306663F}" destId="{4A558C0F-EDF6-4ABE-8F46-F88F42687FD3}" srcOrd="2" destOrd="0" parTransId="{7BFEAD14-A8A5-44AC-BA31-E222007B37B2}" sibTransId="{3CEEB15E-55C8-4B03-B6F1-E7423D37BD95}"/>
    <dgm:cxn modelId="{E247EE89-87F5-4E35-827C-AED20983AC25}" srcId="{83C624EE-C9CD-49DD-9F14-16674306663F}" destId="{22C95082-1900-445D-959F-29792EB11529}" srcOrd="0" destOrd="0" parTransId="{B7D24081-E2F4-4D68-9547-9FF3B991C1A6}" sibTransId="{4886610A-284E-4DA1-8E61-A79950AA436D}"/>
    <dgm:cxn modelId="{1CB165B2-E526-4094-89A4-54A712765AA8}" type="presOf" srcId="{22C95082-1900-445D-959F-29792EB11529}" destId="{313D4FB6-DE83-4473-8794-5DEF41B03F56}" srcOrd="1" destOrd="0" presId="urn:microsoft.com/office/officeart/2005/8/layout/list1"/>
    <dgm:cxn modelId="{CAB7DE45-1D0A-4ADE-81BE-8BCF6C616494}" type="presOf" srcId="{4A558C0F-EDF6-4ABE-8F46-F88F42687FD3}" destId="{E15AB0FF-4387-4761-A50D-6C0E211281D3}" srcOrd="0" destOrd="0" presId="urn:microsoft.com/office/officeart/2005/8/layout/list1"/>
    <dgm:cxn modelId="{C9042676-D690-4CC5-9147-55FB2450C11B}" type="presOf" srcId="{22C95082-1900-445D-959F-29792EB11529}" destId="{978F033A-A5C1-412C-9B0B-8A03506FFA4D}" srcOrd="0" destOrd="0" presId="urn:microsoft.com/office/officeart/2005/8/layout/list1"/>
    <dgm:cxn modelId="{B7FC51C6-DD7B-40E7-B031-E3CC96CFD413}" type="presParOf" srcId="{9047F298-7EA7-4E5A-AA41-8452B66C57CC}" destId="{EE801860-BE6B-43E7-8E81-1BCF3E627F44}" srcOrd="0" destOrd="0" presId="urn:microsoft.com/office/officeart/2005/8/layout/list1"/>
    <dgm:cxn modelId="{01C01CC6-A030-44C5-BAF5-336FA8587596}" type="presParOf" srcId="{EE801860-BE6B-43E7-8E81-1BCF3E627F44}" destId="{978F033A-A5C1-412C-9B0B-8A03506FFA4D}" srcOrd="0" destOrd="0" presId="urn:microsoft.com/office/officeart/2005/8/layout/list1"/>
    <dgm:cxn modelId="{FA35E33C-FCE3-483F-B93D-3B4909ABCBF4}" type="presParOf" srcId="{EE801860-BE6B-43E7-8E81-1BCF3E627F44}" destId="{313D4FB6-DE83-4473-8794-5DEF41B03F56}" srcOrd="1" destOrd="0" presId="urn:microsoft.com/office/officeart/2005/8/layout/list1"/>
    <dgm:cxn modelId="{4751D8D6-2F52-4ADC-BDA4-993E281A5276}" type="presParOf" srcId="{9047F298-7EA7-4E5A-AA41-8452B66C57CC}" destId="{E2D54759-2AA6-430A-992A-40F0D0579C04}" srcOrd="1" destOrd="0" presId="urn:microsoft.com/office/officeart/2005/8/layout/list1"/>
    <dgm:cxn modelId="{C3A70081-DB97-41EE-BC5D-E3F50C1365C7}" type="presParOf" srcId="{9047F298-7EA7-4E5A-AA41-8452B66C57CC}" destId="{A05D99B1-C0F6-4F75-8749-5AD7281D7F22}" srcOrd="2" destOrd="0" presId="urn:microsoft.com/office/officeart/2005/8/layout/list1"/>
    <dgm:cxn modelId="{13D26734-849F-43CA-B515-4F822E838D2B}" type="presParOf" srcId="{9047F298-7EA7-4E5A-AA41-8452B66C57CC}" destId="{427B13FC-ABB8-42E9-A31F-5786DA11B9B3}" srcOrd="3" destOrd="0" presId="urn:microsoft.com/office/officeart/2005/8/layout/list1"/>
    <dgm:cxn modelId="{5E932C57-38A8-415D-BFFF-8D2B1A408A74}" type="presParOf" srcId="{9047F298-7EA7-4E5A-AA41-8452B66C57CC}" destId="{AFF35B83-29A7-4E1D-8261-77957B779782}" srcOrd="4" destOrd="0" presId="urn:microsoft.com/office/officeart/2005/8/layout/list1"/>
    <dgm:cxn modelId="{A8B62F64-BC32-4D64-BF9F-564C163BC1A9}" type="presParOf" srcId="{AFF35B83-29A7-4E1D-8261-77957B779782}" destId="{FFF1781C-D1EA-4EB2-B873-7E0DC55BD27F}" srcOrd="0" destOrd="0" presId="urn:microsoft.com/office/officeart/2005/8/layout/list1"/>
    <dgm:cxn modelId="{123A2CCF-139C-45ED-8029-E4FE9A1E9548}" type="presParOf" srcId="{AFF35B83-29A7-4E1D-8261-77957B779782}" destId="{02A63260-DF51-494A-B9F4-297AEC0E2D9E}" srcOrd="1" destOrd="0" presId="urn:microsoft.com/office/officeart/2005/8/layout/list1"/>
    <dgm:cxn modelId="{A641AA5C-B543-4502-A338-FE9A63FF10F8}" type="presParOf" srcId="{9047F298-7EA7-4E5A-AA41-8452B66C57CC}" destId="{546351D6-0270-4B87-A6EF-175CC219A999}" srcOrd="5" destOrd="0" presId="urn:microsoft.com/office/officeart/2005/8/layout/list1"/>
    <dgm:cxn modelId="{4DCA3E5F-0EA2-4CD5-B2FC-70946D757D76}" type="presParOf" srcId="{9047F298-7EA7-4E5A-AA41-8452B66C57CC}" destId="{B350AC1B-3B1D-419C-A0CB-FAAF1E90E026}" srcOrd="6" destOrd="0" presId="urn:microsoft.com/office/officeart/2005/8/layout/list1"/>
    <dgm:cxn modelId="{754C921F-4CCD-4BF9-8161-1171701BED3D}" type="presParOf" srcId="{9047F298-7EA7-4E5A-AA41-8452B66C57CC}" destId="{ACA3158F-D0E5-4AF8-82FC-55F4EB9B96ED}" srcOrd="7" destOrd="0" presId="urn:microsoft.com/office/officeart/2005/8/layout/list1"/>
    <dgm:cxn modelId="{35C9B485-9DA7-448E-8DD5-8DF7DC261BAA}" type="presParOf" srcId="{9047F298-7EA7-4E5A-AA41-8452B66C57CC}" destId="{56ECBF8C-EBAB-45E0-907D-9F4D8880461F}" srcOrd="8" destOrd="0" presId="urn:microsoft.com/office/officeart/2005/8/layout/list1"/>
    <dgm:cxn modelId="{73BF116E-E317-40B1-B207-C5C156EB32C8}" type="presParOf" srcId="{56ECBF8C-EBAB-45E0-907D-9F4D8880461F}" destId="{E15AB0FF-4387-4761-A50D-6C0E211281D3}" srcOrd="0" destOrd="0" presId="urn:microsoft.com/office/officeart/2005/8/layout/list1"/>
    <dgm:cxn modelId="{DA4C424A-9AED-40CF-84C5-C5A693AA2596}" type="presParOf" srcId="{56ECBF8C-EBAB-45E0-907D-9F4D8880461F}" destId="{95D33201-F2D8-44D4-B45C-65379CCFF4AE}" srcOrd="1" destOrd="0" presId="urn:microsoft.com/office/officeart/2005/8/layout/list1"/>
    <dgm:cxn modelId="{BDE23F9A-BEAA-4655-88F1-A4798F0B2D6A}" type="presParOf" srcId="{9047F298-7EA7-4E5A-AA41-8452B66C57CC}" destId="{00F3AD94-1B1C-4A6A-9893-7C6CDB539081}" srcOrd="9" destOrd="0" presId="urn:microsoft.com/office/officeart/2005/8/layout/list1"/>
    <dgm:cxn modelId="{A0679920-2E02-45B0-A995-C8050444732F}" type="presParOf" srcId="{9047F298-7EA7-4E5A-AA41-8452B66C57CC}" destId="{3DC5F6E5-28EF-48BC-8A65-E87A2250C4A8}"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FFC000"/>
        </a:solidFill>
        <a:ln>
          <a:noFill/>
        </a:ln>
      </dgm:spPr>
      <dgm:t>
        <a:bodyPr/>
        <a:lstStyle/>
        <a:p>
          <a:r>
            <a:rPr lang="en-US" b="1" smtClean="0"/>
            <a:t>Xác định tính khả thi của hoạt động kinh doanh</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6CB4A6"/>
        </a:solidFill>
        <a:ln>
          <a:noFill/>
        </a:ln>
      </dgm:spPr>
      <dgm:t>
        <a:bodyPr/>
        <a:lstStyle/>
        <a:p>
          <a:r>
            <a:rPr lang="en-US" b="1" smtClean="0"/>
            <a:t>Thu hút các khoản tài trợ và đầu tư</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E9F36D17-2031-4ED4-B2CC-356B0516DC95}">
      <dgm:prSet phldrT="[Text]"/>
      <dgm:spPr>
        <a:solidFill>
          <a:srgbClr val="FFC000"/>
        </a:solidFill>
        <a:ln>
          <a:noFill/>
        </a:ln>
      </dgm:spPr>
      <dgm:t>
        <a:bodyPr/>
        <a:lstStyle/>
        <a:p>
          <a:r>
            <a:rPr lang="en-US" b="1" smtClean="0"/>
            <a:t>Quản lý tiền mặt</a:t>
          </a:r>
          <a:endParaRPr lang="en-US"/>
        </a:p>
      </dgm:t>
    </dgm:pt>
    <dgm:pt modelId="{28436551-5689-4B9A-A1A4-37B6119D6206}" type="parTrans" cxnId="{3BDE3A2E-B6A1-4D29-AD04-54A40485E034}">
      <dgm:prSet/>
      <dgm:spPr/>
      <dgm:t>
        <a:bodyPr/>
        <a:lstStyle/>
        <a:p>
          <a:endParaRPr lang="en-US"/>
        </a:p>
      </dgm:t>
    </dgm:pt>
    <dgm:pt modelId="{03E5F152-5F05-4A19-A7AF-D001BCB2AAC4}" type="sibTrans" cxnId="{3BDE3A2E-B6A1-4D29-AD04-54A40485E034}">
      <dgm:prSet/>
      <dgm:spPr/>
      <dgm:t>
        <a:bodyPr/>
        <a:lstStyle/>
        <a:p>
          <a:endParaRPr lang="en-US"/>
        </a:p>
      </dgm:t>
    </dgm:pt>
    <dgm:pt modelId="{A665B008-6C31-474F-8AB7-3D45EA797163}">
      <dgm:prSet phldrT="[Text]"/>
      <dgm:spPr>
        <a:solidFill>
          <a:srgbClr val="6CB4A6"/>
        </a:solidFill>
        <a:ln>
          <a:noFill/>
        </a:ln>
      </dgm:spPr>
      <dgm:t>
        <a:bodyPr/>
        <a:lstStyle/>
        <a:p>
          <a:r>
            <a:rPr lang="en-US" b="1" smtClean="0"/>
            <a:t>Phân tích sự khác biệt giữa thực tế và kỳ vọng</a:t>
          </a:r>
          <a:endParaRPr lang="en-US"/>
        </a:p>
      </dgm:t>
    </dgm:pt>
    <dgm:pt modelId="{0A5493EE-A13C-4FCC-983A-A458ED8A0222}" type="parTrans" cxnId="{C714760F-E1D9-47FF-A772-5897B363CC4A}">
      <dgm:prSet/>
      <dgm:spPr/>
      <dgm:t>
        <a:bodyPr/>
        <a:lstStyle/>
        <a:p>
          <a:endParaRPr lang="en-US"/>
        </a:p>
      </dgm:t>
    </dgm:pt>
    <dgm:pt modelId="{A5262896-3F2B-4B93-B0F0-616838A65086}" type="sibTrans" cxnId="{C714760F-E1D9-47FF-A772-5897B363CC4A}">
      <dgm:prSet/>
      <dgm:spPr/>
      <dgm:t>
        <a:bodyPr/>
        <a:lstStyle/>
        <a:p>
          <a:endParaRPr lang="en-US"/>
        </a:p>
      </dgm:t>
    </dgm:pt>
    <dgm:pt modelId="{CFBA691F-0287-41AB-B6C3-53B6FAF62F22}">
      <dgm:prSet phldrT="[Text]"/>
      <dgm:spPr>
        <a:solidFill>
          <a:srgbClr val="FFC000"/>
        </a:solidFill>
        <a:ln>
          <a:noFill/>
        </a:ln>
      </dgm:spPr>
      <dgm:t>
        <a:bodyPr/>
        <a:lstStyle/>
        <a:p>
          <a:r>
            <a:rPr lang="en-US" b="1" smtClean="0"/>
            <a:t>Dự báo các yêu cầu tài chính</a:t>
          </a:r>
          <a:endParaRPr lang="en-US"/>
        </a:p>
      </dgm:t>
    </dgm:pt>
    <dgm:pt modelId="{CCD2B721-3112-4059-A74A-3149D658F308}" type="parTrans" cxnId="{3578615D-7307-4594-A62B-8F1818A09045}">
      <dgm:prSet/>
      <dgm:spPr/>
      <dgm:t>
        <a:bodyPr/>
        <a:lstStyle/>
        <a:p>
          <a:endParaRPr lang="en-US"/>
        </a:p>
      </dgm:t>
    </dgm:pt>
    <dgm:pt modelId="{1E997A1D-3EA0-4104-A05E-9EF401DC3342}" type="sibTrans" cxnId="{3578615D-7307-4594-A62B-8F1818A09045}">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6CB4A6"/>
        </a:solidFill>
      </dgm:spPr>
      <dgm:t>
        <a:bodyPr/>
        <a:lstStyle/>
        <a:p>
          <a:endParaRPr lang="en-US"/>
        </a:p>
      </dgm:t>
    </dgm:pt>
    <dgm:pt modelId="{E6912B37-5E64-445D-AC6E-021F4DDD8304}" type="pres">
      <dgm:prSet presAssocID="{A665B008-6C31-474F-8AB7-3D45EA797163}" presName="text_2" presStyleLbl="node1" presStyleIdx="1" presStyleCnt="5">
        <dgm:presLayoutVars>
          <dgm:bulletEnabled val="1"/>
        </dgm:presLayoutVars>
      </dgm:prSet>
      <dgm:spPr/>
      <dgm:t>
        <a:bodyPr/>
        <a:lstStyle/>
        <a:p>
          <a:endParaRPr lang="en-US"/>
        </a:p>
      </dgm:t>
    </dgm:pt>
    <dgm:pt modelId="{7D33B692-8ACF-45F4-8A2E-61D4C7E294E8}" type="pres">
      <dgm:prSet presAssocID="{A665B008-6C31-474F-8AB7-3D45EA797163}" presName="accent_2" presStyleCnt="0"/>
      <dgm:spPr/>
    </dgm:pt>
    <dgm:pt modelId="{BCD7F1ED-D6D3-4006-8D05-1657B32F7F3E}" type="pres">
      <dgm:prSet presAssocID="{A665B008-6C31-474F-8AB7-3D45EA797163}" presName="accentRepeatNode" presStyleLbl="solidFgAcc1" presStyleIdx="1" presStyleCnt="5"/>
      <dgm:spPr>
        <a:solidFill>
          <a:srgbClr val="FFC000"/>
        </a:solidFill>
      </dgm:spPr>
      <dgm:t>
        <a:bodyPr/>
        <a:lstStyle/>
        <a:p>
          <a:endParaRPr lang="en-US"/>
        </a:p>
      </dgm:t>
    </dgm:pt>
    <dgm:pt modelId="{5162926C-D15F-4D9E-B5EF-F359B456BFDC}" type="pres">
      <dgm:prSet presAssocID="{CFBA691F-0287-41AB-B6C3-53B6FAF62F22}" presName="text_3" presStyleLbl="node1" presStyleIdx="2" presStyleCnt="5">
        <dgm:presLayoutVars>
          <dgm:bulletEnabled val="1"/>
        </dgm:presLayoutVars>
      </dgm:prSet>
      <dgm:spPr/>
      <dgm:t>
        <a:bodyPr/>
        <a:lstStyle/>
        <a:p>
          <a:endParaRPr lang="en-US"/>
        </a:p>
      </dgm:t>
    </dgm:pt>
    <dgm:pt modelId="{843FFE8B-D13B-4B40-B902-FB0C85B96436}" type="pres">
      <dgm:prSet presAssocID="{CFBA691F-0287-41AB-B6C3-53B6FAF62F22}" presName="accent_3" presStyleCnt="0"/>
      <dgm:spPr/>
    </dgm:pt>
    <dgm:pt modelId="{3DF560D5-E6B5-4125-AD71-5E401EE1622B}" type="pres">
      <dgm:prSet presAssocID="{CFBA691F-0287-41AB-B6C3-53B6FAF62F22}" presName="accentRepeatNode" presStyleLbl="solidFgAcc1" presStyleIdx="2" presStyleCnt="5"/>
      <dgm:spPr>
        <a:solidFill>
          <a:srgbClr val="6CB4A6"/>
        </a:solidFill>
      </dgm:spPr>
      <dgm:t>
        <a:bodyPr/>
        <a:lstStyle/>
        <a:p>
          <a:endParaRPr lang="en-US"/>
        </a:p>
      </dgm:t>
    </dgm:pt>
    <dgm:pt modelId="{CEA610E0-8E5B-4261-9373-F44A0F256B9B}" type="pres">
      <dgm:prSet presAssocID="{F7C15B5E-C61A-4C75-A38E-CB32B8706709}" presName="text_4" presStyleLbl="node1" presStyleIdx="3" presStyleCnt="5">
        <dgm:presLayoutVars>
          <dgm:bulletEnabled val="1"/>
        </dgm:presLayoutVars>
      </dgm:prSet>
      <dgm:spPr/>
      <dgm:t>
        <a:bodyPr/>
        <a:lstStyle/>
        <a:p>
          <a:endParaRPr lang="en-US"/>
        </a:p>
      </dgm:t>
    </dgm:pt>
    <dgm:pt modelId="{AFF94B85-074A-4F33-9845-D02684F68B6C}" type="pres">
      <dgm:prSet presAssocID="{F7C15B5E-C61A-4C75-A38E-CB32B8706709}" presName="accent_4" presStyleCnt="0"/>
      <dgm:spPr/>
    </dgm:pt>
    <dgm:pt modelId="{3C4FEECA-1254-41E8-BAE8-E45561F0636D}" type="pres">
      <dgm:prSet presAssocID="{F7C15B5E-C61A-4C75-A38E-CB32B8706709}" presName="accentRepeatNode" presStyleLbl="solidFgAcc1" presStyleIdx="3" presStyleCnt="5"/>
      <dgm:spPr>
        <a:solidFill>
          <a:srgbClr val="FFC000"/>
        </a:solidFill>
      </dgm:spPr>
      <dgm:t>
        <a:bodyPr/>
        <a:lstStyle/>
        <a:p>
          <a:endParaRPr lang="en-US"/>
        </a:p>
      </dgm:t>
    </dgm:pt>
    <dgm:pt modelId="{35FD2852-387E-4C44-B92D-9F4F7301E011}" type="pres">
      <dgm:prSet presAssocID="{E9F36D17-2031-4ED4-B2CC-356B0516DC95}" presName="text_5" presStyleLbl="node1" presStyleIdx="4" presStyleCnt="5">
        <dgm:presLayoutVars>
          <dgm:bulletEnabled val="1"/>
        </dgm:presLayoutVars>
      </dgm:prSet>
      <dgm:spPr/>
      <dgm:t>
        <a:bodyPr/>
        <a:lstStyle/>
        <a:p>
          <a:endParaRPr lang="en-US"/>
        </a:p>
      </dgm:t>
    </dgm:pt>
    <dgm:pt modelId="{099E7042-F8FF-4E74-B1D7-2C5574A1C71A}" type="pres">
      <dgm:prSet presAssocID="{E9F36D17-2031-4ED4-B2CC-356B0516DC95}" presName="accent_5" presStyleCnt="0"/>
      <dgm:spPr/>
    </dgm:pt>
    <dgm:pt modelId="{2AD614E7-F44C-48CA-B0A4-DB5339F00F9A}" type="pres">
      <dgm:prSet presAssocID="{E9F36D17-2031-4ED4-B2CC-356B0516DC95}" presName="accentRepeatNode" presStyleLbl="solidFgAcc1" presStyleIdx="4" presStyleCnt="5"/>
      <dgm:spPr>
        <a:solidFill>
          <a:srgbClr val="6CB4A6"/>
        </a:solidFill>
      </dgm:spPr>
      <dgm:t>
        <a:bodyPr/>
        <a:lstStyle/>
        <a:p>
          <a:endParaRPr lang="en-US"/>
        </a:p>
      </dgm:t>
    </dgm:pt>
  </dgm:ptLst>
  <dgm:cxnLst>
    <dgm:cxn modelId="{3BDE3A2E-B6A1-4D29-AD04-54A40485E034}" srcId="{13BF7155-BE45-4CF9-B41C-0D474A570606}" destId="{E9F36D17-2031-4ED4-B2CC-356B0516DC95}" srcOrd="4" destOrd="0" parTransId="{28436551-5689-4B9A-A1A4-37B6119D6206}" sibTransId="{03E5F152-5F05-4A19-A7AF-D001BCB2AAC4}"/>
    <dgm:cxn modelId="{AB152F06-6334-4B7F-9564-F94F50AC4A9A}" srcId="{13BF7155-BE45-4CF9-B41C-0D474A570606}" destId="{F7C15B5E-C61A-4C75-A38E-CB32B8706709}" srcOrd="3" destOrd="0" parTransId="{149E1197-0520-49BD-B274-8CA11AA9A0D5}" sibTransId="{75D448FD-8F9F-4CC2-A5EE-2BC590D6BE90}"/>
    <dgm:cxn modelId="{EB3782A6-3071-40DF-B383-100D660B8E55}" type="presOf" srcId="{F7C15B5E-C61A-4C75-A38E-CB32B8706709}" destId="{CEA610E0-8E5B-4261-9373-F44A0F256B9B}"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7A55B980-AA92-45B4-A16D-78B6377DE862}" type="presOf" srcId="{CFBA691F-0287-41AB-B6C3-53B6FAF62F22}" destId="{5162926C-D15F-4D9E-B5EF-F359B456BFD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C714760F-E1D9-47FF-A772-5897B363CC4A}" srcId="{13BF7155-BE45-4CF9-B41C-0D474A570606}" destId="{A665B008-6C31-474F-8AB7-3D45EA797163}" srcOrd="1" destOrd="0" parTransId="{0A5493EE-A13C-4FCC-983A-A458ED8A0222}" sibTransId="{A5262896-3F2B-4B93-B0F0-616838A65086}"/>
    <dgm:cxn modelId="{7993ABEC-1981-4BCA-B35D-01E47D18948C}" type="presOf" srcId="{FA5E38D6-DC51-4AF6-A245-9E2506A06C37}" destId="{37A7EF96-65AD-4E2C-B45F-63DA6D445E29}" srcOrd="0" destOrd="0" presId="urn:microsoft.com/office/officeart/2008/layout/VerticalCurvedList"/>
    <dgm:cxn modelId="{FAC85F2F-3A39-43E6-82DD-597C3A887EA1}" type="presOf" srcId="{A665B008-6C31-474F-8AB7-3D45EA797163}" destId="{E6912B37-5E64-445D-AC6E-021F4DDD8304}"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9EBE1194-6C9C-4F19-A383-84380F64FFA5}" type="presOf" srcId="{E9F36D17-2031-4ED4-B2CC-356B0516DC95}" destId="{35FD2852-387E-4C44-B92D-9F4F7301E011}" srcOrd="0" destOrd="0" presId="urn:microsoft.com/office/officeart/2008/layout/VerticalCurvedList"/>
    <dgm:cxn modelId="{3578615D-7307-4594-A62B-8F1818A09045}" srcId="{13BF7155-BE45-4CF9-B41C-0D474A570606}" destId="{CFBA691F-0287-41AB-B6C3-53B6FAF62F22}" srcOrd="2" destOrd="0" parTransId="{CCD2B721-3112-4059-A74A-3149D658F308}" sibTransId="{1E997A1D-3EA0-4104-A05E-9EF401DC3342}"/>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16BC45F9-A884-42D2-A34F-C2FD9B6DEC7C}" type="presParOf" srcId="{241F2806-A872-4DC0-88E6-5066154DF9EA}" destId="{E6912B37-5E64-445D-AC6E-021F4DDD8304}" srcOrd="3" destOrd="0" presId="urn:microsoft.com/office/officeart/2008/layout/VerticalCurvedList"/>
    <dgm:cxn modelId="{BF919F0C-44B3-42CD-B537-7DE20E960164}" type="presParOf" srcId="{241F2806-A872-4DC0-88E6-5066154DF9EA}" destId="{7D33B692-8ACF-45F4-8A2E-61D4C7E294E8}" srcOrd="4" destOrd="0" presId="urn:microsoft.com/office/officeart/2008/layout/VerticalCurvedList"/>
    <dgm:cxn modelId="{9A5B89A4-15C6-4231-B314-71C3D69EAF03}" type="presParOf" srcId="{7D33B692-8ACF-45F4-8A2E-61D4C7E294E8}" destId="{BCD7F1ED-D6D3-4006-8D05-1657B32F7F3E}" srcOrd="0" destOrd="0" presId="urn:microsoft.com/office/officeart/2008/layout/VerticalCurvedList"/>
    <dgm:cxn modelId="{4A86474F-C32A-49A5-81EF-69E3880A8EEA}" type="presParOf" srcId="{241F2806-A872-4DC0-88E6-5066154DF9EA}" destId="{5162926C-D15F-4D9E-B5EF-F359B456BFDC}" srcOrd="5" destOrd="0" presId="urn:microsoft.com/office/officeart/2008/layout/VerticalCurvedList"/>
    <dgm:cxn modelId="{6705DFEF-67B6-4A6D-B721-015EB9D0AE8A}" type="presParOf" srcId="{241F2806-A872-4DC0-88E6-5066154DF9EA}" destId="{843FFE8B-D13B-4B40-B902-FB0C85B96436}" srcOrd="6" destOrd="0" presId="urn:microsoft.com/office/officeart/2008/layout/VerticalCurvedList"/>
    <dgm:cxn modelId="{03C1F0DE-85D7-4854-8871-7933390AB4EB}" type="presParOf" srcId="{843FFE8B-D13B-4B40-B902-FB0C85B96436}" destId="{3DF560D5-E6B5-4125-AD71-5E401EE1622B}" srcOrd="0" destOrd="0" presId="urn:microsoft.com/office/officeart/2008/layout/VerticalCurvedList"/>
    <dgm:cxn modelId="{874B13A4-B5A4-40A0-901A-5803CC45236D}" type="presParOf" srcId="{241F2806-A872-4DC0-88E6-5066154DF9EA}" destId="{CEA610E0-8E5B-4261-9373-F44A0F256B9B}" srcOrd="7" destOrd="0" presId="urn:microsoft.com/office/officeart/2008/layout/VerticalCurvedList"/>
    <dgm:cxn modelId="{8E06AFD9-13A0-4430-9D34-5088661C41B6}" type="presParOf" srcId="{241F2806-A872-4DC0-88E6-5066154DF9EA}" destId="{AFF94B85-074A-4F33-9845-D02684F68B6C}" srcOrd="8" destOrd="0" presId="urn:microsoft.com/office/officeart/2008/layout/VerticalCurvedList"/>
    <dgm:cxn modelId="{1079A634-8051-41F6-8E2D-049659DBF0A7}" type="presParOf" srcId="{AFF94B85-074A-4F33-9845-D02684F68B6C}" destId="{3C4FEECA-1254-41E8-BAE8-E45561F0636D}" srcOrd="0" destOrd="0" presId="urn:microsoft.com/office/officeart/2008/layout/VerticalCurvedList"/>
    <dgm:cxn modelId="{8C2221DA-FC5A-458E-A8BE-DE472D1514D1}" type="presParOf" srcId="{241F2806-A872-4DC0-88E6-5066154DF9EA}" destId="{35FD2852-387E-4C44-B92D-9F4F7301E011}" srcOrd="9" destOrd="0" presId="urn:microsoft.com/office/officeart/2008/layout/VerticalCurvedList"/>
    <dgm:cxn modelId="{74F7786D-BF78-4FC0-A9A2-D118302A4DD2}" type="presParOf" srcId="{241F2806-A872-4DC0-88E6-5066154DF9EA}" destId="{099E7042-F8FF-4E74-B1D7-2C5574A1C71A}" srcOrd="10" destOrd="0" presId="urn:microsoft.com/office/officeart/2008/layout/VerticalCurvedList"/>
    <dgm:cxn modelId="{4B68A63C-7C03-47D2-8361-1F67F937B784}" type="presParOf" srcId="{099E7042-F8FF-4E74-B1D7-2C5574A1C71A}" destId="{2AD614E7-F44C-48CA-B0A4-DB5339F00F9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FFC000"/>
        </a:solidFill>
        <a:ln>
          <a:noFill/>
        </a:ln>
      </dgm:spPr>
      <dgm:t>
        <a:bodyPr/>
        <a:lstStyle/>
        <a:p>
          <a:r>
            <a:rPr lang="en-US" b="1" smtClean="0"/>
            <a:t>Tầm nhìn dài hạn</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6CB4A6"/>
        </a:solidFill>
        <a:ln>
          <a:noFill/>
        </a:ln>
      </dgm:spPr>
      <dgm:t>
        <a:bodyPr/>
        <a:lstStyle/>
        <a:p>
          <a:r>
            <a:rPr lang="en-US" b="1" smtClean="0"/>
            <a:t>Đo lường tiến độ</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A665B008-6C31-474F-8AB7-3D45EA797163}">
      <dgm:prSet phldrT="[Text]"/>
      <dgm:spPr>
        <a:solidFill>
          <a:srgbClr val="6CB4A6"/>
        </a:solidFill>
        <a:ln>
          <a:noFill/>
        </a:ln>
      </dgm:spPr>
      <dgm:t>
        <a:bodyPr/>
        <a:lstStyle/>
        <a:p>
          <a:r>
            <a:rPr lang="en-US" b="1" smtClean="0"/>
            <a:t>Phát hiện xu hướng</a:t>
          </a:r>
          <a:endParaRPr lang="en-US"/>
        </a:p>
      </dgm:t>
    </dgm:pt>
    <dgm:pt modelId="{0A5493EE-A13C-4FCC-983A-A458ED8A0222}" type="parTrans" cxnId="{C714760F-E1D9-47FF-A772-5897B363CC4A}">
      <dgm:prSet/>
      <dgm:spPr/>
      <dgm:t>
        <a:bodyPr/>
        <a:lstStyle/>
        <a:p>
          <a:endParaRPr lang="en-US"/>
        </a:p>
      </dgm:t>
    </dgm:pt>
    <dgm:pt modelId="{A5262896-3F2B-4B93-B0F0-616838A65086}" type="sibTrans" cxnId="{C714760F-E1D9-47FF-A772-5897B363CC4A}">
      <dgm:prSet/>
      <dgm:spPr/>
      <dgm:t>
        <a:bodyPr/>
        <a:lstStyle/>
        <a:p>
          <a:endParaRPr lang="en-US"/>
        </a:p>
      </dgm:t>
    </dgm:pt>
    <dgm:pt modelId="{CFBA691F-0287-41AB-B6C3-53B6FAF62F22}">
      <dgm:prSet phldrT="[Text]"/>
      <dgm:spPr>
        <a:solidFill>
          <a:srgbClr val="FFC000"/>
        </a:solidFill>
        <a:ln>
          <a:noFill/>
        </a:ln>
      </dgm:spPr>
      <dgm:t>
        <a:bodyPr/>
        <a:lstStyle/>
        <a:p>
          <a:r>
            <a:rPr lang="en-US" b="1" smtClean="0"/>
            <a:t>Xác định các khoản chi ưu tiên</a:t>
          </a:r>
          <a:endParaRPr lang="en-US"/>
        </a:p>
      </dgm:t>
    </dgm:pt>
    <dgm:pt modelId="{CCD2B721-3112-4059-A74A-3149D658F308}" type="parTrans" cxnId="{3578615D-7307-4594-A62B-8F1818A09045}">
      <dgm:prSet/>
      <dgm:spPr/>
      <dgm:t>
        <a:bodyPr/>
        <a:lstStyle/>
        <a:p>
          <a:endParaRPr lang="en-US"/>
        </a:p>
      </dgm:t>
    </dgm:pt>
    <dgm:pt modelId="{1E997A1D-3EA0-4104-A05E-9EF401DC3342}" type="sibTrans" cxnId="{3578615D-7307-4594-A62B-8F1818A09045}">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4"/>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4"/>
      <dgm:spPr/>
    </dgm:pt>
    <dgm:pt modelId="{FE5DACDC-D204-4196-9D90-2C749A97F532}" type="pres">
      <dgm:prSet presAssocID="{13BF7155-BE45-4CF9-B41C-0D474A570606}" presName="dstNode" presStyleLbl="node1" presStyleIdx="0" presStyleCnt="4"/>
      <dgm:spPr/>
    </dgm:pt>
    <dgm:pt modelId="{403524E3-91F6-45AB-B12F-51339F9DFC8C}" type="pres">
      <dgm:prSet presAssocID="{5A1B949C-74D4-408C-BF4F-71E7093C8B8A}" presName="text_1" presStyleLbl="node1" presStyleIdx="0" presStyleCnt="4">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4"/>
      <dgm:spPr>
        <a:solidFill>
          <a:srgbClr val="6CB4A6"/>
        </a:solidFill>
      </dgm:spPr>
      <dgm:t>
        <a:bodyPr/>
        <a:lstStyle/>
        <a:p>
          <a:endParaRPr lang="en-US"/>
        </a:p>
      </dgm:t>
    </dgm:pt>
    <dgm:pt modelId="{E6912B37-5E64-445D-AC6E-021F4DDD8304}" type="pres">
      <dgm:prSet presAssocID="{A665B008-6C31-474F-8AB7-3D45EA797163}" presName="text_2" presStyleLbl="node1" presStyleIdx="1" presStyleCnt="4">
        <dgm:presLayoutVars>
          <dgm:bulletEnabled val="1"/>
        </dgm:presLayoutVars>
      </dgm:prSet>
      <dgm:spPr/>
      <dgm:t>
        <a:bodyPr/>
        <a:lstStyle/>
        <a:p>
          <a:endParaRPr lang="en-US"/>
        </a:p>
      </dgm:t>
    </dgm:pt>
    <dgm:pt modelId="{7D33B692-8ACF-45F4-8A2E-61D4C7E294E8}" type="pres">
      <dgm:prSet presAssocID="{A665B008-6C31-474F-8AB7-3D45EA797163}" presName="accent_2" presStyleCnt="0"/>
      <dgm:spPr/>
    </dgm:pt>
    <dgm:pt modelId="{BCD7F1ED-D6D3-4006-8D05-1657B32F7F3E}" type="pres">
      <dgm:prSet presAssocID="{A665B008-6C31-474F-8AB7-3D45EA797163}" presName="accentRepeatNode" presStyleLbl="solidFgAcc1" presStyleIdx="1" presStyleCnt="4"/>
      <dgm:spPr>
        <a:solidFill>
          <a:srgbClr val="FFC000"/>
        </a:solidFill>
      </dgm:spPr>
      <dgm:t>
        <a:bodyPr/>
        <a:lstStyle/>
        <a:p>
          <a:endParaRPr lang="en-US"/>
        </a:p>
      </dgm:t>
    </dgm:pt>
    <dgm:pt modelId="{5162926C-D15F-4D9E-B5EF-F359B456BFDC}" type="pres">
      <dgm:prSet presAssocID="{CFBA691F-0287-41AB-B6C3-53B6FAF62F22}" presName="text_3" presStyleLbl="node1" presStyleIdx="2" presStyleCnt="4">
        <dgm:presLayoutVars>
          <dgm:bulletEnabled val="1"/>
        </dgm:presLayoutVars>
      </dgm:prSet>
      <dgm:spPr/>
      <dgm:t>
        <a:bodyPr/>
        <a:lstStyle/>
        <a:p>
          <a:endParaRPr lang="en-US"/>
        </a:p>
      </dgm:t>
    </dgm:pt>
    <dgm:pt modelId="{843FFE8B-D13B-4B40-B902-FB0C85B96436}" type="pres">
      <dgm:prSet presAssocID="{CFBA691F-0287-41AB-B6C3-53B6FAF62F22}" presName="accent_3" presStyleCnt="0"/>
      <dgm:spPr/>
    </dgm:pt>
    <dgm:pt modelId="{3DF560D5-E6B5-4125-AD71-5E401EE1622B}" type="pres">
      <dgm:prSet presAssocID="{CFBA691F-0287-41AB-B6C3-53B6FAF62F22}" presName="accentRepeatNode" presStyleLbl="solidFgAcc1" presStyleIdx="2" presStyleCnt="4"/>
      <dgm:spPr>
        <a:solidFill>
          <a:srgbClr val="6CB4A6"/>
        </a:solidFill>
      </dgm:spPr>
      <dgm:t>
        <a:bodyPr/>
        <a:lstStyle/>
        <a:p>
          <a:endParaRPr lang="en-US"/>
        </a:p>
      </dgm:t>
    </dgm:pt>
    <dgm:pt modelId="{CEA610E0-8E5B-4261-9373-F44A0F256B9B}" type="pres">
      <dgm:prSet presAssocID="{F7C15B5E-C61A-4C75-A38E-CB32B8706709}" presName="text_4" presStyleLbl="node1" presStyleIdx="3" presStyleCnt="4">
        <dgm:presLayoutVars>
          <dgm:bulletEnabled val="1"/>
        </dgm:presLayoutVars>
      </dgm:prSet>
      <dgm:spPr/>
      <dgm:t>
        <a:bodyPr/>
        <a:lstStyle/>
        <a:p>
          <a:endParaRPr lang="en-US"/>
        </a:p>
      </dgm:t>
    </dgm:pt>
    <dgm:pt modelId="{AFF94B85-074A-4F33-9845-D02684F68B6C}" type="pres">
      <dgm:prSet presAssocID="{F7C15B5E-C61A-4C75-A38E-CB32B8706709}" presName="accent_4" presStyleCnt="0"/>
      <dgm:spPr/>
    </dgm:pt>
    <dgm:pt modelId="{3C4FEECA-1254-41E8-BAE8-E45561F0636D}" type="pres">
      <dgm:prSet presAssocID="{F7C15B5E-C61A-4C75-A38E-CB32B8706709}" presName="accentRepeatNode" presStyleLbl="solidFgAcc1" presStyleIdx="3" presStyleCnt="4"/>
      <dgm:spPr>
        <a:solidFill>
          <a:srgbClr val="FFC000"/>
        </a:solidFill>
      </dgm:spPr>
      <dgm:t>
        <a:bodyPr/>
        <a:lstStyle/>
        <a:p>
          <a:endParaRPr lang="en-US"/>
        </a:p>
      </dgm:t>
    </dgm:pt>
  </dgm:ptLst>
  <dgm:cxnLst>
    <dgm:cxn modelId="{AB152F06-6334-4B7F-9564-F94F50AC4A9A}" srcId="{13BF7155-BE45-4CF9-B41C-0D474A570606}" destId="{F7C15B5E-C61A-4C75-A38E-CB32B8706709}" srcOrd="3" destOrd="0" parTransId="{149E1197-0520-49BD-B274-8CA11AA9A0D5}" sibTransId="{75D448FD-8F9F-4CC2-A5EE-2BC590D6BE90}"/>
    <dgm:cxn modelId="{EB3782A6-3071-40DF-B383-100D660B8E55}" type="presOf" srcId="{F7C15B5E-C61A-4C75-A38E-CB32B8706709}" destId="{CEA610E0-8E5B-4261-9373-F44A0F256B9B}"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7A55B980-AA92-45B4-A16D-78B6377DE862}" type="presOf" srcId="{CFBA691F-0287-41AB-B6C3-53B6FAF62F22}" destId="{5162926C-D15F-4D9E-B5EF-F359B456BFD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C714760F-E1D9-47FF-A772-5897B363CC4A}" srcId="{13BF7155-BE45-4CF9-B41C-0D474A570606}" destId="{A665B008-6C31-474F-8AB7-3D45EA797163}" srcOrd="1" destOrd="0" parTransId="{0A5493EE-A13C-4FCC-983A-A458ED8A0222}" sibTransId="{A5262896-3F2B-4B93-B0F0-616838A65086}"/>
    <dgm:cxn modelId="{7993ABEC-1981-4BCA-B35D-01E47D18948C}" type="presOf" srcId="{FA5E38D6-DC51-4AF6-A245-9E2506A06C37}" destId="{37A7EF96-65AD-4E2C-B45F-63DA6D445E29}" srcOrd="0" destOrd="0" presId="urn:microsoft.com/office/officeart/2008/layout/VerticalCurvedList"/>
    <dgm:cxn modelId="{FAC85F2F-3A39-43E6-82DD-597C3A887EA1}" type="presOf" srcId="{A665B008-6C31-474F-8AB7-3D45EA797163}" destId="{E6912B37-5E64-445D-AC6E-021F4DDD8304}"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3578615D-7307-4594-A62B-8F1818A09045}" srcId="{13BF7155-BE45-4CF9-B41C-0D474A570606}" destId="{CFBA691F-0287-41AB-B6C3-53B6FAF62F22}" srcOrd="2" destOrd="0" parTransId="{CCD2B721-3112-4059-A74A-3149D658F308}" sibTransId="{1E997A1D-3EA0-4104-A05E-9EF401DC3342}"/>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16BC45F9-A884-42D2-A34F-C2FD9B6DEC7C}" type="presParOf" srcId="{241F2806-A872-4DC0-88E6-5066154DF9EA}" destId="{E6912B37-5E64-445D-AC6E-021F4DDD8304}" srcOrd="3" destOrd="0" presId="urn:microsoft.com/office/officeart/2008/layout/VerticalCurvedList"/>
    <dgm:cxn modelId="{BF919F0C-44B3-42CD-B537-7DE20E960164}" type="presParOf" srcId="{241F2806-A872-4DC0-88E6-5066154DF9EA}" destId="{7D33B692-8ACF-45F4-8A2E-61D4C7E294E8}" srcOrd="4" destOrd="0" presId="urn:microsoft.com/office/officeart/2008/layout/VerticalCurvedList"/>
    <dgm:cxn modelId="{9A5B89A4-15C6-4231-B314-71C3D69EAF03}" type="presParOf" srcId="{7D33B692-8ACF-45F4-8A2E-61D4C7E294E8}" destId="{BCD7F1ED-D6D3-4006-8D05-1657B32F7F3E}" srcOrd="0" destOrd="0" presId="urn:microsoft.com/office/officeart/2008/layout/VerticalCurvedList"/>
    <dgm:cxn modelId="{4A86474F-C32A-49A5-81EF-69E3880A8EEA}" type="presParOf" srcId="{241F2806-A872-4DC0-88E6-5066154DF9EA}" destId="{5162926C-D15F-4D9E-B5EF-F359B456BFDC}" srcOrd="5" destOrd="0" presId="urn:microsoft.com/office/officeart/2008/layout/VerticalCurvedList"/>
    <dgm:cxn modelId="{6705DFEF-67B6-4A6D-B721-015EB9D0AE8A}" type="presParOf" srcId="{241F2806-A872-4DC0-88E6-5066154DF9EA}" destId="{843FFE8B-D13B-4B40-B902-FB0C85B96436}" srcOrd="6" destOrd="0" presId="urn:microsoft.com/office/officeart/2008/layout/VerticalCurvedList"/>
    <dgm:cxn modelId="{03C1F0DE-85D7-4854-8871-7933390AB4EB}" type="presParOf" srcId="{843FFE8B-D13B-4B40-B902-FB0C85B96436}" destId="{3DF560D5-E6B5-4125-AD71-5E401EE1622B}" srcOrd="0" destOrd="0" presId="urn:microsoft.com/office/officeart/2008/layout/VerticalCurvedList"/>
    <dgm:cxn modelId="{874B13A4-B5A4-40A0-901A-5803CC45236D}" type="presParOf" srcId="{241F2806-A872-4DC0-88E6-5066154DF9EA}" destId="{CEA610E0-8E5B-4261-9373-F44A0F256B9B}" srcOrd="7" destOrd="0" presId="urn:microsoft.com/office/officeart/2008/layout/VerticalCurvedList"/>
    <dgm:cxn modelId="{8E06AFD9-13A0-4430-9D34-5088661C41B6}" type="presParOf" srcId="{241F2806-A872-4DC0-88E6-5066154DF9EA}" destId="{AFF94B85-074A-4F33-9845-D02684F68B6C}" srcOrd="8" destOrd="0" presId="urn:microsoft.com/office/officeart/2008/layout/VerticalCurvedList"/>
    <dgm:cxn modelId="{1079A634-8051-41F6-8E2D-049659DBF0A7}" type="presParOf" srcId="{AFF94B85-074A-4F33-9845-D02684F68B6C}"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b="1" smtClean="0"/>
            <a:t>Kế hoạch tài chính</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Kế hoạch tài trợ</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E9F36D17-2031-4ED4-B2CC-356B0516DC95}">
      <dgm:prSet phldrT="[Text]"/>
      <dgm:spPr>
        <a:solidFill>
          <a:srgbClr val="CC6600"/>
        </a:solidFill>
        <a:ln>
          <a:noFill/>
        </a:ln>
      </dgm:spPr>
      <dgm:t>
        <a:bodyPr/>
        <a:lstStyle/>
        <a:p>
          <a:r>
            <a:rPr lang="en-US" b="1" smtClean="0"/>
            <a:t>Kế hoạch ngân sách</a:t>
          </a:r>
          <a:endParaRPr lang="en-US"/>
        </a:p>
      </dgm:t>
    </dgm:pt>
    <dgm:pt modelId="{28436551-5689-4B9A-A1A4-37B6119D6206}" type="parTrans" cxnId="{3BDE3A2E-B6A1-4D29-AD04-54A40485E034}">
      <dgm:prSet/>
      <dgm:spPr/>
      <dgm:t>
        <a:bodyPr/>
        <a:lstStyle/>
        <a:p>
          <a:endParaRPr lang="en-US"/>
        </a:p>
      </dgm:t>
    </dgm:pt>
    <dgm:pt modelId="{03E5F152-5F05-4A19-A7AF-D001BCB2AAC4}" type="sibTrans" cxnId="{3BDE3A2E-B6A1-4D29-AD04-54A40485E034}">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3"/>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3"/>
      <dgm:spPr/>
    </dgm:pt>
    <dgm:pt modelId="{FE5DACDC-D204-4196-9D90-2C749A97F532}" type="pres">
      <dgm:prSet presAssocID="{13BF7155-BE45-4CF9-B41C-0D474A570606}" presName="dstNode" presStyleLbl="node1" presStyleIdx="0" presStyleCnt="3"/>
      <dgm:spPr/>
    </dgm:pt>
    <dgm:pt modelId="{403524E3-91F6-45AB-B12F-51339F9DFC8C}" type="pres">
      <dgm:prSet presAssocID="{5A1B949C-74D4-408C-BF4F-71E7093C8B8A}" presName="text_1" presStyleLbl="node1" presStyleIdx="0" presStyleCnt="3">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3"/>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3">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3"/>
      <dgm:spPr>
        <a:solidFill>
          <a:srgbClr val="CC6600"/>
        </a:solidFill>
      </dgm:spPr>
      <dgm:t>
        <a:bodyPr/>
        <a:lstStyle/>
        <a:p>
          <a:endParaRPr lang="en-US"/>
        </a:p>
      </dgm:t>
    </dgm:pt>
    <dgm:pt modelId="{109E42F4-FAC9-4997-A978-751FECA3BA76}" type="pres">
      <dgm:prSet presAssocID="{E9F36D17-2031-4ED4-B2CC-356B0516DC95}" presName="text_3" presStyleLbl="node1" presStyleIdx="2" presStyleCnt="3">
        <dgm:presLayoutVars>
          <dgm:bulletEnabled val="1"/>
        </dgm:presLayoutVars>
      </dgm:prSet>
      <dgm:spPr/>
      <dgm:t>
        <a:bodyPr/>
        <a:lstStyle/>
        <a:p>
          <a:endParaRPr lang="en-US"/>
        </a:p>
      </dgm:t>
    </dgm:pt>
    <dgm:pt modelId="{C26ADD21-A4CF-4316-A894-88D77448D2D1}" type="pres">
      <dgm:prSet presAssocID="{E9F36D17-2031-4ED4-B2CC-356B0516DC95}" presName="accent_3" presStyleCnt="0"/>
      <dgm:spPr/>
    </dgm:pt>
    <dgm:pt modelId="{2AD614E7-F44C-48CA-B0A4-DB5339F00F9A}" type="pres">
      <dgm:prSet presAssocID="{E9F36D17-2031-4ED4-B2CC-356B0516DC95}" presName="accentRepeatNode" presStyleLbl="solidFgAcc1" presStyleIdx="2" presStyleCnt="3"/>
      <dgm:spPr>
        <a:solidFill>
          <a:srgbClr val="FFC000"/>
        </a:solidFill>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3A635F83-8A48-4F06-AA3A-98E829F4B7D1}" type="presOf" srcId="{E9F36D17-2031-4ED4-B2CC-356B0516DC95}" destId="{109E42F4-FAC9-4997-A978-751FECA3BA76}" srcOrd="0" destOrd="0" presId="urn:microsoft.com/office/officeart/2008/layout/VerticalCurvedList"/>
    <dgm:cxn modelId="{3BDE3A2E-B6A1-4D29-AD04-54A40485E034}" srcId="{13BF7155-BE45-4CF9-B41C-0D474A570606}" destId="{E9F36D17-2031-4ED4-B2CC-356B0516DC95}" srcOrd="2" destOrd="0" parTransId="{28436551-5689-4B9A-A1A4-37B6119D6206}" sibTransId="{03E5F152-5F05-4A19-A7AF-D001BCB2AAC4}"/>
    <dgm:cxn modelId="{AB152F06-6334-4B7F-9564-F94F50AC4A9A}" srcId="{13BF7155-BE45-4CF9-B41C-0D474A570606}" destId="{F7C15B5E-C61A-4C75-A38E-CB32B8706709}" srcOrd="1" destOrd="0" parTransId="{149E1197-0520-49BD-B274-8CA11AA9A0D5}" sibTransId="{75D448FD-8F9F-4CC2-A5EE-2BC590D6BE90}"/>
    <dgm:cxn modelId="{0706EEE6-477C-4DCB-B530-51E51F6CE2A2}" srcId="{13BF7155-BE45-4CF9-B41C-0D474A570606}" destId="{5A1B949C-74D4-408C-BF4F-71E7093C8B8A}" srcOrd="0" destOrd="0" parTransId="{AE599B2E-FDDE-42F4-920E-072EB70282DC}" sibTransId="{FA5E38D6-DC51-4AF6-A245-9E2506A06C37}"/>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0D9E9328-C8AF-4277-9343-4C4AAD74142C}" type="presParOf" srcId="{241F2806-A872-4DC0-88E6-5066154DF9EA}" destId="{109E42F4-FAC9-4997-A978-751FECA3BA76}" srcOrd="5" destOrd="0" presId="urn:microsoft.com/office/officeart/2008/layout/VerticalCurvedList"/>
    <dgm:cxn modelId="{6DE38B3C-0FD4-4A5B-8A9A-DBBA5EB8374B}" type="presParOf" srcId="{241F2806-A872-4DC0-88E6-5066154DF9EA}" destId="{C26ADD21-A4CF-4316-A894-88D77448D2D1}" srcOrd="6" destOrd="0" presId="urn:microsoft.com/office/officeart/2008/layout/VerticalCurvedList"/>
    <dgm:cxn modelId="{19E34091-3842-4634-98A6-F1C7621B18FF}" type="presParOf" srcId="{C26ADD21-A4CF-4316-A894-88D77448D2D1}" destId="{2AD614E7-F44C-48CA-B0A4-DB5339F00F9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18E2263-232D-4420-A064-1932F1134377}" type="doc">
      <dgm:prSet loTypeId="urn:microsoft.com/office/officeart/2009/3/layout/HorizontalOrganizationChart" loCatId="hierarchy" qsTypeId="urn:microsoft.com/office/officeart/2005/8/quickstyle/3d7" qsCatId="3D" csTypeId="urn:microsoft.com/office/officeart/2005/8/colors/accent1_2" csCatId="accent1" phldr="1"/>
      <dgm:spPr/>
      <dgm:t>
        <a:bodyPr/>
        <a:lstStyle/>
        <a:p>
          <a:endParaRPr lang="en-US"/>
        </a:p>
      </dgm:t>
    </dgm:pt>
    <dgm:pt modelId="{23A7E4B7-DC00-4679-B7FF-F92EA2DED9A7}">
      <dgm:prSet phldrT="[Text]"/>
      <dgm:spPr>
        <a:solidFill>
          <a:schemeClr val="accent5">
            <a:lumMod val="50000"/>
          </a:schemeClr>
        </a:solidFill>
      </dgm:spPr>
      <dgm:t>
        <a:bodyPr/>
        <a:lstStyle/>
        <a:p>
          <a:r>
            <a:rPr lang="en-US" smtClean="0">
              <a:solidFill>
                <a:schemeClr val="bg1"/>
              </a:solidFill>
            </a:rPr>
            <a:t>Kế hoạch tài chính bao gồm</a:t>
          </a:r>
          <a:endParaRPr lang="en-US">
            <a:solidFill>
              <a:schemeClr val="bg1"/>
            </a:solidFill>
          </a:endParaRPr>
        </a:p>
      </dgm:t>
    </dgm:pt>
    <dgm:pt modelId="{56B76953-DCBE-44CA-98EF-97B5993E1CEE}" type="parTrans" cxnId="{A2D99D40-1BCE-4EDD-B491-E3C067816B54}">
      <dgm:prSet/>
      <dgm:spPr/>
      <dgm:t>
        <a:bodyPr/>
        <a:lstStyle/>
        <a:p>
          <a:endParaRPr lang="en-US"/>
        </a:p>
      </dgm:t>
    </dgm:pt>
    <dgm:pt modelId="{037509A8-ED25-4723-AABA-AADEA917E0ED}" type="sibTrans" cxnId="{A2D99D40-1BCE-4EDD-B491-E3C067816B54}">
      <dgm:prSet/>
      <dgm:spPr/>
      <dgm:t>
        <a:bodyPr/>
        <a:lstStyle/>
        <a:p>
          <a:endParaRPr lang="en-US"/>
        </a:p>
      </dgm:t>
    </dgm:pt>
    <dgm:pt modelId="{2B426A6B-2BB9-48E4-99B5-2F6F72A99388}">
      <dgm:prSet phldrT="[Text]"/>
      <dgm:spPr>
        <a:solidFill>
          <a:srgbClr val="6666FF"/>
        </a:solidFill>
      </dgm:spPr>
      <dgm:t>
        <a:bodyPr/>
        <a:lstStyle/>
        <a:p>
          <a:r>
            <a:rPr lang="en-US" smtClean="0">
              <a:solidFill>
                <a:schemeClr val="bg1"/>
              </a:solidFill>
            </a:rPr>
            <a:t>Nhu cầu vốn </a:t>
          </a:r>
          <a:endParaRPr lang="en-US">
            <a:solidFill>
              <a:schemeClr val="bg1"/>
            </a:solidFill>
          </a:endParaRPr>
        </a:p>
      </dgm:t>
    </dgm:pt>
    <dgm:pt modelId="{2B033FBB-D276-4ABC-B91A-F364C98D347E}" type="parTrans" cxnId="{3215E5A0-D378-43CC-BC97-B93E1F3F80A4}">
      <dgm:prSet/>
      <dgm:spPr>
        <a:ln>
          <a:solidFill>
            <a:srgbClr val="C00000"/>
          </a:solidFill>
        </a:ln>
      </dgm:spPr>
      <dgm:t>
        <a:bodyPr/>
        <a:lstStyle/>
        <a:p>
          <a:endParaRPr lang="en-US"/>
        </a:p>
      </dgm:t>
    </dgm:pt>
    <dgm:pt modelId="{7906050B-39B7-4B21-BD91-E741BA94E4CC}" type="sibTrans" cxnId="{3215E5A0-D378-43CC-BC97-B93E1F3F80A4}">
      <dgm:prSet/>
      <dgm:spPr/>
      <dgm:t>
        <a:bodyPr/>
        <a:lstStyle/>
        <a:p>
          <a:endParaRPr lang="en-US"/>
        </a:p>
      </dgm:t>
    </dgm:pt>
    <dgm:pt modelId="{C0D8794C-EB21-4A4A-BFDA-51F414844190}">
      <dgm:prSet phldrT="[Text]"/>
      <dgm:spPr>
        <a:solidFill>
          <a:srgbClr val="0070C0"/>
        </a:solidFill>
      </dgm:spPr>
      <dgm:t>
        <a:bodyPr/>
        <a:lstStyle/>
        <a:p>
          <a:r>
            <a:rPr lang="en-US" smtClean="0">
              <a:solidFill>
                <a:schemeClr val="bg1"/>
              </a:solidFill>
            </a:rPr>
            <a:t>Nguồn vốn</a:t>
          </a:r>
          <a:endParaRPr lang="en-US">
            <a:solidFill>
              <a:schemeClr val="bg1"/>
            </a:solidFill>
          </a:endParaRPr>
        </a:p>
      </dgm:t>
    </dgm:pt>
    <dgm:pt modelId="{062F15A3-6A15-4B0C-A3E7-85CD14ECFAC8}" type="parTrans" cxnId="{945AABB5-076D-4EA3-9C4A-EA2B53A2D8BF}">
      <dgm:prSet/>
      <dgm:spPr>
        <a:ln>
          <a:solidFill>
            <a:srgbClr val="C00000"/>
          </a:solidFill>
        </a:ln>
      </dgm:spPr>
      <dgm:t>
        <a:bodyPr/>
        <a:lstStyle/>
        <a:p>
          <a:endParaRPr lang="en-US"/>
        </a:p>
      </dgm:t>
    </dgm:pt>
    <dgm:pt modelId="{FDE897B4-C2C5-490E-A5E7-1B0E38C9EB60}" type="sibTrans" cxnId="{945AABB5-076D-4EA3-9C4A-EA2B53A2D8BF}">
      <dgm:prSet/>
      <dgm:spPr/>
      <dgm:t>
        <a:bodyPr/>
        <a:lstStyle/>
        <a:p>
          <a:endParaRPr lang="en-US"/>
        </a:p>
      </dgm:t>
    </dgm:pt>
    <dgm:pt modelId="{2D8AAC73-C0FF-4F79-8E05-A87A6BB94573}" type="pres">
      <dgm:prSet presAssocID="{C18E2263-232D-4420-A064-1932F1134377}" presName="hierChild1" presStyleCnt="0">
        <dgm:presLayoutVars>
          <dgm:orgChart val="1"/>
          <dgm:chPref val="1"/>
          <dgm:dir/>
          <dgm:animOne val="branch"/>
          <dgm:animLvl val="lvl"/>
          <dgm:resizeHandles/>
        </dgm:presLayoutVars>
      </dgm:prSet>
      <dgm:spPr/>
    </dgm:pt>
    <dgm:pt modelId="{08B52DF9-00FC-45AC-BA6B-8B7A5F37BE3E}" type="pres">
      <dgm:prSet presAssocID="{23A7E4B7-DC00-4679-B7FF-F92EA2DED9A7}" presName="hierRoot1" presStyleCnt="0">
        <dgm:presLayoutVars>
          <dgm:hierBranch val="init"/>
        </dgm:presLayoutVars>
      </dgm:prSet>
      <dgm:spPr/>
    </dgm:pt>
    <dgm:pt modelId="{02265E8A-9921-44AD-B116-D91EFB32C124}" type="pres">
      <dgm:prSet presAssocID="{23A7E4B7-DC00-4679-B7FF-F92EA2DED9A7}" presName="rootComposite1" presStyleCnt="0"/>
      <dgm:spPr/>
    </dgm:pt>
    <dgm:pt modelId="{94A73EC1-7F7E-42E4-AC72-106B0F00211D}" type="pres">
      <dgm:prSet presAssocID="{23A7E4B7-DC00-4679-B7FF-F92EA2DED9A7}" presName="rootText1" presStyleLbl="node0" presStyleIdx="0" presStyleCnt="1">
        <dgm:presLayoutVars>
          <dgm:chPref val="3"/>
        </dgm:presLayoutVars>
      </dgm:prSet>
      <dgm:spPr/>
      <dgm:t>
        <a:bodyPr/>
        <a:lstStyle/>
        <a:p>
          <a:endParaRPr lang="en-US"/>
        </a:p>
      </dgm:t>
    </dgm:pt>
    <dgm:pt modelId="{8278C1E0-ACC6-4E50-A98C-682218BA59DB}" type="pres">
      <dgm:prSet presAssocID="{23A7E4B7-DC00-4679-B7FF-F92EA2DED9A7}" presName="rootConnector1" presStyleLbl="node1" presStyleIdx="0" presStyleCnt="0"/>
      <dgm:spPr/>
    </dgm:pt>
    <dgm:pt modelId="{30DDB703-83DD-4961-95EE-2B551F94C64D}" type="pres">
      <dgm:prSet presAssocID="{23A7E4B7-DC00-4679-B7FF-F92EA2DED9A7}" presName="hierChild2" presStyleCnt="0"/>
      <dgm:spPr/>
    </dgm:pt>
    <dgm:pt modelId="{1D0945A2-0212-45DE-B086-CF35BD65F64E}" type="pres">
      <dgm:prSet presAssocID="{2B033FBB-D276-4ABC-B91A-F364C98D347E}" presName="Name64" presStyleLbl="parChTrans1D2" presStyleIdx="0" presStyleCnt="2"/>
      <dgm:spPr/>
    </dgm:pt>
    <dgm:pt modelId="{0154B541-17A1-41B9-BAF1-530B84D1C5C3}" type="pres">
      <dgm:prSet presAssocID="{2B426A6B-2BB9-48E4-99B5-2F6F72A99388}" presName="hierRoot2" presStyleCnt="0">
        <dgm:presLayoutVars>
          <dgm:hierBranch val="init"/>
        </dgm:presLayoutVars>
      </dgm:prSet>
      <dgm:spPr/>
    </dgm:pt>
    <dgm:pt modelId="{AB8E7C7F-9951-419B-AA93-23231E5FF16E}" type="pres">
      <dgm:prSet presAssocID="{2B426A6B-2BB9-48E4-99B5-2F6F72A99388}" presName="rootComposite" presStyleCnt="0"/>
      <dgm:spPr/>
    </dgm:pt>
    <dgm:pt modelId="{41F1A700-3114-4B62-A7AA-EF1A4C08BBDE}" type="pres">
      <dgm:prSet presAssocID="{2B426A6B-2BB9-48E4-99B5-2F6F72A99388}" presName="rootText" presStyleLbl="node2" presStyleIdx="0" presStyleCnt="2">
        <dgm:presLayoutVars>
          <dgm:chPref val="3"/>
        </dgm:presLayoutVars>
      </dgm:prSet>
      <dgm:spPr/>
      <dgm:t>
        <a:bodyPr/>
        <a:lstStyle/>
        <a:p>
          <a:endParaRPr lang="en-US"/>
        </a:p>
      </dgm:t>
    </dgm:pt>
    <dgm:pt modelId="{D9C761C2-E43C-4BEB-B2BA-DEB1E5B5920D}" type="pres">
      <dgm:prSet presAssocID="{2B426A6B-2BB9-48E4-99B5-2F6F72A99388}" presName="rootConnector" presStyleLbl="node2" presStyleIdx="0" presStyleCnt="2"/>
      <dgm:spPr/>
    </dgm:pt>
    <dgm:pt modelId="{E434D72A-8CC9-4AB5-B354-14758D0A0D89}" type="pres">
      <dgm:prSet presAssocID="{2B426A6B-2BB9-48E4-99B5-2F6F72A99388}" presName="hierChild4" presStyleCnt="0"/>
      <dgm:spPr/>
    </dgm:pt>
    <dgm:pt modelId="{46A6FD09-6815-4753-87E0-0219EB2C60BF}" type="pres">
      <dgm:prSet presAssocID="{2B426A6B-2BB9-48E4-99B5-2F6F72A99388}" presName="hierChild5" presStyleCnt="0"/>
      <dgm:spPr/>
    </dgm:pt>
    <dgm:pt modelId="{E3F773E0-4B12-4238-93B7-F4A1AA576425}" type="pres">
      <dgm:prSet presAssocID="{062F15A3-6A15-4B0C-A3E7-85CD14ECFAC8}" presName="Name64" presStyleLbl="parChTrans1D2" presStyleIdx="1" presStyleCnt="2"/>
      <dgm:spPr/>
    </dgm:pt>
    <dgm:pt modelId="{FB3FA0FC-45A6-4C5C-84E1-4180B676CCBE}" type="pres">
      <dgm:prSet presAssocID="{C0D8794C-EB21-4A4A-BFDA-51F414844190}" presName="hierRoot2" presStyleCnt="0">
        <dgm:presLayoutVars>
          <dgm:hierBranch val="init"/>
        </dgm:presLayoutVars>
      </dgm:prSet>
      <dgm:spPr/>
    </dgm:pt>
    <dgm:pt modelId="{1BDA6CB5-9FF2-49A8-A720-7BF32D4743C6}" type="pres">
      <dgm:prSet presAssocID="{C0D8794C-EB21-4A4A-BFDA-51F414844190}" presName="rootComposite" presStyleCnt="0"/>
      <dgm:spPr/>
    </dgm:pt>
    <dgm:pt modelId="{92115659-23E3-48FC-AB68-CAEB5B5B28D8}" type="pres">
      <dgm:prSet presAssocID="{C0D8794C-EB21-4A4A-BFDA-51F414844190}" presName="rootText" presStyleLbl="node2" presStyleIdx="1" presStyleCnt="2">
        <dgm:presLayoutVars>
          <dgm:chPref val="3"/>
        </dgm:presLayoutVars>
      </dgm:prSet>
      <dgm:spPr/>
      <dgm:t>
        <a:bodyPr/>
        <a:lstStyle/>
        <a:p>
          <a:endParaRPr lang="en-US"/>
        </a:p>
      </dgm:t>
    </dgm:pt>
    <dgm:pt modelId="{E2E1DDC4-5B23-464B-AB70-05A2DCEE637D}" type="pres">
      <dgm:prSet presAssocID="{C0D8794C-EB21-4A4A-BFDA-51F414844190}" presName="rootConnector" presStyleLbl="node2" presStyleIdx="1" presStyleCnt="2"/>
      <dgm:spPr/>
    </dgm:pt>
    <dgm:pt modelId="{59617B28-6815-478A-83CA-27E4588A7762}" type="pres">
      <dgm:prSet presAssocID="{C0D8794C-EB21-4A4A-BFDA-51F414844190}" presName="hierChild4" presStyleCnt="0"/>
      <dgm:spPr/>
    </dgm:pt>
    <dgm:pt modelId="{CB288DBD-72C2-491F-80AF-CC50E245ECE1}" type="pres">
      <dgm:prSet presAssocID="{C0D8794C-EB21-4A4A-BFDA-51F414844190}" presName="hierChild5" presStyleCnt="0"/>
      <dgm:spPr/>
    </dgm:pt>
    <dgm:pt modelId="{58EE132B-1DC3-4408-8BF8-B2C867FEA530}" type="pres">
      <dgm:prSet presAssocID="{23A7E4B7-DC00-4679-B7FF-F92EA2DED9A7}" presName="hierChild3" presStyleCnt="0"/>
      <dgm:spPr/>
    </dgm:pt>
  </dgm:ptLst>
  <dgm:cxnLst>
    <dgm:cxn modelId="{21B47575-D1F0-4EB7-8A41-94022A2FB620}" type="presOf" srcId="{23A7E4B7-DC00-4679-B7FF-F92EA2DED9A7}" destId="{8278C1E0-ACC6-4E50-A98C-682218BA59DB}" srcOrd="1" destOrd="0" presId="urn:microsoft.com/office/officeart/2009/3/layout/HorizontalOrganizationChart"/>
    <dgm:cxn modelId="{A969EF91-C8F5-4EC8-8B92-92B560FCAAA6}" type="presOf" srcId="{2B033FBB-D276-4ABC-B91A-F364C98D347E}" destId="{1D0945A2-0212-45DE-B086-CF35BD65F64E}" srcOrd="0" destOrd="0" presId="urn:microsoft.com/office/officeart/2009/3/layout/HorizontalOrganizationChart"/>
    <dgm:cxn modelId="{FB7BD92E-F7A7-4207-869C-A23866658778}" type="presOf" srcId="{C18E2263-232D-4420-A064-1932F1134377}" destId="{2D8AAC73-C0FF-4F79-8E05-A87A6BB94573}" srcOrd="0" destOrd="0" presId="urn:microsoft.com/office/officeart/2009/3/layout/HorizontalOrganizationChart"/>
    <dgm:cxn modelId="{06908E63-5024-46F8-A1E0-FF7344F257E5}" type="presOf" srcId="{2B426A6B-2BB9-48E4-99B5-2F6F72A99388}" destId="{D9C761C2-E43C-4BEB-B2BA-DEB1E5B5920D}" srcOrd="1" destOrd="0" presId="urn:microsoft.com/office/officeart/2009/3/layout/HorizontalOrganizationChart"/>
    <dgm:cxn modelId="{A2D99D40-1BCE-4EDD-B491-E3C067816B54}" srcId="{C18E2263-232D-4420-A064-1932F1134377}" destId="{23A7E4B7-DC00-4679-B7FF-F92EA2DED9A7}" srcOrd="0" destOrd="0" parTransId="{56B76953-DCBE-44CA-98EF-97B5993E1CEE}" sibTransId="{037509A8-ED25-4723-AABA-AADEA917E0ED}"/>
    <dgm:cxn modelId="{3215E5A0-D378-43CC-BC97-B93E1F3F80A4}" srcId="{23A7E4B7-DC00-4679-B7FF-F92EA2DED9A7}" destId="{2B426A6B-2BB9-48E4-99B5-2F6F72A99388}" srcOrd="0" destOrd="0" parTransId="{2B033FBB-D276-4ABC-B91A-F364C98D347E}" sibTransId="{7906050B-39B7-4B21-BD91-E741BA94E4CC}"/>
    <dgm:cxn modelId="{CFED2F97-AA18-4334-95AC-62B1BB29F6B3}" type="presOf" srcId="{062F15A3-6A15-4B0C-A3E7-85CD14ECFAC8}" destId="{E3F773E0-4B12-4238-93B7-F4A1AA576425}" srcOrd="0" destOrd="0" presId="urn:microsoft.com/office/officeart/2009/3/layout/HorizontalOrganizationChart"/>
    <dgm:cxn modelId="{FEC7DA39-751A-4FB1-9907-C9742BCA5CF1}" type="presOf" srcId="{2B426A6B-2BB9-48E4-99B5-2F6F72A99388}" destId="{41F1A700-3114-4B62-A7AA-EF1A4C08BBDE}" srcOrd="0" destOrd="0" presId="urn:microsoft.com/office/officeart/2009/3/layout/HorizontalOrganizationChart"/>
    <dgm:cxn modelId="{1C6C2399-6CD2-473B-B223-5CEAD650C437}" type="presOf" srcId="{C0D8794C-EB21-4A4A-BFDA-51F414844190}" destId="{92115659-23E3-48FC-AB68-CAEB5B5B28D8}" srcOrd="0" destOrd="0" presId="urn:microsoft.com/office/officeart/2009/3/layout/HorizontalOrganizationChart"/>
    <dgm:cxn modelId="{945AABB5-076D-4EA3-9C4A-EA2B53A2D8BF}" srcId="{23A7E4B7-DC00-4679-B7FF-F92EA2DED9A7}" destId="{C0D8794C-EB21-4A4A-BFDA-51F414844190}" srcOrd="1" destOrd="0" parTransId="{062F15A3-6A15-4B0C-A3E7-85CD14ECFAC8}" sibTransId="{FDE897B4-C2C5-490E-A5E7-1B0E38C9EB60}"/>
    <dgm:cxn modelId="{FF01E391-1B9D-4F28-9D22-91D084EF1C29}" type="presOf" srcId="{23A7E4B7-DC00-4679-B7FF-F92EA2DED9A7}" destId="{94A73EC1-7F7E-42E4-AC72-106B0F00211D}" srcOrd="0" destOrd="0" presId="urn:microsoft.com/office/officeart/2009/3/layout/HorizontalOrganizationChart"/>
    <dgm:cxn modelId="{2D642495-3516-46C3-A226-7E1E9B4019BE}" type="presOf" srcId="{C0D8794C-EB21-4A4A-BFDA-51F414844190}" destId="{E2E1DDC4-5B23-464B-AB70-05A2DCEE637D}" srcOrd="1" destOrd="0" presId="urn:microsoft.com/office/officeart/2009/3/layout/HorizontalOrganizationChart"/>
    <dgm:cxn modelId="{4A1B28DB-A859-44E5-9855-D2A4554FE51D}" type="presParOf" srcId="{2D8AAC73-C0FF-4F79-8E05-A87A6BB94573}" destId="{08B52DF9-00FC-45AC-BA6B-8B7A5F37BE3E}" srcOrd="0" destOrd="0" presId="urn:microsoft.com/office/officeart/2009/3/layout/HorizontalOrganizationChart"/>
    <dgm:cxn modelId="{6C8EF5E9-117F-41F4-9BE0-7BB808BA0EF9}" type="presParOf" srcId="{08B52DF9-00FC-45AC-BA6B-8B7A5F37BE3E}" destId="{02265E8A-9921-44AD-B116-D91EFB32C124}" srcOrd="0" destOrd="0" presId="urn:microsoft.com/office/officeart/2009/3/layout/HorizontalOrganizationChart"/>
    <dgm:cxn modelId="{01D33E70-A4A5-41B6-8B13-E87D02451242}" type="presParOf" srcId="{02265E8A-9921-44AD-B116-D91EFB32C124}" destId="{94A73EC1-7F7E-42E4-AC72-106B0F00211D}" srcOrd="0" destOrd="0" presId="urn:microsoft.com/office/officeart/2009/3/layout/HorizontalOrganizationChart"/>
    <dgm:cxn modelId="{DAEA904E-97F9-4E62-9CB4-447E8B8C197F}" type="presParOf" srcId="{02265E8A-9921-44AD-B116-D91EFB32C124}" destId="{8278C1E0-ACC6-4E50-A98C-682218BA59DB}" srcOrd="1" destOrd="0" presId="urn:microsoft.com/office/officeart/2009/3/layout/HorizontalOrganizationChart"/>
    <dgm:cxn modelId="{D75A029A-B067-44A3-BC08-EDE94691D565}" type="presParOf" srcId="{08B52DF9-00FC-45AC-BA6B-8B7A5F37BE3E}" destId="{30DDB703-83DD-4961-95EE-2B551F94C64D}" srcOrd="1" destOrd="0" presId="urn:microsoft.com/office/officeart/2009/3/layout/HorizontalOrganizationChart"/>
    <dgm:cxn modelId="{094A7B64-E6CE-4116-88C5-CB7695F13BB4}" type="presParOf" srcId="{30DDB703-83DD-4961-95EE-2B551F94C64D}" destId="{1D0945A2-0212-45DE-B086-CF35BD65F64E}" srcOrd="0" destOrd="0" presId="urn:microsoft.com/office/officeart/2009/3/layout/HorizontalOrganizationChart"/>
    <dgm:cxn modelId="{789F7C2F-4F53-47CD-BD44-FC11AA0B735C}" type="presParOf" srcId="{30DDB703-83DD-4961-95EE-2B551F94C64D}" destId="{0154B541-17A1-41B9-BAF1-530B84D1C5C3}" srcOrd="1" destOrd="0" presId="urn:microsoft.com/office/officeart/2009/3/layout/HorizontalOrganizationChart"/>
    <dgm:cxn modelId="{1CE4F6B6-D5F7-45FD-95FA-2909052CFA62}" type="presParOf" srcId="{0154B541-17A1-41B9-BAF1-530B84D1C5C3}" destId="{AB8E7C7F-9951-419B-AA93-23231E5FF16E}" srcOrd="0" destOrd="0" presId="urn:microsoft.com/office/officeart/2009/3/layout/HorizontalOrganizationChart"/>
    <dgm:cxn modelId="{4E4750CB-31D4-4994-B8D3-ADCE56CFEBDC}" type="presParOf" srcId="{AB8E7C7F-9951-419B-AA93-23231E5FF16E}" destId="{41F1A700-3114-4B62-A7AA-EF1A4C08BBDE}" srcOrd="0" destOrd="0" presId="urn:microsoft.com/office/officeart/2009/3/layout/HorizontalOrganizationChart"/>
    <dgm:cxn modelId="{4F4477D7-77E9-4A51-B539-D59EE76DAA62}" type="presParOf" srcId="{AB8E7C7F-9951-419B-AA93-23231E5FF16E}" destId="{D9C761C2-E43C-4BEB-B2BA-DEB1E5B5920D}" srcOrd="1" destOrd="0" presId="urn:microsoft.com/office/officeart/2009/3/layout/HorizontalOrganizationChart"/>
    <dgm:cxn modelId="{7BE12ADA-6406-4914-A9D2-1FD070877522}" type="presParOf" srcId="{0154B541-17A1-41B9-BAF1-530B84D1C5C3}" destId="{E434D72A-8CC9-4AB5-B354-14758D0A0D89}" srcOrd="1" destOrd="0" presId="urn:microsoft.com/office/officeart/2009/3/layout/HorizontalOrganizationChart"/>
    <dgm:cxn modelId="{48FB0435-05C4-4FE9-B496-F06FEA528E38}" type="presParOf" srcId="{0154B541-17A1-41B9-BAF1-530B84D1C5C3}" destId="{46A6FD09-6815-4753-87E0-0219EB2C60BF}" srcOrd="2" destOrd="0" presId="urn:microsoft.com/office/officeart/2009/3/layout/HorizontalOrganizationChart"/>
    <dgm:cxn modelId="{E7A9EC6A-26B1-458A-BAD0-2A9BBFC81414}" type="presParOf" srcId="{30DDB703-83DD-4961-95EE-2B551F94C64D}" destId="{E3F773E0-4B12-4238-93B7-F4A1AA576425}" srcOrd="2" destOrd="0" presId="urn:microsoft.com/office/officeart/2009/3/layout/HorizontalOrganizationChart"/>
    <dgm:cxn modelId="{0D65F390-0A8F-48BA-BE92-E6A05CC90929}" type="presParOf" srcId="{30DDB703-83DD-4961-95EE-2B551F94C64D}" destId="{FB3FA0FC-45A6-4C5C-84E1-4180B676CCBE}" srcOrd="3" destOrd="0" presId="urn:microsoft.com/office/officeart/2009/3/layout/HorizontalOrganizationChart"/>
    <dgm:cxn modelId="{DF0C9DD0-80A1-4D8E-8CEF-59AE099ADC26}" type="presParOf" srcId="{FB3FA0FC-45A6-4C5C-84E1-4180B676CCBE}" destId="{1BDA6CB5-9FF2-49A8-A720-7BF32D4743C6}" srcOrd="0" destOrd="0" presId="urn:microsoft.com/office/officeart/2009/3/layout/HorizontalOrganizationChart"/>
    <dgm:cxn modelId="{73182A6B-8CD3-4B4E-AC62-3D84B4F20FFA}" type="presParOf" srcId="{1BDA6CB5-9FF2-49A8-A720-7BF32D4743C6}" destId="{92115659-23E3-48FC-AB68-CAEB5B5B28D8}" srcOrd="0" destOrd="0" presId="urn:microsoft.com/office/officeart/2009/3/layout/HorizontalOrganizationChart"/>
    <dgm:cxn modelId="{7B1BD64D-B783-474F-9D79-A399B1CBCA85}" type="presParOf" srcId="{1BDA6CB5-9FF2-49A8-A720-7BF32D4743C6}" destId="{E2E1DDC4-5B23-464B-AB70-05A2DCEE637D}" srcOrd="1" destOrd="0" presId="urn:microsoft.com/office/officeart/2009/3/layout/HorizontalOrganizationChart"/>
    <dgm:cxn modelId="{6DE53BDF-4D7C-4BB4-B669-9F9E8670AA04}" type="presParOf" srcId="{FB3FA0FC-45A6-4C5C-84E1-4180B676CCBE}" destId="{59617B28-6815-478A-83CA-27E4588A7762}" srcOrd="1" destOrd="0" presId="urn:microsoft.com/office/officeart/2009/3/layout/HorizontalOrganizationChart"/>
    <dgm:cxn modelId="{543EBEB1-B810-42B2-BF66-AF6C5C7ECAEC}" type="presParOf" srcId="{FB3FA0FC-45A6-4C5C-84E1-4180B676CCBE}" destId="{CB288DBD-72C2-491F-80AF-CC50E245ECE1}" srcOrd="2" destOrd="0" presId="urn:microsoft.com/office/officeart/2009/3/layout/HorizontalOrganizationChart"/>
    <dgm:cxn modelId="{78EBA234-0596-4C10-AD6F-7C29317A8913}" type="presParOf" srcId="{08B52DF9-00FC-45AC-BA6B-8B7A5F37BE3E}" destId="{58EE132B-1DC3-4408-8BF8-B2C867FEA530}"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3C624EE-C9CD-49DD-9F14-166743066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2C95082-1900-445D-959F-29792EB11529}">
      <dgm:prSet phldrT="[Text]"/>
      <dgm:spPr>
        <a:solidFill>
          <a:srgbClr val="92D050"/>
        </a:solidFill>
      </dgm:spPr>
      <dgm:t>
        <a:bodyPr/>
        <a:lstStyle/>
        <a:p>
          <a:r>
            <a:rPr lang="en-US" smtClean="0"/>
            <a:t>Nhu cầu đầu tư vào tài sản cố định</a:t>
          </a:r>
          <a:endParaRPr lang="en-US">
            <a:solidFill>
              <a:schemeClr val="bg1"/>
            </a:solidFill>
          </a:endParaRPr>
        </a:p>
      </dgm:t>
    </dgm:pt>
    <dgm:pt modelId="{B7D24081-E2F4-4D68-9547-9FF3B991C1A6}" type="parTrans" cxnId="{E247EE89-87F5-4E35-827C-AED20983AC25}">
      <dgm:prSet/>
      <dgm:spPr/>
      <dgm:t>
        <a:bodyPr/>
        <a:lstStyle/>
        <a:p>
          <a:endParaRPr lang="en-US"/>
        </a:p>
      </dgm:t>
    </dgm:pt>
    <dgm:pt modelId="{4886610A-284E-4DA1-8E61-A79950AA436D}" type="sibTrans" cxnId="{E247EE89-87F5-4E35-827C-AED20983AC25}">
      <dgm:prSet/>
      <dgm:spPr/>
      <dgm:t>
        <a:bodyPr/>
        <a:lstStyle/>
        <a:p>
          <a:endParaRPr lang="en-US"/>
        </a:p>
      </dgm:t>
    </dgm:pt>
    <dgm:pt modelId="{4A558C0F-EDF6-4ABE-8F46-F88F42687FD3}">
      <dgm:prSet phldrT="[Text]"/>
      <dgm:spPr>
        <a:solidFill>
          <a:schemeClr val="accent1">
            <a:lumMod val="75000"/>
          </a:schemeClr>
        </a:solidFill>
      </dgm:spPr>
      <dgm:t>
        <a:bodyPr/>
        <a:lstStyle/>
        <a:p>
          <a:r>
            <a:rPr lang="en-US" smtClean="0"/>
            <a:t>Tăng đầu tư vào tài sản tài chính</a:t>
          </a:r>
          <a:endParaRPr lang="en-US"/>
        </a:p>
      </dgm:t>
    </dgm:pt>
    <dgm:pt modelId="{7BFEAD14-A8A5-44AC-BA31-E222007B37B2}" type="parTrans" cxnId="{A53C3663-BF9E-4287-8900-41970F1DC6B7}">
      <dgm:prSet/>
      <dgm:spPr/>
      <dgm:t>
        <a:bodyPr/>
        <a:lstStyle/>
        <a:p>
          <a:endParaRPr lang="en-US"/>
        </a:p>
      </dgm:t>
    </dgm:pt>
    <dgm:pt modelId="{3CEEB15E-55C8-4B03-B6F1-E7423D37BD95}" type="sibTrans" cxnId="{A53C3663-BF9E-4287-8900-41970F1DC6B7}">
      <dgm:prSet/>
      <dgm:spPr/>
      <dgm:t>
        <a:bodyPr/>
        <a:lstStyle/>
        <a:p>
          <a:endParaRPr lang="en-US"/>
        </a:p>
      </dgm:t>
    </dgm:pt>
    <dgm:pt modelId="{ADD80329-6721-4081-9179-083F814361F8}">
      <dgm:prSet phldrT="[Text]"/>
      <dgm:spPr>
        <a:solidFill>
          <a:srgbClr val="00B050"/>
        </a:solidFill>
      </dgm:spPr>
      <dgm:t>
        <a:bodyPr/>
        <a:lstStyle/>
        <a:p>
          <a:r>
            <a:rPr lang="en-US" smtClean="0"/>
            <a:t>Tăng vốn luân chuyển ròng</a:t>
          </a:r>
          <a:endParaRPr lang="en-US"/>
        </a:p>
      </dgm:t>
    </dgm:pt>
    <dgm:pt modelId="{32604D47-2FA1-4000-8D10-D59877AC2148}" type="parTrans" cxnId="{CD03534A-1715-485C-B205-DA372DA5A9AF}">
      <dgm:prSet/>
      <dgm:spPr/>
      <dgm:t>
        <a:bodyPr/>
        <a:lstStyle/>
        <a:p>
          <a:endParaRPr lang="en-US"/>
        </a:p>
      </dgm:t>
    </dgm:pt>
    <dgm:pt modelId="{F1758BEC-2979-492B-9789-C7E01F0A71A9}" type="sibTrans" cxnId="{CD03534A-1715-485C-B205-DA372DA5A9AF}">
      <dgm:prSet/>
      <dgm:spPr/>
      <dgm:t>
        <a:bodyPr/>
        <a:lstStyle/>
        <a:p>
          <a:endParaRPr lang="en-US"/>
        </a:p>
      </dgm:t>
    </dgm:pt>
    <dgm:pt modelId="{23E9F647-7461-4EA4-9246-F640C9B8D6C5}">
      <dgm:prSet phldrT="[Text]"/>
      <dgm:spPr>
        <a:solidFill>
          <a:schemeClr val="accent5">
            <a:lumMod val="50000"/>
          </a:schemeClr>
        </a:solidFill>
      </dgm:spPr>
      <dgm:t>
        <a:bodyPr/>
        <a:lstStyle/>
        <a:p>
          <a:r>
            <a:rPr lang="en-US" smtClean="0"/>
            <a:t>Tăng đầu tư vào tài sản vô hình</a:t>
          </a:r>
          <a:endParaRPr lang="en-US"/>
        </a:p>
      </dgm:t>
    </dgm:pt>
    <dgm:pt modelId="{DBA5AD40-C50C-44D4-8849-6BF2DB253FB7}" type="parTrans" cxnId="{3EFD6484-D921-45E9-A7BC-72EA336AE411}">
      <dgm:prSet/>
      <dgm:spPr/>
      <dgm:t>
        <a:bodyPr/>
        <a:lstStyle/>
        <a:p>
          <a:endParaRPr lang="en-US"/>
        </a:p>
      </dgm:t>
    </dgm:pt>
    <dgm:pt modelId="{5C9D244D-E28E-4D0A-B630-261141E84189}" type="sibTrans" cxnId="{3EFD6484-D921-45E9-A7BC-72EA336AE411}">
      <dgm:prSet/>
      <dgm:spPr/>
      <dgm:t>
        <a:bodyPr/>
        <a:lstStyle/>
        <a:p>
          <a:endParaRPr lang="en-US"/>
        </a:p>
      </dgm:t>
    </dgm:pt>
    <dgm:pt modelId="{9047F298-7EA7-4E5A-AA41-8452B66C57CC}" type="pres">
      <dgm:prSet presAssocID="{83C624EE-C9CD-49DD-9F14-16674306663F}" presName="linear" presStyleCnt="0">
        <dgm:presLayoutVars>
          <dgm:dir/>
          <dgm:animLvl val="lvl"/>
          <dgm:resizeHandles val="exact"/>
        </dgm:presLayoutVars>
      </dgm:prSet>
      <dgm:spPr/>
      <dgm:t>
        <a:bodyPr/>
        <a:lstStyle/>
        <a:p>
          <a:endParaRPr lang="en-US"/>
        </a:p>
      </dgm:t>
    </dgm:pt>
    <dgm:pt modelId="{EE801860-BE6B-43E7-8E81-1BCF3E627F44}" type="pres">
      <dgm:prSet presAssocID="{22C95082-1900-445D-959F-29792EB11529}" presName="parentLin" presStyleCnt="0"/>
      <dgm:spPr/>
    </dgm:pt>
    <dgm:pt modelId="{978F033A-A5C1-412C-9B0B-8A03506FFA4D}" type="pres">
      <dgm:prSet presAssocID="{22C95082-1900-445D-959F-29792EB11529}" presName="parentLeftMargin" presStyleLbl="node1" presStyleIdx="0" presStyleCnt="4"/>
      <dgm:spPr/>
      <dgm:t>
        <a:bodyPr/>
        <a:lstStyle/>
        <a:p>
          <a:endParaRPr lang="en-US"/>
        </a:p>
      </dgm:t>
    </dgm:pt>
    <dgm:pt modelId="{313D4FB6-DE83-4473-8794-5DEF41B03F56}" type="pres">
      <dgm:prSet presAssocID="{22C95082-1900-445D-959F-29792EB11529}" presName="parentText" presStyleLbl="node1" presStyleIdx="0" presStyleCnt="4" custScaleX="128860">
        <dgm:presLayoutVars>
          <dgm:chMax val="0"/>
          <dgm:bulletEnabled val="1"/>
        </dgm:presLayoutVars>
      </dgm:prSet>
      <dgm:spPr/>
      <dgm:t>
        <a:bodyPr/>
        <a:lstStyle/>
        <a:p>
          <a:endParaRPr lang="en-US"/>
        </a:p>
      </dgm:t>
    </dgm:pt>
    <dgm:pt modelId="{E2D54759-2AA6-430A-992A-40F0D0579C04}" type="pres">
      <dgm:prSet presAssocID="{22C95082-1900-445D-959F-29792EB11529}" presName="negativeSpace" presStyleCnt="0"/>
      <dgm:spPr/>
    </dgm:pt>
    <dgm:pt modelId="{A05D99B1-C0F6-4F75-8749-5AD7281D7F22}" type="pres">
      <dgm:prSet presAssocID="{22C95082-1900-445D-959F-29792EB11529}" presName="childText" presStyleLbl="conFgAcc1" presStyleIdx="0" presStyleCnt="4">
        <dgm:presLayoutVars>
          <dgm:bulletEnabled val="1"/>
        </dgm:presLayoutVars>
      </dgm:prSet>
      <dgm:spPr>
        <a:ln>
          <a:solidFill>
            <a:srgbClr val="CC6600"/>
          </a:solidFill>
        </a:ln>
      </dgm:spPr>
    </dgm:pt>
    <dgm:pt modelId="{427B13FC-ABB8-42E9-A31F-5786DA11B9B3}" type="pres">
      <dgm:prSet presAssocID="{4886610A-284E-4DA1-8E61-A79950AA436D}" presName="spaceBetweenRectangles" presStyleCnt="0"/>
      <dgm:spPr/>
    </dgm:pt>
    <dgm:pt modelId="{AFF35B83-29A7-4E1D-8261-77957B779782}" type="pres">
      <dgm:prSet presAssocID="{ADD80329-6721-4081-9179-083F814361F8}" presName="parentLin" presStyleCnt="0"/>
      <dgm:spPr/>
    </dgm:pt>
    <dgm:pt modelId="{FFF1781C-D1EA-4EB2-B873-7E0DC55BD27F}" type="pres">
      <dgm:prSet presAssocID="{ADD80329-6721-4081-9179-083F814361F8}" presName="parentLeftMargin" presStyleLbl="node1" presStyleIdx="0" presStyleCnt="4"/>
      <dgm:spPr/>
      <dgm:t>
        <a:bodyPr/>
        <a:lstStyle/>
        <a:p>
          <a:endParaRPr lang="en-US"/>
        </a:p>
      </dgm:t>
    </dgm:pt>
    <dgm:pt modelId="{02A63260-DF51-494A-B9F4-297AEC0E2D9E}" type="pres">
      <dgm:prSet presAssocID="{ADD80329-6721-4081-9179-083F814361F8}" presName="parentText" presStyleLbl="node1" presStyleIdx="1" presStyleCnt="4" custScaleX="128860">
        <dgm:presLayoutVars>
          <dgm:chMax val="0"/>
          <dgm:bulletEnabled val="1"/>
        </dgm:presLayoutVars>
      </dgm:prSet>
      <dgm:spPr/>
      <dgm:t>
        <a:bodyPr/>
        <a:lstStyle/>
        <a:p>
          <a:endParaRPr lang="en-US"/>
        </a:p>
      </dgm:t>
    </dgm:pt>
    <dgm:pt modelId="{546351D6-0270-4B87-A6EF-175CC219A999}" type="pres">
      <dgm:prSet presAssocID="{ADD80329-6721-4081-9179-083F814361F8}" presName="negativeSpace" presStyleCnt="0"/>
      <dgm:spPr/>
    </dgm:pt>
    <dgm:pt modelId="{B350AC1B-3B1D-419C-A0CB-FAAF1E90E026}" type="pres">
      <dgm:prSet presAssocID="{ADD80329-6721-4081-9179-083F814361F8}" presName="childText" presStyleLbl="conFgAcc1" presStyleIdx="1" presStyleCnt="4">
        <dgm:presLayoutVars>
          <dgm:bulletEnabled val="1"/>
        </dgm:presLayoutVars>
      </dgm:prSet>
      <dgm:spPr>
        <a:ln>
          <a:solidFill>
            <a:srgbClr val="CC6600"/>
          </a:solidFill>
        </a:ln>
      </dgm:spPr>
      <dgm:t>
        <a:bodyPr/>
        <a:lstStyle/>
        <a:p>
          <a:endParaRPr lang="en-US"/>
        </a:p>
      </dgm:t>
    </dgm:pt>
    <dgm:pt modelId="{ACA3158F-D0E5-4AF8-82FC-55F4EB9B96ED}" type="pres">
      <dgm:prSet presAssocID="{F1758BEC-2979-492B-9789-C7E01F0A71A9}" presName="spaceBetweenRectangles" presStyleCnt="0"/>
      <dgm:spPr/>
    </dgm:pt>
    <dgm:pt modelId="{56ECBF8C-EBAB-45E0-907D-9F4D8880461F}" type="pres">
      <dgm:prSet presAssocID="{4A558C0F-EDF6-4ABE-8F46-F88F42687FD3}" presName="parentLin" presStyleCnt="0"/>
      <dgm:spPr/>
    </dgm:pt>
    <dgm:pt modelId="{E15AB0FF-4387-4761-A50D-6C0E211281D3}" type="pres">
      <dgm:prSet presAssocID="{4A558C0F-EDF6-4ABE-8F46-F88F42687FD3}" presName="parentLeftMargin" presStyleLbl="node1" presStyleIdx="1" presStyleCnt="4"/>
      <dgm:spPr/>
      <dgm:t>
        <a:bodyPr/>
        <a:lstStyle/>
        <a:p>
          <a:endParaRPr lang="en-US"/>
        </a:p>
      </dgm:t>
    </dgm:pt>
    <dgm:pt modelId="{95D33201-F2D8-44D4-B45C-65379CCFF4AE}" type="pres">
      <dgm:prSet presAssocID="{4A558C0F-EDF6-4ABE-8F46-F88F42687FD3}" presName="parentText" presStyleLbl="node1" presStyleIdx="2" presStyleCnt="4" custScaleX="128860">
        <dgm:presLayoutVars>
          <dgm:chMax val="0"/>
          <dgm:bulletEnabled val="1"/>
        </dgm:presLayoutVars>
      </dgm:prSet>
      <dgm:spPr/>
      <dgm:t>
        <a:bodyPr/>
        <a:lstStyle/>
        <a:p>
          <a:endParaRPr lang="en-US"/>
        </a:p>
      </dgm:t>
    </dgm:pt>
    <dgm:pt modelId="{00F3AD94-1B1C-4A6A-9893-7C6CDB539081}" type="pres">
      <dgm:prSet presAssocID="{4A558C0F-EDF6-4ABE-8F46-F88F42687FD3}" presName="negativeSpace" presStyleCnt="0"/>
      <dgm:spPr/>
    </dgm:pt>
    <dgm:pt modelId="{3DC5F6E5-28EF-48BC-8A65-E87A2250C4A8}" type="pres">
      <dgm:prSet presAssocID="{4A558C0F-EDF6-4ABE-8F46-F88F42687FD3}" presName="childText" presStyleLbl="conFgAcc1" presStyleIdx="2" presStyleCnt="4">
        <dgm:presLayoutVars>
          <dgm:bulletEnabled val="1"/>
        </dgm:presLayoutVars>
      </dgm:prSet>
      <dgm:spPr>
        <a:ln>
          <a:solidFill>
            <a:srgbClr val="CC6600"/>
          </a:solidFill>
        </a:ln>
      </dgm:spPr>
    </dgm:pt>
    <dgm:pt modelId="{D9098CB7-26AD-4146-AA3C-245572F58EA3}" type="pres">
      <dgm:prSet presAssocID="{3CEEB15E-55C8-4B03-B6F1-E7423D37BD95}" presName="spaceBetweenRectangles" presStyleCnt="0"/>
      <dgm:spPr/>
    </dgm:pt>
    <dgm:pt modelId="{8F0715EA-786B-4371-B013-89CE4284319E}" type="pres">
      <dgm:prSet presAssocID="{23E9F647-7461-4EA4-9246-F640C9B8D6C5}" presName="parentLin" presStyleCnt="0"/>
      <dgm:spPr/>
    </dgm:pt>
    <dgm:pt modelId="{DCC40245-A979-4E07-8794-5C91086BBD51}" type="pres">
      <dgm:prSet presAssocID="{23E9F647-7461-4EA4-9246-F640C9B8D6C5}" presName="parentLeftMargin" presStyleLbl="node1" presStyleIdx="2" presStyleCnt="4" custScaleX="128860"/>
      <dgm:spPr/>
      <dgm:t>
        <a:bodyPr/>
        <a:lstStyle/>
        <a:p>
          <a:endParaRPr lang="en-US"/>
        </a:p>
      </dgm:t>
    </dgm:pt>
    <dgm:pt modelId="{C25D0587-DAB7-45DC-AD45-2CBEEEC74B85}" type="pres">
      <dgm:prSet presAssocID="{23E9F647-7461-4EA4-9246-F640C9B8D6C5}" presName="parentText" presStyleLbl="node1" presStyleIdx="3" presStyleCnt="4" custScaleX="127875">
        <dgm:presLayoutVars>
          <dgm:chMax val="0"/>
          <dgm:bulletEnabled val="1"/>
        </dgm:presLayoutVars>
      </dgm:prSet>
      <dgm:spPr/>
      <dgm:t>
        <a:bodyPr/>
        <a:lstStyle/>
        <a:p>
          <a:endParaRPr lang="en-US"/>
        </a:p>
      </dgm:t>
    </dgm:pt>
    <dgm:pt modelId="{2CDDC4A2-1D58-4BAA-BBBF-FF78B236DA49}" type="pres">
      <dgm:prSet presAssocID="{23E9F647-7461-4EA4-9246-F640C9B8D6C5}" presName="negativeSpace" presStyleCnt="0"/>
      <dgm:spPr/>
    </dgm:pt>
    <dgm:pt modelId="{0019EC4B-670C-408A-8131-086933B9DC1C}" type="pres">
      <dgm:prSet presAssocID="{23E9F647-7461-4EA4-9246-F640C9B8D6C5}" presName="childText" presStyleLbl="conFgAcc1" presStyleIdx="3" presStyleCnt="4">
        <dgm:presLayoutVars>
          <dgm:bulletEnabled val="1"/>
        </dgm:presLayoutVars>
      </dgm:prSet>
      <dgm:spPr>
        <a:ln>
          <a:solidFill>
            <a:srgbClr val="C00000"/>
          </a:solidFill>
        </a:ln>
      </dgm:spPr>
      <dgm:t>
        <a:bodyPr/>
        <a:lstStyle/>
        <a:p>
          <a:endParaRPr lang="en-US"/>
        </a:p>
      </dgm:t>
    </dgm:pt>
  </dgm:ptLst>
  <dgm:cxnLst>
    <dgm:cxn modelId="{CD03534A-1715-485C-B205-DA372DA5A9AF}" srcId="{83C624EE-C9CD-49DD-9F14-16674306663F}" destId="{ADD80329-6721-4081-9179-083F814361F8}" srcOrd="1" destOrd="0" parTransId="{32604D47-2FA1-4000-8D10-D59877AC2148}" sibTransId="{F1758BEC-2979-492B-9789-C7E01F0A71A9}"/>
    <dgm:cxn modelId="{3A78D4F2-3A26-4582-8724-9FE6BDF5C0AE}" type="presOf" srcId="{83C624EE-C9CD-49DD-9F14-16674306663F}" destId="{9047F298-7EA7-4E5A-AA41-8452B66C57CC}" srcOrd="0" destOrd="0" presId="urn:microsoft.com/office/officeart/2005/8/layout/list1"/>
    <dgm:cxn modelId="{BFA86D5D-38C0-4605-AD68-39A98F98967A}" type="presOf" srcId="{4A558C0F-EDF6-4ABE-8F46-F88F42687FD3}" destId="{95D33201-F2D8-44D4-B45C-65379CCFF4AE}" srcOrd="1" destOrd="0" presId="urn:microsoft.com/office/officeart/2005/8/layout/list1"/>
    <dgm:cxn modelId="{E948537A-3091-411C-B49B-710FDF8F9BAB}" type="presOf" srcId="{23E9F647-7461-4EA4-9246-F640C9B8D6C5}" destId="{C25D0587-DAB7-45DC-AD45-2CBEEEC74B85}" srcOrd="1" destOrd="0" presId="urn:microsoft.com/office/officeart/2005/8/layout/list1"/>
    <dgm:cxn modelId="{3EFD6484-D921-45E9-A7BC-72EA336AE411}" srcId="{83C624EE-C9CD-49DD-9F14-16674306663F}" destId="{23E9F647-7461-4EA4-9246-F640C9B8D6C5}" srcOrd="3" destOrd="0" parTransId="{DBA5AD40-C50C-44D4-8849-6BF2DB253FB7}" sibTransId="{5C9D244D-E28E-4D0A-B630-261141E84189}"/>
    <dgm:cxn modelId="{6317FCF0-416E-41B4-B97C-1741459A0E35}" type="presOf" srcId="{ADD80329-6721-4081-9179-083F814361F8}" destId="{FFF1781C-D1EA-4EB2-B873-7E0DC55BD27F}" srcOrd="0" destOrd="0" presId="urn:microsoft.com/office/officeart/2005/8/layout/list1"/>
    <dgm:cxn modelId="{54AF9B09-AC13-4401-899D-ACC8369CCFB6}" type="presOf" srcId="{ADD80329-6721-4081-9179-083F814361F8}" destId="{02A63260-DF51-494A-B9F4-297AEC0E2D9E}" srcOrd="1" destOrd="0" presId="urn:microsoft.com/office/officeart/2005/8/layout/list1"/>
    <dgm:cxn modelId="{A53C3663-BF9E-4287-8900-41970F1DC6B7}" srcId="{83C624EE-C9CD-49DD-9F14-16674306663F}" destId="{4A558C0F-EDF6-4ABE-8F46-F88F42687FD3}" srcOrd="2" destOrd="0" parTransId="{7BFEAD14-A8A5-44AC-BA31-E222007B37B2}" sibTransId="{3CEEB15E-55C8-4B03-B6F1-E7423D37BD95}"/>
    <dgm:cxn modelId="{E247EE89-87F5-4E35-827C-AED20983AC25}" srcId="{83C624EE-C9CD-49DD-9F14-16674306663F}" destId="{22C95082-1900-445D-959F-29792EB11529}" srcOrd="0" destOrd="0" parTransId="{B7D24081-E2F4-4D68-9547-9FF3B991C1A6}" sibTransId="{4886610A-284E-4DA1-8E61-A79950AA436D}"/>
    <dgm:cxn modelId="{1CB165B2-E526-4094-89A4-54A712765AA8}" type="presOf" srcId="{22C95082-1900-445D-959F-29792EB11529}" destId="{313D4FB6-DE83-4473-8794-5DEF41B03F56}" srcOrd="1" destOrd="0" presId="urn:microsoft.com/office/officeart/2005/8/layout/list1"/>
    <dgm:cxn modelId="{CAB7DE45-1D0A-4ADE-81BE-8BCF6C616494}" type="presOf" srcId="{4A558C0F-EDF6-4ABE-8F46-F88F42687FD3}" destId="{E15AB0FF-4387-4761-A50D-6C0E211281D3}" srcOrd="0" destOrd="0" presId="urn:microsoft.com/office/officeart/2005/8/layout/list1"/>
    <dgm:cxn modelId="{9B2D7CE6-174B-4C66-A608-4C59ACE6D1DC}" type="presOf" srcId="{23E9F647-7461-4EA4-9246-F640C9B8D6C5}" destId="{DCC40245-A979-4E07-8794-5C91086BBD51}" srcOrd="0" destOrd="0" presId="urn:microsoft.com/office/officeart/2005/8/layout/list1"/>
    <dgm:cxn modelId="{C9042676-D690-4CC5-9147-55FB2450C11B}" type="presOf" srcId="{22C95082-1900-445D-959F-29792EB11529}" destId="{978F033A-A5C1-412C-9B0B-8A03506FFA4D}" srcOrd="0" destOrd="0" presId="urn:microsoft.com/office/officeart/2005/8/layout/list1"/>
    <dgm:cxn modelId="{B7FC51C6-DD7B-40E7-B031-E3CC96CFD413}" type="presParOf" srcId="{9047F298-7EA7-4E5A-AA41-8452B66C57CC}" destId="{EE801860-BE6B-43E7-8E81-1BCF3E627F44}" srcOrd="0" destOrd="0" presId="urn:microsoft.com/office/officeart/2005/8/layout/list1"/>
    <dgm:cxn modelId="{01C01CC6-A030-44C5-BAF5-336FA8587596}" type="presParOf" srcId="{EE801860-BE6B-43E7-8E81-1BCF3E627F44}" destId="{978F033A-A5C1-412C-9B0B-8A03506FFA4D}" srcOrd="0" destOrd="0" presId="urn:microsoft.com/office/officeart/2005/8/layout/list1"/>
    <dgm:cxn modelId="{FA35E33C-FCE3-483F-B93D-3B4909ABCBF4}" type="presParOf" srcId="{EE801860-BE6B-43E7-8E81-1BCF3E627F44}" destId="{313D4FB6-DE83-4473-8794-5DEF41B03F56}" srcOrd="1" destOrd="0" presId="urn:microsoft.com/office/officeart/2005/8/layout/list1"/>
    <dgm:cxn modelId="{4751D8D6-2F52-4ADC-BDA4-993E281A5276}" type="presParOf" srcId="{9047F298-7EA7-4E5A-AA41-8452B66C57CC}" destId="{E2D54759-2AA6-430A-992A-40F0D0579C04}" srcOrd="1" destOrd="0" presId="urn:microsoft.com/office/officeart/2005/8/layout/list1"/>
    <dgm:cxn modelId="{C3A70081-DB97-41EE-BC5D-E3F50C1365C7}" type="presParOf" srcId="{9047F298-7EA7-4E5A-AA41-8452B66C57CC}" destId="{A05D99B1-C0F6-4F75-8749-5AD7281D7F22}" srcOrd="2" destOrd="0" presId="urn:microsoft.com/office/officeart/2005/8/layout/list1"/>
    <dgm:cxn modelId="{13D26734-849F-43CA-B515-4F822E838D2B}" type="presParOf" srcId="{9047F298-7EA7-4E5A-AA41-8452B66C57CC}" destId="{427B13FC-ABB8-42E9-A31F-5786DA11B9B3}" srcOrd="3" destOrd="0" presId="urn:microsoft.com/office/officeart/2005/8/layout/list1"/>
    <dgm:cxn modelId="{5E932C57-38A8-415D-BFFF-8D2B1A408A74}" type="presParOf" srcId="{9047F298-7EA7-4E5A-AA41-8452B66C57CC}" destId="{AFF35B83-29A7-4E1D-8261-77957B779782}" srcOrd="4" destOrd="0" presId="urn:microsoft.com/office/officeart/2005/8/layout/list1"/>
    <dgm:cxn modelId="{A8B62F64-BC32-4D64-BF9F-564C163BC1A9}" type="presParOf" srcId="{AFF35B83-29A7-4E1D-8261-77957B779782}" destId="{FFF1781C-D1EA-4EB2-B873-7E0DC55BD27F}" srcOrd="0" destOrd="0" presId="urn:microsoft.com/office/officeart/2005/8/layout/list1"/>
    <dgm:cxn modelId="{123A2CCF-139C-45ED-8029-E4FE9A1E9548}" type="presParOf" srcId="{AFF35B83-29A7-4E1D-8261-77957B779782}" destId="{02A63260-DF51-494A-B9F4-297AEC0E2D9E}" srcOrd="1" destOrd="0" presId="urn:microsoft.com/office/officeart/2005/8/layout/list1"/>
    <dgm:cxn modelId="{A641AA5C-B543-4502-A338-FE9A63FF10F8}" type="presParOf" srcId="{9047F298-7EA7-4E5A-AA41-8452B66C57CC}" destId="{546351D6-0270-4B87-A6EF-175CC219A999}" srcOrd="5" destOrd="0" presId="urn:microsoft.com/office/officeart/2005/8/layout/list1"/>
    <dgm:cxn modelId="{4DCA3E5F-0EA2-4CD5-B2FC-70946D757D76}" type="presParOf" srcId="{9047F298-7EA7-4E5A-AA41-8452B66C57CC}" destId="{B350AC1B-3B1D-419C-A0CB-FAAF1E90E026}" srcOrd="6" destOrd="0" presId="urn:microsoft.com/office/officeart/2005/8/layout/list1"/>
    <dgm:cxn modelId="{754C921F-4CCD-4BF9-8161-1171701BED3D}" type="presParOf" srcId="{9047F298-7EA7-4E5A-AA41-8452B66C57CC}" destId="{ACA3158F-D0E5-4AF8-82FC-55F4EB9B96ED}" srcOrd="7" destOrd="0" presId="urn:microsoft.com/office/officeart/2005/8/layout/list1"/>
    <dgm:cxn modelId="{35C9B485-9DA7-448E-8DD5-8DF7DC261BAA}" type="presParOf" srcId="{9047F298-7EA7-4E5A-AA41-8452B66C57CC}" destId="{56ECBF8C-EBAB-45E0-907D-9F4D8880461F}" srcOrd="8" destOrd="0" presId="urn:microsoft.com/office/officeart/2005/8/layout/list1"/>
    <dgm:cxn modelId="{73BF116E-E317-40B1-B207-C5C156EB32C8}" type="presParOf" srcId="{56ECBF8C-EBAB-45E0-907D-9F4D8880461F}" destId="{E15AB0FF-4387-4761-A50D-6C0E211281D3}" srcOrd="0" destOrd="0" presId="urn:microsoft.com/office/officeart/2005/8/layout/list1"/>
    <dgm:cxn modelId="{DA4C424A-9AED-40CF-84C5-C5A693AA2596}" type="presParOf" srcId="{56ECBF8C-EBAB-45E0-907D-9F4D8880461F}" destId="{95D33201-F2D8-44D4-B45C-65379CCFF4AE}" srcOrd="1" destOrd="0" presId="urn:microsoft.com/office/officeart/2005/8/layout/list1"/>
    <dgm:cxn modelId="{BDE23F9A-BEAA-4655-88F1-A4798F0B2D6A}" type="presParOf" srcId="{9047F298-7EA7-4E5A-AA41-8452B66C57CC}" destId="{00F3AD94-1B1C-4A6A-9893-7C6CDB539081}" srcOrd="9" destOrd="0" presId="urn:microsoft.com/office/officeart/2005/8/layout/list1"/>
    <dgm:cxn modelId="{A0679920-2E02-45B0-A995-C8050444732F}" type="presParOf" srcId="{9047F298-7EA7-4E5A-AA41-8452B66C57CC}" destId="{3DC5F6E5-28EF-48BC-8A65-E87A2250C4A8}" srcOrd="10" destOrd="0" presId="urn:microsoft.com/office/officeart/2005/8/layout/list1"/>
    <dgm:cxn modelId="{E9F62B2D-FCD8-44D0-89DA-35C6401B869E}" type="presParOf" srcId="{9047F298-7EA7-4E5A-AA41-8452B66C57CC}" destId="{D9098CB7-26AD-4146-AA3C-245572F58EA3}" srcOrd="11" destOrd="0" presId="urn:microsoft.com/office/officeart/2005/8/layout/list1"/>
    <dgm:cxn modelId="{4978ACCD-6700-4382-90DB-A6D95B693A8C}" type="presParOf" srcId="{9047F298-7EA7-4E5A-AA41-8452B66C57CC}" destId="{8F0715EA-786B-4371-B013-89CE4284319E}" srcOrd="12" destOrd="0" presId="urn:microsoft.com/office/officeart/2005/8/layout/list1"/>
    <dgm:cxn modelId="{0DAD0FBD-257C-4CFF-A2F7-DF88C7E87212}" type="presParOf" srcId="{8F0715EA-786B-4371-B013-89CE4284319E}" destId="{DCC40245-A979-4E07-8794-5C91086BBD51}" srcOrd="0" destOrd="0" presId="urn:microsoft.com/office/officeart/2005/8/layout/list1"/>
    <dgm:cxn modelId="{4480487D-1E29-45A5-AECE-CD27A0398B20}" type="presParOf" srcId="{8F0715EA-786B-4371-B013-89CE4284319E}" destId="{C25D0587-DAB7-45DC-AD45-2CBEEEC74B85}" srcOrd="1" destOrd="0" presId="urn:microsoft.com/office/officeart/2005/8/layout/list1"/>
    <dgm:cxn modelId="{5B250402-329F-4D99-82C5-108F3E743ED8}" type="presParOf" srcId="{9047F298-7EA7-4E5A-AA41-8452B66C57CC}" destId="{2CDDC4A2-1D58-4BAA-BBBF-FF78B236DA49}" srcOrd="13" destOrd="0" presId="urn:microsoft.com/office/officeart/2005/8/layout/list1"/>
    <dgm:cxn modelId="{0E3EB64B-E8F8-47DC-A44C-D79F63080364}" type="presParOf" srcId="{9047F298-7EA7-4E5A-AA41-8452B66C57CC}" destId="{0019EC4B-670C-408A-8131-086933B9DC1C}"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3C624EE-C9CD-49DD-9F14-166743066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2C95082-1900-445D-959F-29792EB11529}">
      <dgm:prSet phldrT="[Text]"/>
      <dgm:spPr>
        <a:solidFill>
          <a:srgbClr val="00B0F0"/>
        </a:solidFill>
      </dgm:spPr>
      <dgm:t>
        <a:bodyPr/>
        <a:lstStyle/>
        <a:p>
          <a:r>
            <a:rPr lang="en-US" smtClean="0"/>
            <a:t>Nguồn vốn được rút ra từ việc giảm vốn luân chuyển ròng</a:t>
          </a:r>
          <a:endParaRPr lang="en-US">
            <a:solidFill>
              <a:schemeClr val="bg1"/>
            </a:solidFill>
          </a:endParaRPr>
        </a:p>
      </dgm:t>
    </dgm:pt>
    <dgm:pt modelId="{B7D24081-E2F4-4D68-9547-9FF3B991C1A6}" type="parTrans" cxnId="{E247EE89-87F5-4E35-827C-AED20983AC25}">
      <dgm:prSet/>
      <dgm:spPr/>
      <dgm:t>
        <a:bodyPr/>
        <a:lstStyle/>
        <a:p>
          <a:endParaRPr lang="en-US"/>
        </a:p>
      </dgm:t>
    </dgm:pt>
    <dgm:pt modelId="{4886610A-284E-4DA1-8E61-A79950AA436D}" type="sibTrans" cxnId="{E247EE89-87F5-4E35-827C-AED20983AC25}">
      <dgm:prSet/>
      <dgm:spPr/>
      <dgm:t>
        <a:bodyPr/>
        <a:lstStyle/>
        <a:p>
          <a:endParaRPr lang="en-US"/>
        </a:p>
      </dgm:t>
    </dgm:pt>
    <dgm:pt modelId="{4A558C0F-EDF6-4ABE-8F46-F88F42687FD3}">
      <dgm:prSet phldrT="[Text]"/>
      <dgm:spPr>
        <a:solidFill>
          <a:srgbClr val="6CB4A6"/>
        </a:solidFill>
      </dgm:spPr>
      <dgm:t>
        <a:bodyPr/>
        <a:lstStyle/>
        <a:p>
          <a:r>
            <a:rPr lang="en-US" smtClean="0"/>
            <a:t>Nhận hoàn vốn vay</a:t>
          </a:r>
          <a:endParaRPr lang="en-US"/>
        </a:p>
      </dgm:t>
    </dgm:pt>
    <dgm:pt modelId="{7BFEAD14-A8A5-44AC-BA31-E222007B37B2}" type="parTrans" cxnId="{A53C3663-BF9E-4287-8900-41970F1DC6B7}">
      <dgm:prSet/>
      <dgm:spPr/>
      <dgm:t>
        <a:bodyPr/>
        <a:lstStyle/>
        <a:p>
          <a:endParaRPr lang="en-US"/>
        </a:p>
      </dgm:t>
    </dgm:pt>
    <dgm:pt modelId="{3CEEB15E-55C8-4B03-B6F1-E7423D37BD95}" type="sibTrans" cxnId="{A53C3663-BF9E-4287-8900-41970F1DC6B7}">
      <dgm:prSet/>
      <dgm:spPr/>
      <dgm:t>
        <a:bodyPr/>
        <a:lstStyle/>
        <a:p>
          <a:endParaRPr lang="en-US"/>
        </a:p>
      </dgm:t>
    </dgm:pt>
    <dgm:pt modelId="{ADD80329-6721-4081-9179-083F814361F8}">
      <dgm:prSet phldrT="[Text]"/>
      <dgm:spPr>
        <a:solidFill>
          <a:srgbClr val="0070C0"/>
        </a:solidFill>
      </dgm:spPr>
      <dgm:t>
        <a:bodyPr/>
        <a:lstStyle/>
        <a:p>
          <a:r>
            <a:rPr lang="en-US" smtClean="0"/>
            <a:t>Nguồn từ tài trợ</a:t>
          </a:r>
          <a:endParaRPr lang="en-US"/>
        </a:p>
      </dgm:t>
    </dgm:pt>
    <dgm:pt modelId="{32604D47-2FA1-4000-8D10-D59877AC2148}" type="parTrans" cxnId="{CD03534A-1715-485C-B205-DA372DA5A9AF}">
      <dgm:prSet/>
      <dgm:spPr/>
      <dgm:t>
        <a:bodyPr/>
        <a:lstStyle/>
        <a:p>
          <a:endParaRPr lang="en-US"/>
        </a:p>
      </dgm:t>
    </dgm:pt>
    <dgm:pt modelId="{F1758BEC-2979-492B-9789-C7E01F0A71A9}" type="sibTrans" cxnId="{CD03534A-1715-485C-B205-DA372DA5A9AF}">
      <dgm:prSet/>
      <dgm:spPr/>
      <dgm:t>
        <a:bodyPr/>
        <a:lstStyle/>
        <a:p>
          <a:endParaRPr lang="en-US"/>
        </a:p>
      </dgm:t>
    </dgm:pt>
    <dgm:pt modelId="{23E9F647-7461-4EA4-9246-F640C9B8D6C5}">
      <dgm:prSet phldrT="[Text]"/>
      <dgm:spPr>
        <a:solidFill>
          <a:srgbClr val="6666FF"/>
        </a:solidFill>
      </dgm:spPr>
      <dgm:t>
        <a:bodyPr/>
        <a:lstStyle/>
        <a:p>
          <a:r>
            <a:rPr lang="en-US" smtClean="0"/>
            <a:t>Vay trung và dài hạn</a:t>
          </a:r>
          <a:endParaRPr lang="en-US"/>
        </a:p>
      </dgm:t>
    </dgm:pt>
    <dgm:pt modelId="{DBA5AD40-C50C-44D4-8849-6BF2DB253FB7}" type="parTrans" cxnId="{3EFD6484-D921-45E9-A7BC-72EA336AE411}">
      <dgm:prSet/>
      <dgm:spPr/>
      <dgm:t>
        <a:bodyPr/>
        <a:lstStyle/>
        <a:p>
          <a:endParaRPr lang="en-US"/>
        </a:p>
      </dgm:t>
    </dgm:pt>
    <dgm:pt modelId="{5C9D244D-E28E-4D0A-B630-261141E84189}" type="sibTrans" cxnId="{3EFD6484-D921-45E9-A7BC-72EA336AE411}">
      <dgm:prSet/>
      <dgm:spPr/>
      <dgm:t>
        <a:bodyPr/>
        <a:lstStyle/>
        <a:p>
          <a:endParaRPr lang="en-US"/>
        </a:p>
      </dgm:t>
    </dgm:pt>
    <dgm:pt modelId="{CB7F9CDE-B886-4C35-8930-157ED8E5E4BA}">
      <dgm:prSet phldrT="[Text]"/>
      <dgm:spPr>
        <a:solidFill>
          <a:srgbClr val="00B050"/>
        </a:solidFill>
      </dgm:spPr>
      <dgm:t>
        <a:bodyPr/>
        <a:lstStyle/>
        <a:p>
          <a:r>
            <a:rPr lang="en-US" smtClean="0"/>
            <a:t>Tăng vốn</a:t>
          </a:r>
          <a:endParaRPr lang="en-US"/>
        </a:p>
      </dgm:t>
    </dgm:pt>
    <dgm:pt modelId="{2BC10969-A278-4019-8F0D-15663A8796B6}" type="parTrans" cxnId="{0153D239-08D1-4F6B-83E1-101CBB177D43}">
      <dgm:prSet/>
      <dgm:spPr/>
      <dgm:t>
        <a:bodyPr/>
        <a:lstStyle/>
        <a:p>
          <a:endParaRPr lang="en-US"/>
        </a:p>
      </dgm:t>
    </dgm:pt>
    <dgm:pt modelId="{21BDEE86-94B7-4A1C-B866-017AE71AC543}" type="sibTrans" cxnId="{0153D239-08D1-4F6B-83E1-101CBB177D43}">
      <dgm:prSet/>
      <dgm:spPr/>
      <dgm:t>
        <a:bodyPr/>
        <a:lstStyle/>
        <a:p>
          <a:endParaRPr lang="en-US"/>
        </a:p>
      </dgm:t>
    </dgm:pt>
    <dgm:pt modelId="{9047F298-7EA7-4E5A-AA41-8452B66C57CC}" type="pres">
      <dgm:prSet presAssocID="{83C624EE-C9CD-49DD-9F14-16674306663F}" presName="linear" presStyleCnt="0">
        <dgm:presLayoutVars>
          <dgm:dir/>
          <dgm:animLvl val="lvl"/>
          <dgm:resizeHandles val="exact"/>
        </dgm:presLayoutVars>
      </dgm:prSet>
      <dgm:spPr/>
      <dgm:t>
        <a:bodyPr/>
        <a:lstStyle/>
        <a:p>
          <a:endParaRPr lang="en-US"/>
        </a:p>
      </dgm:t>
    </dgm:pt>
    <dgm:pt modelId="{EE801860-BE6B-43E7-8E81-1BCF3E627F44}" type="pres">
      <dgm:prSet presAssocID="{22C95082-1900-445D-959F-29792EB11529}" presName="parentLin" presStyleCnt="0"/>
      <dgm:spPr/>
    </dgm:pt>
    <dgm:pt modelId="{978F033A-A5C1-412C-9B0B-8A03506FFA4D}" type="pres">
      <dgm:prSet presAssocID="{22C95082-1900-445D-959F-29792EB11529}" presName="parentLeftMargin" presStyleLbl="node1" presStyleIdx="0" presStyleCnt="5"/>
      <dgm:spPr/>
      <dgm:t>
        <a:bodyPr/>
        <a:lstStyle/>
        <a:p>
          <a:endParaRPr lang="en-US"/>
        </a:p>
      </dgm:t>
    </dgm:pt>
    <dgm:pt modelId="{313D4FB6-DE83-4473-8794-5DEF41B03F56}" type="pres">
      <dgm:prSet presAssocID="{22C95082-1900-445D-959F-29792EB11529}" presName="parentText" presStyleLbl="node1" presStyleIdx="0" presStyleCnt="5" custScaleX="128860">
        <dgm:presLayoutVars>
          <dgm:chMax val="0"/>
          <dgm:bulletEnabled val="1"/>
        </dgm:presLayoutVars>
      </dgm:prSet>
      <dgm:spPr/>
      <dgm:t>
        <a:bodyPr/>
        <a:lstStyle/>
        <a:p>
          <a:endParaRPr lang="en-US"/>
        </a:p>
      </dgm:t>
    </dgm:pt>
    <dgm:pt modelId="{E2D54759-2AA6-430A-992A-40F0D0579C04}" type="pres">
      <dgm:prSet presAssocID="{22C95082-1900-445D-959F-29792EB11529}" presName="negativeSpace" presStyleCnt="0"/>
      <dgm:spPr/>
    </dgm:pt>
    <dgm:pt modelId="{A05D99B1-C0F6-4F75-8749-5AD7281D7F22}" type="pres">
      <dgm:prSet presAssocID="{22C95082-1900-445D-959F-29792EB11529}" presName="childText" presStyleLbl="conFgAcc1" presStyleIdx="0" presStyleCnt="5">
        <dgm:presLayoutVars>
          <dgm:bulletEnabled val="1"/>
        </dgm:presLayoutVars>
      </dgm:prSet>
      <dgm:spPr>
        <a:ln>
          <a:solidFill>
            <a:srgbClr val="CC6600"/>
          </a:solidFill>
        </a:ln>
      </dgm:spPr>
    </dgm:pt>
    <dgm:pt modelId="{427B13FC-ABB8-42E9-A31F-5786DA11B9B3}" type="pres">
      <dgm:prSet presAssocID="{4886610A-284E-4DA1-8E61-A79950AA436D}" presName="spaceBetweenRectangles" presStyleCnt="0"/>
      <dgm:spPr/>
    </dgm:pt>
    <dgm:pt modelId="{AFF35B83-29A7-4E1D-8261-77957B779782}" type="pres">
      <dgm:prSet presAssocID="{ADD80329-6721-4081-9179-083F814361F8}" presName="parentLin" presStyleCnt="0"/>
      <dgm:spPr/>
    </dgm:pt>
    <dgm:pt modelId="{FFF1781C-D1EA-4EB2-B873-7E0DC55BD27F}" type="pres">
      <dgm:prSet presAssocID="{ADD80329-6721-4081-9179-083F814361F8}" presName="parentLeftMargin" presStyleLbl="node1" presStyleIdx="0" presStyleCnt="5"/>
      <dgm:spPr/>
      <dgm:t>
        <a:bodyPr/>
        <a:lstStyle/>
        <a:p>
          <a:endParaRPr lang="en-US"/>
        </a:p>
      </dgm:t>
    </dgm:pt>
    <dgm:pt modelId="{02A63260-DF51-494A-B9F4-297AEC0E2D9E}" type="pres">
      <dgm:prSet presAssocID="{ADD80329-6721-4081-9179-083F814361F8}" presName="parentText" presStyleLbl="node1" presStyleIdx="1" presStyleCnt="5" custScaleX="128860">
        <dgm:presLayoutVars>
          <dgm:chMax val="0"/>
          <dgm:bulletEnabled val="1"/>
        </dgm:presLayoutVars>
      </dgm:prSet>
      <dgm:spPr/>
      <dgm:t>
        <a:bodyPr/>
        <a:lstStyle/>
        <a:p>
          <a:endParaRPr lang="en-US"/>
        </a:p>
      </dgm:t>
    </dgm:pt>
    <dgm:pt modelId="{546351D6-0270-4B87-A6EF-175CC219A999}" type="pres">
      <dgm:prSet presAssocID="{ADD80329-6721-4081-9179-083F814361F8}" presName="negativeSpace" presStyleCnt="0"/>
      <dgm:spPr/>
    </dgm:pt>
    <dgm:pt modelId="{B350AC1B-3B1D-419C-A0CB-FAAF1E90E026}" type="pres">
      <dgm:prSet presAssocID="{ADD80329-6721-4081-9179-083F814361F8}" presName="childText" presStyleLbl="conFgAcc1" presStyleIdx="1" presStyleCnt="5">
        <dgm:presLayoutVars>
          <dgm:bulletEnabled val="1"/>
        </dgm:presLayoutVars>
      </dgm:prSet>
      <dgm:spPr>
        <a:ln>
          <a:solidFill>
            <a:srgbClr val="CC6600"/>
          </a:solidFill>
        </a:ln>
      </dgm:spPr>
      <dgm:t>
        <a:bodyPr/>
        <a:lstStyle/>
        <a:p>
          <a:endParaRPr lang="en-US"/>
        </a:p>
      </dgm:t>
    </dgm:pt>
    <dgm:pt modelId="{ACA3158F-D0E5-4AF8-82FC-55F4EB9B96ED}" type="pres">
      <dgm:prSet presAssocID="{F1758BEC-2979-492B-9789-C7E01F0A71A9}" presName="spaceBetweenRectangles" presStyleCnt="0"/>
      <dgm:spPr/>
    </dgm:pt>
    <dgm:pt modelId="{56ECBF8C-EBAB-45E0-907D-9F4D8880461F}" type="pres">
      <dgm:prSet presAssocID="{4A558C0F-EDF6-4ABE-8F46-F88F42687FD3}" presName="parentLin" presStyleCnt="0"/>
      <dgm:spPr/>
    </dgm:pt>
    <dgm:pt modelId="{E15AB0FF-4387-4761-A50D-6C0E211281D3}" type="pres">
      <dgm:prSet presAssocID="{4A558C0F-EDF6-4ABE-8F46-F88F42687FD3}" presName="parentLeftMargin" presStyleLbl="node1" presStyleIdx="1" presStyleCnt="5"/>
      <dgm:spPr/>
      <dgm:t>
        <a:bodyPr/>
        <a:lstStyle/>
        <a:p>
          <a:endParaRPr lang="en-US"/>
        </a:p>
      </dgm:t>
    </dgm:pt>
    <dgm:pt modelId="{95D33201-F2D8-44D4-B45C-65379CCFF4AE}" type="pres">
      <dgm:prSet presAssocID="{4A558C0F-EDF6-4ABE-8F46-F88F42687FD3}" presName="parentText" presStyleLbl="node1" presStyleIdx="2" presStyleCnt="5" custScaleX="128860">
        <dgm:presLayoutVars>
          <dgm:chMax val="0"/>
          <dgm:bulletEnabled val="1"/>
        </dgm:presLayoutVars>
      </dgm:prSet>
      <dgm:spPr/>
      <dgm:t>
        <a:bodyPr/>
        <a:lstStyle/>
        <a:p>
          <a:endParaRPr lang="en-US"/>
        </a:p>
      </dgm:t>
    </dgm:pt>
    <dgm:pt modelId="{00F3AD94-1B1C-4A6A-9893-7C6CDB539081}" type="pres">
      <dgm:prSet presAssocID="{4A558C0F-EDF6-4ABE-8F46-F88F42687FD3}" presName="negativeSpace" presStyleCnt="0"/>
      <dgm:spPr/>
    </dgm:pt>
    <dgm:pt modelId="{3DC5F6E5-28EF-48BC-8A65-E87A2250C4A8}" type="pres">
      <dgm:prSet presAssocID="{4A558C0F-EDF6-4ABE-8F46-F88F42687FD3}" presName="childText" presStyleLbl="conFgAcc1" presStyleIdx="2" presStyleCnt="5">
        <dgm:presLayoutVars>
          <dgm:bulletEnabled val="1"/>
        </dgm:presLayoutVars>
      </dgm:prSet>
      <dgm:spPr>
        <a:ln>
          <a:solidFill>
            <a:srgbClr val="CC6600"/>
          </a:solidFill>
        </a:ln>
      </dgm:spPr>
    </dgm:pt>
    <dgm:pt modelId="{D9098CB7-26AD-4146-AA3C-245572F58EA3}" type="pres">
      <dgm:prSet presAssocID="{3CEEB15E-55C8-4B03-B6F1-E7423D37BD95}" presName="spaceBetweenRectangles" presStyleCnt="0"/>
      <dgm:spPr/>
    </dgm:pt>
    <dgm:pt modelId="{8F0715EA-786B-4371-B013-89CE4284319E}" type="pres">
      <dgm:prSet presAssocID="{23E9F647-7461-4EA4-9246-F640C9B8D6C5}" presName="parentLin" presStyleCnt="0"/>
      <dgm:spPr/>
    </dgm:pt>
    <dgm:pt modelId="{DCC40245-A979-4E07-8794-5C91086BBD51}" type="pres">
      <dgm:prSet presAssocID="{23E9F647-7461-4EA4-9246-F640C9B8D6C5}" presName="parentLeftMargin" presStyleLbl="node1" presStyleIdx="2" presStyleCnt="5" custScaleX="128860"/>
      <dgm:spPr/>
      <dgm:t>
        <a:bodyPr/>
        <a:lstStyle/>
        <a:p>
          <a:endParaRPr lang="en-US"/>
        </a:p>
      </dgm:t>
    </dgm:pt>
    <dgm:pt modelId="{C25D0587-DAB7-45DC-AD45-2CBEEEC74B85}" type="pres">
      <dgm:prSet presAssocID="{23E9F647-7461-4EA4-9246-F640C9B8D6C5}" presName="parentText" presStyleLbl="node1" presStyleIdx="3" presStyleCnt="5" custScaleX="127875">
        <dgm:presLayoutVars>
          <dgm:chMax val="0"/>
          <dgm:bulletEnabled val="1"/>
        </dgm:presLayoutVars>
      </dgm:prSet>
      <dgm:spPr/>
      <dgm:t>
        <a:bodyPr/>
        <a:lstStyle/>
        <a:p>
          <a:endParaRPr lang="en-US"/>
        </a:p>
      </dgm:t>
    </dgm:pt>
    <dgm:pt modelId="{2CDDC4A2-1D58-4BAA-BBBF-FF78B236DA49}" type="pres">
      <dgm:prSet presAssocID="{23E9F647-7461-4EA4-9246-F640C9B8D6C5}" presName="negativeSpace" presStyleCnt="0"/>
      <dgm:spPr/>
    </dgm:pt>
    <dgm:pt modelId="{0019EC4B-670C-408A-8131-086933B9DC1C}" type="pres">
      <dgm:prSet presAssocID="{23E9F647-7461-4EA4-9246-F640C9B8D6C5}" presName="childText" presStyleLbl="conFgAcc1" presStyleIdx="3" presStyleCnt="5">
        <dgm:presLayoutVars>
          <dgm:bulletEnabled val="1"/>
        </dgm:presLayoutVars>
      </dgm:prSet>
      <dgm:spPr>
        <a:ln>
          <a:solidFill>
            <a:srgbClr val="C00000"/>
          </a:solidFill>
        </a:ln>
      </dgm:spPr>
      <dgm:t>
        <a:bodyPr/>
        <a:lstStyle/>
        <a:p>
          <a:endParaRPr lang="en-US"/>
        </a:p>
      </dgm:t>
    </dgm:pt>
    <dgm:pt modelId="{E2689011-B1A1-43EF-AB15-7CE793C8B123}" type="pres">
      <dgm:prSet presAssocID="{5C9D244D-E28E-4D0A-B630-261141E84189}" presName="spaceBetweenRectangles" presStyleCnt="0"/>
      <dgm:spPr/>
    </dgm:pt>
    <dgm:pt modelId="{5462E691-9F0B-4031-9B86-542E6E09C3DE}" type="pres">
      <dgm:prSet presAssocID="{CB7F9CDE-B886-4C35-8930-157ED8E5E4BA}" presName="parentLin" presStyleCnt="0"/>
      <dgm:spPr/>
    </dgm:pt>
    <dgm:pt modelId="{EDFAD008-1020-4AD3-979F-B903A31A9AD1}" type="pres">
      <dgm:prSet presAssocID="{CB7F9CDE-B886-4C35-8930-157ED8E5E4BA}" presName="parentLeftMargin" presStyleLbl="node1" presStyleIdx="3" presStyleCnt="5" custScaleX="127875"/>
      <dgm:spPr/>
      <dgm:t>
        <a:bodyPr/>
        <a:lstStyle/>
        <a:p>
          <a:endParaRPr lang="en-US"/>
        </a:p>
      </dgm:t>
    </dgm:pt>
    <dgm:pt modelId="{0FC72659-C0F6-417B-BE57-FECDA8FC1322}" type="pres">
      <dgm:prSet presAssocID="{CB7F9CDE-B886-4C35-8930-157ED8E5E4BA}" presName="parentText" presStyleLbl="node1" presStyleIdx="4" presStyleCnt="5" custScaleX="126786">
        <dgm:presLayoutVars>
          <dgm:chMax val="0"/>
          <dgm:bulletEnabled val="1"/>
        </dgm:presLayoutVars>
      </dgm:prSet>
      <dgm:spPr/>
      <dgm:t>
        <a:bodyPr/>
        <a:lstStyle/>
        <a:p>
          <a:endParaRPr lang="en-US"/>
        </a:p>
      </dgm:t>
    </dgm:pt>
    <dgm:pt modelId="{25F29D67-EF55-4A2F-9362-5A3CC8C68EA6}" type="pres">
      <dgm:prSet presAssocID="{CB7F9CDE-B886-4C35-8930-157ED8E5E4BA}" presName="negativeSpace" presStyleCnt="0"/>
      <dgm:spPr/>
    </dgm:pt>
    <dgm:pt modelId="{B30BB6AD-B019-42F4-9514-8CCB16CAB094}" type="pres">
      <dgm:prSet presAssocID="{CB7F9CDE-B886-4C35-8930-157ED8E5E4BA}" presName="childText" presStyleLbl="conFgAcc1" presStyleIdx="4" presStyleCnt="5">
        <dgm:presLayoutVars>
          <dgm:bulletEnabled val="1"/>
        </dgm:presLayoutVars>
      </dgm:prSet>
      <dgm:spPr>
        <a:ln>
          <a:solidFill>
            <a:srgbClr val="C00000"/>
          </a:solidFill>
        </a:ln>
      </dgm:spPr>
      <dgm:t>
        <a:bodyPr/>
        <a:lstStyle/>
        <a:p>
          <a:endParaRPr lang="en-US"/>
        </a:p>
      </dgm:t>
    </dgm:pt>
  </dgm:ptLst>
  <dgm:cxnLst>
    <dgm:cxn modelId="{54AF9B09-AC13-4401-899D-ACC8369CCFB6}" type="presOf" srcId="{ADD80329-6721-4081-9179-083F814361F8}" destId="{02A63260-DF51-494A-B9F4-297AEC0E2D9E}" srcOrd="1" destOrd="0" presId="urn:microsoft.com/office/officeart/2005/8/layout/list1"/>
    <dgm:cxn modelId="{1CB165B2-E526-4094-89A4-54A712765AA8}" type="presOf" srcId="{22C95082-1900-445D-959F-29792EB11529}" destId="{313D4FB6-DE83-4473-8794-5DEF41B03F56}" srcOrd="1" destOrd="0" presId="urn:microsoft.com/office/officeart/2005/8/layout/list1"/>
    <dgm:cxn modelId="{C9042676-D690-4CC5-9147-55FB2450C11B}" type="presOf" srcId="{22C95082-1900-445D-959F-29792EB11529}" destId="{978F033A-A5C1-412C-9B0B-8A03506FFA4D}" srcOrd="0" destOrd="0" presId="urn:microsoft.com/office/officeart/2005/8/layout/list1"/>
    <dgm:cxn modelId="{CAB7DE45-1D0A-4ADE-81BE-8BCF6C616494}" type="presOf" srcId="{4A558C0F-EDF6-4ABE-8F46-F88F42687FD3}" destId="{E15AB0FF-4387-4761-A50D-6C0E211281D3}" srcOrd="0" destOrd="0" presId="urn:microsoft.com/office/officeart/2005/8/layout/list1"/>
    <dgm:cxn modelId="{3A78D4F2-3A26-4582-8724-9FE6BDF5C0AE}" type="presOf" srcId="{83C624EE-C9CD-49DD-9F14-16674306663F}" destId="{9047F298-7EA7-4E5A-AA41-8452B66C57CC}" srcOrd="0" destOrd="0" presId="urn:microsoft.com/office/officeart/2005/8/layout/list1"/>
    <dgm:cxn modelId="{0153D239-08D1-4F6B-83E1-101CBB177D43}" srcId="{83C624EE-C9CD-49DD-9F14-16674306663F}" destId="{CB7F9CDE-B886-4C35-8930-157ED8E5E4BA}" srcOrd="4" destOrd="0" parTransId="{2BC10969-A278-4019-8F0D-15663A8796B6}" sibTransId="{21BDEE86-94B7-4A1C-B866-017AE71AC543}"/>
    <dgm:cxn modelId="{E948537A-3091-411C-B49B-710FDF8F9BAB}" type="presOf" srcId="{23E9F647-7461-4EA4-9246-F640C9B8D6C5}" destId="{C25D0587-DAB7-45DC-AD45-2CBEEEC74B85}" srcOrd="1" destOrd="0" presId="urn:microsoft.com/office/officeart/2005/8/layout/list1"/>
    <dgm:cxn modelId="{A53C3663-BF9E-4287-8900-41970F1DC6B7}" srcId="{83C624EE-C9CD-49DD-9F14-16674306663F}" destId="{4A558C0F-EDF6-4ABE-8F46-F88F42687FD3}" srcOrd="2" destOrd="0" parTransId="{7BFEAD14-A8A5-44AC-BA31-E222007B37B2}" sibTransId="{3CEEB15E-55C8-4B03-B6F1-E7423D37BD95}"/>
    <dgm:cxn modelId="{BFA86D5D-38C0-4605-AD68-39A98F98967A}" type="presOf" srcId="{4A558C0F-EDF6-4ABE-8F46-F88F42687FD3}" destId="{95D33201-F2D8-44D4-B45C-65379CCFF4AE}" srcOrd="1" destOrd="0" presId="urn:microsoft.com/office/officeart/2005/8/layout/list1"/>
    <dgm:cxn modelId="{E247EE89-87F5-4E35-827C-AED20983AC25}" srcId="{83C624EE-C9CD-49DD-9F14-16674306663F}" destId="{22C95082-1900-445D-959F-29792EB11529}" srcOrd="0" destOrd="0" parTransId="{B7D24081-E2F4-4D68-9547-9FF3B991C1A6}" sibTransId="{4886610A-284E-4DA1-8E61-A79950AA436D}"/>
    <dgm:cxn modelId="{15041B4B-0516-4139-AFAC-B18B505A983D}" type="presOf" srcId="{CB7F9CDE-B886-4C35-8930-157ED8E5E4BA}" destId="{0FC72659-C0F6-417B-BE57-FECDA8FC1322}" srcOrd="1" destOrd="0" presId="urn:microsoft.com/office/officeart/2005/8/layout/list1"/>
    <dgm:cxn modelId="{3EFD6484-D921-45E9-A7BC-72EA336AE411}" srcId="{83C624EE-C9CD-49DD-9F14-16674306663F}" destId="{23E9F647-7461-4EA4-9246-F640C9B8D6C5}" srcOrd="3" destOrd="0" parTransId="{DBA5AD40-C50C-44D4-8849-6BF2DB253FB7}" sibTransId="{5C9D244D-E28E-4D0A-B630-261141E84189}"/>
    <dgm:cxn modelId="{6317FCF0-416E-41B4-B97C-1741459A0E35}" type="presOf" srcId="{ADD80329-6721-4081-9179-083F814361F8}" destId="{FFF1781C-D1EA-4EB2-B873-7E0DC55BD27F}" srcOrd="0" destOrd="0" presId="urn:microsoft.com/office/officeart/2005/8/layout/list1"/>
    <dgm:cxn modelId="{9B2D7CE6-174B-4C66-A608-4C59ACE6D1DC}" type="presOf" srcId="{23E9F647-7461-4EA4-9246-F640C9B8D6C5}" destId="{DCC40245-A979-4E07-8794-5C91086BBD51}" srcOrd="0" destOrd="0" presId="urn:microsoft.com/office/officeart/2005/8/layout/list1"/>
    <dgm:cxn modelId="{CD03534A-1715-485C-B205-DA372DA5A9AF}" srcId="{83C624EE-C9CD-49DD-9F14-16674306663F}" destId="{ADD80329-6721-4081-9179-083F814361F8}" srcOrd="1" destOrd="0" parTransId="{32604D47-2FA1-4000-8D10-D59877AC2148}" sibTransId="{F1758BEC-2979-492B-9789-C7E01F0A71A9}"/>
    <dgm:cxn modelId="{ED664746-89C7-488E-A1A2-3924AABC2FC1}" type="presOf" srcId="{CB7F9CDE-B886-4C35-8930-157ED8E5E4BA}" destId="{EDFAD008-1020-4AD3-979F-B903A31A9AD1}" srcOrd="0" destOrd="0" presId="urn:microsoft.com/office/officeart/2005/8/layout/list1"/>
    <dgm:cxn modelId="{B7FC51C6-DD7B-40E7-B031-E3CC96CFD413}" type="presParOf" srcId="{9047F298-7EA7-4E5A-AA41-8452B66C57CC}" destId="{EE801860-BE6B-43E7-8E81-1BCF3E627F44}" srcOrd="0" destOrd="0" presId="urn:microsoft.com/office/officeart/2005/8/layout/list1"/>
    <dgm:cxn modelId="{01C01CC6-A030-44C5-BAF5-336FA8587596}" type="presParOf" srcId="{EE801860-BE6B-43E7-8E81-1BCF3E627F44}" destId="{978F033A-A5C1-412C-9B0B-8A03506FFA4D}" srcOrd="0" destOrd="0" presId="urn:microsoft.com/office/officeart/2005/8/layout/list1"/>
    <dgm:cxn modelId="{FA35E33C-FCE3-483F-B93D-3B4909ABCBF4}" type="presParOf" srcId="{EE801860-BE6B-43E7-8E81-1BCF3E627F44}" destId="{313D4FB6-DE83-4473-8794-5DEF41B03F56}" srcOrd="1" destOrd="0" presId="urn:microsoft.com/office/officeart/2005/8/layout/list1"/>
    <dgm:cxn modelId="{4751D8D6-2F52-4ADC-BDA4-993E281A5276}" type="presParOf" srcId="{9047F298-7EA7-4E5A-AA41-8452B66C57CC}" destId="{E2D54759-2AA6-430A-992A-40F0D0579C04}" srcOrd="1" destOrd="0" presId="urn:microsoft.com/office/officeart/2005/8/layout/list1"/>
    <dgm:cxn modelId="{C3A70081-DB97-41EE-BC5D-E3F50C1365C7}" type="presParOf" srcId="{9047F298-7EA7-4E5A-AA41-8452B66C57CC}" destId="{A05D99B1-C0F6-4F75-8749-5AD7281D7F22}" srcOrd="2" destOrd="0" presId="urn:microsoft.com/office/officeart/2005/8/layout/list1"/>
    <dgm:cxn modelId="{13D26734-849F-43CA-B515-4F822E838D2B}" type="presParOf" srcId="{9047F298-7EA7-4E5A-AA41-8452B66C57CC}" destId="{427B13FC-ABB8-42E9-A31F-5786DA11B9B3}" srcOrd="3" destOrd="0" presId="urn:microsoft.com/office/officeart/2005/8/layout/list1"/>
    <dgm:cxn modelId="{5E932C57-38A8-415D-BFFF-8D2B1A408A74}" type="presParOf" srcId="{9047F298-7EA7-4E5A-AA41-8452B66C57CC}" destId="{AFF35B83-29A7-4E1D-8261-77957B779782}" srcOrd="4" destOrd="0" presId="urn:microsoft.com/office/officeart/2005/8/layout/list1"/>
    <dgm:cxn modelId="{A8B62F64-BC32-4D64-BF9F-564C163BC1A9}" type="presParOf" srcId="{AFF35B83-29A7-4E1D-8261-77957B779782}" destId="{FFF1781C-D1EA-4EB2-B873-7E0DC55BD27F}" srcOrd="0" destOrd="0" presId="urn:microsoft.com/office/officeart/2005/8/layout/list1"/>
    <dgm:cxn modelId="{123A2CCF-139C-45ED-8029-E4FE9A1E9548}" type="presParOf" srcId="{AFF35B83-29A7-4E1D-8261-77957B779782}" destId="{02A63260-DF51-494A-B9F4-297AEC0E2D9E}" srcOrd="1" destOrd="0" presId="urn:microsoft.com/office/officeart/2005/8/layout/list1"/>
    <dgm:cxn modelId="{A641AA5C-B543-4502-A338-FE9A63FF10F8}" type="presParOf" srcId="{9047F298-7EA7-4E5A-AA41-8452B66C57CC}" destId="{546351D6-0270-4B87-A6EF-175CC219A999}" srcOrd="5" destOrd="0" presId="urn:microsoft.com/office/officeart/2005/8/layout/list1"/>
    <dgm:cxn modelId="{4DCA3E5F-0EA2-4CD5-B2FC-70946D757D76}" type="presParOf" srcId="{9047F298-7EA7-4E5A-AA41-8452B66C57CC}" destId="{B350AC1B-3B1D-419C-A0CB-FAAF1E90E026}" srcOrd="6" destOrd="0" presId="urn:microsoft.com/office/officeart/2005/8/layout/list1"/>
    <dgm:cxn modelId="{754C921F-4CCD-4BF9-8161-1171701BED3D}" type="presParOf" srcId="{9047F298-7EA7-4E5A-AA41-8452B66C57CC}" destId="{ACA3158F-D0E5-4AF8-82FC-55F4EB9B96ED}" srcOrd="7" destOrd="0" presId="urn:microsoft.com/office/officeart/2005/8/layout/list1"/>
    <dgm:cxn modelId="{35C9B485-9DA7-448E-8DD5-8DF7DC261BAA}" type="presParOf" srcId="{9047F298-7EA7-4E5A-AA41-8452B66C57CC}" destId="{56ECBF8C-EBAB-45E0-907D-9F4D8880461F}" srcOrd="8" destOrd="0" presId="urn:microsoft.com/office/officeart/2005/8/layout/list1"/>
    <dgm:cxn modelId="{73BF116E-E317-40B1-B207-C5C156EB32C8}" type="presParOf" srcId="{56ECBF8C-EBAB-45E0-907D-9F4D8880461F}" destId="{E15AB0FF-4387-4761-A50D-6C0E211281D3}" srcOrd="0" destOrd="0" presId="urn:microsoft.com/office/officeart/2005/8/layout/list1"/>
    <dgm:cxn modelId="{DA4C424A-9AED-40CF-84C5-C5A693AA2596}" type="presParOf" srcId="{56ECBF8C-EBAB-45E0-907D-9F4D8880461F}" destId="{95D33201-F2D8-44D4-B45C-65379CCFF4AE}" srcOrd="1" destOrd="0" presId="urn:microsoft.com/office/officeart/2005/8/layout/list1"/>
    <dgm:cxn modelId="{BDE23F9A-BEAA-4655-88F1-A4798F0B2D6A}" type="presParOf" srcId="{9047F298-7EA7-4E5A-AA41-8452B66C57CC}" destId="{00F3AD94-1B1C-4A6A-9893-7C6CDB539081}" srcOrd="9" destOrd="0" presId="urn:microsoft.com/office/officeart/2005/8/layout/list1"/>
    <dgm:cxn modelId="{A0679920-2E02-45B0-A995-C8050444732F}" type="presParOf" srcId="{9047F298-7EA7-4E5A-AA41-8452B66C57CC}" destId="{3DC5F6E5-28EF-48BC-8A65-E87A2250C4A8}" srcOrd="10" destOrd="0" presId="urn:microsoft.com/office/officeart/2005/8/layout/list1"/>
    <dgm:cxn modelId="{E9F62B2D-FCD8-44D0-89DA-35C6401B869E}" type="presParOf" srcId="{9047F298-7EA7-4E5A-AA41-8452B66C57CC}" destId="{D9098CB7-26AD-4146-AA3C-245572F58EA3}" srcOrd="11" destOrd="0" presId="urn:microsoft.com/office/officeart/2005/8/layout/list1"/>
    <dgm:cxn modelId="{4978ACCD-6700-4382-90DB-A6D95B693A8C}" type="presParOf" srcId="{9047F298-7EA7-4E5A-AA41-8452B66C57CC}" destId="{8F0715EA-786B-4371-B013-89CE4284319E}" srcOrd="12" destOrd="0" presId="urn:microsoft.com/office/officeart/2005/8/layout/list1"/>
    <dgm:cxn modelId="{0DAD0FBD-257C-4CFF-A2F7-DF88C7E87212}" type="presParOf" srcId="{8F0715EA-786B-4371-B013-89CE4284319E}" destId="{DCC40245-A979-4E07-8794-5C91086BBD51}" srcOrd="0" destOrd="0" presId="urn:microsoft.com/office/officeart/2005/8/layout/list1"/>
    <dgm:cxn modelId="{4480487D-1E29-45A5-AECE-CD27A0398B20}" type="presParOf" srcId="{8F0715EA-786B-4371-B013-89CE4284319E}" destId="{C25D0587-DAB7-45DC-AD45-2CBEEEC74B85}" srcOrd="1" destOrd="0" presId="urn:microsoft.com/office/officeart/2005/8/layout/list1"/>
    <dgm:cxn modelId="{5B250402-329F-4D99-82C5-108F3E743ED8}" type="presParOf" srcId="{9047F298-7EA7-4E5A-AA41-8452B66C57CC}" destId="{2CDDC4A2-1D58-4BAA-BBBF-FF78B236DA49}" srcOrd="13" destOrd="0" presId="urn:microsoft.com/office/officeart/2005/8/layout/list1"/>
    <dgm:cxn modelId="{0E3EB64B-E8F8-47DC-A44C-D79F63080364}" type="presParOf" srcId="{9047F298-7EA7-4E5A-AA41-8452B66C57CC}" destId="{0019EC4B-670C-408A-8131-086933B9DC1C}" srcOrd="14" destOrd="0" presId="urn:microsoft.com/office/officeart/2005/8/layout/list1"/>
    <dgm:cxn modelId="{27BCD632-7215-4BAC-B5AD-0AB7DF4EBA65}" type="presParOf" srcId="{9047F298-7EA7-4E5A-AA41-8452B66C57CC}" destId="{E2689011-B1A1-43EF-AB15-7CE793C8B123}" srcOrd="15" destOrd="0" presId="urn:microsoft.com/office/officeart/2005/8/layout/list1"/>
    <dgm:cxn modelId="{E2C2011A-9A94-46C8-B6E6-8CA1FA65F818}" type="presParOf" srcId="{9047F298-7EA7-4E5A-AA41-8452B66C57CC}" destId="{5462E691-9F0B-4031-9B86-542E6E09C3DE}" srcOrd="16" destOrd="0" presId="urn:microsoft.com/office/officeart/2005/8/layout/list1"/>
    <dgm:cxn modelId="{427B1018-5F47-4A99-8513-4918D7B6F12F}" type="presParOf" srcId="{5462E691-9F0B-4031-9B86-542E6E09C3DE}" destId="{EDFAD008-1020-4AD3-979F-B903A31A9AD1}" srcOrd="0" destOrd="0" presId="urn:microsoft.com/office/officeart/2005/8/layout/list1"/>
    <dgm:cxn modelId="{0A5C8F78-296F-4F58-8BA7-838C8941E27D}" type="presParOf" srcId="{5462E691-9F0B-4031-9B86-542E6E09C3DE}" destId="{0FC72659-C0F6-417B-BE57-FECDA8FC1322}" srcOrd="1" destOrd="0" presId="urn:microsoft.com/office/officeart/2005/8/layout/list1"/>
    <dgm:cxn modelId="{F7A2B926-1A2A-49F1-A732-A3AE4FA66069}" type="presParOf" srcId="{9047F298-7EA7-4E5A-AA41-8452B66C57CC}" destId="{25F29D67-EF55-4A2F-9362-5A3CC8C68EA6}" srcOrd="17" destOrd="0" presId="urn:microsoft.com/office/officeart/2005/8/layout/list1"/>
    <dgm:cxn modelId="{56976EDF-1FB3-4AD7-8037-100E84F73ED9}" type="presParOf" srcId="{9047F298-7EA7-4E5A-AA41-8452B66C57CC}" destId="{B30BB6AD-B019-42F4-9514-8CCB16CAB094}"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FFC000"/>
        </a:solidFill>
        <a:ln>
          <a:noFill/>
        </a:ln>
      </dgm:spPr>
      <dgm:t>
        <a:bodyPr/>
        <a:lstStyle/>
        <a:p>
          <a:r>
            <a:rPr lang="en-US" smtClean="0"/>
            <a:t>Đóng vai trò quan trọng, then chốt trong việc lập kế hoạch và kiểm soát của các doanh nghiệp</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6CB4A6"/>
        </a:solidFill>
        <a:ln>
          <a:noFill/>
        </a:ln>
      </dgm:spPr>
      <dgm:t>
        <a:bodyPr/>
        <a:lstStyle/>
        <a:p>
          <a:r>
            <a:rPr lang="en-US" smtClean="0"/>
            <a:t>Kế hoạch tài chính của toàn tổ chức và đem lại cho tổ chức nhiều lợi ích</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A665B008-6C31-474F-8AB7-3D45EA797163}">
      <dgm:prSet phldrT="[Text]"/>
      <dgm:spPr>
        <a:solidFill>
          <a:srgbClr val="6CB4A6"/>
        </a:solidFill>
        <a:ln>
          <a:noFill/>
        </a:ln>
      </dgm:spPr>
      <dgm:t>
        <a:bodyPr/>
        <a:lstStyle/>
        <a:p>
          <a:r>
            <a:rPr lang="en-US" smtClean="0"/>
            <a:t>Xác định mục tiêu và những hành động cần thực hiện để đạt được mục tiêu</a:t>
          </a:r>
          <a:endParaRPr lang="en-US"/>
        </a:p>
      </dgm:t>
    </dgm:pt>
    <dgm:pt modelId="{0A5493EE-A13C-4FCC-983A-A458ED8A0222}" type="parTrans" cxnId="{C714760F-E1D9-47FF-A772-5897B363CC4A}">
      <dgm:prSet/>
      <dgm:spPr/>
      <dgm:t>
        <a:bodyPr/>
        <a:lstStyle/>
        <a:p>
          <a:endParaRPr lang="en-US"/>
        </a:p>
      </dgm:t>
    </dgm:pt>
    <dgm:pt modelId="{A5262896-3F2B-4B93-B0F0-616838A65086}" type="sibTrans" cxnId="{C714760F-E1D9-47FF-A772-5897B363CC4A}">
      <dgm:prSet/>
      <dgm:spPr/>
      <dgm:t>
        <a:bodyPr/>
        <a:lstStyle/>
        <a:p>
          <a:endParaRPr lang="en-US"/>
        </a:p>
      </dgm:t>
    </dgm:pt>
    <dgm:pt modelId="{CFBA691F-0287-41AB-B6C3-53B6FAF62F22}">
      <dgm:prSet phldrT="[Text]"/>
      <dgm:spPr>
        <a:solidFill>
          <a:srgbClr val="FFC000"/>
        </a:solidFill>
        <a:ln>
          <a:noFill/>
        </a:ln>
      </dgm:spPr>
      <dgm:t>
        <a:bodyPr/>
        <a:lstStyle/>
        <a:p>
          <a:r>
            <a:rPr lang="en-US" smtClean="0"/>
            <a:t>Dễ dàng lượng hóa các mục tiêu, cụ thể hóa và tổng hợp việc sử dụng các nguồn lực</a:t>
          </a:r>
          <a:endParaRPr lang="en-US"/>
        </a:p>
      </dgm:t>
    </dgm:pt>
    <dgm:pt modelId="{CCD2B721-3112-4059-A74A-3149D658F308}" type="parTrans" cxnId="{3578615D-7307-4594-A62B-8F1818A09045}">
      <dgm:prSet/>
      <dgm:spPr/>
      <dgm:t>
        <a:bodyPr/>
        <a:lstStyle/>
        <a:p>
          <a:endParaRPr lang="en-US"/>
        </a:p>
      </dgm:t>
    </dgm:pt>
    <dgm:pt modelId="{1E997A1D-3EA0-4104-A05E-9EF401DC3342}" type="sibTrans" cxnId="{3578615D-7307-4594-A62B-8F1818A09045}">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4"/>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4"/>
      <dgm:spPr/>
    </dgm:pt>
    <dgm:pt modelId="{FE5DACDC-D204-4196-9D90-2C749A97F532}" type="pres">
      <dgm:prSet presAssocID="{13BF7155-BE45-4CF9-B41C-0D474A570606}" presName="dstNode" presStyleLbl="node1" presStyleIdx="0" presStyleCnt="4"/>
      <dgm:spPr/>
    </dgm:pt>
    <dgm:pt modelId="{403524E3-91F6-45AB-B12F-51339F9DFC8C}" type="pres">
      <dgm:prSet presAssocID="{5A1B949C-74D4-408C-BF4F-71E7093C8B8A}" presName="text_1" presStyleLbl="node1" presStyleIdx="0" presStyleCnt="4">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4"/>
      <dgm:spPr>
        <a:solidFill>
          <a:srgbClr val="6CB4A6"/>
        </a:solidFill>
      </dgm:spPr>
      <dgm:t>
        <a:bodyPr/>
        <a:lstStyle/>
        <a:p>
          <a:endParaRPr lang="en-US"/>
        </a:p>
      </dgm:t>
    </dgm:pt>
    <dgm:pt modelId="{E6912B37-5E64-445D-AC6E-021F4DDD8304}" type="pres">
      <dgm:prSet presAssocID="{A665B008-6C31-474F-8AB7-3D45EA797163}" presName="text_2" presStyleLbl="node1" presStyleIdx="1" presStyleCnt="4">
        <dgm:presLayoutVars>
          <dgm:bulletEnabled val="1"/>
        </dgm:presLayoutVars>
      </dgm:prSet>
      <dgm:spPr/>
      <dgm:t>
        <a:bodyPr/>
        <a:lstStyle/>
        <a:p>
          <a:endParaRPr lang="en-US"/>
        </a:p>
      </dgm:t>
    </dgm:pt>
    <dgm:pt modelId="{7D33B692-8ACF-45F4-8A2E-61D4C7E294E8}" type="pres">
      <dgm:prSet presAssocID="{A665B008-6C31-474F-8AB7-3D45EA797163}" presName="accent_2" presStyleCnt="0"/>
      <dgm:spPr/>
    </dgm:pt>
    <dgm:pt modelId="{BCD7F1ED-D6D3-4006-8D05-1657B32F7F3E}" type="pres">
      <dgm:prSet presAssocID="{A665B008-6C31-474F-8AB7-3D45EA797163}" presName="accentRepeatNode" presStyleLbl="solidFgAcc1" presStyleIdx="1" presStyleCnt="4"/>
      <dgm:spPr>
        <a:solidFill>
          <a:srgbClr val="FFC000"/>
        </a:solidFill>
      </dgm:spPr>
      <dgm:t>
        <a:bodyPr/>
        <a:lstStyle/>
        <a:p>
          <a:endParaRPr lang="en-US"/>
        </a:p>
      </dgm:t>
    </dgm:pt>
    <dgm:pt modelId="{5162926C-D15F-4D9E-B5EF-F359B456BFDC}" type="pres">
      <dgm:prSet presAssocID="{CFBA691F-0287-41AB-B6C3-53B6FAF62F22}" presName="text_3" presStyleLbl="node1" presStyleIdx="2" presStyleCnt="4">
        <dgm:presLayoutVars>
          <dgm:bulletEnabled val="1"/>
        </dgm:presLayoutVars>
      </dgm:prSet>
      <dgm:spPr/>
      <dgm:t>
        <a:bodyPr/>
        <a:lstStyle/>
        <a:p>
          <a:endParaRPr lang="en-US"/>
        </a:p>
      </dgm:t>
    </dgm:pt>
    <dgm:pt modelId="{843FFE8B-D13B-4B40-B902-FB0C85B96436}" type="pres">
      <dgm:prSet presAssocID="{CFBA691F-0287-41AB-B6C3-53B6FAF62F22}" presName="accent_3" presStyleCnt="0"/>
      <dgm:spPr/>
    </dgm:pt>
    <dgm:pt modelId="{3DF560D5-E6B5-4125-AD71-5E401EE1622B}" type="pres">
      <dgm:prSet presAssocID="{CFBA691F-0287-41AB-B6C3-53B6FAF62F22}" presName="accentRepeatNode" presStyleLbl="solidFgAcc1" presStyleIdx="2" presStyleCnt="4"/>
      <dgm:spPr>
        <a:solidFill>
          <a:srgbClr val="6CB4A6"/>
        </a:solidFill>
      </dgm:spPr>
      <dgm:t>
        <a:bodyPr/>
        <a:lstStyle/>
        <a:p>
          <a:endParaRPr lang="en-US"/>
        </a:p>
      </dgm:t>
    </dgm:pt>
    <dgm:pt modelId="{CEA610E0-8E5B-4261-9373-F44A0F256B9B}" type="pres">
      <dgm:prSet presAssocID="{F7C15B5E-C61A-4C75-A38E-CB32B8706709}" presName="text_4" presStyleLbl="node1" presStyleIdx="3" presStyleCnt="4">
        <dgm:presLayoutVars>
          <dgm:bulletEnabled val="1"/>
        </dgm:presLayoutVars>
      </dgm:prSet>
      <dgm:spPr/>
      <dgm:t>
        <a:bodyPr/>
        <a:lstStyle/>
        <a:p>
          <a:endParaRPr lang="en-US"/>
        </a:p>
      </dgm:t>
    </dgm:pt>
    <dgm:pt modelId="{AFF94B85-074A-4F33-9845-D02684F68B6C}" type="pres">
      <dgm:prSet presAssocID="{F7C15B5E-C61A-4C75-A38E-CB32B8706709}" presName="accent_4" presStyleCnt="0"/>
      <dgm:spPr/>
    </dgm:pt>
    <dgm:pt modelId="{3C4FEECA-1254-41E8-BAE8-E45561F0636D}" type="pres">
      <dgm:prSet presAssocID="{F7C15B5E-C61A-4C75-A38E-CB32B8706709}" presName="accentRepeatNode" presStyleLbl="solidFgAcc1" presStyleIdx="3" presStyleCnt="4"/>
      <dgm:spPr>
        <a:solidFill>
          <a:srgbClr val="FFC000"/>
        </a:solidFill>
      </dgm:spPr>
      <dgm:t>
        <a:bodyPr/>
        <a:lstStyle/>
        <a:p>
          <a:endParaRPr lang="en-US"/>
        </a:p>
      </dgm:t>
    </dgm:pt>
  </dgm:ptLst>
  <dgm:cxnLst>
    <dgm:cxn modelId="{AB152F06-6334-4B7F-9564-F94F50AC4A9A}" srcId="{13BF7155-BE45-4CF9-B41C-0D474A570606}" destId="{F7C15B5E-C61A-4C75-A38E-CB32B8706709}" srcOrd="3" destOrd="0" parTransId="{149E1197-0520-49BD-B274-8CA11AA9A0D5}" sibTransId="{75D448FD-8F9F-4CC2-A5EE-2BC590D6BE90}"/>
    <dgm:cxn modelId="{EB3782A6-3071-40DF-B383-100D660B8E55}" type="presOf" srcId="{F7C15B5E-C61A-4C75-A38E-CB32B8706709}" destId="{CEA610E0-8E5B-4261-9373-F44A0F256B9B}"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7A55B980-AA92-45B4-A16D-78B6377DE862}" type="presOf" srcId="{CFBA691F-0287-41AB-B6C3-53B6FAF62F22}" destId="{5162926C-D15F-4D9E-B5EF-F359B456BFD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C714760F-E1D9-47FF-A772-5897B363CC4A}" srcId="{13BF7155-BE45-4CF9-B41C-0D474A570606}" destId="{A665B008-6C31-474F-8AB7-3D45EA797163}" srcOrd="1" destOrd="0" parTransId="{0A5493EE-A13C-4FCC-983A-A458ED8A0222}" sibTransId="{A5262896-3F2B-4B93-B0F0-616838A65086}"/>
    <dgm:cxn modelId="{7993ABEC-1981-4BCA-B35D-01E47D18948C}" type="presOf" srcId="{FA5E38D6-DC51-4AF6-A245-9E2506A06C37}" destId="{37A7EF96-65AD-4E2C-B45F-63DA6D445E29}" srcOrd="0" destOrd="0" presId="urn:microsoft.com/office/officeart/2008/layout/VerticalCurvedList"/>
    <dgm:cxn modelId="{FAC85F2F-3A39-43E6-82DD-597C3A887EA1}" type="presOf" srcId="{A665B008-6C31-474F-8AB7-3D45EA797163}" destId="{E6912B37-5E64-445D-AC6E-021F4DDD8304}"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3578615D-7307-4594-A62B-8F1818A09045}" srcId="{13BF7155-BE45-4CF9-B41C-0D474A570606}" destId="{CFBA691F-0287-41AB-B6C3-53B6FAF62F22}" srcOrd="2" destOrd="0" parTransId="{CCD2B721-3112-4059-A74A-3149D658F308}" sibTransId="{1E997A1D-3EA0-4104-A05E-9EF401DC3342}"/>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16BC45F9-A884-42D2-A34F-C2FD9B6DEC7C}" type="presParOf" srcId="{241F2806-A872-4DC0-88E6-5066154DF9EA}" destId="{E6912B37-5E64-445D-AC6E-021F4DDD8304}" srcOrd="3" destOrd="0" presId="urn:microsoft.com/office/officeart/2008/layout/VerticalCurvedList"/>
    <dgm:cxn modelId="{BF919F0C-44B3-42CD-B537-7DE20E960164}" type="presParOf" srcId="{241F2806-A872-4DC0-88E6-5066154DF9EA}" destId="{7D33B692-8ACF-45F4-8A2E-61D4C7E294E8}" srcOrd="4" destOrd="0" presId="urn:microsoft.com/office/officeart/2008/layout/VerticalCurvedList"/>
    <dgm:cxn modelId="{9A5B89A4-15C6-4231-B314-71C3D69EAF03}" type="presParOf" srcId="{7D33B692-8ACF-45F4-8A2E-61D4C7E294E8}" destId="{BCD7F1ED-D6D3-4006-8D05-1657B32F7F3E}" srcOrd="0" destOrd="0" presId="urn:microsoft.com/office/officeart/2008/layout/VerticalCurvedList"/>
    <dgm:cxn modelId="{4A86474F-C32A-49A5-81EF-69E3880A8EEA}" type="presParOf" srcId="{241F2806-A872-4DC0-88E6-5066154DF9EA}" destId="{5162926C-D15F-4D9E-B5EF-F359B456BFDC}" srcOrd="5" destOrd="0" presId="urn:microsoft.com/office/officeart/2008/layout/VerticalCurvedList"/>
    <dgm:cxn modelId="{6705DFEF-67B6-4A6D-B721-015EB9D0AE8A}" type="presParOf" srcId="{241F2806-A872-4DC0-88E6-5066154DF9EA}" destId="{843FFE8B-D13B-4B40-B902-FB0C85B96436}" srcOrd="6" destOrd="0" presId="urn:microsoft.com/office/officeart/2008/layout/VerticalCurvedList"/>
    <dgm:cxn modelId="{03C1F0DE-85D7-4854-8871-7933390AB4EB}" type="presParOf" srcId="{843FFE8B-D13B-4B40-B902-FB0C85B96436}" destId="{3DF560D5-E6B5-4125-AD71-5E401EE1622B}" srcOrd="0" destOrd="0" presId="urn:microsoft.com/office/officeart/2008/layout/VerticalCurvedList"/>
    <dgm:cxn modelId="{874B13A4-B5A4-40A0-901A-5803CC45236D}" type="presParOf" srcId="{241F2806-A872-4DC0-88E6-5066154DF9EA}" destId="{CEA610E0-8E5B-4261-9373-F44A0F256B9B}" srcOrd="7" destOrd="0" presId="urn:microsoft.com/office/officeart/2008/layout/VerticalCurvedList"/>
    <dgm:cxn modelId="{8E06AFD9-13A0-4430-9D34-5088661C41B6}" type="presParOf" srcId="{241F2806-A872-4DC0-88E6-5066154DF9EA}" destId="{AFF94B85-074A-4F33-9845-D02684F68B6C}" srcOrd="8" destOrd="0" presId="urn:microsoft.com/office/officeart/2008/layout/VerticalCurvedList"/>
    <dgm:cxn modelId="{1079A634-8051-41F6-8E2D-049659DBF0A7}" type="presParOf" srcId="{AFF94B85-074A-4F33-9845-D02684F68B6C}"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C1BFAA6-5EA3-4268-B5B8-82D92F47BF40}" type="doc">
      <dgm:prSet loTypeId="urn:microsoft.com/office/officeart/2005/8/layout/hList7" loCatId="list" qsTypeId="urn:microsoft.com/office/officeart/2005/8/quickstyle/3d6" qsCatId="3D" csTypeId="urn:microsoft.com/office/officeart/2005/8/colors/accent1_2" csCatId="accent1" phldr="1"/>
      <dgm:spPr/>
    </dgm:pt>
    <dgm:pt modelId="{72C04BC8-6B98-4B52-8193-C74AD6F30413}">
      <dgm:prSet phldrT="[Text]" custT="1"/>
      <dgm:spPr>
        <a:solidFill>
          <a:srgbClr val="92D050"/>
        </a:solidFill>
      </dgm:spPr>
      <dgm:t>
        <a:bodyPr/>
        <a:lstStyle/>
        <a:p>
          <a:r>
            <a:rPr lang="en-US" sz="2400" smtClean="0"/>
            <a:t>Thúc đẩy các nhà quản trị lập kế hoạch</a:t>
          </a:r>
          <a:endParaRPr lang="en-US" sz="2400"/>
        </a:p>
      </dgm:t>
    </dgm:pt>
    <dgm:pt modelId="{E73C5595-547C-441F-8A15-33BABBD2FA9E}" type="parTrans" cxnId="{BA5C3DCC-E6CC-4483-9D77-4F1EF2AA297A}">
      <dgm:prSet/>
      <dgm:spPr/>
      <dgm:t>
        <a:bodyPr/>
        <a:lstStyle/>
        <a:p>
          <a:endParaRPr lang="en-US"/>
        </a:p>
      </dgm:t>
    </dgm:pt>
    <dgm:pt modelId="{26E0D023-B94A-401A-9D31-F13D61A35322}" type="sibTrans" cxnId="{BA5C3DCC-E6CC-4483-9D77-4F1EF2AA297A}">
      <dgm:prSet/>
      <dgm:spPr/>
      <dgm:t>
        <a:bodyPr/>
        <a:lstStyle/>
        <a:p>
          <a:endParaRPr lang="en-US"/>
        </a:p>
      </dgm:t>
    </dgm:pt>
    <dgm:pt modelId="{FD0F7FE3-8D5F-461D-A4E8-9F387D7E7276}">
      <dgm:prSet phldrT="[Text]" custT="1"/>
      <dgm:spPr>
        <a:solidFill>
          <a:srgbClr val="00B050"/>
        </a:solidFill>
      </dgm:spPr>
      <dgm:t>
        <a:bodyPr/>
        <a:lstStyle/>
        <a:p>
          <a:r>
            <a:rPr lang="en-US" sz="2400" smtClean="0"/>
            <a:t>Cung cấp nguồn thông tin để cải thiện việc ra quyết định</a:t>
          </a:r>
          <a:endParaRPr lang="en-US" sz="2400"/>
        </a:p>
      </dgm:t>
    </dgm:pt>
    <dgm:pt modelId="{40B0104B-8314-4991-A24F-A6F6D1099509}" type="parTrans" cxnId="{1A30A304-D169-4F42-BA5E-25C335B7E983}">
      <dgm:prSet/>
      <dgm:spPr/>
      <dgm:t>
        <a:bodyPr/>
        <a:lstStyle/>
        <a:p>
          <a:endParaRPr lang="en-US"/>
        </a:p>
      </dgm:t>
    </dgm:pt>
    <dgm:pt modelId="{3D0A2D69-B69D-4694-9281-88013CA43724}" type="sibTrans" cxnId="{1A30A304-D169-4F42-BA5E-25C335B7E983}">
      <dgm:prSet/>
      <dgm:spPr/>
      <dgm:t>
        <a:bodyPr/>
        <a:lstStyle/>
        <a:p>
          <a:endParaRPr lang="en-US"/>
        </a:p>
      </dgm:t>
    </dgm:pt>
    <dgm:pt modelId="{011D2807-0915-4729-A593-7073DDAC67F4}">
      <dgm:prSet phldrT="[Text]" custT="1"/>
      <dgm:spPr>
        <a:solidFill>
          <a:srgbClr val="00B0F0"/>
        </a:solidFill>
      </dgm:spPr>
      <dgm:t>
        <a:bodyPr/>
        <a:lstStyle/>
        <a:p>
          <a:r>
            <a:rPr lang="en-US" sz="2400" smtClean="0"/>
            <a:t>Giúp ích cho việc sử dụng các nguồn lực và quản lí nhân sự</a:t>
          </a:r>
          <a:endParaRPr lang="en-US" sz="2400"/>
        </a:p>
      </dgm:t>
    </dgm:pt>
    <dgm:pt modelId="{DE6DF8C7-CFD9-49A8-9BFE-784D25842544}" type="parTrans" cxnId="{9DBDCD90-0ED5-4F8E-A598-F011A67DEEF6}">
      <dgm:prSet/>
      <dgm:spPr/>
      <dgm:t>
        <a:bodyPr/>
        <a:lstStyle/>
        <a:p>
          <a:endParaRPr lang="en-US"/>
        </a:p>
      </dgm:t>
    </dgm:pt>
    <dgm:pt modelId="{00B98821-F5DB-4511-9C1F-2C26ADA078A6}" type="sibTrans" cxnId="{9DBDCD90-0ED5-4F8E-A598-F011A67DEEF6}">
      <dgm:prSet/>
      <dgm:spPr/>
      <dgm:t>
        <a:bodyPr/>
        <a:lstStyle/>
        <a:p>
          <a:endParaRPr lang="en-US"/>
        </a:p>
      </dgm:t>
    </dgm:pt>
    <dgm:pt modelId="{F1C4629C-9264-4E47-8AAC-A8962C92F21D}">
      <dgm:prSet phldrT="[Text]" custT="1"/>
      <dgm:spPr>
        <a:solidFill>
          <a:srgbClr val="0070C0"/>
        </a:solidFill>
      </dgm:spPr>
      <dgm:t>
        <a:bodyPr/>
        <a:lstStyle/>
        <a:p>
          <a:r>
            <a:rPr lang="en-US" sz="2400" smtClean="0"/>
            <a:t>Cải thiện vấn đề truyền thông và hợp tác</a:t>
          </a:r>
          <a:endParaRPr lang="en-US" sz="2400"/>
        </a:p>
      </dgm:t>
    </dgm:pt>
    <dgm:pt modelId="{BE5F94A9-B00D-451C-A4B3-96FA39F2D834}" type="parTrans" cxnId="{30D2D76B-34EE-42C4-89D7-145E3ED8E7F9}">
      <dgm:prSet/>
      <dgm:spPr/>
      <dgm:t>
        <a:bodyPr/>
        <a:lstStyle/>
        <a:p>
          <a:endParaRPr lang="en-US"/>
        </a:p>
      </dgm:t>
    </dgm:pt>
    <dgm:pt modelId="{D5F40DCB-4A85-4BB4-81F9-C42209C1F7DD}" type="sibTrans" cxnId="{30D2D76B-34EE-42C4-89D7-145E3ED8E7F9}">
      <dgm:prSet/>
      <dgm:spPr/>
      <dgm:t>
        <a:bodyPr/>
        <a:lstStyle/>
        <a:p>
          <a:endParaRPr lang="en-US"/>
        </a:p>
      </dgm:t>
    </dgm:pt>
    <dgm:pt modelId="{D5522009-1942-457E-A38A-01E592109293}" type="pres">
      <dgm:prSet presAssocID="{6C1BFAA6-5EA3-4268-B5B8-82D92F47BF40}" presName="Name0" presStyleCnt="0">
        <dgm:presLayoutVars>
          <dgm:dir/>
          <dgm:resizeHandles val="exact"/>
        </dgm:presLayoutVars>
      </dgm:prSet>
      <dgm:spPr/>
    </dgm:pt>
    <dgm:pt modelId="{496A666B-90F7-41B7-8BCD-0F3C52ADC50A}" type="pres">
      <dgm:prSet presAssocID="{6C1BFAA6-5EA3-4268-B5B8-82D92F47BF40}" presName="fgShape" presStyleLbl="fgShp" presStyleIdx="0" presStyleCnt="1"/>
      <dgm:spPr>
        <a:solidFill>
          <a:srgbClr val="F4F173"/>
        </a:solidFill>
      </dgm:spPr>
    </dgm:pt>
    <dgm:pt modelId="{59D277B0-B4F1-48F6-9C00-8689490D0519}" type="pres">
      <dgm:prSet presAssocID="{6C1BFAA6-5EA3-4268-B5B8-82D92F47BF40}" presName="linComp" presStyleCnt="0"/>
      <dgm:spPr/>
    </dgm:pt>
    <dgm:pt modelId="{451DD0D8-85B9-4528-A7E0-D9AB021841A8}" type="pres">
      <dgm:prSet presAssocID="{72C04BC8-6B98-4B52-8193-C74AD6F30413}" presName="compNode" presStyleCnt="0"/>
      <dgm:spPr/>
    </dgm:pt>
    <dgm:pt modelId="{F2812E38-C647-49EF-9B0B-2EAFA783F60C}" type="pres">
      <dgm:prSet presAssocID="{72C04BC8-6B98-4B52-8193-C74AD6F30413}" presName="bkgdShape" presStyleLbl="node1" presStyleIdx="0" presStyleCnt="4"/>
      <dgm:spPr/>
      <dgm:t>
        <a:bodyPr/>
        <a:lstStyle/>
        <a:p>
          <a:endParaRPr lang="en-US"/>
        </a:p>
      </dgm:t>
    </dgm:pt>
    <dgm:pt modelId="{D0251DD2-A2C6-4590-8957-0FD523A18055}" type="pres">
      <dgm:prSet presAssocID="{72C04BC8-6B98-4B52-8193-C74AD6F30413}" presName="nodeTx" presStyleLbl="node1" presStyleIdx="0" presStyleCnt="4">
        <dgm:presLayoutVars>
          <dgm:bulletEnabled val="1"/>
        </dgm:presLayoutVars>
      </dgm:prSet>
      <dgm:spPr/>
      <dgm:t>
        <a:bodyPr/>
        <a:lstStyle/>
        <a:p>
          <a:endParaRPr lang="en-US"/>
        </a:p>
      </dgm:t>
    </dgm:pt>
    <dgm:pt modelId="{A609695B-00FE-4F24-BED3-76F031230D13}" type="pres">
      <dgm:prSet presAssocID="{72C04BC8-6B98-4B52-8193-C74AD6F30413}" presName="invisiNode" presStyleLbl="node1" presStyleIdx="0" presStyleCnt="4"/>
      <dgm:spPr/>
    </dgm:pt>
    <dgm:pt modelId="{9E21FE82-7CE6-438C-8808-7F70CC133FCA}" type="pres">
      <dgm:prSet presAssocID="{72C04BC8-6B98-4B52-8193-C74AD6F30413}" presName="imagNode" presStyleLbl="fgImgPlace1" presStyleIdx="0" presStyleCnt="4"/>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41000" r="-41000"/>
          </a:stretch>
        </a:blipFill>
      </dgm:spPr>
    </dgm:pt>
    <dgm:pt modelId="{40FCDEA0-EF01-4B00-8641-7B8BC2014A7A}" type="pres">
      <dgm:prSet presAssocID="{26E0D023-B94A-401A-9D31-F13D61A35322}" presName="sibTrans" presStyleLbl="sibTrans2D1" presStyleIdx="0" presStyleCnt="0"/>
      <dgm:spPr/>
    </dgm:pt>
    <dgm:pt modelId="{CD3876A6-FA54-4CBA-8725-945122B135C6}" type="pres">
      <dgm:prSet presAssocID="{FD0F7FE3-8D5F-461D-A4E8-9F387D7E7276}" presName="compNode" presStyleCnt="0"/>
      <dgm:spPr/>
    </dgm:pt>
    <dgm:pt modelId="{E13E014B-458B-401C-BEE8-EDA656BC3B72}" type="pres">
      <dgm:prSet presAssocID="{FD0F7FE3-8D5F-461D-A4E8-9F387D7E7276}" presName="bkgdShape" presStyleLbl="node1" presStyleIdx="1" presStyleCnt="4"/>
      <dgm:spPr/>
      <dgm:t>
        <a:bodyPr/>
        <a:lstStyle/>
        <a:p>
          <a:endParaRPr lang="en-US"/>
        </a:p>
      </dgm:t>
    </dgm:pt>
    <dgm:pt modelId="{33A9BC8B-18DE-4F14-B8A2-7FFA54AFC587}" type="pres">
      <dgm:prSet presAssocID="{FD0F7FE3-8D5F-461D-A4E8-9F387D7E7276}" presName="nodeTx" presStyleLbl="node1" presStyleIdx="1" presStyleCnt="4">
        <dgm:presLayoutVars>
          <dgm:bulletEnabled val="1"/>
        </dgm:presLayoutVars>
      </dgm:prSet>
      <dgm:spPr/>
      <dgm:t>
        <a:bodyPr/>
        <a:lstStyle/>
        <a:p>
          <a:endParaRPr lang="en-US"/>
        </a:p>
      </dgm:t>
    </dgm:pt>
    <dgm:pt modelId="{627B6186-2BCA-4011-978D-7D0DA69A5FBE}" type="pres">
      <dgm:prSet presAssocID="{FD0F7FE3-8D5F-461D-A4E8-9F387D7E7276}" presName="invisiNode" presStyleLbl="node1" presStyleIdx="1" presStyleCnt="4"/>
      <dgm:spPr/>
    </dgm:pt>
    <dgm:pt modelId="{3656EF03-8312-425E-A4E0-57A7CCCE67C7}" type="pres">
      <dgm:prSet presAssocID="{FD0F7FE3-8D5F-461D-A4E8-9F387D7E7276}" presName="imagNode" presStyleLbl="fgImgPlace1" presStyleIdx="1" presStyleCnt="4"/>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41000" r="-41000"/>
          </a:stretch>
        </a:blipFill>
      </dgm:spPr>
    </dgm:pt>
    <dgm:pt modelId="{C342579B-B534-41E7-8CA8-DD703BA650B8}" type="pres">
      <dgm:prSet presAssocID="{3D0A2D69-B69D-4694-9281-88013CA43724}" presName="sibTrans" presStyleLbl="sibTrans2D1" presStyleIdx="0" presStyleCnt="0"/>
      <dgm:spPr/>
    </dgm:pt>
    <dgm:pt modelId="{D22EF38F-6B86-4BC9-AF57-5CD58CDCE912}" type="pres">
      <dgm:prSet presAssocID="{011D2807-0915-4729-A593-7073DDAC67F4}" presName="compNode" presStyleCnt="0"/>
      <dgm:spPr/>
    </dgm:pt>
    <dgm:pt modelId="{8AD22CE9-EF49-4A4D-BD7B-B4FC8C74F8C7}" type="pres">
      <dgm:prSet presAssocID="{011D2807-0915-4729-A593-7073DDAC67F4}" presName="bkgdShape" presStyleLbl="node1" presStyleIdx="2" presStyleCnt="4"/>
      <dgm:spPr/>
      <dgm:t>
        <a:bodyPr/>
        <a:lstStyle/>
        <a:p>
          <a:endParaRPr lang="en-US"/>
        </a:p>
      </dgm:t>
    </dgm:pt>
    <dgm:pt modelId="{B373111C-465C-4115-BECA-297B0DD88AF2}" type="pres">
      <dgm:prSet presAssocID="{011D2807-0915-4729-A593-7073DDAC67F4}" presName="nodeTx" presStyleLbl="node1" presStyleIdx="2" presStyleCnt="4">
        <dgm:presLayoutVars>
          <dgm:bulletEnabled val="1"/>
        </dgm:presLayoutVars>
      </dgm:prSet>
      <dgm:spPr/>
      <dgm:t>
        <a:bodyPr/>
        <a:lstStyle/>
        <a:p>
          <a:endParaRPr lang="en-US"/>
        </a:p>
      </dgm:t>
    </dgm:pt>
    <dgm:pt modelId="{45E43B06-BB8B-4EBB-9270-7699DC23D6B2}" type="pres">
      <dgm:prSet presAssocID="{011D2807-0915-4729-A593-7073DDAC67F4}" presName="invisiNode" presStyleLbl="node1" presStyleIdx="2" presStyleCnt="4"/>
      <dgm:spPr/>
    </dgm:pt>
    <dgm:pt modelId="{0CF14F62-9865-4B67-9138-C1519D5B5810}" type="pres">
      <dgm:prSet presAssocID="{011D2807-0915-4729-A593-7073DDAC67F4}" presName="imagNode" presStyleLbl="fgImgPlace1" presStyleIdx="2" presStyleCnt="4"/>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41000" r="-41000"/>
          </a:stretch>
        </a:blipFill>
      </dgm:spPr>
    </dgm:pt>
    <dgm:pt modelId="{DDB0610A-F243-4239-A777-4FBBD62284F1}" type="pres">
      <dgm:prSet presAssocID="{00B98821-F5DB-4511-9C1F-2C26ADA078A6}" presName="sibTrans" presStyleLbl="sibTrans2D1" presStyleIdx="0" presStyleCnt="0"/>
      <dgm:spPr/>
    </dgm:pt>
    <dgm:pt modelId="{EAA3DDA3-22F8-404A-91DC-553AE76E0338}" type="pres">
      <dgm:prSet presAssocID="{F1C4629C-9264-4E47-8AAC-A8962C92F21D}" presName="compNode" presStyleCnt="0"/>
      <dgm:spPr/>
    </dgm:pt>
    <dgm:pt modelId="{BCD9CA98-FC5E-440D-A127-7526FA454F14}" type="pres">
      <dgm:prSet presAssocID="{F1C4629C-9264-4E47-8AAC-A8962C92F21D}" presName="bkgdShape" presStyleLbl="node1" presStyleIdx="3" presStyleCnt="4" custLinFactNeighborY="625"/>
      <dgm:spPr/>
      <dgm:t>
        <a:bodyPr/>
        <a:lstStyle/>
        <a:p>
          <a:endParaRPr lang="en-US"/>
        </a:p>
      </dgm:t>
    </dgm:pt>
    <dgm:pt modelId="{9F9C0F14-B681-48CE-B079-7439109D05B4}" type="pres">
      <dgm:prSet presAssocID="{F1C4629C-9264-4E47-8AAC-A8962C92F21D}" presName="nodeTx" presStyleLbl="node1" presStyleIdx="3" presStyleCnt="4">
        <dgm:presLayoutVars>
          <dgm:bulletEnabled val="1"/>
        </dgm:presLayoutVars>
      </dgm:prSet>
      <dgm:spPr/>
      <dgm:t>
        <a:bodyPr/>
        <a:lstStyle/>
        <a:p>
          <a:endParaRPr lang="en-US"/>
        </a:p>
      </dgm:t>
    </dgm:pt>
    <dgm:pt modelId="{6B97B316-F0E0-4456-9EF9-4B81223EE613}" type="pres">
      <dgm:prSet presAssocID="{F1C4629C-9264-4E47-8AAC-A8962C92F21D}" presName="invisiNode" presStyleLbl="node1" presStyleIdx="3" presStyleCnt="4"/>
      <dgm:spPr/>
    </dgm:pt>
    <dgm:pt modelId="{4E82287A-DF52-4650-A825-D16110BB5574}" type="pres">
      <dgm:prSet presAssocID="{F1C4629C-9264-4E47-8AAC-A8962C92F21D}" presName="imagNode" presStyleLbl="fgImgPlace1" presStyleIdx="3" presStyleCnt="4"/>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41000" r="-41000"/>
          </a:stretch>
        </a:blipFill>
      </dgm:spPr>
    </dgm:pt>
  </dgm:ptLst>
  <dgm:cxnLst>
    <dgm:cxn modelId="{88BE5F06-102B-4FF2-A23E-DB07F17C9D8A}" type="presOf" srcId="{00B98821-F5DB-4511-9C1F-2C26ADA078A6}" destId="{DDB0610A-F243-4239-A777-4FBBD62284F1}" srcOrd="0" destOrd="0" presId="urn:microsoft.com/office/officeart/2005/8/layout/hList7"/>
    <dgm:cxn modelId="{30D2D76B-34EE-42C4-89D7-145E3ED8E7F9}" srcId="{6C1BFAA6-5EA3-4268-B5B8-82D92F47BF40}" destId="{F1C4629C-9264-4E47-8AAC-A8962C92F21D}" srcOrd="3" destOrd="0" parTransId="{BE5F94A9-B00D-451C-A4B3-96FA39F2D834}" sibTransId="{D5F40DCB-4A85-4BB4-81F9-C42209C1F7DD}"/>
    <dgm:cxn modelId="{1A30A304-D169-4F42-BA5E-25C335B7E983}" srcId="{6C1BFAA6-5EA3-4268-B5B8-82D92F47BF40}" destId="{FD0F7FE3-8D5F-461D-A4E8-9F387D7E7276}" srcOrd="1" destOrd="0" parTransId="{40B0104B-8314-4991-A24F-A6F6D1099509}" sibTransId="{3D0A2D69-B69D-4694-9281-88013CA43724}"/>
    <dgm:cxn modelId="{6C420667-8B8D-46F4-B971-68DC9AF406D3}" type="presOf" srcId="{3D0A2D69-B69D-4694-9281-88013CA43724}" destId="{C342579B-B534-41E7-8CA8-DD703BA650B8}" srcOrd="0" destOrd="0" presId="urn:microsoft.com/office/officeart/2005/8/layout/hList7"/>
    <dgm:cxn modelId="{9DBDCD90-0ED5-4F8E-A598-F011A67DEEF6}" srcId="{6C1BFAA6-5EA3-4268-B5B8-82D92F47BF40}" destId="{011D2807-0915-4729-A593-7073DDAC67F4}" srcOrd="2" destOrd="0" parTransId="{DE6DF8C7-CFD9-49A8-9BFE-784D25842544}" sibTransId="{00B98821-F5DB-4511-9C1F-2C26ADA078A6}"/>
    <dgm:cxn modelId="{EAEE8827-4BDF-44BA-B8B5-7448A399F0F0}" type="presOf" srcId="{FD0F7FE3-8D5F-461D-A4E8-9F387D7E7276}" destId="{E13E014B-458B-401C-BEE8-EDA656BC3B72}" srcOrd="0" destOrd="0" presId="urn:microsoft.com/office/officeart/2005/8/layout/hList7"/>
    <dgm:cxn modelId="{1B8143BC-0E4D-4311-AC79-9A7F8A6FFDDA}" type="presOf" srcId="{F1C4629C-9264-4E47-8AAC-A8962C92F21D}" destId="{BCD9CA98-FC5E-440D-A127-7526FA454F14}" srcOrd="0" destOrd="0" presId="urn:microsoft.com/office/officeart/2005/8/layout/hList7"/>
    <dgm:cxn modelId="{54FC65B2-2AF2-4A6A-BB3E-22B00C17AC7C}" type="presOf" srcId="{26E0D023-B94A-401A-9D31-F13D61A35322}" destId="{40FCDEA0-EF01-4B00-8641-7B8BC2014A7A}" srcOrd="0" destOrd="0" presId="urn:microsoft.com/office/officeart/2005/8/layout/hList7"/>
    <dgm:cxn modelId="{0ECB888E-BA8F-4C49-BF92-81CA04429DB9}" type="presOf" srcId="{F1C4629C-9264-4E47-8AAC-A8962C92F21D}" destId="{9F9C0F14-B681-48CE-B079-7439109D05B4}" srcOrd="1" destOrd="0" presId="urn:microsoft.com/office/officeart/2005/8/layout/hList7"/>
    <dgm:cxn modelId="{CA8C4151-BC5A-49A6-B910-3502CECA6570}" type="presOf" srcId="{72C04BC8-6B98-4B52-8193-C74AD6F30413}" destId="{D0251DD2-A2C6-4590-8957-0FD523A18055}" srcOrd="1" destOrd="0" presId="urn:microsoft.com/office/officeart/2005/8/layout/hList7"/>
    <dgm:cxn modelId="{9EDECAC0-825C-44A9-B0F0-AAC296E19896}" type="presOf" srcId="{FD0F7FE3-8D5F-461D-A4E8-9F387D7E7276}" destId="{33A9BC8B-18DE-4F14-B8A2-7FFA54AFC587}" srcOrd="1" destOrd="0" presId="urn:microsoft.com/office/officeart/2005/8/layout/hList7"/>
    <dgm:cxn modelId="{20BC1757-ACC2-44BE-ADE9-26E6665EEF9A}" type="presOf" srcId="{72C04BC8-6B98-4B52-8193-C74AD6F30413}" destId="{F2812E38-C647-49EF-9B0B-2EAFA783F60C}" srcOrd="0" destOrd="0" presId="urn:microsoft.com/office/officeart/2005/8/layout/hList7"/>
    <dgm:cxn modelId="{916CF1CE-2333-4C91-93EE-B6EFE6183A39}" type="presOf" srcId="{011D2807-0915-4729-A593-7073DDAC67F4}" destId="{8AD22CE9-EF49-4A4D-BD7B-B4FC8C74F8C7}" srcOrd="0" destOrd="0" presId="urn:microsoft.com/office/officeart/2005/8/layout/hList7"/>
    <dgm:cxn modelId="{CAC90AAC-4013-46BA-84B6-E3FCDCCCDADC}" type="presOf" srcId="{6C1BFAA6-5EA3-4268-B5B8-82D92F47BF40}" destId="{D5522009-1942-457E-A38A-01E592109293}" srcOrd="0" destOrd="0" presId="urn:microsoft.com/office/officeart/2005/8/layout/hList7"/>
    <dgm:cxn modelId="{BA5C3DCC-E6CC-4483-9D77-4F1EF2AA297A}" srcId="{6C1BFAA6-5EA3-4268-B5B8-82D92F47BF40}" destId="{72C04BC8-6B98-4B52-8193-C74AD6F30413}" srcOrd="0" destOrd="0" parTransId="{E73C5595-547C-441F-8A15-33BABBD2FA9E}" sibTransId="{26E0D023-B94A-401A-9D31-F13D61A35322}"/>
    <dgm:cxn modelId="{30237023-418A-4B3F-905D-E63252ADBF38}" type="presOf" srcId="{011D2807-0915-4729-A593-7073DDAC67F4}" destId="{B373111C-465C-4115-BECA-297B0DD88AF2}" srcOrd="1" destOrd="0" presId="urn:microsoft.com/office/officeart/2005/8/layout/hList7"/>
    <dgm:cxn modelId="{17D4C230-378D-4050-A0EE-F3898336CB8B}" type="presParOf" srcId="{D5522009-1942-457E-A38A-01E592109293}" destId="{496A666B-90F7-41B7-8BCD-0F3C52ADC50A}" srcOrd="0" destOrd="0" presId="urn:microsoft.com/office/officeart/2005/8/layout/hList7"/>
    <dgm:cxn modelId="{7292B27A-DC05-4B49-B7A9-28C481D3BD94}" type="presParOf" srcId="{D5522009-1942-457E-A38A-01E592109293}" destId="{59D277B0-B4F1-48F6-9C00-8689490D0519}" srcOrd="1" destOrd="0" presId="urn:microsoft.com/office/officeart/2005/8/layout/hList7"/>
    <dgm:cxn modelId="{FE1893D7-F608-4F55-B004-B2DA921CD11B}" type="presParOf" srcId="{59D277B0-B4F1-48F6-9C00-8689490D0519}" destId="{451DD0D8-85B9-4528-A7E0-D9AB021841A8}" srcOrd="0" destOrd="0" presId="urn:microsoft.com/office/officeart/2005/8/layout/hList7"/>
    <dgm:cxn modelId="{A1715EBF-37F6-49AE-8AA3-607CF4E5FCED}" type="presParOf" srcId="{451DD0D8-85B9-4528-A7E0-D9AB021841A8}" destId="{F2812E38-C647-49EF-9B0B-2EAFA783F60C}" srcOrd="0" destOrd="0" presId="urn:microsoft.com/office/officeart/2005/8/layout/hList7"/>
    <dgm:cxn modelId="{D95C880F-0376-461B-9539-21DC69771883}" type="presParOf" srcId="{451DD0D8-85B9-4528-A7E0-D9AB021841A8}" destId="{D0251DD2-A2C6-4590-8957-0FD523A18055}" srcOrd="1" destOrd="0" presId="urn:microsoft.com/office/officeart/2005/8/layout/hList7"/>
    <dgm:cxn modelId="{33B9CC39-AED7-46E8-B91A-EC0735272360}" type="presParOf" srcId="{451DD0D8-85B9-4528-A7E0-D9AB021841A8}" destId="{A609695B-00FE-4F24-BED3-76F031230D13}" srcOrd="2" destOrd="0" presId="urn:microsoft.com/office/officeart/2005/8/layout/hList7"/>
    <dgm:cxn modelId="{CEFE3A7D-0260-4187-9C09-178433ECC448}" type="presParOf" srcId="{451DD0D8-85B9-4528-A7E0-D9AB021841A8}" destId="{9E21FE82-7CE6-438C-8808-7F70CC133FCA}" srcOrd="3" destOrd="0" presId="urn:microsoft.com/office/officeart/2005/8/layout/hList7"/>
    <dgm:cxn modelId="{B4ECF2B2-C609-47B6-85A5-8FCA5CA40115}" type="presParOf" srcId="{59D277B0-B4F1-48F6-9C00-8689490D0519}" destId="{40FCDEA0-EF01-4B00-8641-7B8BC2014A7A}" srcOrd="1" destOrd="0" presId="urn:microsoft.com/office/officeart/2005/8/layout/hList7"/>
    <dgm:cxn modelId="{FABB7711-64A6-4958-B3F8-8D839E524BBB}" type="presParOf" srcId="{59D277B0-B4F1-48F6-9C00-8689490D0519}" destId="{CD3876A6-FA54-4CBA-8725-945122B135C6}" srcOrd="2" destOrd="0" presId="urn:microsoft.com/office/officeart/2005/8/layout/hList7"/>
    <dgm:cxn modelId="{C6BC7FBE-C46E-4ED5-8BFC-77609C658757}" type="presParOf" srcId="{CD3876A6-FA54-4CBA-8725-945122B135C6}" destId="{E13E014B-458B-401C-BEE8-EDA656BC3B72}" srcOrd="0" destOrd="0" presId="urn:microsoft.com/office/officeart/2005/8/layout/hList7"/>
    <dgm:cxn modelId="{CC56779C-7CED-4E4D-85A5-98A1FACCCF9E}" type="presParOf" srcId="{CD3876A6-FA54-4CBA-8725-945122B135C6}" destId="{33A9BC8B-18DE-4F14-B8A2-7FFA54AFC587}" srcOrd="1" destOrd="0" presId="urn:microsoft.com/office/officeart/2005/8/layout/hList7"/>
    <dgm:cxn modelId="{3937A289-3EB7-4660-9A62-07D9E6D297A2}" type="presParOf" srcId="{CD3876A6-FA54-4CBA-8725-945122B135C6}" destId="{627B6186-2BCA-4011-978D-7D0DA69A5FBE}" srcOrd="2" destOrd="0" presId="urn:microsoft.com/office/officeart/2005/8/layout/hList7"/>
    <dgm:cxn modelId="{21C49614-3679-426A-ABA9-ED100D1453E7}" type="presParOf" srcId="{CD3876A6-FA54-4CBA-8725-945122B135C6}" destId="{3656EF03-8312-425E-A4E0-57A7CCCE67C7}" srcOrd="3" destOrd="0" presId="urn:microsoft.com/office/officeart/2005/8/layout/hList7"/>
    <dgm:cxn modelId="{C6C55B4F-969A-4B5F-816F-A0D9784BE59D}" type="presParOf" srcId="{59D277B0-B4F1-48F6-9C00-8689490D0519}" destId="{C342579B-B534-41E7-8CA8-DD703BA650B8}" srcOrd="3" destOrd="0" presId="urn:microsoft.com/office/officeart/2005/8/layout/hList7"/>
    <dgm:cxn modelId="{8DC9466F-B501-4C9F-ACFB-E8E42067324B}" type="presParOf" srcId="{59D277B0-B4F1-48F6-9C00-8689490D0519}" destId="{D22EF38F-6B86-4BC9-AF57-5CD58CDCE912}" srcOrd="4" destOrd="0" presId="urn:microsoft.com/office/officeart/2005/8/layout/hList7"/>
    <dgm:cxn modelId="{2BA0D07C-84DA-46A6-B43E-CB5E414570BD}" type="presParOf" srcId="{D22EF38F-6B86-4BC9-AF57-5CD58CDCE912}" destId="{8AD22CE9-EF49-4A4D-BD7B-B4FC8C74F8C7}" srcOrd="0" destOrd="0" presId="urn:microsoft.com/office/officeart/2005/8/layout/hList7"/>
    <dgm:cxn modelId="{73C4967D-06F0-4677-AD0B-3331707AEED4}" type="presParOf" srcId="{D22EF38F-6B86-4BC9-AF57-5CD58CDCE912}" destId="{B373111C-465C-4115-BECA-297B0DD88AF2}" srcOrd="1" destOrd="0" presId="urn:microsoft.com/office/officeart/2005/8/layout/hList7"/>
    <dgm:cxn modelId="{6EC35219-1817-4FF9-87E8-4B87DFA46B36}" type="presParOf" srcId="{D22EF38F-6B86-4BC9-AF57-5CD58CDCE912}" destId="{45E43B06-BB8B-4EBB-9270-7699DC23D6B2}" srcOrd="2" destOrd="0" presId="urn:microsoft.com/office/officeart/2005/8/layout/hList7"/>
    <dgm:cxn modelId="{5F8DD84F-C52E-4356-B6E0-A6AEECFD36C5}" type="presParOf" srcId="{D22EF38F-6B86-4BC9-AF57-5CD58CDCE912}" destId="{0CF14F62-9865-4B67-9138-C1519D5B5810}" srcOrd="3" destOrd="0" presId="urn:microsoft.com/office/officeart/2005/8/layout/hList7"/>
    <dgm:cxn modelId="{8C556F97-1D76-4349-B0B1-2C22EF27EB52}" type="presParOf" srcId="{59D277B0-B4F1-48F6-9C00-8689490D0519}" destId="{DDB0610A-F243-4239-A777-4FBBD62284F1}" srcOrd="5" destOrd="0" presId="urn:microsoft.com/office/officeart/2005/8/layout/hList7"/>
    <dgm:cxn modelId="{247BED47-F10A-442B-9FA5-6FADEA35DD5E}" type="presParOf" srcId="{59D277B0-B4F1-48F6-9C00-8689490D0519}" destId="{EAA3DDA3-22F8-404A-91DC-553AE76E0338}" srcOrd="6" destOrd="0" presId="urn:microsoft.com/office/officeart/2005/8/layout/hList7"/>
    <dgm:cxn modelId="{21FD88A9-B737-4B6C-A758-EF6EC3CBD802}" type="presParOf" srcId="{EAA3DDA3-22F8-404A-91DC-553AE76E0338}" destId="{BCD9CA98-FC5E-440D-A127-7526FA454F14}" srcOrd="0" destOrd="0" presId="urn:microsoft.com/office/officeart/2005/8/layout/hList7"/>
    <dgm:cxn modelId="{083A4BFC-F047-471E-A477-75EDE0C7E329}" type="presParOf" srcId="{EAA3DDA3-22F8-404A-91DC-553AE76E0338}" destId="{9F9C0F14-B681-48CE-B079-7439109D05B4}" srcOrd="1" destOrd="0" presId="urn:microsoft.com/office/officeart/2005/8/layout/hList7"/>
    <dgm:cxn modelId="{9D0E2BFB-B81D-4C97-89BC-CA08FF62CF38}" type="presParOf" srcId="{EAA3DDA3-22F8-404A-91DC-553AE76E0338}" destId="{6B97B316-F0E0-4456-9EF9-4B81223EE613}" srcOrd="2" destOrd="0" presId="urn:microsoft.com/office/officeart/2005/8/layout/hList7"/>
    <dgm:cxn modelId="{64180B95-C040-48AD-A2A8-430E733F1A0F}" type="presParOf" srcId="{EAA3DDA3-22F8-404A-91DC-553AE76E0338}" destId="{4E82287A-DF52-4650-A825-D16110BB5574}"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A79002-7404-41B3-A8B1-2330D7C054C5}">
      <dsp:nvSpPr>
        <dsp:cNvPr id="0" name=""/>
        <dsp:cNvSpPr/>
      </dsp:nvSpPr>
      <dsp:spPr>
        <a:xfrm>
          <a:off x="4934039" y="3583708"/>
          <a:ext cx="3458187" cy="566143"/>
        </a:xfrm>
        <a:custGeom>
          <a:avLst/>
          <a:gdLst/>
          <a:ahLst/>
          <a:cxnLst/>
          <a:rect l="0" t="0" r="0" b="0"/>
          <a:pathLst>
            <a:path>
              <a:moveTo>
                <a:pt x="0" y="0"/>
              </a:moveTo>
              <a:lnTo>
                <a:pt x="0" y="264391"/>
              </a:lnTo>
              <a:lnTo>
                <a:pt x="3458187" y="264391"/>
              </a:lnTo>
              <a:lnTo>
                <a:pt x="3458187" y="566143"/>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5F9F7625-40ED-4D90-B6CA-3F0B64ED8F7E}">
      <dsp:nvSpPr>
        <dsp:cNvPr id="0" name=""/>
        <dsp:cNvSpPr/>
      </dsp:nvSpPr>
      <dsp:spPr>
        <a:xfrm>
          <a:off x="4814059" y="3583708"/>
          <a:ext cx="91440" cy="576144"/>
        </a:xfrm>
        <a:custGeom>
          <a:avLst/>
          <a:gdLst/>
          <a:ahLst/>
          <a:cxnLst/>
          <a:rect l="0" t="0" r="0" b="0"/>
          <a:pathLst>
            <a:path>
              <a:moveTo>
                <a:pt x="119979" y="0"/>
              </a:moveTo>
              <a:lnTo>
                <a:pt x="119979" y="274392"/>
              </a:lnTo>
              <a:lnTo>
                <a:pt x="45720" y="274392"/>
              </a:lnTo>
              <a:lnTo>
                <a:pt x="45720" y="576144"/>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C5C48632-CBCC-4102-9971-2112E533FB9F}">
      <dsp:nvSpPr>
        <dsp:cNvPr id="0" name=""/>
        <dsp:cNvSpPr/>
      </dsp:nvSpPr>
      <dsp:spPr>
        <a:xfrm>
          <a:off x="1437572" y="3583708"/>
          <a:ext cx="3496467" cy="566143"/>
        </a:xfrm>
        <a:custGeom>
          <a:avLst/>
          <a:gdLst/>
          <a:ahLst/>
          <a:cxnLst/>
          <a:rect l="0" t="0" r="0" b="0"/>
          <a:pathLst>
            <a:path>
              <a:moveTo>
                <a:pt x="3496467" y="0"/>
              </a:moveTo>
              <a:lnTo>
                <a:pt x="3496467" y="264391"/>
              </a:lnTo>
              <a:lnTo>
                <a:pt x="0" y="264391"/>
              </a:lnTo>
              <a:lnTo>
                <a:pt x="0" y="566143"/>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C72ADFE2-7293-41CF-8460-27CC3BC98C86}">
      <dsp:nvSpPr>
        <dsp:cNvPr id="0" name=""/>
        <dsp:cNvSpPr/>
      </dsp:nvSpPr>
      <dsp:spPr>
        <a:xfrm>
          <a:off x="3497127" y="2146796"/>
          <a:ext cx="2873824" cy="1436912"/>
        </a:xfrm>
        <a:prstGeom prst="rect">
          <a:avLst/>
        </a:prstGeom>
        <a:solidFill>
          <a:srgbClr val="6600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t>Kế hoạch tài chính chỉ đơn giản là quá trình dự kiến </a:t>
          </a:r>
          <a:endParaRPr lang="en-US" sz="2600" kern="1200"/>
        </a:p>
      </dsp:txBody>
      <dsp:txXfrm>
        <a:off x="3497127" y="2146796"/>
        <a:ext cx="2873824" cy="1436912"/>
      </dsp:txXfrm>
    </dsp:sp>
    <dsp:sp modelId="{197B6BFD-5F11-4533-8DD9-2639BEABEBF7}">
      <dsp:nvSpPr>
        <dsp:cNvPr id="0" name=""/>
        <dsp:cNvSpPr/>
      </dsp:nvSpPr>
      <dsp:spPr>
        <a:xfrm>
          <a:off x="659" y="4149851"/>
          <a:ext cx="2873824" cy="1436912"/>
        </a:xfrm>
        <a:prstGeom prst="rect">
          <a:avLst/>
        </a:prstGeom>
        <a:solidFill>
          <a:schemeClr val="accent5">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t>Phân bổ vốn </a:t>
          </a:r>
          <a:endParaRPr lang="en-US" sz="2600" kern="1200"/>
        </a:p>
      </dsp:txBody>
      <dsp:txXfrm>
        <a:off x="659" y="4149851"/>
        <a:ext cx="2873824" cy="1436912"/>
      </dsp:txXfrm>
    </dsp:sp>
    <dsp:sp modelId="{63055839-113B-44AF-9704-E9A4985153E1}">
      <dsp:nvSpPr>
        <dsp:cNvPr id="0" name=""/>
        <dsp:cNvSpPr/>
      </dsp:nvSpPr>
      <dsp:spPr>
        <a:xfrm>
          <a:off x="3422867" y="4159852"/>
          <a:ext cx="2873824" cy="1436912"/>
        </a:xfrm>
        <a:prstGeom prst="rect">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t>Xác định cách thức doanh nghiệp sẽ đạt được mục tiêu </a:t>
          </a:r>
          <a:endParaRPr lang="en-US" sz="2600" kern="1200"/>
        </a:p>
      </dsp:txBody>
      <dsp:txXfrm>
        <a:off x="3422867" y="4159852"/>
        <a:ext cx="2873824" cy="1436912"/>
      </dsp:txXfrm>
    </dsp:sp>
    <dsp:sp modelId="{5207B89E-42F7-4626-A78B-0EF3A0225B63}">
      <dsp:nvSpPr>
        <dsp:cNvPr id="0" name=""/>
        <dsp:cNvSpPr/>
      </dsp:nvSpPr>
      <dsp:spPr>
        <a:xfrm>
          <a:off x="6955314" y="4149851"/>
          <a:ext cx="2873824" cy="1436912"/>
        </a:xfrm>
        <a:prstGeom prst="rect">
          <a:avLst/>
        </a:prstGeom>
        <a:solidFill>
          <a:srgbClr val="92D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smtClean="0"/>
            <a:t>Xác định nhiệm vụ khác nhau mà doanh nghiệp vạch ra</a:t>
          </a:r>
          <a:endParaRPr lang="en-US" sz="2600" b="0" kern="1200"/>
        </a:p>
      </dsp:txBody>
      <dsp:txXfrm>
        <a:off x="6955314" y="4149851"/>
        <a:ext cx="2873824" cy="14369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D99B1-C0F6-4F75-8749-5AD7281D7F22}">
      <dsp:nvSpPr>
        <dsp:cNvPr id="0" name=""/>
        <dsp:cNvSpPr/>
      </dsp:nvSpPr>
      <dsp:spPr>
        <a:xfrm>
          <a:off x="0" y="1265465"/>
          <a:ext cx="7543799" cy="8064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313D4FB6-DE83-4473-8794-5DEF41B03F56}">
      <dsp:nvSpPr>
        <dsp:cNvPr id="0" name=""/>
        <dsp:cNvSpPr/>
      </dsp:nvSpPr>
      <dsp:spPr>
        <a:xfrm>
          <a:off x="377189" y="793145"/>
          <a:ext cx="6804657" cy="94464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596" tIns="0" rIns="199596" bIns="0" numCol="1" spcCol="1270" anchor="ctr" anchorCtr="0">
          <a:noAutofit/>
        </a:bodyPr>
        <a:lstStyle/>
        <a:p>
          <a:pPr lvl="0" algn="l" defTabSz="1422400">
            <a:lnSpc>
              <a:spcPct val="90000"/>
            </a:lnSpc>
            <a:spcBef>
              <a:spcPct val="0"/>
            </a:spcBef>
            <a:spcAft>
              <a:spcPct val="35000"/>
            </a:spcAft>
          </a:pPr>
          <a:r>
            <a:rPr lang="en-US" sz="3200" kern="1200" smtClean="0"/>
            <a:t>Báo cáo lãi lỗ dự kiến ​​trong 3 đến 5 năm tới </a:t>
          </a:r>
          <a:endParaRPr lang="en-US" sz="3200" kern="1200"/>
        </a:p>
      </dsp:txBody>
      <dsp:txXfrm>
        <a:off x="423303" y="839259"/>
        <a:ext cx="6712429" cy="852412"/>
      </dsp:txXfrm>
    </dsp:sp>
    <dsp:sp modelId="{B350AC1B-3B1D-419C-A0CB-FAAF1E90E026}">
      <dsp:nvSpPr>
        <dsp:cNvPr id="0" name=""/>
        <dsp:cNvSpPr/>
      </dsp:nvSpPr>
      <dsp:spPr>
        <a:xfrm>
          <a:off x="0" y="2716985"/>
          <a:ext cx="7543799" cy="8064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02A63260-DF51-494A-B9F4-297AEC0E2D9E}">
      <dsp:nvSpPr>
        <dsp:cNvPr id="0" name=""/>
        <dsp:cNvSpPr/>
      </dsp:nvSpPr>
      <dsp:spPr>
        <a:xfrm>
          <a:off x="377189" y="2244665"/>
          <a:ext cx="6804657" cy="94464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596" tIns="0" rIns="199596" bIns="0" numCol="1" spcCol="1270" anchor="ctr" anchorCtr="0">
          <a:noAutofit/>
        </a:bodyPr>
        <a:lstStyle/>
        <a:p>
          <a:pPr lvl="0" algn="l" defTabSz="1422400">
            <a:lnSpc>
              <a:spcPct val="90000"/>
            </a:lnSpc>
            <a:spcBef>
              <a:spcPct val="0"/>
            </a:spcBef>
            <a:spcAft>
              <a:spcPct val="35000"/>
            </a:spcAft>
          </a:pPr>
          <a:r>
            <a:rPr lang="en-US" sz="3200" kern="1200" smtClean="0"/>
            <a:t>Báo cáo lưu chuyển tiền tệ</a:t>
          </a:r>
          <a:endParaRPr lang="en-US" sz="3200" kern="1200"/>
        </a:p>
      </dsp:txBody>
      <dsp:txXfrm>
        <a:off x="423303" y="2290779"/>
        <a:ext cx="6712429" cy="852412"/>
      </dsp:txXfrm>
    </dsp:sp>
    <dsp:sp modelId="{3DC5F6E5-28EF-48BC-8A65-E87A2250C4A8}">
      <dsp:nvSpPr>
        <dsp:cNvPr id="0" name=""/>
        <dsp:cNvSpPr/>
      </dsp:nvSpPr>
      <dsp:spPr>
        <a:xfrm>
          <a:off x="0" y="4168505"/>
          <a:ext cx="7543799" cy="8064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95D33201-F2D8-44D4-B45C-65379CCFF4AE}">
      <dsp:nvSpPr>
        <dsp:cNvPr id="0" name=""/>
        <dsp:cNvSpPr/>
      </dsp:nvSpPr>
      <dsp:spPr>
        <a:xfrm>
          <a:off x="377189" y="3696185"/>
          <a:ext cx="6804657" cy="944640"/>
        </a:xfrm>
        <a:prstGeom prst="roundRect">
          <a:avLst/>
        </a:prstGeom>
        <a:solidFill>
          <a:schemeClr val="accent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596" tIns="0" rIns="199596" bIns="0" numCol="1" spcCol="1270" anchor="ctr" anchorCtr="0">
          <a:noAutofit/>
        </a:bodyPr>
        <a:lstStyle/>
        <a:p>
          <a:pPr lvl="0" algn="l" defTabSz="1422400">
            <a:lnSpc>
              <a:spcPct val="90000"/>
            </a:lnSpc>
            <a:spcBef>
              <a:spcPct val="0"/>
            </a:spcBef>
            <a:spcAft>
              <a:spcPct val="35000"/>
            </a:spcAft>
          </a:pPr>
          <a:r>
            <a:rPr lang="en-US" sz="3200" kern="1200" smtClean="0"/>
            <a:t>Phân tích hòa vốn</a:t>
          </a:r>
          <a:endParaRPr lang="en-US" sz="3200" kern="1200"/>
        </a:p>
      </dsp:txBody>
      <dsp:txXfrm>
        <a:off x="423303" y="3742299"/>
        <a:ext cx="6712429" cy="8524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944979" y="-909741"/>
          <a:ext cx="7077283" cy="7077283"/>
        </a:xfrm>
        <a:prstGeom prst="blockArc">
          <a:avLst>
            <a:gd name="adj1" fmla="val 18900000"/>
            <a:gd name="adj2" fmla="val 2700000"/>
            <a:gd name="adj3" fmla="val 305"/>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494852" y="328507"/>
          <a:ext cx="8270307" cy="65743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2183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Xác định tính khả thi của hoạt động kinh doanh</a:t>
          </a:r>
          <a:endParaRPr lang="en-US" sz="2500" kern="1200"/>
        </a:p>
      </dsp:txBody>
      <dsp:txXfrm>
        <a:off x="494852" y="328507"/>
        <a:ext cx="8270307" cy="657435"/>
      </dsp:txXfrm>
    </dsp:sp>
    <dsp:sp modelId="{D9A196BA-9014-4600-9E53-77AD77C7300C}">
      <dsp:nvSpPr>
        <dsp:cNvPr id="0" name=""/>
        <dsp:cNvSpPr/>
      </dsp:nvSpPr>
      <dsp:spPr>
        <a:xfrm>
          <a:off x="83955" y="246327"/>
          <a:ext cx="821794" cy="821794"/>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E6912B37-5E64-445D-AC6E-021F4DDD8304}">
      <dsp:nvSpPr>
        <dsp:cNvPr id="0" name=""/>
        <dsp:cNvSpPr/>
      </dsp:nvSpPr>
      <dsp:spPr>
        <a:xfrm>
          <a:off x="965951" y="1314344"/>
          <a:ext cx="7799208" cy="657435"/>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2183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Phân tích sự khác biệt giữa thực tế và kỳ vọng</a:t>
          </a:r>
          <a:endParaRPr lang="en-US" sz="2500" kern="1200"/>
        </a:p>
      </dsp:txBody>
      <dsp:txXfrm>
        <a:off x="965951" y="1314344"/>
        <a:ext cx="7799208" cy="657435"/>
      </dsp:txXfrm>
    </dsp:sp>
    <dsp:sp modelId="{BCD7F1ED-D6D3-4006-8D05-1657B32F7F3E}">
      <dsp:nvSpPr>
        <dsp:cNvPr id="0" name=""/>
        <dsp:cNvSpPr/>
      </dsp:nvSpPr>
      <dsp:spPr>
        <a:xfrm>
          <a:off x="555054" y="1232165"/>
          <a:ext cx="821794" cy="821794"/>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162926C-D15F-4D9E-B5EF-F359B456BFDC}">
      <dsp:nvSpPr>
        <dsp:cNvPr id="0" name=""/>
        <dsp:cNvSpPr/>
      </dsp:nvSpPr>
      <dsp:spPr>
        <a:xfrm>
          <a:off x="1110540" y="2300182"/>
          <a:ext cx="7654618" cy="65743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2183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Dự báo các yêu cầu tài chính</a:t>
          </a:r>
          <a:endParaRPr lang="en-US" sz="2500" kern="1200"/>
        </a:p>
      </dsp:txBody>
      <dsp:txXfrm>
        <a:off x="1110540" y="2300182"/>
        <a:ext cx="7654618" cy="657435"/>
      </dsp:txXfrm>
    </dsp:sp>
    <dsp:sp modelId="{3DF560D5-E6B5-4125-AD71-5E401EE1622B}">
      <dsp:nvSpPr>
        <dsp:cNvPr id="0" name=""/>
        <dsp:cNvSpPr/>
      </dsp:nvSpPr>
      <dsp:spPr>
        <a:xfrm>
          <a:off x="699643" y="2218002"/>
          <a:ext cx="821794" cy="821794"/>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EA610E0-8E5B-4261-9373-F44A0F256B9B}">
      <dsp:nvSpPr>
        <dsp:cNvPr id="0" name=""/>
        <dsp:cNvSpPr/>
      </dsp:nvSpPr>
      <dsp:spPr>
        <a:xfrm>
          <a:off x="965951" y="3286019"/>
          <a:ext cx="7799208" cy="657435"/>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2183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Thu hút các khoản tài trợ và đầu tư</a:t>
          </a:r>
          <a:endParaRPr lang="en-US" sz="2500" kern="1200"/>
        </a:p>
      </dsp:txBody>
      <dsp:txXfrm>
        <a:off x="965951" y="3286019"/>
        <a:ext cx="7799208" cy="657435"/>
      </dsp:txXfrm>
    </dsp:sp>
    <dsp:sp modelId="{3C4FEECA-1254-41E8-BAE8-E45561F0636D}">
      <dsp:nvSpPr>
        <dsp:cNvPr id="0" name=""/>
        <dsp:cNvSpPr/>
      </dsp:nvSpPr>
      <dsp:spPr>
        <a:xfrm>
          <a:off x="555054" y="3203840"/>
          <a:ext cx="821794" cy="821794"/>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35FD2852-387E-4C44-B92D-9F4F7301E011}">
      <dsp:nvSpPr>
        <dsp:cNvPr id="0" name=""/>
        <dsp:cNvSpPr/>
      </dsp:nvSpPr>
      <dsp:spPr>
        <a:xfrm>
          <a:off x="494852" y="4271857"/>
          <a:ext cx="8270307" cy="65743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2183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Quản lý tiền mặt</a:t>
          </a:r>
          <a:endParaRPr lang="en-US" sz="2500" kern="1200"/>
        </a:p>
      </dsp:txBody>
      <dsp:txXfrm>
        <a:off x="494852" y="4271857"/>
        <a:ext cx="8270307" cy="657435"/>
      </dsp:txXfrm>
    </dsp:sp>
    <dsp:sp modelId="{2AD614E7-F44C-48CA-B0A4-DB5339F00F9A}">
      <dsp:nvSpPr>
        <dsp:cNvPr id="0" name=""/>
        <dsp:cNvSpPr/>
      </dsp:nvSpPr>
      <dsp:spPr>
        <a:xfrm>
          <a:off x="83955" y="4189677"/>
          <a:ext cx="821794" cy="821794"/>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944979" y="-909741"/>
          <a:ext cx="7077283" cy="7077283"/>
        </a:xfrm>
        <a:prstGeom prst="blockArc">
          <a:avLst>
            <a:gd name="adj1" fmla="val 18900000"/>
            <a:gd name="adj2" fmla="val 2700000"/>
            <a:gd name="adj3" fmla="val 305"/>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92647" y="404219"/>
          <a:ext cx="8172511" cy="808859"/>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2033" tIns="93980" rIns="93980" bIns="93980" numCol="1" spcCol="1270" anchor="ctr" anchorCtr="0">
          <a:noAutofit/>
        </a:bodyPr>
        <a:lstStyle/>
        <a:p>
          <a:pPr lvl="0" algn="l" defTabSz="1644650">
            <a:lnSpc>
              <a:spcPct val="90000"/>
            </a:lnSpc>
            <a:spcBef>
              <a:spcPct val="0"/>
            </a:spcBef>
            <a:spcAft>
              <a:spcPct val="35000"/>
            </a:spcAft>
          </a:pPr>
          <a:r>
            <a:rPr lang="en-US" sz="3700" b="1" kern="1200" smtClean="0"/>
            <a:t>Tầm nhìn dài hạn</a:t>
          </a:r>
          <a:endParaRPr lang="en-US" sz="3700" kern="1200"/>
        </a:p>
      </dsp:txBody>
      <dsp:txXfrm>
        <a:off x="592647" y="404219"/>
        <a:ext cx="8172511" cy="808859"/>
      </dsp:txXfrm>
    </dsp:sp>
    <dsp:sp modelId="{D9A196BA-9014-4600-9E53-77AD77C7300C}">
      <dsp:nvSpPr>
        <dsp:cNvPr id="0" name=""/>
        <dsp:cNvSpPr/>
      </dsp:nvSpPr>
      <dsp:spPr>
        <a:xfrm>
          <a:off x="87110" y="303112"/>
          <a:ext cx="1011074" cy="1011074"/>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E6912B37-5E64-445D-AC6E-021F4DDD8304}">
      <dsp:nvSpPr>
        <dsp:cNvPr id="0" name=""/>
        <dsp:cNvSpPr/>
      </dsp:nvSpPr>
      <dsp:spPr>
        <a:xfrm>
          <a:off x="1056385" y="1617719"/>
          <a:ext cx="7708773" cy="808859"/>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2033" tIns="93980" rIns="93980" bIns="93980" numCol="1" spcCol="1270" anchor="ctr" anchorCtr="0">
          <a:noAutofit/>
        </a:bodyPr>
        <a:lstStyle/>
        <a:p>
          <a:pPr lvl="0" algn="l" defTabSz="1644650">
            <a:lnSpc>
              <a:spcPct val="90000"/>
            </a:lnSpc>
            <a:spcBef>
              <a:spcPct val="0"/>
            </a:spcBef>
            <a:spcAft>
              <a:spcPct val="35000"/>
            </a:spcAft>
          </a:pPr>
          <a:r>
            <a:rPr lang="en-US" sz="3700" b="1" kern="1200" smtClean="0"/>
            <a:t>Phát hiện xu hướng</a:t>
          </a:r>
          <a:endParaRPr lang="en-US" sz="3700" kern="1200"/>
        </a:p>
      </dsp:txBody>
      <dsp:txXfrm>
        <a:off x="1056385" y="1617719"/>
        <a:ext cx="7708773" cy="808859"/>
      </dsp:txXfrm>
    </dsp:sp>
    <dsp:sp modelId="{BCD7F1ED-D6D3-4006-8D05-1657B32F7F3E}">
      <dsp:nvSpPr>
        <dsp:cNvPr id="0" name=""/>
        <dsp:cNvSpPr/>
      </dsp:nvSpPr>
      <dsp:spPr>
        <a:xfrm>
          <a:off x="550848" y="1516612"/>
          <a:ext cx="1011074" cy="1011074"/>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162926C-D15F-4D9E-B5EF-F359B456BFDC}">
      <dsp:nvSpPr>
        <dsp:cNvPr id="0" name=""/>
        <dsp:cNvSpPr/>
      </dsp:nvSpPr>
      <dsp:spPr>
        <a:xfrm>
          <a:off x="1056385" y="2831220"/>
          <a:ext cx="7708773" cy="808859"/>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2033" tIns="93980" rIns="93980" bIns="93980" numCol="1" spcCol="1270" anchor="ctr" anchorCtr="0">
          <a:noAutofit/>
        </a:bodyPr>
        <a:lstStyle/>
        <a:p>
          <a:pPr lvl="0" algn="l" defTabSz="1644650">
            <a:lnSpc>
              <a:spcPct val="90000"/>
            </a:lnSpc>
            <a:spcBef>
              <a:spcPct val="0"/>
            </a:spcBef>
            <a:spcAft>
              <a:spcPct val="35000"/>
            </a:spcAft>
          </a:pPr>
          <a:r>
            <a:rPr lang="en-US" sz="3700" b="1" kern="1200" smtClean="0"/>
            <a:t>Xác định các khoản chi ưu tiên</a:t>
          </a:r>
          <a:endParaRPr lang="en-US" sz="3700" kern="1200"/>
        </a:p>
      </dsp:txBody>
      <dsp:txXfrm>
        <a:off x="1056385" y="2831220"/>
        <a:ext cx="7708773" cy="808859"/>
      </dsp:txXfrm>
    </dsp:sp>
    <dsp:sp modelId="{3DF560D5-E6B5-4125-AD71-5E401EE1622B}">
      <dsp:nvSpPr>
        <dsp:cNvPr id="0" name=""/>
        <dsp:cNvSpPr/>
      </dsp:nvSpPr>
      <dsp:spPr>
        <a:xfrm>
          <a:off x="550848" y="2730112"/>
          <a:ext cx="1011074" cy="1011074"/>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EA610E0-8E5B-4261-9373-F44A0F256B9B}">
      <dsp:nvSpPr>
        <dsp:cNvPr id="0" name=""/>
        <dsp:cNvSpPr/>
      </dsp:nvSpPr>
      <dsp:spPr>
        <a:xfrm>
          <a:off x="592647" y="4044720"/>
          <a:ext cx="8172511" cy="808859"/>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2033" tIns="93980" rIns="93980" bIns="93980" numCol="1" spcCol="1270" anchor="ctr" anchorCtr="0">
          <a:noAutofit/>
        </a:bodyPr>
        <a:lstStyle/>
        <a:p>
          <a:pPr lvl="0" algn="l" defTabSz="1644650">
            <a:lnSpc>
              <a:spcPct val="90000"/>
            </a:lnSpc>
            <a:spcBef>
              <a:spcPct val="0"/>
            </a:spcBef>
            <a:spcAft>
              <a:spcPct val="35000"/>
            </a:spcAft>
          </a:pPr>
          <a:r>
            <a:rPr lang="en-US" sz="3700" b="1" kern="1200" smtClean="0"/>
            <a:t>Đo lường tiến độ</a:t>
          </a:r>
          <a:endParaRPr lang="en-US" sz="3700" kern="1200"/>
        </a:p>
      </dsp:txBody>
      <dsp:txXfrm>
        <a:off x="592647" y="4044720"/>
        <a:ext cx="8172511" cy="808859"/>
      </dsp:txXfrm>
    </dsp:sp>
    <dsp:sp modelId="{3C4FEECA-1254-41E8-BAE8-E45561F0636D}">
      <dsp:nvSpPr>
        <dsp:cNvPr id="0" name=""/>
        <dsp:cNvSpPr/>
      </dsp:nvSpPr>
      <dsp:spPr>
        <a:xfrm>
          <a:off x="87110" y="3943612"/>
          <a:ext cx="1011074" cy="1011074"/>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082866" y="-778677"/>
          <a:ext cx="6053155" cy="6053155"/>
        </a:xfrm>
        <a:prstGeom prst="blockArc">
          <a:avLst>
            <a:gd name="adj1" fmla="val 18900000"/>
            <a:gd name="adj2" fmla="val 2700000"/>
            <a:gd name="adj3" fmla="val 35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624052" y="449580"/>
          <a:ext cx="7203071" cy="899160"/>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3708" tIns="124460" rIns="124460" bIns="124460" numCol="1" spcCol="1270" anchor="ctr" anchorCtr="0">
          <a:noAutofit/>
        </a:bodyPr>
        <a:lstStyle/>
        <a:p>
          <a:pPr lvl="0" algn="l" defTabSz="2178050">
            <a:lnSpc>
              <a:spcPct val="90000"/>
            </a:lnSpc>
            <a:spcBef>
              <a:spcPct val="0"/>
            </a:spcBef>
            <a:spcAft>
              <a:spcPct val="35000"/>
            </a:spcAft>
          </a:pPr>
          <a:r>
            <a:rPr lang="en-US" sz="4900" b="1" kern="1200" smtClean="0"/>
            <a:t>Kế hoạch tài chính</a:t>
          </a:r>
          <a:endParaRPr lang="en-US" sz="4900" kern="1200"/>
        </a:p>
      </dsp:txBody>
      <dsp:txXfrm>
        <a:off x="624052" y="449580"/>
        <a:ext cx="7203071" cy="899160"/>
      </dsp:txXfrm>
    </dsp:sp>
    <dsp:sp modelId="{D9A196BA-9014-4600-9E53-77AD77C7300C}">
      <dsp:nvSpPr>
        <dsp:cNvPr id="0" name=""/>
        <dsp:cNvSpPr/>
      </dsp:nvSpPr>
      <dsp:spPr>
        <a:xfrm>
          <a:off x="62077" y="337185"/>
          <a:ext cx="1123950" cy="1123950"/>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50897" y="1798320"/>
          <a:ext cx="6876227" cy="899160"/>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3708" tIns="124460" rIns="124460" bIns="124460" numCol="1" spcCol="1270" anchor="ctr" anchorCtr="0">
          <a:noAutofit/>
        </a:bodyPr>
        <a:lstStyle/>
        <a:p>
          <a:pPr lvl="0" algn="l" defTabSz="2178050">
            <a:lnSpc>
              <a:spcPct val="90000"/>
            </a:lnSpc>
            <a:spcBef>
              <a:spcPct val="0"/>
            </a:spcBef>
            <a:spcAft>
              <a:spcPct val="35000"/>
            </a:spcAft>
          </a:pPr>
          <a:r>
            <a:rPr lang="en-US" sz="4900" b="1" kern="1200" smtClean="0"/>
            <a:t>Kế hoạch tài trợ</a:t>
          </a:r>
          <a:endParaRPr lang="en-US" sz="4900" kern="1200"/>
        </a:p>
      </dsp:txBody>
      <dsp:txXfrm>
        <a:off x="950897" y="1798320"/>
        <a:ext cx="6876227" cy="899160"/>
      </dsp:txXfrm>
    </dsp:sp>
    <dsp:sp modelId="{3C4FEECA-1254-41E8-BAE8-E45561F0636D}">
      <dsp:nvSpPr>
        <dsp:cNvPr id="0" name=""/>
        <dsp:cNvSpPr/>
      </dsp:nvSpPr>
      <dsp:spPr>
        <a:xfrm>
          <a:off x="388922" y="1685925"/>
          <a:ext cx="1123950" cy="1123950"/>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109E42F4-FAC9-4997-A978-751FECA3BA76}">
      <dsp:nvSpPr>
        <dsp:cNvPr id="0" name=""/>
        <dsp:cNvSpPr/>
      </dsp:nvSpPr>
      <dsp:spPr>
        <a:xfrm>
          <a:off x="624052" y="3147060"/>
          <a:ext cx="7203071" cy="899160"/>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3708" tIns="124460" rIns="124460" bIns="124460" numCol="1" spcCol="1270" anchor="ctr" anchorCtr="0">
          <a:noAutofit/>
        </a:bodyPr>
        <a:lstStyle/>
        <a:p>
          <a:pPr lvl="0" algn="l" defTabSz="2178050">
            <a:lnSpc>
              <a:spcPct val="90000"/>
            </a:lnSpc>
            <a:spcBef>
              <a:spcPct val="0"/>
            </a:spcBef>
            <a:spcAft>
              <a:spcPct val="35000"/>
            </a:spcAft>
          </a:pPr>
          <a:r>
            <a:rPr lang="en-US" sz="4900" b="1" kern="1200" smtClean="0"/>
            <a:t>Kế hoạch ngân sách</a:t>
          </a:r>
          <a:endParaRPr lang="en-US" sz="4900" kern="1200"/>
        </a:p>
      </dsp:txBody>
      <dsp:txXfrm>
        <a:off x="624052" y="3147060"/>
        <a:ext cx="7203071" cy="899160"/>
      </dsp:txXfrm>
    </dsp:sp>
    <dsp:sp modelId="{2AD614E7-F44C-48CA-B0A4-DB5339F00F9A}">
      <dsp:nvSpPr>
        <dsp:cNvPr id="0" name=""/>
        <dsp:cNvSpPr/>
      </dsp:nvSpPr>
      <dsp:spPr>
        <a:xfrm>
          <a:off x="62077" y="3034665"/>
          <a:ext cx="1123950" cy="1123950"/>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F773E0-4B12-4238-93B7-F4A1AA576425}">
      <dsp:nvSpPr>
        <dsp:cNvPr id="0" name=""/>
        <dsp:cNvSpPr/>
      </dsp:nvSpPr>
      <dsp:spPr>
        <a:xfrm>
          <a:off x="4156769" y="3619500"/>
          <a:ext cx="830460" cy="892745"/>
        </a:xfrm>
        <a:custGeom>
          <a:avLst/>
          <a:gdLst/>
          <a:ahLst/>
          <a:cxnLst/>
          <a:rect l="0" t="0" r="0" b="0"/>
          <a:pathLst>
            <a:path>
              <a:moveTo>
                <a:pt x="0" y="0"/>
              </a:moveTo>
              <a:lnTo>
                <a:pt x="415230" y="0"/>
              </a:lnTo>
              <a:lnTo>
                <a:pt x="415230" y="892745"/>
              </a:lnTo>
              <a:lnTo>
                <a:pt x="830460" y="892745"/>
              </a:lnTo>
            </a:path>
          </a:pathLst>
        </a:custGeom>
        <a:noFill/>
        <a:ln w="12700" cap="flat" cmpd="sng" algn="ctr">
          <a:solidFill>
            <a:srgbClr val="C00000"/>
          </a:solidFill>
          <a:prstDash val="solid"/>
          <a:miter lim="800000"/>
        </a:ln>
        <a:effectLst/>
        <a:sp3d z="-110000"/>
      </dsp:spPr>
      <dsp:style>
        <a:lnRef idx="2">
          <a:scrgbClr r="0" g="0" b="0"/>
        </a:lnRef>
        <a:fillRef idx="0">
          <a:scrgbClr r="0" g="0" b="0"/>
        </a:fillRef>
        <a:effectRef idx="0">
          <a:scrgbClr r="0" g="0" b="0"/>
        </a:effectRef>
        <a:fontRef idx="minor"/>
      </dsp:style>
    </dsp:sp>
    <dsp:sp modelId="{1D0945A2-0212-45DE-B086-CF35BD65F64E}">
      <dsp:nvSpPr>
        <dsp:cNvPr id="0" name=""/>
        <dsp:cNvSpPr/>
      </dsp:nvSpPr>
      <dsp:spPr>
        <a:xfrm>
          <a:off x="4156769" y="2726754"/>
          <a:ext cx="830460" cy="892745"/>
        </a:xfrm>
        <a:custGeom>
          <a:avLst/>
          <a:gdLst/>
          <a:ahLst/>
          <a:cxnLst/>
          <a:rect l="0" t="0" r="0" b="0"/>
          <a:pathLst>
            <a:path>
              <a:moveTo>
                <a:pt x="0" y="892745"/>
              </a:moveTo>
              <a:lnTo>
                <a:pt x="415230" y="892745"/>
              </a:lnTo>
              <a:lnTo>
                <a:pt x="415230" y="0"/>
              </a:lnTo>
              <a:lnTo>
                <a:pt x="830460" y="0"/>
              </a:lnTo>
            </a:path>
          </a:pathLst>
        </a:custGeom>
        <a:noFill/>
        <a:ln w="12700" cap="flat" cmpd="sng" algn="ctr">
          <a:solidFill>
            <a:srgbClr val="C00000"/>
          </a:solidFill>
          <a:prstDash val="solid"/>
          <a:miter lim="800000"/>
        </a:ln>
        <a:effectLst/>
        <a:sp3d z="-110000"/>
      </dsp:spPr>
      <dsp:style>
        <a:lnRef idx="2">
          <a:scrgbClr r="0" g="0" b="0"/>
        </a:lnRef>
        <a:fillRef idx="0">
          <a:scrgbClr r="0" g="0" b="0"/>
        </a:fillRef>
        <a:effectRef idx="0">
          <a:scrgbClr r="0" g="0" b="0"/>
        </a:effectRef>
        <a:fontRef idx="minor"/>
      </dsp:style>
    </dsp:sp>
    <dsp:sp modelId="{94A73EC1-7F7E-42E4-AC72-106B0F00211D}">
      <dsp:nvSpPr>
        <dsp:cNvPr id="0" name=""/>
        <dsp:cNvSpPr/>
      </dsp:nvSpPr>
      <dsp:spPr>
        <a:xfrm>
          <a:off x="4464" y="2986273"/>
          <a:ext cx="4152304" cy="1266452"/>
        </a:xfrm>
        <a:prstGeom prst="rect">
          <a:avLst/>
        </a:prstGeom>
        <a:solidFill>
          <a:schemeClr val="accent5">
            <a:lumMod val="5000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solidFill>
                <a:schemeClr val="bg1"/>
              </a:solidFill>
            </a:rPr>
            <a:t>Kế hoạch tài chính bao gồm</a:t>
          </a:r>
          <a:endParaRPr lang="en-US" sz="4500" kern="1200">
            <a:solidFill>
              <a:schemeClr val="bg1"/>
            </a:solidFill>
          </a:endParaRPr>
        </a:p>
      </dsp:txBody>
      <dsp:txXfrm>
        <a:off x="4464" y="2986273"/>
        <a:ext cx="4152304" cy="1266452"/>
      </dsp:txXfrm>
    </dsp:sp>
    <dsp:sp modelId="{41F1A700-3114-4B62-A7AA-EF1A4C08BBDE}">
      <dsp:nvSpPr>
        <dsp:cNvPr id="0" name=""/>
        <dsp:cNvSpPr/>
      </dsp:nvSpPr>
      <dsp:spPr>
        <a:xfrm>
          <a:off x="4987230" y="2093528"/>
          <a:ext cx="4152304" cy="1266452"/>
        </a:xfrm>
        <a:prstGeom prst="rect">
          <a:avLst/>
        </a:prstGeom>
        <a:solidFill>
          <a:srgbClr val="6666FF"/>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solidFill>
                <a:schemeClr val="bg1"/>
              </a:solidFill>
            </a:rPr>
            <a:t>Nhu cầu vốn </a:t>
          </a:r>
          <a:endParaRPr lang="en-US" sz="4500" kern="1200">
            <a:solidFill>
              <a:schemeClr val="bg1"/>
            </a:solidFill>
          </a:endParaRPr>
        </a:p>
      </dsp:txBody>
      <dsp:txXfrm>
        <a:off x="4987230" y="2093528"/>
        <a:ext cx="4152304" cy="1266452"/>
      </dsp:txXfrm>
    </dsp:sp>
    <dsp:sp modelId="{92115659-23E3-48FC-AB68-CAEB5B5B28D8}">
      <dsp:nvSpPr>
        <dsp:cNvPr id="0" name=""/>
        <dsp:cNvSpPr/>
      </dsp:nvSpPr>
      <dsp:spPr>
        <a:xfrm>
          <a:off x="4987230" y="3879019"/>
          <a:ext cx="4152304" cy="1266452"/>
        </a:xfrm>
        <a:prstGeom prst="rect">
          <a:avLst/>
        </a:prstGeom>
        <a:solidFill>
          <a:srgbClr val="0070C0"/>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solidFill>
                <a:schemeClr val="bg1"/>
              </a:solidFill>
            </a:rPr>
            <a:t>Nguồn vốn</a:t>
          </a:r>
          <a:endParaRPr lang="en-US" sz="4500" kern="1200">
            <a:solidFill>
              <a:schemeClr val="bg1"/>
            </a:solidFill>
          </a:endParaRPr>
        </a:p>
      </dsp:txBody>
      <dsp:txXfrm>
        <a:off x="4987230" y="3879019"/>
        <a:ext cx="4152304" cy="12664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D99B1-C0F6-4F75-8749-5AD7281D7F22}">
      <dsp:nvSpPr>
        <dsp:cNvPr id="0" name=""/>
        <dsp:cNvSpPr/>
      </dsp:nvSpPr>
      <dsp:spPr>
        <a:xfrm>
          <a:off x="0" y="507299"/>
          <a:ext cx="7315199" cy="7560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313D4FB6-DE83-4473-8794-5DEF41B03F56}">
      <dsp:nvSpPr>
        <dsp:cNvPr id="0" name=""/>
        <dsp:cNvSpPr/>
      </dsp:nvSpPr>
      <dsp:spPr>
        <a:xfrm>
          <a:off x="365759" y="64499"/>
          <a:ext cx="6598455" cy="885600"/>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48" tIns="0" rIns="193548" bIns="0" numCol="1" spcCol="1270" anchor="ctr" anchorCtr="0">
          <a:noAutofit/>
        </a:bodyPr>
        <a:lstStyle/>
        <a:p>
          <a:pPr lvl="0" algn="l" defTabSz="1333500">
            <a:lnSpc>
              <a:spcPct val="90000"/>
            </a:lnSpc>
            <a:spcBef>
              <a:spcPct val="0"/>
            </a:spcBef>
            <a:spcAft>
              <a:spcPct val="35000"/>
            </a:spcAft>
          </a:pPr>
          <a:r>
            <a:rPr lang="en-US" sz="3000" kern="1200" smtClean="0"/>
            <a:t>Nhu cầu đầu tư vào tài sản cố định</a:t>
          </a:r>
          <a:endParaRPr lang="en-US" sz="3000" kern="1200">
            <a:solidFill>
              <a:schemeClr val="bg1"/>
            </a:solidFill>
          </a:endParaRPr>
        </a:p>
      </dsp:txBody>
      <dsp:txXfrm>
        <a:off x="408990" y="107730"/>
        <a:ext cx="6511993" cy="799138"/>
      </dsp:txXfrm>
    </dsp:sp>
    <dsp:sp modelId="{B350AC1B-3B1D-419C-A0CB-FAAF1E90E026}">
      <dsp:nvSpPr>
        <dsp:cNvPr id="0" name=""/>
        <dsp:cNvSpPr/>
      </dsp:nvSpPr>
      <dsp:spPr>
        <a:xfrm>
          <a:off x="0" y="1868099"/>
          <a:ext cx="7315199" cy="7560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02A63260-DF51-494A-B9F4-297AEC0E2D9E}">
      <dsp:nvSpPr>
        <dsp:cNvPr id="0" name=""/>
        <dsp:cNvSpPr/>
      </dsp:nvSpPr>
      <dsp:spPr>
        <a:xfrm>
          <a:off x="365759" y="1425299"/>
          <a:ext cx="6598455" cy="88560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48" tIns="0" rIns="193548" bIns="0" numCol="1" spcCol="1270" anchor="ctr" anchorCtr="0">
          <a:noAutofit/>
        </a:bodyPr>
        <a:lstStyle/>
        <a:p>
          <a:pPr lvl="0" algn="l" defTabSz="1333500">
            <a:lnSpc>
              <a:spcPct val="90000"/>
            </a:lnSpc>
            <a:spcBef>
              <a:spcPct val="0"/>
            </a:spcBef>
            <a:spcAft>
              <a:spcPct val="35000"/>
            </a:spcAft>
          </a:pPr>
          <a:r>
            <a:rPr lang="en-US" sz="3000" kern="1200" smtClean="0"/>
            <a:t>Tăng vốn luân chuyển ròng</a:t>
          </a:r>
          <a:endParaRPr lang="en-US" sz="3000" kern="1200"/>
        </a:p>
      </dsp:txBody>
      <dsp:txXfrm>
        <a:off x="408990" y="1468530"/>
        <a:ext cx="6511993" cy="799138"/>
      </dsp:txXfrm>
    </dsp:sp>
    <dsp:sp modelId="{3DC5F6E5-28EF-48BC-8A65-E87A2250C4A8}">
      <dsp:nvSpPr>
        <dsp:cNvPr id="0" name=""/>
        <dsp:cNvSpPr/>
      </dsp:nvSpPr>
      <dsp:spPr>
        <a:xfrm>
          <a:off x="0" y="3228900"/>
          <a:ext cx="7315199" cy="7560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95D33201-F2D8-44D4-B45C-65379CCFF4AE}">
      <dsp:nvSpPr>
        <dsp:cNvPr id="0" name=""/>
        <dsp:cNvSpPr/>
      </dsp:nvSpPr>
      <dsp:spPr>
        <a:xfrm>
          <a:off x="365759" y="2786099"/>
          <a:ext cx="6598455" cy="885600"/>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48" tIns="0" rIns="193548" bIns="0" numCol="1" spcCol="1270" anchor="ctr" anchorCtr="0">
          <a:noAutofit/>
        </a:bodyPr>
        <a:lstStyle/>
        <a:p>
          <a:pPr lvl="0" algn="l" defTabSz="1333500">
            <a:lnSpc>
              <a:spcPct val="90000"/>
            </a:lnSpc>
            <a:spcBef>
              <a:spcPct val="0"/>
            </a:spcBef>
            <a:spcAft>
              <a:spcPct val="35000"/>
            </a:spcAft>
          </a:pPr>
          <a:r>
            <a:rPr lang="en-US" sz="3000" kern="1200" smtClean="0"/>
            <a:t>Tăng đầu tư vào tài sản tài chính</a:t>
          </a:r>
          <a:endParaRPr lang="en-US" sz="3000" kern="1200"/>
        </a:p>
      </dsp:txBody>
      <dsp:txXfrm>
        <a:off x="408990" y="2829330"/>
        <a:ext cx="6511993" cy="799138"/>
      </dsp:txXfrm>
    </dsp:sp>
    <dsp:sp modelId="{0019EC4B-670C-408A-8131-086933B9DC1C}">
      <dsp:nvSpPr>
        <dsp:cNvPr id="0" name=""/>
        <dsp:cNvSpPr/>
      </dsp:nvSpPr>
      <dsp:spPr>
        <a:xfrm>
          <a:off x="0" y="4589700"/>
          <a:ext cx="7315199" cy="756000"/>
        </a:xfrm>
        <a:prstGeom prst="rect">
          <a:avLst/>
        </a:prstGeom>
        <a:solidFill>
          <a:schemeClr val="lt1">
            <a:alpha val="90000"/>
            <a:hueOff val="0"/>
            <a:satOff val="0"/>
            <a:lumOff val="0"/>
            <a:alphaOff val="0"/>
          </a:schemeClr>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dsp:style>
    </dsp:sp>
    <dsp:sp modelId="{C25D0587-DAB7-45DC-AD45-2CBEEEC74B85}">
      <dsp:nvSpPr>
        <dsp:cNvPr id="0" name=""/>
        <dsp:cNvSpPr/>
      </dsp:nvSpPr>
      <dsp:spPr>
        <a:xfrm>
          <a:off x="471318" y="4146900"/>
          <a:ext cx="6548017" cy="88560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48" tIns="0" rIns="193548" bIns="0" numCol="1" spcCol="1270" anchor="ctr" anchorCtr="0">
          <a:noAutofit/>
        </a:bodyPr>
        <a:lstStyle/>
        <a:p>
          <a:pPr lvl="0" algn="l" defTabSz="1333500">
            <a:lnSpc>
              <a:spcPct val="90000"/>
            </a:lnSpc>
            <a:spcBef>
              <a:spcPct val="0"/>
            </a:spcBef>
            <a:spcAft>
              <a:spcPct val="35000"/>
            </a:spcAft>
          </a:pPr>
          <a:r>
            <a:rPr lang="en-US" sz="3000" kern="1200" smtClean="0"/>
            <a:t>Tăng đầu tư vào tài sản vô hình</a:t>
          </a:r>
          <a:endParaRPr lang="en-US" sz="3000" kern="1200"/>
        </a:p>
      </dsp:txBody>
      <dsp:txXfrm>
        <a:off x="514549" y="4190131"/>
        <a:ext cx="6461555" cy="7991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D99B1-C0F6-4F75-8749-5AD7281D7F22}">
      <dsp:nvSpPr>
        <dsp:cNvPr id="0" name=""/>
        <dsp:cNvSpPr/>
      </dsp:nvSpPr>
      <dsp:spPr>
        <a:xfrm>
          <a:off x="0" y="402540"/>
          <a:ext cx="7315199" cy="6048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313D4FB6-DE83-4473-8794-5DEF41B03F56}">
      <dsp:nvSpPr>
        <dsp:cNvPr id="0" name=""/>
        <dsp:cNvSpPr/>
      </dsp:nvSpPr>
      <dsp:spPr>
        <a:xfrm>
          <a:off x="365759" y="48300"/>
          <a:ext cx="6598455" cy="70848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48" tIns="0" rIns="193548" bIns="0" numCol="1" spcCol="1270" anchor="ctr" anchorCtr="0">
          <a:noAutofit/>
        </a:bodyPr>
        <a:lstStyle/>
        <a:p>
          <a:pPr lvl="0" algn="l" defTabSz="1066800">
            <a:lnSpc>
              <a:spcPct val="90000"/>
            </a:lnSpc>
            <a:spcBef>
              <a:spcPct val="0"/>
            </a:spcBef>
            <a:spcAft>
              <a:spcPct val="35000"/>
            </a:spcAft>
          </a:pPr>
          <a:r>
            <a:rPr lang="en-US" sz="2400" kern="1200" smtClean="0"/>
            <a:t>Nguồn vốn được rút ra từ việc giảm vốn luân chuyển ròng</a:t>
          </a:r>
          <a:endParaRPr lang="en-US" sz="2400" kern="1200">
            <a:solidFill>
              <a:schemeClr val="bg1"/>
            </a:solidFill>
          </a:endParaRPr>
        </a:p>
      </dsp:txBody>
      <dsp:txXfrm>
        <a:off x="400344" y="82885"/>
        <a:ext cx="6529285" cy="639310"/>
      </dsp:txXfrm>
    </dsp:sp>
    <dsp:sp modelId="{B350AC1B-3B1D-419C-A0CB-FAAF1E90E026}">
      <dsp:nvSpPr>
        <dsp:cNvPr id="0" name=""/>
        <dsp:cNvSpPr/>
      </dsp:nvSpPr>
      <dsp:spPr>
        <a:xfrm>
          <a:off x="0" y="1491180"/>
          <a:ext cx="7315199" cy="6048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02A63260-DF51-494A-B9F4-297AEC0E2D9E}">
      <dsp:nvSpPr>
        <dsp:cNvPr id="0" name=""/>
        <dsp:cNvSpPr/>
      </dsp:nvSpPr>
      <dsp:spPr>
        <a:xfrm>
          <a:off x="365759" y="1136940"/>
          <a:ext cx="6598455" cy="70848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48" tIns="0" rIns="193548" bIns="0" numCol="1" spcCol="1270" anchor="ctr" anchorCtr="0">
          <a:noAutofit/>
        </a:bodyPr>
        <a:lstStyle/>
        <a:p>
          <a:pPr lvl="0" algn="l" defTabSz="1066800">
            <a:lnSpc>
              <a:spcPct val="90000"/>
            </a:lnSpc>
            <a:spcBef>
              <a:spcPct val="0"/>
            </a:spcBef>
            <a:spcAft>
              <a:spcPct val="35000"/>
            </a:spcAft>
          </a:pPr>
          <a:r>
            <a:rPr lang="en-US" sz="2400" kern="1200" smtClean="0"/>
            <a:t>Nguồn từ tài trợ</a:t>
          </a:r>
          <a:endParaRPr lang="en-US" sz="2400" kern="1200"/>
        </a:p>
      </dsp:txBody>
      <dsp:txXfrm>
        <a:off x="400344" y="1171525"/>
        <a:ext cx="6529285" cy="639310"/>
      </dsp:txXfrm>
    </dsp:sp>
    <dsp:sp modelId="{3DC5F6E5-28EF-48BC-8A65-E87A2250C4A8}">
      <dsp:nvSpPr>
        <dsp:cNvPr id="0" name=""/>
        <dsp:cNvSpPr/>
      </dsp:nvSpPr>
      <dsp:spPr>
        <a:xfrm>
          <a:off x="0" y="2579820"/>
          <a:ext cx="7315199" cy="6048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95D33201-F2D8-44D4-B45C-65379CCFF4AE}">
      <dsp:nvSpPr>
        <dsp:cNvPr id="0" name=""/>
        <dsp:cNvSpPr/>
      </dsp:nvSpPr>
      <dsp:spPr>
        <a:xfrm>
          <a:off x="365759" y="2225580"/>
          <a:ext cx="6598455" cy="708480"/>
        </a:xfrm>
        <a:prstGeom prst="roundRect">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48" tIns="0" rIns="193548" bIns="0" numCol="1" spcCol="1270" anchor="ctr" anchorCtr="0">
          <a:noAutofit/>
        </a:bodyPr>
        <a:lstStyle/>
        <a:p>
          <a:pPr lvl="0" algn="l" defTabSz="1066800">
            <a:lnSpc>
              <a:spcPct val="90000"/>
            </a:lnSpc>
            <a:spcBef>
              <a:spcPct val="0"/>
            </a:spcBef>
            <a:spcAft>
              <a:spcPct val="35000"/>
            </a:spcAft>
          </a:pPr>
          <a:r>
            <a:rPr lang="en-US" sz="2400" kern="1200" smtClean="0"/>
            <a:t>Nhận hoàn vốn vay</a:t>
          </a:r>
          <a:endParaRPr lang="en-US" sz="2400" kern="1200"/>
        </a:p>
      </dsp:txBody>
      <dsp:txXfrm>
        <a:off x="400344" y="2260165"/>
        <a:ext cx="6529285" cy="639310"/>
      </dsp:txXfrm>
    </dsp:sp>
    <dsp:sp modelId="{0019EC4B-670C-408A-8131-086933B9DC1C}">
      <dsp:nvSpPr>
        <dsp:cNvPr id="0" name=""/>
        <dsp:cNvSpPr/>
      </dsp:nvSpPr>
      <dsp:spPr>
        <a:xfrm>
          <a:off x="0" y="3668460"/>
          <a:ext cx="7315199" cy="604800"/>
        </a:xfrm>
        <a:prstGeom prst="rect">
          <a:avLst/>
        </a:prstGeom>
        <a:solidFill>
          <a:schemeClr val="lt1">
            <a:alpha val="90000"/>
            <a:hueOff val="0"/>
            <a:satOff val="0"/>
            <a:lumOff val="0"/>
            <a:alphaOff val="0"/>
          </a:schemeClr>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dsp:style>
    </dsp:sp>
    <dsp:sp modelId="{C25D0587-DAB7-45DC-AD45-2CBEEEC74B85}">
      <dsp:nvSpPr>
        <dsp:cNvPr id="0" name=""/>
        <dsp:cNvSpPr/>
      </dsp:nvSpPr>
      <dsp:spPr>
        <a:xfrm>
          <a:off x="471318" y="3314220"/>
          <a:ext cx="6548017" cy="708480"/>
        </a:xfrm>
        <a:prstGeom prst="roundRect">
          <a:avLst/>
        </a:prstGeom>
        <a:solidFill>
          <a:srgbClr val="66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48" tIns="0" rIns="193548" bIns="0" numCol="1" spcCol="1270" anchor="ctr" anchorCtr="0">
          <a:noAutofit/>
        </a:bodyPr>
        <a:lstStyle/>
        <a:p>
          <a:pPr lvl="0" algn="l" defTabSz="1066800">
            <a:lnSpc>
              <a:spcPct val="90000"/>
            </a:lnSpc>
            <a:spcBef>
              <a:spcPct val="0"/>
            </a:spcBef>
            <a:spcAft>
              <a:spcPct val="35000"/>
            </a:spcAft>
          </a:pPr>
          <a:r>
            <a:rPr lang="en-US" sz="2400" kern="1200" smtClean="0"/>
            <a:t>Vay trung và dài hạn</a:t>
          </a:r>
          <a:endParaRPr lang="en-US" sz="2400" kern="1200"/>
        </a:p>
      </dsp:txBody>
      <dsp:txXfrm>
        <a:off x="505903" y="3348805"/>
        <a:ext cx="6478847" cy="639310"/>
      </dsp:txXfrm>
    </dsp:sp>
    <dsp:sp modelId="{B30BB6AD-B019-42F4-9514-8CCB16CAB094}">
      <dsp:nvSpPr>
        <dsp:cNvPr id="0" name=""/>
        <dsp:cNvSpPr/>
      </dsp:nvSpPr>
      <dsp:spPr>
        <a:xfrm>
          <a:off x="0" y="4757099"/>
          <a:ext cx="7315199" cy="604800"/>
        </a:xfrm>
        <a:prstGeom prst="rect">
          <a:avLst/>
        </a:prstGeom>
        <a:solidFill>
          <a:schemeClr val="lt1">
            <a:alpha val="90000"/>
            <a:hueOff val="0"/>
            <a:satOff val="0"/>
            <a:lumOff val="0"/>
            <a:alphaOff val="0"/>
          </a:schemeClr>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dsp:style>
    </dsp:sp>
    <dsp:sp modelId="{0FC72659-C0F6-417B-BE57-FECDA8FC1322}">
      <dsp:nvSpPr>
        <dsp:cNvPr id="0" name=""/>
        <dsp:cNvSpPr/>
      </dsp:nvSpPr>
      <dsp:spPr>
        <a:xfrm>
          <a:off x="467715" y="4402859"/>
          <a:ext cx="6492253" cy="70848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3548" tIns="0" rIns="193548" bIns="0" numCol="1" spcCol="1270" anchor="ctr" anchorCtr="0">
          <a:noAutofit/>
        </a:bodyPr>
        <a:lstStyle/>
        <a:p>
          <a:pPr lvl="0" algn="l" defTabSz="1066800">
            <a:lnSpc>
              <a:spcPct val="90000"/>
            </a:lnSpc>
            <a:spcBef>
              <a:spcPct val="0"/>
            </a:spcBef>
            <a:spcAft>
              <a:spcPct val="35000"/>
            </a:spcAft>
          </a:pPr>
          <a:r>
            <a:rPr lang="en-US" sz="2400" kern="1200" smtClean="0"/>
            <a:t>Tăng vốn</a:t>
          </a:r>
          <a:endParaRPr lang="en-US" sz="2400" kern="1200"/>
        </a:p>
      </dsp:txBody>
      <dsp:txXfrm>
        <a:off x="502300" y="4437444"/>
        <a:ext cx="6423083" cy="63931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508535" y="-843390"/>
          <a:ext cx="6558819" cy="6558819"/>
        </a:xfrm>
        <a:prstGeom prst="blockArc">
          <a:avLst>
            <a:gd name="adj1" fmla="val 18900000"/>
            <a:gd name="adj2" fmla="val 2700000"/>
            <a:gd name="adj3" fmla="val 329"/>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49825" y="374562"/>
          <a:ext cx="8540513" cy="749514"/>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4927" tIns="58420" rIns="58420" bIns="58420" numCol="1" spcCol="1270" anchor="ctr" anchorCtr="0">
          <a:noAutofit/>
        </a:bodyPr>
        <a:lstStyle/>
        <a:p>
          <a:pPr lvl="0" algn="l" defTabSz="1022350">
            <a:lnSpc>
              <a:spcPct val="90000"/>
            </a:lnSpc>
            <a:spcBef>
              <a:spcPct val="0"/>
            </a:spcBef>
            <a:spcAft>
              <a:spcPct val="35000"/>
            </a:spcAft>
          </a:pPr>
          <a:r>
            <a:rPr lang="en-US" sz="2300" kern="1200" smtClean="0"/>
            <a:t>Đóng vai trò quan trọng, then chốt trong việc lập kế hoạch và kiểm soát của các doanh nghiệp</a:t>
          </a:r>
          <a:endParaRPr lang="en-US" sz="2300" kern="1200"/>
        </a:p>
      </dsp:txBody>
      <dsp:txXfrm>
        <a:off x="549825" y="374562"/>
        <a:ext cx="8540513" cy="749514"/>
      </dsp:txXfrm>
    </dsp:sp>
    <dsp:sp modelId="{D9A196BA-9014-4600-9E53-77AD77C7300C}">
      <dsp:nvSpPr>
        <dsp:cNvPr id="0" name=""/>
        <dsp:cNvSpPr/>
      </dsp:nvSpPr>
      <dsp:spPr>
        <a:xfrm>
          <a:off x="81379" y="280872"/>
          <a:ext cx="936892" cy="936892"/>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E6912B37-5E64-445D-AC6E-021F4DDD8304}">
      <dsp:nvSpPr>
        <dsp:cNvPr id="0" name=""/>
        <dsp:cNvSpPr/>
      </dsp:nvSpPr>
      <dsp:spPr>
        <a:xfrm>
          <a:off x="979539" y="1499028"/>
          <a:ext cx="8110799" cy="749514"/>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4927" tIns="58420" rIns="58420" bIns="58420" numCol="1" spcCol="1270" anchor="ctr" anchorCtr="0">
          <a:noAutofit/>
        </a:bodyPr>
        <a:lstStyle/>
        <a:p>
          <a:pPr lvl="0" algn="l" defTabSz="1022350">
            <a:lnSpc>
              <a:spcPct val="90000"/>
            </a:lnSpc>
            <a:spcBef>
              <a:spcPct val="0"/>
            </a:spcBef>
            <a:spcAft>
              <a:spcPct val="35000"/>
            </a:spcAft>
          </a:pPr>
          <a:r>
            <a:rPr lang="en-US" sz="2300" kern="1200" smtClean="0"/>
            <a:t>Xác định mục tiêu và những hành động cần thực hiện để đạt được mục tiêu</a:t>
          </a:r>
          <a:endParaRPr lang="en-US" sz="2300" kern="1200"/>
        </a:p>
      </dsp:txBody>
      <dsp:txXfrm>
        <a:off x="979539" y="1499028"/>
        <a:ext cx="8110799" cy="749514"/>
      </dsp:txXfrm>
    </dsp:sp>
    <dsp:sp modelId="{BCD7F1ED-D6D3-4006-8D05-1657B32F7F3E}">
      <dsp:nvSpPr>
        <dsp:cNvPr id="0" name=""/>
        <dsp:cNvSpPr/>
      </dsp:nvSpPr>
      <dsp:spPr>
        <a:xfrm>
          <a:off x="511093" y="1405339"/>
          <a:ext cx="936892" cy="93689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162926C-D15F-4D9E-B5EF-F359B456BFDC}">
      <dsp:nvSpPr>
        <dsp:cNvPr id="0" name=""/>
        <dsp:cNvSpPr/>
      </dsp:nvSpPr>
      <dsp:spPr>
        <a:xfrm>
          <a:off x="979539" y="2623495"/>
          <a:ext cx="8110799" cy="749514"/>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4927" tIns="58420" rIns="58420" bIns="58420" numCol="1" spcCol="1270" anchor="ctr" anchorCtr="0">
          <a:noAutofit/>
        </a:bodyPr>
        <a:lstStyle/>
        <a:p>
          <a:pPr lvl="0" algn="l" defTabSz="1022350">
            <a:lnSpc>
              <a:spcPct val="90000"/>
            </a:lnSpc>
            <a:spcBef>
              <a:spcPct val="0"/>
            </a:spcBef>
            <a:spcAft>
              <a:spcPct val="35000"/>
            </a:spcAft>
          </a:pPr>
          <a:r>
            <a:rPr lang="en-US" sz="2300" kern="1200" smtClean="0"/>
            <a:t>Dễ dàng lượng hóa các mục tiêu, cụ thể hóa và tổng hợp việc sử dụng các nguồn lực</a:t>
          </a:r>
          <a:endParaRPr lang="en-US" sz="2300" kern="1200"/>
        </a:p>
      </dsp:txBody>
      <dsp:txXfrm>
        <a:off x="979539" y="2623495"/>
        <a:ext cx="8110799" cy="749514"/>
      </dsp:txXfrm>
    </dsp:sp>
    <dsp:sp modelId="{3DF560D5-E6B5-4125-AD71-5E401EE1622B}">
      <dsp:nvSpPr>
        <dsp:cNvPr id="0" name=""/>
        <dsp:cNvSpPr/>
      </dsp:nvSpPr>
      <dsp:spPr>
        <a:xfrm>
          <a:off x="511093" y="2529805"/>
          <a:ext cx="936892" cy="936892"/>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EA610E0-8E5B-4261-9373-F44A0F256B9B}">
      <dsp:nvSpPr>
        <dsp:cNvPr id="0" name=""/>
        <dsp:cNvSpPr/>
      </dsp:nvSpPr>
      <dsp:spPr>
        <a:xfrm>
          <a:off x="549825" y="3747961"/>
          <a:ext cx="8540513" cy="749514"/>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4927" tIns="58420" rIns="58420" bIns="58420" numCol="1" spcCol="1270" anchor="ctr" anchorCtr="0">
          <a:noAutofit/>
        </a:bodyPr>
        <a:lstStyle/>
        <a:p>
          <a:pPr lvl="0" algn="l" defTabSz="1022350">
            <a:lnSpc>
              <a:spcPct val="90000"/>
            </a:lnSpc>
            <a:spcBef>
              <a:spcPct val="0"/>
            </a:spcBef>
            <a:spcAft>
              <a:spcPct val="35000"/>
            </a:spcAft>
          </a:pPr>
          <a:r>
            <a:rPr lang="en-US" sz="2300" kern="1200" smtClean="0"/>
            <a:t>Kế hoạch tài chính của toàn tổ chức và đem lại cho tổ chức nhiều lợi ích</a:t>
          </a:r>
          <a:endParaRPr lang="en-US" sz="2300" kern="1200"/>
        </a:p>
      </dsp:txBody>
      <dsp:txXfrm>
        <a:off x="549825" y="3747961"/>
        <a:ext cx="8540513" cy="749514"/>
      </dsp:txXfrm>
    </dsp:sp>
    <dsp:sp modelId="{3C4FEECA-1254-41E8-BAE8-E45561F0636D}">
      <dsp:nvSpPr>
        <dsp:cNvPr id="0" name=""/>
        <dsp:cNvSpPr/>
      </dsp:nvSpPr>
      <dsp:spPr>
        <a:xfrm>
          <a:off x="81379" y="3654272"/>
          <a:ext cx="936892" cy="93689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12E38-C647-49EF-9B0B-2EAFA783F60C}">
      <dsp:nvSpPr>
        <dsp:cNvPr id="0" name=""/>
        <dsp:cNvSpPr/>
      </dsp:nvSpPr>
      <dsp:spPr>
        <a:xfrm>
          <a:off x="1693" y="0"/>
          <a:ext cx="1774994" cy="5105400"/>
        </a:xfrm>
        <a:prstGeom prst="roundRect">
          <a:avLst>
            <a:gd name="adj" fmla="val 10000"/>
          </a:avLst>
        </a:prstGeom>
        <a:solidFill>
          <a:srgbClr val="92D050"/>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smtClean="0"/>
            <a:t>Thúc đẩy các nhà quản trị lập kế hoạch</a:t>
          </a:r>
          <a:endParaRPr lang="en-US" sz="2400" kern="1200"/>
        </a:p>
      </dsp:txBody>
      <dsp:txXfrm>
        <a:off x="1693" y="2042160"/>
        <a:ext cx="1774994" cy="2042160"/>
      </dsp:txXfrm>
    </dsp:sp>
    <dsp:sp modelId="{9E21FE82-7CE6-438C-8808-7F70CC133FCA}">
      <dsp:nvSpPr>
        <dsp:cNvPr id="0" name=""/>
        <dsp:cNvSpPr/>
      </dsp:nvSpPr>
      <dsp:spPr>
        <a:xfrm>
          <a:off x="54943" y="306324"/>
          <a:ext cx="1668494" cy="170009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41000" r="-41000"/>
          </a:stretch>
        </a:blipFill>
        <a:ln>
          <a:noFill/>
        </a:ln>
        <a:effectLst/>
        <a:sp3d z="50080" prstMaterial="plastic">
          <a:bevelT w="50800" h="50800"/>
          <a:bevelB w="50800" h="50800"/>
        </a:sp3d>
      </dsp:spPr>
      <dsp:style>
        <a:lnRef idx="0">
          <a:scrgbClr r="0" g="0" b="0"/>
        </a:lnRef>
        <a:fillRef idx="1">
          <a:scrgbClr r="0" g="0" b="0"/>
        </a:fillRef>
        <a:effectRef idx="2">
          <a:scrgbClr r="0" g="0" b="0"/>
        </a:effectRef>
        <a:fontRef idx="minor"/>
      </dsp:style>
    </dsp:sp>
    <dsp:sp modelId="{E13E014B-458B-401C-BEE8-EDA656BC3B72}">
      <dsp:nvSpPr>
        <dsp:cNvPr id="0" name=""/>
        <dsp:cNvSpPr/>
      </dsp:nvSpPr>
      <dsp:spPr>
        <a:xfrm>
          <a:off x="1829937" y="0"/>
          <a:ext cx="1774994" cy="5105400"/>
        </a:xfrm>
        <a:prstGeom prst="roundRect">
          <a:avLst>
            <a:gd name="adj" fmla="val 10000"/>
          </a:avLst>
        </a:prstGeom>
        <a:solidFill>
          <a:srgbClr val="00B050"/>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smtClean="0"/>
            <a:t>Cung cấp nguồn thông tin để cải thiện việc ra quyết định</a:t>
          </a:r>
          <a:endParaRPr lang="en-US" sz="2400" kern="1200"/>
        </a:p>
      </dsp:txBody>
      <dsp:txXfrm>
        <a:off x="1829937" y="2042160"/>
        <a:ext cx="1774994" cy="2042160"/>
      </dsp:txXfrm>
    </dsp:sp>
    <dsp:sp modelId="{3656EF03-8312-425E-A4E0-57A7CCCE67C7}">
      <dsp:nvSpPr>
        <dsp:cNvPr id="0" name=""/>
        <dsp:cNvSpPr/>
      </dsp:nvSpPr>
      <dsp:spPr>
        <a:xfrm>
          <a:off x="1883187" y="306324"/>
          <a:ext cx="1668494" cy="1700098"/>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41000" r="-41000"/>
          </a:stretch>
        </a:blipFill>
        <a:ln>
          <a:noFill/>
        </a:ln>
        <a:effectLst/>
        <a:sp3d z="50080" prstMaterial="plastic">
          <a:bevelT w="50800" h="50800"/>
          <a:bevelB w="50800" h="50800"/>
        </a:sp3d>
      </dsp:spPr>
      <dsp:style>
        <a:lnRef idx="0">
          <a:scrgbClr r="0" g="0" b="0"/>
        </a:lnRef>
        <a:fillRef idx="1">
          <a:scrgbClr r="0" g="0" b="0"/>
        </a:fillRef>
        <a:effectRef idx="2">
          <a:scrgbClr r="0" g="0" b="0"/>
        </a:effectRef>
        <a:fontRef idx="minor"/>
      </dsp:style>
    </dsp:sp>
    <dsp:sp modelId="{8AD22CE9-EF49-4A4D-BD7B-B4FC8C74F8C7}">
      <dsp:nvSpPr>
        <dsp:cNvPr id="0" name=""/>
        <dsp:cNvSpPr/>
      </dsp:nvSpPr>
      <dsp:spPr>
        <a:xfrm>
          <a:off x="3658181" y="0"/>
          <a:ext cx="1774994" cy="5105400"/>
        </a:xfrm>
        <a:prstGeom prst="roundRect">
          <a:avLst>
            <a:gd name="adj" fmla="val 10000"/>
          </a:avLst>
        </a:prstGeom>
        <a:solidFill>
          <a:srgbClr val="00B0F0"/>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smtClean="0"/>
            <a:t>Giúp ích cho việc sử dụng các nguồn lực và quản lí nhân sự</a:t>
          </a:r>
          <a:endParaRPr lang="en-US" sz="2400" kern="1200"/>
        </a:p>
      </dsp:txBody>
      <dsp:txXfrm>
        <a:off x="3658181" y="2042160"/>
        <a:ext cx="1774994" cy="2042160"/>
      </dsp:txXfrm>
    </dsp:sp>
    <dsp:sp modelId="{0CF14F62-9865-4B67-9138-C1519D5B5810}">
      <dsp:nvSpPr>
        <dsp:cNvPr id="0" name=""/>
        <dsp:cNvSpPr/>
      </dsp:nvSpPr>
      <dsp:spPr>
        <a:xfrm>
          <a:off x="3711431" y="306324"/>
          <a:ext cx="1668494" cy="170009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41000" r="-41000"/>
          </a:stretch>
        </a:blipFill>
        <a:ln>
          <a:noFill/>
        </a:ln>
        <a:effectLst/>
        <a:sp3d z="50080" prstMaterial="plastic">
          <a:bevelT w="50800" h="50800"/>
          <a:bevelB w="50800" h="50800"/>
        </a:sp3d>
      </dsp:spPr>
      <dsp:style>
        <a:lnRef idx="0">
          <a:scrgbClr r="0" g="0" b="0"/>
        </a:lnRef>
        <a:fillRef idx="1">
          <a:scrgbClr r="0" g="0" b="0"/>
        </a:fillRef>
        <a:effectRef idx="2">
          <a:scrgbClr r="0" g="0" b="0"/>
        </a:effectRef>
        <a:fontRef idx="minor"/>
      </dsp:style>
    </dsp:sp>
    <dsp:sp modelId="{BCD9CA98-FC5E-440D-A127-7526FA454F14}">
      <dsp:nvSpPr>
        <dsp:cNvPr id="0" name=""/>
        <dsp:cNvSpPr/>
      </dsp:nvSpPr>
      <dsp:spPr>
        <a:xfrm>
          <a:off x="5486426" y="0"/>
          <a:ext cx="1774994" cy="5105400"/>
        </a:xfrm>
        <a:prstGeom prst="roundRect">
          <a:avLst>
            <a:gd name="adj" fmla="val 10000"/>
          </a:avLst>
        </a:prstGeom>
        <a:solidFill>
          <a:srgbClr val="0070C0"/>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smtClean="0"/>
            <a:t>Cải thiện vấn đề truyền thông và hợp tác</a:t>
          </a:r>
          <a:endParaRPr lang="en-US" sz="2400" kern="1200"/>
        </a:p>
      </dsp:txBody>
      <dsp:txXfrm>
        <a:off x="5486426" y="2042160"/>
        <a:ext cx="1774994" cy="2042160"/>
      </dsp:txXfrm>
    </dsp:sp>
    <dsp:sp modelId="{4E82287A-DF52-4650-A825-D16110BB5574}">
      <dsp:nvSpPr>
        <dsp:cNvPr id="0" name=""/>
        <dsp:cNvSpPr/>
      </dsp:nvSpPr>
      <dsp:spPr>
        <a:xfrm>
          <a:off x="5539675" y="306324"/>
          <a:ext cx="1668494" cy="1700098"/>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41000" r="-41000"/>
          </a:stretch>
        </a:blipFill>
        <a:ln>
          <a:noFill/>
        </a:ln>
        <a:effectLst/>
        <a:sp3d z="50080" prstMaterial="plastic">
          <a:bevelT w="50800" h="50800"/>
          <a:bevelB w="50800" h="50800"/>
        </a:sp3d>
      </dsp:spPr>
      <dsp:style>
        <a:lnRef idx="0">
          <a:scrgbClr r="0" g="0" b="0"/>
        </a:lnRef>
        <a:fillRef idx="1">
          <a:scrgbClr r="0" g="0" b="0"/>
        </a:fillRef>
        <a:effectRef idx="2">
          <a:scrgbClr r="0" g="0" b="0"/>
        </a:effectRef>
        <a:fontRef idx="minor"/>
      </dsp:style>
    </dsp:sp>
    <dsp:sp modelId="{496A666B-90F7-41B7-8BCD-0F3C52ADC50A}">
      <dsp:nvSpPr>
        <dsp:cNvPr id="0" name=""/>
        <dsp:cNvSpPr/>
      </dsp:nvSpPr>
      <dsp:spPr>
        <a:xfrm>
          <a:off x="290524" y="4084319"/>
          <a:ext cx="6682064" cy="765810"/>
        </a:xfrm>
        <a:prstGeom prst="leftRightArrow">
          <a:avLst/>
        </a:prstGeom>
        <a:solidFill>
          <a:srgbClr val="F4F173"/>
        </a:solidFill>
        <a:ln>
          <a:noFill/>
        </a:ln>
        <a:effectLst/>
        <a:sp3d z="50080" prstMaterial="plastic">
          <a:bevelT w="50800" h="50800"/>
          <a:bevelB w="50800" h="50800"/>
        </a:sp3d>
      </dsp:spPr>
      <dsp:style>
        <a:lnRef idx="0">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6973894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BCDEEBC-B7F6-44B7-9DFE-BB722161386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17076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85921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6</a:t>
            </a:fld>
            <a:endParaRPr lang="en-US" altLang="en-US"/>
          </a:p>
        </p:txBody>
      </p:sp>
    </p:spTree>
    <p:extLst>
      <p:ext uri="{BB962C8B-B14F-4D97-AF65-F5344CB8AC3E}">
        <p14:creationId xmlns:p14="http://schemas.microsoft.com/office/powerpoint/2010/main" val="42197745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561013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77536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50074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94829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303773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57768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492584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8583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107510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770627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167493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83119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251777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402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949833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31272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99615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50353652"/>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21728948"/>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089208990"/>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7142079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838104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661249326"/>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810930962"/>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2578024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7368284"/>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38140673"/>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376079408"/>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23686496"/>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4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4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45590"/>
            <a:ext cx="9144000" cy="7265052"/>
          </a:xfrm>
          <a:prstGeom prst="rect">
            <a:avLst/>
          </a:prstGeom>
        </p:spPr>
      </p:pic>
      <p:sp>
        <p:nvSpPr>
          <p:cNvPr id="4" name="Rectangle 3"/>
          <p:cNvSpPr/>
          <p:nvPr/>
        </p:nvSpPr>
        <p:spPr>
          <a:xfrm>
            <a:off x="0" y="-51607"/>
            <a:ext cx="9067800" cy="661207"/>
          </a:xfrm>
          <a:prstGeom prst="rect">
            <a:avLst/>
          </a:prstGeom>
        </p:spPr>
        <p:txBody>
          <a:bodyPr wrap="square">
            <a:spAutoFit/>
          </a:bodyPr>
          <a:lstStyle/>
          <a:p>
            <a:pPr algn="ctr" eaLnBrk="1" hangingPunct="1">
              <a:lnSpc>
                <a:spcPct val="150000"/>
              </a:lnSpc>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17639" y="685800"/>
            <a:ext cx="9161639" cy="6099462"/>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4114800" y="5791200"/>
            <a:ext cx="5486400" cy="1200329"/>
          </a:xfrm>
          <a:prstGeom prst="rect">
            <a:avLst/>
          </a:prstGeom>
        </p:spPr>
        <p:txBody>
          <a:bodyPr wrap="square">
            <a:spAutoFit/>
          </a:bodyPr>
          <a:lstStyle/>
          <a:p>
            <a:pPr eaLnBrk="1" hangingPunct="1">
              <a:lnSpc>
                <a:spcPct val="150000"/>
              </a:lnSpc>
              <a:defRPr/>
            </a:pPr>
            <a:r>
              <a:rPr lang="en-US" altLang="en-US" sz="2400" b="1">
                <a:solidFill>
                  <a:schemeClr val="accent6">
                    <a:lumMod val="75000"/>
                  </a:schemeClr>
                </a:solidFill>
                <a:latin typeface="VNI-Times" pitchFamily="2" charset="0"/>
              </a:rPr>
              <a:t>GVHD:  LAÂM THÒ PHÖÔNG THUØY</a:t>
            </a:r>
          </a:p>
          <a:p>
            <a:pPr eaLnBrk="1" hangingPunct="1">
              <a:lnSpc>
                <a:spcPct val="150000"/>
              </a:lnSpc>
              <a:defRPr/>
            </a:pPr>
            <a:r>
              <a:rPr lang="en-US" altLang="en-US" sz="2400" b="1">
                <a:solidFill>
                  <a:schemeClr val="accent6">
                    <a:lumMod val="75000"/>
                  </a:schemeClr>
                </a:solidFill>
                <a:latin typeface="VNI-Times" pitchFamily="2" charset="0"/>
              </a:rPr>
              <a:t> LỚP:   20C1 – KLB</a:t>
            </a:r>
            <a:endParaRPr lang="en-US" altLang="en-US" sz="240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7" name="Rectangle 6"/>
          <p:cNvSpPr/>
          <p:nvPr/>
        </p:nvSpPr>
        <p:spPr>
          <a:xfrm>
            <a:off x="0" y="405593"/>
            <a:ext cx="9067800" cy="661207"/>
          </a:xfrm>
          <a:prstGeom prst="rect">
            <a:avLst/>
          </a:prstGeom>
        </p:spPr>
        <p:txBody>
          <a:bodyPr wrap="square">
            <a:spAutoFit/>
          </a:bodyPr>
          <a:lstStyle/>
          <a:p>
            <a:pPr algn="ctr" eaLnBrk="1" hangingPunct="1">
              <a:lnSpc>
                <a:spcPct val="150000"/>
              </a:lnSpc>
              <a:defRPr/>
            </a:pP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2265522"/>
              </p:ext>
            </p:extLst>
          </p:nvPr>
        </p:nvGraphicFramePr>
        <p:xfrm>
          <a:off x="990601" y="838200"/>
          <a:ext cx="7860471" cy="6172201"/>
        </p:xfrm>
        <a:graphic>
          <a:graphicData uri="http://schemas.openxmlformats.org/drawingml/2006/table">
            <a:tbl>
              <a:tblPr firstRow="1" bandRow="1">
                <a:tableStyleId>{5C22544A-7EE6-4342-B048-85BDC9FD1C3A}</a:tableStyleId>
              </a:tblPr>
              <a:tblGrid>
                <a:gridCol w="544785">
                  <a:extLst>
                    <a:ext uri="{9D8B030D-6E8A-4147-A177-3AD203B41FA5}">
                      <a16:colId xmlns:a16="http://schemas.microsoft.com/office/drawing/2014/main" val="233737786"/>
                    </a:ext>
                  </a:extLst>
                </a:gridCol>
                <a:gridCol w="3657843">
                  <a:extLst>
                    <a:ext uri="{9D8B030D-6E8A-4147-A177-3AD203B41FA5}">
                      <a16:colId xmlns:a16="http://schemas.microsoft.com/office/drawing/2014/main" val="4269008040"/>
                    </a:ext>
                  </a:extLst>
                </a:gridCol>
                <a:gridCol w="1245223">
                  <a:extLst>
                    <a:ext uri="{9D8B030D-6E8A-4147-A177-3AD203B41FA5}">
                      <a16:colId xmlns:a16="http://schemas.microsoft.com/office/drawing/2014/main" val="3401663938"/>
                    </a:ext>
                  </a:extLst>
                </a:gridCol>
                <a:gridCol w="1245223">
                  <a:extLst>
                    <a:ext uri="{9D8B030D-6E8A-4147-A177-3AD203B41FA5}">
                      <a16:colId xmlns:a16="http://schemas.microsoft.com/office/drawing/2014/main" val="1835644838"/>
                    </a:ext>
                  </a:extLst>
                </a:gridCol>
                <a:gridCol w="1167397">
                  <a:extLst>
                    <a:ext uri="{9D8B030D-6E8A-4147-A177-3AD203B41FA5}">
                      <a16:colId xmlns:a16="http://schemas.microsoft.com/office/drawing/2014/main" val="2066818057"/>
                    </a:ext>
                  </a:extLst>
                </a:gridCol>
              </a:tblGrid>
              <a:tr h="748145">
                <a:tc>
                  <a:txBody>
                    <a:bodyPr/>
                    <a:lstStyle/>
                    <a:p>
                      <a:pPr algn="ctr"/>
                      <a:r>
                        <a:rPr lang="en-US" sz="2100" smtClean="0">
                          <a:solidFill>
                            <a:srgbClr val="FFFF00"/>
                          </a:solidFill>
                        </a:rPr>
                        <a:t>Stt </a:t>
                      </a:r>
                      <a:endParaRPr lang="en-US" sz="2100">
                        <a:solidFill>
                          <a:srgbClr val="FFFF00"/>
                        </a:solidFill>
                      </a:endParaRPr>
                    </a:p>
                  </a:txBody>
                  <a:tcPr>
                    <a:solidFill>
                      <a:srgbClr val="0070C0"/>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Tổng số</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Kiểm tra</a:t>
                      </a:r>
                      <a:endParaRPr lang="en-US" sz="2100">
                        <a:solidFill>
                          <a:srgbClr val="FFFF00"/>
                        </a:solidFill>
                      </a:endParaRPr>
                    </a:p>
                  </a:txBody>
                  <a:tcPr>
                    <a:solidFill>
                      <a:srgbClr val="0070C0"/>
                    </a:solidFill>
                  </a:tcPr>
                </a:tc>
                <a:extLst>
                  <a:ext uri="{0D108BD9-81ED-4DB2-BD59-A6C34878D82A}">
                    <a16:rowId xmlns:a16="http://schemas.microsoft.com/office/drawing/2014/main" val="4262464049"/>
                  </a:ext>
                </a:extLst>
              </a:tr>
              <a:tr h="1215736">
                <a:tc>
                  <a:txBody>
                    <a:bodyPr/>
                    <a:lstStyle/>
                    <a:p>
                      <a:pPr algn="ctr"/>
                      <a:r>
                        <a:rPr lang="en-US" sz="2100" smtClean="0"/>
                        <a:t>1</a:t>
                      </a:r>
                      <a:endParaRPr lang="en-US" sz="2100"/>
                    </a:p>
                  </a:txBody>
                  <a:tcPr>
                    <a:solidFill>
                      <a:srgbClr val="6666FF"/>
                    </a:solidFill>
                  </a:tcPr>
                </a:tc>
                <a:tc>
                  <a:txBody>
                    <a:bodyPr/>
                    <a:lstStyle/>
                    <a:p>
                      <a:pPr algn="just"/>
                      <a:r>
                        <a:rPr lang="da-DK" sz="2400" b="0" kern="1200" smtClean="0">
                          <a:solidFill>
                            <a:schemeClr val="dk1"/>
                          </a:solidFill>
                          <a:effectLst/>
                          <a:latin typeface="+mn-lt"/>
                          <a:ea typeface="+mn-ea"/>
                          <a:cs typeface="+mn-cs"/>
                        </a:rPr>
                        <a:t>Chương 1: </a:t>
                      </a:r>
                      <a:r>
                        <a:rPr lang="en-US" sz="2400" kern="1200" smtClean="0">
                          <a:solidFill>
                            <a:schemeClr val="dk1"/>
                          </a:solidFill>
                          <a:effectLst/>
                          <a:latin typeface="+mn-lt"/>
                          <a:ea typeface="+mn-ea"/>
                          <a:cs typeface="+mn-cs"/>
                        </a:rPr>
                        <a:t>Lập kế hoạch kinh doanh trong doanh nghiệp</a:t>
                      </a:r>
                      <a:endParaRPr lang="en-US" sz="2400" b="0" kern="1200" smtClean="0">
                        <a:solidFill>
                          <a:schemeClr val="dk1"/>
                        </a:solidFill>
                        <a:effectLst/>
                        <a:latin typeface="+mn-lt"/>
                        <a:ea typeface="+mn-ea"/>
                        <a:cs typeface="+mn-cs"/>
                      </a:endParaRPr>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endParaRPr lang="en-US" sz="2100"/>
                    </a:p>
                  </a:txBody>
                  <a:tcPr>
                    <a:solidFill>
                      <a:srgbClr val="6666FF"/>
                    </a:solidFill>
                  </a:tcPr>
                </a:tc>
                <a:extLst>
                  <a:ext uri="{0D108BD9-81ED-4DB2-BD59-A6C34878D82A}">
                    <a16:rowId xmlns:a16="http://schemas.microsoft.com/office/drawing/2014/main" val="4180813763"/>
                  </a:ext>
                </a:extLst>
              </a:tr>
              <a:tr h="841664">
                <a:tc>
                  <a:txBody>
                    <a:bodyPr/>
                    <a:lstStyle/>
                    <a:p>
                      <a:pPr algn="ctr"/>
                      <a:r>
                        <a:rPr lang="en-US" sz="2100" smtClean="0"/>
                        <a:t>2</a:t>
                      </a:r>
                      <a:endParaRPr lang="en-US" sz="2100"/>
                    </a:p>
                  </a:txBody>
                  <a:tcPr>
                    <a:solidFill>
                      <a:srgbClr val="00B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2: </a:t>
                      </a:r>
                      <a:r>
                        <a:rPr lang="en-US" sz="2400" kern="1200" smtClean="0">
                          <a:solidFill>
                            <a:schemeClr val="dk1"/>
                          </a:solidFill>
                          <a:effectLst/>
                          <a:latin typeface="+mn-lt"/>
                          <a:ea typeface="+mn-ea"/>
                          <a:cs typeface="+mn-cs"/>
                        </a:rPr>
                        <a:t>Kế hoạch Marketing</a:t>
                      </a:r>
                      <a:endParaRPr lang="en-US" sz="2400" b="0" kern="1200" smtClean="0">
                        <a:solidFill>
                          <a:schemeClr val="dk1"/>
                        </a:solidFill>
                        <a:effectLst/>
                        <a:latin typeface="+mn-lt"/>
                        <a:ea typeface="+mn-ea"/>
                        <a:cs typeface="+mn-cs"/>
                      </a:endParaRPr>
                    </a:p>
                  </a:txBody>
                  <a:tcPr>
                    <a:solidFill>
                      <a:srgbClr val="00B050"/>
                    </a:solidFill>
                  </a:tcPr>
                </a:tc>
                <a:tc>
                  <a:txBody>
                    <a:bodyPr/>
                    <a:lstStyle/>
                    <a:p>
                      <a:pPr algn="ctr"/>
                      <a:r>
                        <a:rPr lang="en-US" sz="2100" smtClean="0"/>
                        <a:t>6</a:t>
                      </a:r>
                      <a:endParaRPr lang="en-US" sz="2100"/>
                    </a:p>
                  </a:txBody>
                  <a:tcPr>
                    <a:solidFill>
                      <a:srgbClr val="00B050"/>
                    </a:solidFill>
                  </a:tcPr>
                </a:tc>
                <a:tc>
                  <a:txBody>
                    <a:bodyPr/>
                    <a:lstStyle/>
                    <a:p>
                      <a:pPr algn="ctr"/>
                      <a:r>
                        <a:rPr lang="en-US" sz="2100" smtClean="0"/>
                        <a:t>5</a:t>
                      </a:r>
                      <a:endParaRPr lang="en-US" sz="2100"/>
                    </a:p>
                  </a:txBody>
                  <a:tcPr>
                    <a:solidFill>
                      <a:srgbClr val="00B050"/>
                    </a:solidFill>
                  </a:tcPr>
                </a:tc>
                <a:tc>
                  <a:txBody>
                    <a:bodyPr/>
                    <a:lstStyle/>
                    <a:p>
                      <a:pPr algn="ctr"/>
                      <a:r>
                        <a:rPr lang="en-US" sz="2100" smtClean="0"/>
                        <a:t>1</a:t>
                      </a:r>
                      <a:endParaRPr lang="en-US" sz="2100"/>
                    </a:p>
                  </a:txBody>
                  <a:tcPr>
                    <a:solidFill>
                      <a:srgbClr val="00B050"/>
                    </a:solidFill>
                  </a:tcPr>
                </a:tc>
                <a:extLst>
                  <a:ext uri="{0D108BD9-81ED-4DB2-BD59-A6C34878D82A}">
                    <a16:rowId xmlns:a16="http://schemas.microsoft.com/office/drawing/2014/main" val="956963723"/>
                  </a:ext>
                </a:extLst>
              </a:tr>
              <a:tr h="841664">
                <a:tc>
                  <a:txBody>
                    <a:bodyPr/>
                    <a:lstStyle/>
                    <a:p>
                      <a:pPr algn="ctr"/>
                      <a:r>
                        <a:rPr lang="en-US" sz="2100" smtClean="0"/>
                        <a:t>3</a:t>
                      </a:r>
                      <a:endParaRPr lang="en-US" sz="2100"/>
                    </a:p>
                  </a:txBody>
                  <a:tcPr>
                    <a:solidFill>
                      <a:srgbClr val="00B0F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3: </a:t>
                      </a:r>
                      <a:r>
                        <a:rPr lang="en-US" sz="2400" kern="1200" smtClean="0">
                          <a:solidFill>
                            <a:schemeClr val="dk1"/>
                          </a:solidFill>
                          <a:effectLst/>
                          <a:latin typeface="+mn-lt"/>
                          <a:ea typeface="+mn-ea"/>
                          <a:cs typeface="+mn-cs"/>
                        </a:rPr>
                        <a:t>Kế hoạch sản xuất và vận hành</a:t>
                      </a:r>
                      <a:endParaRPr lang="en-US" sz="2400" b="0" kern="1200" smtClean="0">
                        <a:solidFill>
                          <a:schemeClr val="dk1"/>
                        </a:solidFill>
                        <a:effectLst/>
                        <a:latin typeface="+mn-lt"/>
                        <a:ea typeface="+mn-ea"/>
                        <a:cs typeface="+mn-cs"/>
                      </a:endParaRPr>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endParaRPr lang="en-US" sz="2100"/>
                    </a:p>
                  </a:txBody>
                  <a:tcPr>
                    <a:solidFill>
                      <a:srgbClr val="00B0F0"/>
                    </a:solidFill>
                  </a:tcPr>
                </a:tc>
                <a:extLst>
                  <a:ext uri="{0D108BD9-81ED-4DB2-BD59-A6C34878D82A}">
                    <a16:rowId xmlns:a16="http://schemas.microsoft.com/office/drawing/2014/main" val="3310722092"/>
                  </a:ext>
                </a:extLst>
              </a:tr>
              <a:tr h="841664">
                <a:tc>
                  <a:txBody>
                    <a:bodyPr/>
                    <a:lstStyle/>
                    <a:p>
                      <a:pPr algn="ctr"/>
                      <a:r>
                        <a:rPr lang="en-US" sz="2100" smtClean="0"/>
                        <a:t>4</a:t>
                      </a:r>
                      <a:endParaRPr lang="en-US" sz="2100"/>
                    </a:p>
                  </a:txBody>
                  <a:tcPr>
                    <a:solidFill>
                      <a:srgbClr val="92D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4: </a:t>
                      </a:r>
                      <a:r>
                        <a:rPr lang="en-US" sz="2400" kern="1200" smtClean="0">
                          <a:solidFill>
                            <a:schemeClr val="dk1"/>
                          </a:solidFill>
                          <a:effectLst/>
                          <a:latin typeface="+mn-lt"/>
                          <a:ea typeface="+mn-ea"/>
                          <a:cs typeface="+mn-cs"/>
                        </a:rPr>
                        <a:t>Kế hoạch quản lý và nhân sự</a:t>
                      </a:r>
                      <a:endParaRPr lang="en-US" sz="2400" b="0" kern="1200" smtClean="0">
                        <a:solidFill>
                          <a:schemeClr val="dk1"/>
                        </a:solidFill>
                        <a:effectLst/>
                        <a:latin typeface="+mn-lt"/>
                        <a:ea typeface="+mn-ea"/>
                        <a:cs typeface="+mn-cs"/>
                      </a:endParaRPr>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endParaRPr lang="en-US" sz="2100"/>
                    </a:p>
                  </a:txBody>
                  <a:tcPr>
                    <a:solidFill>
                      <a:srgbClr val="92D050"/>
                    </a:solidFill>
                  </a:tcPr>
                </a:tc>
                <a:extLst>
                  <a:ext uri="{0D108BD9-81ED-4DB2-BD59-A6C34878D82A}">
                    <a16:rowId xmlns:a16="http://schemas.microsoft.com/office/drawing/2014/main" val="451835949"/>
                  </a:ext>
                </a:extLst>
              </a:tr>
              <a:tr h="841664">
                <a:tc>
                  <a:txBody>
                    <a:bodyPr/>
                    <a:lstStyle/>
                    <a:p>
                      <a:pPr algn="ctr"/>
                      <a:r>
                        <a:rPr lang="en-US" sz="2100" smtClean="0"/>
                        <a:t>5</a:t>
                      </a:r>
                      <a:endParaRPr lang="en-US" sz="2100"/>
                    </a:p>
                  </a:txBody>
                  <a:tcPr>
                    <a:solidFill>
                      <a:schemeClr val="bg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5: </a:t>
                      </a:r>
                      <a:r>
                        <a:rPr lang="en-US" sz="2400" kern="1200" smtClean="0">
                          <a:solidFill>
                            <a:schemeClr val="dk1"/>
                          </a:solidFill>
                          <a:effectLst/>
                          <a:latin typeface="+mn-lt"/>
                          <a:ea typeface="+mn-ea"/>
                          <a:cs typeface="+mn-cs"/>
                        </a:rPr>
                        <a:t>Kế hoạch tài chính </a:t>
                      </a:r>
                      <a:endParaRPr lang="en-US" sz="2400" b="0" kern="1200" smtClean="0">
                        <a:solidFill>
                          <a:schemeClr val="dk1"/>
                        </a:solidFill>
                        <a:effectLst/>
                        <a:latin typeface="+mn-lt"/>
                        <a:ea typeface="+mn-ea"/>
                        <a:cs typeface="+mn-cs"/>
                      </a:endParaRPr>
                    </a:p>
                  </a:txBody>
                  <a:tcPr>
                    <a:solidFill>
                      <a:schemeClr val="bg1">
                        <a:lumMod val="75000"/>
                      </a:schemeClr>
                    </a:solidFill>
                  </a:tcPr>
                </a:tc>
                <a:tc>
                  <a:txBody>
                    <a:bodyPr/>
                    <a:lstStyle/>
                    <a:p>
                      <a:pPr algn="ctr"/>
                      <a:r>
                        <a:rPr lang="en-US" sz="2100" smtClean="0"/>
                        <a:t>6</a:t>
                      </a:r>
                      <a:endParaRPr lang="en-US" sz="2100"/>
                    </a:p>
                  </a:txBody>
                  <a:tcPr>
                    <a:solidFill>
                      <a:schemeClr val="bg1">
                        <a:lumMod val="75000"/>
                      </a:schemeClr>
                    </a:solidFill>
                  </a:tcPr>
                </a:tc>
                <a:tc>
                  <a:txBody>
                    <a:bodyPr/>
                    <a:lstStyle/>
                    <a:p>
                      <a:pPr algn="ctr"/>
                      <a:r>
                        <a:rPr lang="en-US" sz="2100" smtClean="0"/>
                        <a:t>5</a:t>
                      </a:r>
                      <a:endParaRPr lang="en-US" sz="2100"/>
                    </a:p>
                  </a:txBody>
                  <a:tcPr>
                    <a:solidFill>
                      <a:schemeClr val="bg1">
                        <a:lumMod val="75000"/>
                      </a:schemeClr>
                    </a:solidFill>
                  </a:tcPr>
                </a:tc>
                <a:tc>
                  <a:txBody>
                    <a:bodyPr/>
                    <a:lstStyle/>
                    <a:p>
                      <a:pPr algn="ctr"/>
                      <a:r>
                        <a:rPr lang="en-US" sz="2100" smtClean="0"/>
                        <a:t>1</a:t>
                      </a:r>
                      <a:endParaRPr lang="en-US" sz="2100"/>
                    </a:p>
                  </a:txBody>
                  <a:tcPr>
                    <a:solidFill>
                      <a:schemeClr val="bg1">
                        <a:lumMod val="75000"/>
                      </a:schemeClr>
                    </a:solidFill>
                  </a:tcPr>
                </a:tc>
                <a:extLst>
                  <a:ext uri="{0D108BD9-81ED-4DB2-BD59-A6C34878D82A}">
                    <a16:rowId xmlns:a16="http://schemas.microsoft.com/office/drawing/2014/main" val="4278187012"/>
                  </a:ext>
                </a:extLst>
              </a:tr>
              <a:tr h="420832">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solidFill>
                      <a:schemeClr val="accent1">
                        <a:lumMod val="75000"/>
                      </a:schemeClr>
                    </a:solidFill>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293217531"/>
                  </a:ext>
                </a:extLst>
              </a:tr>
              <a:tr h="420832">
                <a:tc gridSpan="2">
                  <a:txBody>
                    <a:bodyPr/>
                    <a:lstStyle/>
                    <a:p>
                      <a:pPr algn="ctr"/>
                      <a:endParaRPr lang="en-US" sz="2100" b="1"/>
                    </a:p>
                  </a:txBody>
                  <a:tcPr>
                    <a:solidFill>
                      <a:schemeClr val="accent1"/>
                    </a:solidFill>
                  </a:tcPr>
                </a:tc>
                <a:tc hMerge="1">
                  <a:txBody>
                    <a:bodyPr/>
                    <a:lstStyle/>
                    <a:p>
                      <a:endParaRPr lang="en-US"/>
                    </a:p>
                  </a:txBody>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860471" cy="609692"/>
            <a:chOff x="1124" y="1296"/>
            <a:chExt cx="4131" cy="2219"/>
          </a:xfrm>
          <a:solidFill>
            <a:schemeClr val="accent1">
              <a:lumMod val="90000"/>
            </a:schemeClr>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1:</a:t>
              </a: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Sv hãy cho biết kế </a:t>
              </a:r>
              <a:r>
                <a:rPr kumimoji="0" 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hoạch tài chính </a:t>
              </a: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là</a:t>
              </a:r>
              <a:r>
                <a:rPr kumimoji="0" lang="en-US" sz="3200" b="1" i="0" u="none" strike="noStrike" kern="1200" cap="none" spc="0" normalizeH="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gì?</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754051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143000" y="533400"/>
            <a:ext cx="7620000" cy="954107"/>
          </a:xfrm>
          <a:prstGeom prst="rect">
            <a:avLst/>
          </a:prstGeom>
        </p:spPr>
        <p:txBody>
          <a:bodyPr wrap="square">
            <a:spAutoFit/>
          </a:bodyPr>
          <a:lstStyle/>
          <a:p>
            <a:pPr lvl="0" algn="just" eaLnBrk="1" hangingPunct="1">
              <a:buClr>
                <a:srgbClr val="3399FF"/>
              </a:buClr>
              <a:defRPr/>
            </a:pPr>
            <a:r>
              <a:rPr lang="en-US" altLang="en-US" b="1">
                <a:solidFill>
                  <a:srgbClr val="0000FF"/>
                </a:solidFill>
                <a:latin typeface="Times New Roman" panose="02020603050405020304" pitchFamily="18" charset="0"/>
                <a:cs typeface="Times New Roman" panose="02020603050405020304" pitchFamily="18" charset="0"/>
              </a:rPr>
              <a:t>Câu hỏi 1:</a:t>
            </a:r>
          </a:p>
          <a:p>
            <a:pPr lvl="0"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Sv hãy cho biết kế hoạch tài chính là gì?</a:t>
            </a:r>
            <a:endParaRPr lang="en-US" altLang="en-US" b="1">
              <a:solidFill>
                <a:srgbClr val="0000FF"/>
              </a:solidFill>
              <a:latin typeface="Times New Roman" panose="02020603050405020304" pitchFamily="18" charset="0"/>
              <a:cs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4072339036"/>
              </p:ext>
            </p:extLst>
          </p:nvPr>
        </p:nvGraphicFramePr>
        <p:xfrm>
          <a:off x="-457200" y="0"/>
          <a:ext cx="9829799" cy="7696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79959501"/>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ea typeface="+mn-ea"/>
                  <a:cs typeface="Times New Roman" panose="02020603050405020304" pitchFamily="18" charset="0"/>
                </a:rPr>
                <a:t>Sv hãy</a:t>
              </a:r>
              <a:r>
                <a:rPr kumimoji="0" lang="en-US" sz="3200" b="1" i="0" u="none" strike="noStrike" kern="1200" cap="none" spc="0" normalizeH="0" noProof="0" smtClean="0">
                  <a:ln>
                    <a:noFill/>
                  </a:ln>
                  <a:solidFill>
                    <a:srgbClr val="0000FF"/>
                  </a:solidFill>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noProof="0" smtClean="0">
                  <a:ln>
                    <a:noFill/>
                  </a:ln>
                  <a:solidFill>
                    <a:srgbClr val="0000FF"/>
                  </a:solidFill>
                  <a:uLnTx/>
                  <a:uFillTx/>
                  <a:latin typeface="Times New Roman" panose="02020603050405020304" pitchFamily="18" charset="0"/>
                  <a:ea typeface="+mn-ea"/>
                  <a:cs typeface="Times New Roman" panose="02020603050405020304" pitchFamily="18" charset="0"/>
                </a:rPr>
                <a:t>cho biết 1 </a:t>
              </a:r>
              <a:r>
                <a:rPr lang="en-US" sz="3200" b="1" noProof="0" smtClean="0">
                  <a:solidFill>
                    <a:srgbClr val="0000FF"/>
                  </a:solidFill>
                  <a:latin typeface="Times New Roman" panose="02020603050405020304" pitchFamily="18" charset="0"/>
                  <a:cs typeface="Times New Roman" panose="02020603050405020304" pitchFamily="18" charset="0"/>
                </a:rPr>
                <a:t>k</a:t>
              </a:r>
              <a:r>
                <a:rPr lang="en-US" sz="3200" b="1" smtClean="0">
                  <a:solidFill>
                    <a:srgbClr val="0000FF"/>
                  </a:solidFill>
                  <a:latin typeface="Times New Roman" panose="02020603050405020304" pitchFamily="18" charset="0"/>
                  <a:cs typeface="Times New Roman" panose="02020603050405020304" pitchFamily="18" charset="0"/>
                </a:rPr>
                <a:t>ế </a:t>
              </a:r>
              <a:r>
                <a:rPr lang="en-US" sz="3200" b="1">
                  <a:solidFill>
                    <a:srgbClr val="0000FF"/>
                  </a:solidFill>
                  <a:latin typeface="Times New Roman" panose="02020603050405020304" pitchFamily="18" charset="0"/>
                  <a:cs typeface="Times New Roman" panose="02020603050405020304" pitchFamily="18" charset="0"/>
                </a:rPr>
                <a:t>hoạch tài chính bao </a:t>
              </a:r>
              <a:r>
                <a:rPr lang="en-US" sz="3200" b="1">
                  <a:solidFill>
                    <a:srgbClr val="0000FF"/>
                  </a:solidFill>
                  <a:latin typeface="Times New Roman" panose="02020603050405020304" pitchFamily="18" charset="0"/>
                  <a:cs typeface="Times New Roman" panose="02020603050405020304" pitchFamily="18" charset="0"/>
                </a:rPr>
                <a:t>gồm </a:t>
              </a:r>
              <a:r>
                <a:rPr lang="en-US" sz="3200" b="1" smtClean="0">
                  <a:solidFill>
                    <a:srgbClr val="0000FF"/>
                  </a:solidFill>
                  <a:latin typeface="Times New Roman" panose="02020603050405020304" pitchFamily="18" charset="0"/>
                  <a:cs typeface="Times New Roman" panose="02020603050405020304" pitchFamily="18" charset="0"/>
                </a:rPr>
                <a:t>những gì</a:t>
              </a:r>
              <a:r>
                <a:rPr kumimoji="0" lang="en-US" sz="3200" b="1" i="0" u="none" strike="noStrike" kern="1200" cap="none" spc="0" normalizeH="0" noProof="0" smtClean="0">
                  <a:ln>
                    <a:noFill/>
                  </a:ln>
                  <a:solidFill>
                    <a:srgbClr val="0000FF"/>
                  </a:solidFill>
                  <a:uLnTx/>
                  <a:uFillTx/>
                  <a:latin typeface="Times New Roman" panose="02020603050405020304" pitchFamily="18" charset="0"/>
                  <a:ea typeface="+mn-ea"/>
                  <a:cs typeface="Times New Roman" panose="02020603050405020304" pitchFamily="18" charset="0"/>
                </a:rPr>
                <a:t>?</a:t>
              </a:r>
              <a:endParaRPr kumimoji="0" lang="en-US" altLang="en-US" sz="3200" b="1" i="0" u="none" strike="noStrike" kern="1200" cap="none" spc="0" normalizeH="0" baseline="0" noProof="0">
                <a:ln>
                  <a:noFill/>
                </a:ln>
                <a:solidFill>
                  <a:srgbClr val="0000FF"/>
                </a:solidFill>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50844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735322340"/>
              </p:ext>
            </p:extLst>
          </p:nvPr>
        </p:nvGraphicFramePr>
        <p:xfrm>
          <a:off x="1066801" y="1524000"/>
          <a:ext cx="7543799" cy="576805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Rounded Rectangular Callout 5"/>
          <p:cNvSpPr/>
          <p:nvPr/>
        </p:nvSpPr>
        <p:spPr bwMode="auto">
          <a:xfrm>
            <a:off x="5943602" y="381000"/>
            <a:ext cx="2057399" cy="1676400"/>
          </a:xfrm>
          <a:prstGeom prst="wedgeRoundRectCallout">
            <a:avLst/>
          </a:prstGeom>
          <a:solidFill>
            <a:srgbClr val="6600CC"/>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32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Kế</a:t>
            </a:r>
            <a:r>
              <a:rPr kumimoji="0" lang="en-US" sz="3200" b="0" i="0" u="none" strike="noStrike" cap="none" normalizeH="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hoạch tài chính bao gồm </a:t>
            </a:r>
            <a:endParaRPr kumimoji="0" lang="en-US" sz="32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40100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spcBef>
                  <a:spcPct val="20000"/>
                </a:spcBef>
                <a:buClr>
                  <a:srgbClr val="3399FF"/>
                </a:buClr>
                <a:defRPr/>
              </a:pPr>
              <a:r>
                <a:rPr lang="en-US" sz="3200" b="1" smtClean="0">
                  <a:solidFill>
                    <a:srgbClr val="0000FF"/>
                  </a:solidFill>
                  <a:latin typeface="Times New Roman" panose="02020603050405020304" pitchFamily="18" charset="0"/>
                  <a:cs typeface="Times New Roman" panose="02020603050405020304" pitchFamily="18" charset="0"/>
                </a:rPr>
                <a:t>Sinh viên hãy trình bày </a:t>
              </a:r>
              <a:r>
                <a:rPr lang="en-US" sz="3200" b="1" smtClean="0">
                  <a:solidFill>
                    <a:srgbClr val="CCCCFF">
                      <a:lumMod val="50000"/>
                    </a:srgbClr>
                  </a:solidFill>
                  <a:latin typeface="Times New Roman" panose="02020603050405020304" pitchFamily="18" charset="0"/>
                  <a:cs typeface="Times New Roman" panose="02020603050405020304" pitchFamily="18" charset="0"/>
                </a:rPr>
                <a:t>vai </a:t>
              </a:r>
              <a:r>
                <a:rPr lang="en-US" sz="3200" b="1">
                  <a:solidFill>
                    <a:srgbClr val="CCCCFF">
                      <a:lumMod val="50000"/>
                    </a:srgbClr>
                  </a:solidFill>
                  <a:latin typeface="Times New Roman" panose="02020603050405020304" pitchFamily="18" charset="0"/>
                  <a:cs typeface="Times New Roman" panose="02020603050405020304" pitchFamily="18" charset="0"/>
                </a:rPr>
                <a:t>trò của lập kế hoạch tài chính với doanh nghiệp?</a:t>
              </a:r>
              <a:endParaRPr lang="en-US" sz="3200">
                <a:solidFill>
                  <a:srgbClr val="CCCCFF">
                    <a:lumMod val="50000"/>
                  </a:srgbClr>
                </a:solidFill>
                <a:latin typeface="Times New Roman" panose="02020603050405020304" pitchFamily="18" charset="0"/>
                <a:cs typeface="Times New Roman" panose="02020603050405020304" pitchFamily="18" charset="0"/>
              </a:endParaRPr>
            </a:p>
            <a:p>
              <a:pPr>
                <a:spcBef>
                  <a:spcPct val="20000"/>
                </a:spcBef>
                <a:buClr>
                  <a:srgbClr val="3399FF"/>
                </a:buClr>
                <a:defRPr/>
              </a:pPr>
              <a:endParaRPr lang="en-US" sz="3200">
                <a:solidFill>
                  <a:srgbClr val="0000FF"/>
                </a:solidFill>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270649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ular Callout 15"/>
          <p:cNvSpPr/>
          <p:nvPr/>
        </p:nvSpPr>
        <p:spPr bwMode="auto">
          <a:xfrm>
            <a:off x="0" y="0"/>
            <a:ext cx="3712584" cy="1473007"/>
          </a:xfrm>
          <a:prstGeom prst="wedgeRoundRectCallout">
            <a:avLst/>
          </a:prstGeom>
          <a:solidFill>
            <a:srgbClr val="F4F17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5.1.2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Vai trò của lập kế hoạch tài chính với doanh nghiệp?</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0" name="Diagram 19"/>
          <p:cNvGraphicFramePr/>
          <p:nvPr>
            <p:extLst/>
          </p:nvPr>
        </p:nvGraphicFramePr>
        <p:xfrm>
          <a:off x="304800" y="1447800"/>
          <a:ext cx="8839201"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56871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0"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ular Callout 15"/>
          <p:cNvSpPr/>
          <p:nvPr/>
        </p:nvSpPr>
        <p:spPr bwMode="auto">
          <a:xfrm>
            <a:off x="0" y="0"/>
            <a:ext cx="3712584" cy="1473007"/>
          </a:xfrm>
          <a:prstGeom prst="wedgeRoundRectCallout">
            <a:avLst/>
          </a:prstGeom>
          <a:solidFill>
            <a:srgbClr val="F4F17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5.1.2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Vai trò của lập kế hoạch tài chính với doanh nghiệp?</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0" name="Diagram 19"/>
          <p:cNvGraphicFramePr/>
          <p:nvPr>
            <p:extLst/>
          </p:nvPr>
        </p:nvGraphicFramePr>
        <p:xfrm>
          <a:off x="304800" y="1447800"/>
          <a:ext cx="8839201"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260903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0"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chemeClr val="tx1">
                    <a:lumMod val="95000"/>
                  </a:schemeClr>
                </a:solidFill>
                <a:latin typeface="+mj-lt"/>
              </a:rPr>
              <a:t>TIẾP THEO CHƯƠNG </a:t>
            </a:r>
            <a:r>
              <a:rPr lang="en-US" altLang="en-US" sz="4200" b="1" smtClean="0">
                <a:solidFill>
                  <a:schemeClr val="tx1">
                    <a:lumMod val="95000"/>
                  </a:schemeClr>
                </a:solidFill>
                <a:latin typeface="+mj-lt"/>
              </a:rPr>
              <a:t>5</a:t>
            </a:r>
          </a:p>
          <a:p>
            <a:pPr marL="0" indent="0" algn="ctr" eaLnBrk="1" hangingPunct="1">
              <a:buNone/>
              <a:defRPr/>
            </a:pPr>
            <a:r>
              <a:rPr lang="en-US" sz="4800" b="1" smtClean="0">
                <a:solidFill>
                  <a:srgbClr val="00FFFF"/>
                </a:solidFill>
                <a:effectLst>
                  <a:outerShdw blurRad="38100" dist="38100" dir="2700000" algn="tl">
                    <a:srgbClr val="000000">
                      <a:alpha val="43137"/>
                    </a:srgbClr>
                  </a:outerShdw>
                </a:effectLst>
              </a:rPr>
              <a:t>KẾ HOẠCH TÀI CHÍNH</a:t>
            </a:r>
          </a:p>
        </p:txBody>
      </p:sp>
    </p:spTree>
    <p:extLst>
      <p:ext uri="{BB962C8B-B14F-4D97-AF65-F5344CB8AC3E}">
        <p14:creationId xmlns:p14="http://schemas.microsoft.com/office/powerpoint/2010/main" val="705803541"/>
      </p:ext>
    </p:extLst>
  </p:cSld>
  <p:clrMapOvr>
    <a:masterClrMapping/>
  </p:clrMapOvr>
  <p:transition>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363087"/>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438400" y="1425000"/>
            <a:ext cx="6705600" cy="5509200"/>
          </a:xfrm>
          <a:prstGeom prst="rect">
            <a:avLst/>
          </a:prstGeom>
        </p:spPr>
        <p:txBody>
          <a:bodyPr wrap="square">
            <a:spAutoFit/>
          </a:bodyPr>
          <a:lstStyle/>
          <a:p>
            <a:pPr algn="just"/>
            <a:r>
              <a:rPr lang="pt-BR" sz="3200" smtClean="0">
                <a:latin typeface="Times New Roman" panose="02020603050405020304" pitchFamily="18" charset="0"/>
                <a:cs typeface="Times New Roman" panose="02020603050405020304" pitchFamily="18" charset="0"/>
              </a:rPr>
              <a:t>-  </a:t>
            </a:r>
            <a:r>
              <a:rPr lang="pt-BR" sz="3200">
                <a:latin typeface="Times New Roman" panose="02020603050405020304" pitchFamily="18" charset="0"/>
                <a:cs typeface="Times New Roman" panose="02020603050405020304" pitchFamily="18" charset="0"/>
              </a:rPr>
              <a:t>Xác định </a:t>
            </a:r>
            <a:r>
              <a:rPr lang="en-US" sz="3200">
                <a:latin typeface="Times New Roman" panose="02020603050405020304" pitchFamily="18" charset="0"/>
                <a:cs typeface="Times New Roman" panose="02020603050405020304" pitchFamily="18" charset="0"/>
              </a:rPr>
              <a:t>được </a:t>
            </a:r>
            <a:r>
              <a:rPr lang="pt-BR" sz="3200">
                <a:latin typeface="Times New Roman" panose="02020603050405020304" pitchFamily="18" charset="0"/>
                <a:cs typeface="Times New Roman" panose="02020603050405020304" pitchFamily="18" charset="0"/>
              </a:rPr>
              <a:t>nhu cầu sử dụng vốn, tìm kiếm nguồn vốn cho kế hoạch kinh doanh</a:t>
            </a:r>
            <a:endParaRPr lang="en-US" sz="3200">
              <a:latin typeface="Times New Roman" panose="02020603050405020304" pitchFamily="18" charset="0"/>
              <a:cs typeface="Times New Roman" panose="02020603050405020304" pitchFamily="18" charset="0"/>
            </a:endParaRPr>
          </a:p>
          <a:p>
            <a:pPr algn="just"/>
            <a:r>
              <a:rPr lang="pt-BR" sz="3200">
                <a:latin typeface="Times New Roman" panose="02020603050405020304" pitchFamily="18" charset="0"/>
                <a:cs typeface="Times New Roman" panose="02020603050405020304" pitchFamily="18" charset="0"/>
              </a:rPr>
              <a:t> - Xây dựng được bảng nhu cầu sử dụng vốn, kế hoạch tài trợ, kế hoạch ngân sách, nguồn tiền ra vào của kế hoạch kinh doanh</a:t>
            </a:r>
            <a:endParaRPr lang="en-US" sz="3200">
              <a:latin typeface="Times New Roman" panose="02020603050405020304" pitchFamily="18" charset="0"/>
              <a:cs typeface="Times New Roman" panose="02020603050405020304" pitchFamily="18" charset="0"/>
            </a:endParaRPr>
          </a:p>
          <a:p>
            <a:pPr algn="just"/>
            <a:r>
              <a:rPr lang="pt-BR" sz="3200">
                <a:latin typeface="Times New Roman" panose="02020603050405020304" pitchFamily="18" charset="0"/>
                <a:cs typeface="Times New Roman" panose="02020603050405020304" pitchFamily="18" charset="0"/>
              </a:rPr>
              <a:t>-  Nhận định và phân tích những rủi ro khi thực hiện ý tưởng kinh doanh</a:t>
            </a:r>
            <a:endParaRPr lang="en-US" sz="3200">
              <a:latin typeface="Times New Roman" panose="02020603050405020304" pitchFamily="18" charset="0"/>
              <a:cs typeface="Times New Roman" panose="02020603050405020304" pitchFamily="18" charset="0"/>
            </a:endParaRPr>
          </a:p>
          <a:p>
            <a:pPr algn="just"/>
            <a:r>
              <a:rPr lang="pt-BR" sz="3200">
                <a:latin typeface="Times New Roman" panose="02020603050405020304" pitchFamily="18" charset="0"/>
                <a:cs typeface="Times New Roman" panose="02020603050405020304" pitchFamily="18" charset="0"/>
              </a:rPr>
              <a:t>-  Tích cực chủ động trong quá trình học tập nghiên cứu.</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63632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3825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290780578"/>
              </p:ext>
            </p:extLst>
          </p:nvPr>
        </p:nvGraphicFramePr>
        <p:xfrm>
          <a:off x="1254869" y="2133600"/>
          <a:ext cx="7889131"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10227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5: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TÀI</a:t>
            </a:r>
            <a:r>
              <a:rPr kumimoji="0" lang="en-US" sz="2800" b="1" i="0" u="none" strike="noStrike" kern="1200" cap="none" spc="0" normalizeH="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 CHÍNH</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5.1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tài</a:t>
            </a:r>
            <a:r>
              <a:rPr kumimoji="0" lang="en-US" sz="32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 chính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0" name="Rectangle 19"/>
          <p:cNvSpPr/>
          <p:nvPr/>
        </p:nvSpPr>
        <p:spPr>
          <a:xfrm>
            <a:off x="838200" y="1643063"/>
            <a:ext cx="7772400" cy="523220"/>
          </a:xfrm>
          <a:prstGeom prst="rect">
            <a:avLst/>
          </a:prstGeom>
        </p:spPr>
        <p:txBody>
          <a:bodyPr wrap="square">
            <a:spAutoFit/>
          </a:bodyPr>
          <a:lstStyle/>
          <a:p>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5.1.3 Mục</a:t>
            </a:r>
            <a:r>
              <a:rPr kumimoji="0" lang="en-US" sz="28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 đích của lập </a:t>
            </a:r>
            <a:r>
              <a:rPr lang="en-US" b="1" noProof="0">
                <a:solidFill>
                  <a:srgbClr val="E2E2FF">
                    <a:lumMod val="50000"/>
                  </a:srgbClr>
                </a:solidFill>
                <a:latin typeface="Times New Roman" panose="02020603050405020304" pitchFamily="18" charset="0"/>
                <a:cs typeface="Times New Roman" panose="02020603050405020304" pitchFamily="18" charset="0"/>
              </a:rPr>
              <a:t>k</a:t>
            </a:r>
            <a:r>
              <a:rPr lang="en-US" b="1" smtClean="0">
                <a:solidFill>
                  <a:srgbClr val="E2E2FF">
                    <a:lumMod val="50000"/>
                  </a:srgbClr>
                </a:solidFill>
                <a:latin typeface="Times New Roman" panose="02020603050405020304" pitchFamily="18" charset="0"/>
                <a:cs typeface="Times New Roman" panose="02020603050405020304" pitchFamily="18" charset="0"/>
              </a:rPr>
              <a:t>ế </a:t>
            </a:r>
            <a:r>
              <a:rPr lang="en-US" b="1">
                <a:solidFill>
                  <a:srgbClr val="E2E2FF">
                    <a:lumMod val="50000"/>
                  </a:srgbClr>
                </a:solidFill>
                <a:latin typeface="Times New Roman" panose="02020603050405020304" pitchFamily="18" charset="0"/>
                <a:cs typeface="Times New Roman" panose="02020603050405020304" pitchFamily="18" charset="0"/>
              </a:rPr>
              <a:t>hoạch tài </a:t>
            </a:r>
            <a:r>
              <a:rPr lang="en-US" b="1" smtClean="0">
                <a:solidFill>
                  <a:srgbClr val="E2E2FF">
                    <a:lumMod val="50000"/>
                  </a:srgbClr>
                </a:solidFill>
                <a:latin typeface="Times New Roman" panose="02020603050405020304" pitchFamily="18" charset="0"/>
                <a:cs typeface="Times New Roman" panose="02020603050405020304" pitchFamily="18" charset="0"/>
              </a:rPr>
              <a:t>chính là gì?</a:t>
            </a:r>
            <a:endParaRPr lang="en-US">
              <a:solidFill>
                <a:srgbClr val="E2E2FF">
                  <a:lumMod val="50000"/>
                </a:srgbClr>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134986" y="2229853"/>
            <a:ext cx="6942214" cy="4616572"/>
          </a:xfrm>
          <a:prstGeom prst="rect">
            <a:avLst/>
          </a:prstGeom>
        </p:spPr>
      </p:pic>
    </p:spTree>
    <p:extLst>
      <p:ext uri="{BB962C8B-B14F-4D97-AF65-F5344CB8AC3E}">
        <p14:creationId xmlns:p14="http://schemas.microsoft.com/office/powerpoint/2010/main" val="36375908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5: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TÀI CHÍNH</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5.1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tài chính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0" name="Rectangle 19"/>
          <p:cNvSpPr/>
          <p:nvPr/>
        </p:nvSpPr>
        <p:spPr>
          <a:xfrm>
            <a:off x="838200" y="1643063"/>
            <a:ext cx="7543800" cy="523220"/>
          </a:xfrm>
          <a:prstGeom prst="rect">
            <a:avLst/>
          </a:prstGeom>
        </p:spPr>
        <p:txBody>
          <a:bodyPr wrap="square">
            <a:spAutoFit/>
          </a:bodyPr>
          <a:lstStyle/>
          <a:p>
            <a:r>
              <a:rPr lang="en-US" b="1">
                <a:solidFill>
                  <a:srgbClr val="E2E2FF">
                    <a:lumMod val="50000"/>
                  </a:srgbClr>
                </a:solidFill>
                <a:latin typeface="Times New Roman" panose="02020603050405020304" pitchFamily="18" charset="0"/>
                <a:ea typeface="Calibri" panose="020F0502020204030204" pitchFamily="34" charset="0"/>
              </a:rPr>
              <a:t>5.1.3 Mục đích của lập </a:t>
            </a:r>
            <a:r>
              <a:rPr lang="en-US" b="1">
                <a:solidFill>
                  <a:srgbClr val="E2E2FF">
                    <a:lumMod val="50000"/>
                  </a:srgbClr>
                </a:solidFill>
                <a:latin typeface="Times New Roman" panose="02020603050405020304" pitchFamily="18" charset="0"/>
                <a:cs typeface="Times New Roman" panose="02020603050405020304" pitchFamily="18" charset="0"/>
              </a:rPr>
              <a:t>kế hoạch tài chính là gì?</a:t>
            </a:r>
            <a:endParaRPr lang="en-US">
              <a:solidFill>
                <a:srgbClr val="E2E2FF">
                  <a:lumMod val="50000"/>
                </a:srgbClr>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817460" y="2273300"/>
            <a:ext cx="5497740" cy="3899167"/>
          </a:xfrm>
          <a:prstGeom prst="rect">
            <a:avLst/>
          </a:prstGeom>
        </p:spPr>
      </p:pic>
      <p:sp>
        <p:nvSpPr>
          <p:cNvPr id="3" name="Rounded Rectangle 2"/>
          <p:cNvSpPr/>
          <p:nvPr/>
        </p:nvSpPr>
        <p:spPr bwMode="auto">
          <a:xfrm>
            <a:off x="-28575" y="6172200"/>
            <a:ext cx="9172575" cy="685800"/>
          </a:xfrm>
          <a:prstGeom prst="roundRect">
            <a:avLst/>
          </a:prstGeom>
          <a:solidFill>
            <a:schemeClr val="accent6">
              <a:lumMod val="5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z="3600">
                <a:solidFill>
                  <a:srgbClr val="FFC000"/>
                </a:solidFill>
                <a:latin typeface="Times New Roman" panose="02020603050405020304" pitchFamily="18" charset="0"/>
                <a:cs typeface="Times New Roman" panose="02020603050405020304" pitchFamily="18" charset="0"/>
              </a:rPr>
              <a:t>Bảo đảm duy trì sự cân đối tài chính</a:t>
            </a:r>
            <a:endParaRPr kumimoji="0" lang="en-US" sz="3600" b="0" i="0" u="none" strike="noStrike" cap="none" normalizeH="0" baseline="0" smtClean="0">
              <a:ln>
                <a:noFill/>
              </a:ln>
              <a:solidFill>
                <a:srgbClr val="FFC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45582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5: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TÀI CHÍNH</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5.1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tài chính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0" name="Rectangle 19"/>
          <p:cNvSpPr/>
          <p:nvPr/>
        </p:nvSpPr>
        <p:spPr>
          <a:xfrm>
            <a:off x="838200" y="1643063"/>
            <a:ext cx="7772400"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5.1.4 Nội</a:t>
            </a:r>
            <a:r>
              <a:rPr kumimoji="0" lang="en-US" sz="28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 dung của </a:t>
            </a: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a:t>
            </a:r>
            <a:r>
              <a:rPr kumimoji="0" lang="en-US" sz="28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hoạch tài </a:t>
            </a: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chính</a:t>
            </a:r>
            <a:endParaRPr kumimoji="0" lang="en-US" sz="28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4075657413"/>
              </p:ext>
            </p:extLst>
          </p:nvPr>
        </p:nvGraphicFramePr>
        <p:xfrm>
          <a:off x="-762000" y="457200"/>
          <a:ext cx="9144000" cy="7239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09330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Graphic spid="4"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Diagram group"/>
          <p:cNvGrpSpPr/>
          <p:nvPr/>
        </p:nvGrpSpPr>
        <p:grpSpPr>
          <a:xfrm>
            <a:off x="-304800" y="11575"/>
            <a:ext cx="4152304" cy="1266452"/>
            <a:chOff x="4987230" y="2093528"/>
            <a:chExt cx="4152304" cy="1266452"/>
          </a:xfrm>
          <a:scene3d>
            <a:camera prst="perspectiveLeft" zoom="91000"/>
            <a:lightRig rig="threePt" dir="t">
              <a:rot lat="0" lon="0" rev="20640000"/>
            </a:lightRig>
          </a:scene3d>
        </p:grpSpPr>
        <p:grpSp>
          <p:nvGrpSpPr>
            <p:cNvPr id="21" name="Group 20"/>
            <p:cNvGrpSpPr/>
            <p:nvPr/>
          </p:nvGrpSpPr>
          <p:grpSpPr>
            <a:xfrm>
              <a:off x="4987230" y="2093528"/>
              <a:ext cx="4152304" cy="1266452"/>
              <a:chOff x="4987230" y="2093528"/>
              <a:chExt cx="4152304" cy="1266452"/>
            </a:xfrm>
          </p:grpSpPr>
          <p:sp>
            <p:nvSpPr>
              <p:cNvPr id="22" name="Rectangle 21"/>
              <p:cNvSpPr/>
              <p:nvPr/>
            </p:nvSpPr>
            <p:spPr>
              <a:xfrm>
                <a:off x="4987230" y="2093528"/>
                <a:ext cx="4152304" cy="1266452"/>
              </a:xfrm>
              <a:prstGeom prst="rect">
                <a:avLst/>
              </a:prstGeom>
              <a:solidFill>
                <a:srgbClr val="6666FF"/>
              </a:solidFill>
              <a:sp3d extrusionH="50600" prstMaterial="plastic">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sp>
            <p:nvSpPr>
              <p:cNvPr id="23" name="TextBox 22"/>
              <p:cNvSpPr txBox="1"/>
              <p:nvPr/>
            </p:nvSpPr>
            <p:spPr>
              <a:xfrm>
                <a:off x="4987230" y="2093528"/>
                <a:ext cx="4152304" cy="126645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solidFill>
                      <a:schemeClr val="bg1"/>
                    </a:solidFill>
                  </a:rPr>
                  <a:t>Nhu cầu vốn </a:t>
                </a:r>
                <a:endParaRPr lang="en-US" sz="4500" kern="1200">
                  <a:solidFill>
                    <a:schemeClr val="bg1"/>
                  </a:solidFill>
                </a:endParaRPr>
              </a:p>
            </p:txBody>
          </p:sp>
        </p:grpSp>
      </p:grpSp>
      <p:sp>
        <p:nvSpPr>
          <p:cNvPr id="24" name="Rounded Rectangular Callout 23"/>
          <p:cNvSpPr/>
          <p:nvPr/>
        </p:nvSpPr>
        <p:spPr bwMode="auto">
          <a:xfrm>
            <a:off x="2590800" y="1828800"/>
            <a:ext cx="4191000" cy="3810000"/>
          </a:xfrm>
          <a:prstGeom prst="wedgeRoundRectCallout">
            <a:avLst/>
          </a:prstGeom>
          <a:solidFill>
            <a:srgbClr val="6600CC"/>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Nhu cầu vốn là tổng hợp tất cả các nhu cầu đầu tư vào các tài sản của các chương trình kinh doanh, phát triển, thể hiện trên cơ sở biến đổi ròng giữa các năm trên các báo cáo tài chính </a:t>
            </a:r>
            <a:endParaRPr kumimoji="0" lang="en-US" sz="32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93547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circle(in)">
                                      <p:cBhvr>
                                        <p:cTn id="7"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Diagram group"/>
          <p:cNvGrpSpPr/>
          <p:nvPr/>
        </p:nvGrpSpPr>
        <p:grpSpPr>
          <a:xfrm>
            <a:off x="-304800" y="11575"/>
            <a:ext cx="4152304" cy="1266452"/>
            <a:chOff x="4987230" y="2093528"/>
            <a:chExt cx="4152304" cy="1266452"/>
          </a:xfrm>
          <a:scene3d>
            <a:camera prst="perspectiveLeft" zoom="91000"/>
            <a:lightRig rig="threePt" dir="t">
              <a:rot lat="0" lon="0" rev="20640000"/>
            </a:lightRig>
          </a:scene3d>
        </p:grpSpPr>
        <p:grpSp>
          <p:nvGrpSpPr>
            <p:cNvPr id="21" name="Group 20"/>
            <p:cNvGrpSpPr/>
            <p:nvPr/>
          </p:nvGrpSpPr>
          <p:grpSpPr>
            <a:xfrm>
              <a:off x="4987230" y="2093528"/>
              <a:ext cx="4152304" cy="1266452"/>
              <a:chOff x="4987230" y="2093528"/>
              <a:chExt cx="4152304" cy="1266452"/>
            </a:xfrm>
          </p:grpSpPr>
          <p:sp>
            <p:nvSpPr>
              <p:cNvPr id="22" name="Rectangle 21"/>
              <p:cNvSpPr/>
              <p:nvPr/>
            </p:nvSpPr>
            <p:spPr>
              <a:xfrm>
                <a:off x="4987230" y="2093528"/>
                <a:ext cx="4152304" cy="1266452"/>
              </a:xfrm>
              <a:prstGeom prst="rect">
                <a:avLst/>
              </a:prstGeom>
              <a:solidFill>
                <a:srgbClr val="6666FF"/>
              </a:solidFill>
              <a:sp3d extrusionH="50600" prstMaterial="plastic">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sp>
            <p:nvSpPr>
              <p:cNvPr id="23" name="TextBox 22"/>
              <p:cNvSpPr txBox="1"/>
              <p:nvPr/>
            </p:nvSpPr>
            <p:spPr>
              <a:xfrm>
                <a:off x="4987230" y="2093528"/>
                <a:ext cx="4152304" cy="126645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28575" tIns="28575" rIns="28575" bIns="28575" numCol="1" spcCol="1270" anchor="ctr" anchorCtr="0">
                <a:noAutofit/>
              </a:bodyPr>
              <a:lstStyle/>
              <a:p>
                <a:pPr marL="0" marR="0" lvl="0" indent="0" algn="ctr" defTabSz="2000250" rtl="0" eaLnBrk="0" fontAlgn="base" latinLnBrk="0" hangingPunct="0">
                  <a:lnSpc>
                    <a:spcPct val="90000"/>
                  </a:lnSpc>
                  <a:spcBef>
                    <a:spcPct val="0"/>
                  </a:spcBef>
                  <a:spcAft>
                    <a:spcPct val="35000"/>
                  </a:spcAft>
                  <a:buClrTx/>
                  <a:buSzTx/>
                  <a:buFontTx/>
                  <a:buNone/>
                  <a:tabLst/>
                  <a:defRPr/>
                </a:pPr>
                <a:r>
                  <a:rPr kumimoji="0" lang="en-US" sz="4500" b="0" i="0" u="none" strike="noStrike" kern="1200" cap="none" spc="0" normalizeH="0" baseline="0" noProof="0" smtClean="0">
                    <a:ln>
                      <a:noFill/>
                    </a:ln>
                    <a:solidFill>
                      <a:srgbClr val="FFFFFF"/>
                    </a:solidFill>
                    <a:effectLst/>
                    <a:uLnTx/>
                    <a:uFillTx/>
                    <a:latin typeface="Arial"/>
                    <a:ea typeface="+mn-ea"/>
                    <a:cs typeface="Arial"/>
                  </a:rPr>
                  <a:t>Nhu cầu vốn </a:t>
                </a:r>
                <a:endParaRPr kumimoji="0" lang="en-US" sz="4500" b="0" i="0" u="none" strike="noStrike" kern="1200" cap="none" spc="0" normalizeH="0" baseline="0" noProof="0">
                  <a:ln>
                    <a:noFill/>
                  </a:ln>
                  <a:solidFill>
                    <a:srgbClr val="FFFFFF"/>
                  </a:solidFill>
                  <a:effectLst/>
                  <a:uLnTx/>
                  <a:uFillTx/>
                  <a:latin typeface="Arial"/>
                  <a:ea typeface="+mn-ea"/>
                  <a:cs typeface="Arial"/>
                </a:endParaRPr>
              </a:p>
            </p:txBody>
          </p:sp>
        </p:grpSp>
      </p:grpSp>
      <p:sp>
        <p:nvSpPr>
          <p:cNvPr id="24" name="Rounded Rectangular Callout 23"/>
          <p:cNvSpPr/>
          <p:nvPr/>
        </p:nvSpPr>
        <p:spPr bwMode="auto">
          <a:xfrm>
            <a:off x="5257800" y="64625"/>
            <a:ext cx="2209800" cy="1295400"/>
          </a:xfrm>
          <a:prstGeom prst="wedgeRoundRectCallout">
            <a:avLst/>
          </a:prstGeom>
          <a:solidFill>
            <a:srgbClr val="6600CC"/>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just"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Với </a:t>
            </a:r>
            <a:r>
              <a:rPr lang="en-US">
                <a:solidFill>
                  <a:schemeClr val="bg1"/>
                </a:solidFill>
                <a:latin typeface="Times New Roman" panose="02020603050405020304" pitchFamily="18" charset="0"/>
                <a:cs typeface="Times New Roman" panose="02020603050405020304" pitchFamily="18" charset="0"/>
              </a:rPr>
              <a:t>các nội dung </a:t>
            </a:r>
            <a:r>
              <a:rPr lang="en-US">
                <a:solidFill>
                  <a:schemeClr val="bg1"/>
                </a:solidFill>
                <a:latin typeface="Times New Roman" panose="02020603050405020304" pitchFamily="18" charset="0"/>
                <a:cs typeface="Times New Roman" panose="02020603050405020304" pitchFamily="18" charset="0"/>
              </a:rPr>
              <a:t>sau </a:t>
            </a:r>
            <a:r>
              <a:rPr lang="en-US" smtClean="0">
                <a:solidFill>
                  <a:schemeClr val="bg1"/>
                </a:solidFill>
                <a:latin typeface="Times New Roman" panose="02020603050405020304" pitchFamily="18" charset="0"/>
                <a:cs typeface="Times New Roman" panose="02020603050405020304" pitchFamily="18" charset="0"/>
              </a:rPr>
              <a:t>đây</a:t>
            </a:r>
            <a:endParaRPr kumimoji="0" lang="en-US" sz="3200" b="0"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687748221"/>
              </p:ext>
            </p:extLst>
          </p:nvPr>
        </p:nvGraphicFramePr>
        <p:xfrm>
          <a:off x="838201" y="1447800"/>
          <a:ext cx="7315199"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55541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circle(in)">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Graphic spid="7"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ular Callout 23"/>
          <p:cNvSpPr/>
          <p:nvPr/>
        </p:nvSpPr>
        <p:spPr bwMode="auto">
          <a:xfrm>
            <a:off x="2590800" y="1828800"/>
            <a:ext cx="4191000" cy="3810000"/>
          </a:xfrm>
          <a:prstGeom prst="wedgeRoundRectCallout">
            <a:avLst/>
          </a:prstGeom>
          <a:solidFill>
            <a:schemeClr val="accent5">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Nguồn vốn thường được sắp xếp theo thứ tự ưu tiên khai thác </a:t>
            </a:r>
            <a:endParaRPr kumimoji="0" lang="en-US" sz="3200" b="0"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grpSp>
        <p:nvGrpSpPr>
          <p:cNvPr id="7" name="Diagram group"/>
          <p:cNvGrpSpPr/>
          <p:nvPr/>
        </p:nvGrpSpPr>
        <p:grpSpPr>
          <a:xfrm>
            <a:off x="-351100" y="0"/>
            <a:ext cx="4152304" cy="1266452"/>
            <a:chOff x="4987230" y="3879019"/>
            <a:chExt cx="4152304" cy="1266452"/>
          </a:xfrm>
          <a:scene3d>
            <a:camera prst="perspectiveLeft" zoom="91000"/>
            <a:lightRig rig="threePt" dir="t">
              <a:rot lat="0" lon="0" rev="20640000"/>
            </a:lightRig>
          </a:scene3d>
        </p:grpSpPr>
        <p:grpSp>
          <p:nvGrpSpPr>
            <p:cNvPr id="8" name="Group 7"/>
            <p:cNvGrpSpPr/>
            <p:nvPr/>
          </p:nvGrpSpPr>
          <p:grpSpPr>
            <a:xfrm>
              <a:off x="4987230" y="3879019"/>
              <a:ext cx="4152304" cy="1266452"/>
              <a:chOff x="4987230" y="3879019"/>
              <a:chExt cx="4152304" cy="1266452"/>
            </a:xfrm>
          </p:grpSpPr>
          <p:sp>
            <p:nvSpPr>
              <p:cNvPr id="9" name="Rectangle 8"/>
              <p:cNvSpPr/>
              <p:nvPr/>
            </p:nvSpPr>
            <p:spPr>
              <a:xfrm>
                <a:off x="4987230" y="3879019"/>
                <a:ext cx="4152304" cy="1266452"/>
              </a:xfrm>
              <a:prstGeom prst="rect">
                <a:avLst/>
              </a:prstGeom>
              <a:solidFill>
                <a:srgbClr val="0070C0"/>
              </a:solidFill>
              <a:sp3d extrusionH="50600" prstMaterial="plastic">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sp>
            <p:nvSpPr>
              <p:cNvPr id="10" name="TextBox 9"/>
              <p:cNvSpPr txBox="1"/>
              <p:nvPr/>
            </p:nvSpPr>
            <p:spPr>
              <a:xfrm>
                <a:off x="4987230" y="3879019"/>
                <a:ext cx="4152304" cy="126645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solidFill>
                      <a:schemeClr val="bg1"/>
                    </a:solidFill>
                  </a:rPr>
                  <a:t>Nguồn vốn</a:t>
                </a:r>
                <a:endParaRPr lang="en-US" sz="4500" kern="1200">
                  <a:solidFill>
                    <a:schemeClr val="bg1"/>
                  </a:solidFill>
                </a:endParaRPr>
              </a:p>
            </p:txBody>
          </p:sp>
        </p:grpSp>
      </p:grpSp>
    </p:spTree>
    <p:extLst>
      <p:ext uri="{BB962C8B-B14F-4D97-AF65-F5344CB8AC3E}">
        <p14:creationId xmlns:p14="http://schemas.microsoft.com/office/powerpoint/2010/main" val="10424295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circle(in)">
                                      <p:cBhvr>
                                        <p:cTn id="7"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Diagram group"/>
          <p:cNvGrpSpPr/>
          <p:nvPr/>
        </p:nvGrpSpPr>
        <p:grpSpPr>
          <a:xfrm>
            <a:off x="-304800" y="11575"/>
            <a:ext cx="4152304" cy="1266452"/>
            <a:chOff x="4987230" y="2093528"/>
            <a:chExt cx="4152304" cy="1266452"/>
          </a:xfrm>
          <a:scene3d>
            <a:camera prst="perspectiveLeft" zoom="91000"/>
            <a:lightRig rig="threePt" dir="t">
              <a:rot lat="0" lon="0" rev="20640000"/>
            </a:lightRig>
          </a:scene3d>
        </p:grpSpPr>
        <p:grpSp>
          <p:nvGrpSpPr>
            <p:cNvPr id="21" name="Group 20"/>
            <p:cNvGrpSpPr/>
            <p:nvPr/>
          </p:nvGrpSpPr>
          <p:grpSpPr>
            <a:xfrm>
              <a:off x="4987230" y="2093528"/>
              <a:ext cx="4152304" cy="1266452"/>
              <a:chOff x="4987230" y="2093528"/>
              <a:chExt cx="4152304" cy="1266452"/>
            </a:xfrm>
          </p:grpSpPr>
          <p:sp>
            <p:nvSpPr>
              <p:cNvPr id="22" name="Rectangle 21"/>
              <p:cNvSpPr/>
              <p:nvPr/>
            </p:nvSpPr>
            <p:spPr>
              <a:xfrm>
                <a:off x="4987230" y="2093528"/>
                <a:ext cx="4152304" cy="1266452"/>
              </a:xfrm>
              <a:prstGeom prst="rect">
                <a:avLst/>
              </a:prstGeom>
              <a:solidFill>
                <a:srgbClr val="6666FF"/>
              </a:solidFill>
              <a:sp3d extrusionH="50600" prstMaterial="plastic">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sp>
            <p:nvSpPr>
              <p:cNvPr id="23" name="TextBox 22"/>
              <p:cNvSpPr txBox="1"/>
              <p:nvPr/>
            </p:nvSpPr>
            <p:spPr>
              <a:xfrm>
                <a:off x="4987230" y="2093528"/>
                <a:ext cx="4152304" cy="126645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28575" tIns="28575" rIns="28575" bIns="28575" numCol="1" spcCol="1270" anchor="ctr" anchorCtr="0">
                <a:noAutofit/>
              </a:bodyPr>
              <a:lstStyle/>
              <a:p>
                <a:pPr marL="0" marR="0" lvl="0" indent="0" algn="ctr" defTabSz="2000250" rtl="0" eaLnBrk="0" fontAlgn="base" latinLnBrk="0" hangingPunct="0">
                  <a:lnSpc>
                    <a:spcPct val="90000"/>
                  </a:lnSpc>
                  <a:spcBef>
                    <a:spcPct val="0"/>
                  </a:spcBef>
                  <a:spcAft>
                    <a:spcPct val="35000"/>
                  </a:spcAft>
                  <a:buClrTx/>
                  <a:buSzTx/>
                  <a:buFontTx/>
                  <a:buNone/>
                  <a:tabLst/>
                  <a:defRPr/>
                </a:pPr>
                <a:r>
                  <a:rPr kumimoji="0" lang="en-US" sz="4500" b="0" i="0" u="none" strike="noStrike" kern="1200" cap="none" spc="0" normalizeH="0" baseline="0" noProof="0" smtClean="0">
                    <a:ln>
                      <a:noFill/>
                    </a:ln>
                    <a:solidFill>
                      <a:srgbClr val="FFFFFF"/>
                    </a:solidFill>
                    <a:effectLst/>
                    <a:uLnTx/>
                    <a:uFillTx/>
                    <a:latin typeface="Arial"/>
                    <a:ea typeface="+mn-ea"/>
                    <a:cs typeface="Arial"/>
                  </a:rPr>
                  <a:t>Nhu cầu vốn </a:t>
                </a:r>
                <a:endParaRPr kumimoji="0" lang="en-US" sz="4500" b="0" i="0" u="none" strike="noStrike" kern="1200" cap="none" spc="0" normalizeH="0" baseline="0" noProof="0">
                  <a:ln>
                    <a:noFill/>
                  </a:ln>
                  <a:solidFill>
                    <a:srgbClr val="FFFFFF"/>
                  </a:solidFill>
                  <a:effectLst/>
                  <a:uLnTx/>
                  <a:uFillTx/>
                  <a:latin typeface="Arial"/>
                  <a:ea typeface="+mn-ea"/>
                  <a:cs typeface="Arial"/>
                </a:endParaRPr>
              </a:p>
            </p:txBody>
          </p:sp>
        </p:grpSp>
      </p:grpSp>
      <p:sp>
        <p:nvSpPr>
          <p:cNvPr id="24" name="Rounded Rectangular Callout 23"/>
          <p:cNvSpPr/>
          <p:nvPr/>
        </p:nvSpPr>
        <p:spPr bwMode="auto">
          <a:xfrm>
            <a:off x="5257800" y="87775"/>
            <a:ext cx="2895600" cy="1213402"/>
          </a:xfrm>
          <a:prstGeom prst="wedgeRoundRectCallout">
            <a:avLst/>
          </a:prstGeom>
          <a:solidFill>
            <a:schemeClr val="accent5">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T</a:t>
            </a:r>
            <a:r>
              <a:rPr lang="en-US" smtClean="0">
                <a:solidFill>
                  <a:schemeClr val="bg1"/>
                </a:solidFill>
                <a:latin typeface="Times New Roman" panose="02020603050405020304" pitchFamily="18" charset="0"/>
                <a:cs typeface="Times New Roman" panose="02020603050405020304" pitchFamily="18" charset="0"/>
              </a:rPr>
              <a:t>hứ </a:t>
            </a:r>
            <a:r>
              <a:rPr lang="en-US">
                <a:solidFill>
                  <a:schemeClr val="bg1"/>
                </a:solidFill>
                <a:latin typeface="Times New Roman" panose="02020603050405020304" pitchFamily="18" charset="0"/>
                <a:cs typeface="Times New Roman" panose="02020603050405020304" pitchFamily="18" charset="0"/>
              </a:rPr>
              <a:t>tự ưu tiên khai thác như sau</a:t>
            </a:r>
            <a:endParaRPr kumimoji="0" lang="en-US" sz="3200" b="0"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1477618266"/>
              </p:ext>
            </p:extLst>
          </p:nvPr>
        </p:nvGraphicFramePr>
        <p:xfrm>
          <a:off x="838201" y="1447800"/>
          <a:ext cx="7315199"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Diagram group"/>
          <p:cNvGrpSpPr/>
          <p:nvPr/>
        </p:nvGrpSpPr>
        <p:grpSpPr>
          <a:xfrm>
            <a:off x="-351100" y="0"/>
            <a:ext cx="4152304" cy="1266452"/>
            <a:chOff x="4987230" y="3879019"/>
            <a:chExt cx="4152304" cy="1266452"/>
          </a:xfrm>
          <a:scene3d>
            <a:camera prst="perspectiveLeft" zoom="91000"/>
            <a:lightRig rig="threePt" dir="t">
              <a:rot lat="0" lon="0" rev="20640000"/>
            </a:lightRig>
          </a:scene3d>
        </p:grpSpPr>
        <p:grpSp>
          <p:nvGrpSpPr>
            <p:cNvPr id="9" name="Group 8"/>
            <p:cNvGrpSpPr/>
            <p:nvPr/>
          </p:nvGrpSpPr>
          <p:grpSpPr>
            <a:xfrm>
              <a:off x="4987230" y="3879019"/>
              <a:ext cx="4152304" cy="1266452"/>
              <a:chOff x="4987230" y="3879019"/>
              <a:chExt cx="4152304" cy="1266452"/>
            </a:xfrm>
          </p:grpSpPr>
          <p:sp>
            <p:nvSpPr>
              <p:cNvPr id="10" name="Rectangle 9"/>
              <p:cNvSpPr/>
              <p:nvPr/>
            </p:nvSpPr>
            <p:spPr>
              <a:xfrm>
                <a:off x="4987230" y="3879019"/>
                <a:ext cx="4152304" cy="1266452"/>
              </a:xfrm>
              <a:prstGeom prst="rect">
                <a:avLst/>
              </a:prstGeom>
              <a:solidFill>
                <a:srgbClr val="0070C0"/>
              </a:solidFill>
              <a:sp3d extrusionH="50600" prstMaterial="plastic">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sp>
            <p:nvSpPr>
              <p:cNvPr id="11" name="TextBox 10"/>
              <p:cNvSpPr txBox="1"/>
              <p:nvPr/>
            </p:nvSpPr>
            <p:spPr>
              <a:xfrm>
                <a:off x="4987230" y="3879019"/>
                <a:ext cx="4152304" cy="1266452"/>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solidFill>
                      <a:schemeClr val="bg1"/>
                    </a:solidFill>
                  </a:rPr>
                  <a:t>Nguồn vốn</a:t>
                </a:r>
                <a:endParaRPr lang="en-US" sz="4500" kern="1200">
                  <a:solidFill>
                    <a:schemeClr val="bg1"/>
                  </a:solidFill>
                </a:endParaRPr>
              </a:p>
            </p:txBody>
          </p:sp>
        </p:grpSp>
      </p:grpSp>
    </p:spTree>
    <p:extLst>
      <p:ext uri="{BB962C8B-B14F-4D97-AF65-F5344CB8AC3E}">
        <p14:creationId xmlns:p14="http://schemas.microsoft.com/office/powerpoint/2010/main" val="21220416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circle(in)">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Graphic spid="7"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5: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TÀI CHÍNH</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5.1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tài chính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0" name="Rectangle 19"/>
          <p:cNvSpPr/>
          <p:nvPr/>
        </p:nvSpPr>
        <p:spPr>
          <a:xfrm>
            <a:off x="838200" y="1643063"/>
            <a:ext cx="7772400"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5.1.5 Tầm</a:t>
            </a:r>
            <a:r>
              <a:rPr kumimoji="0" lang="en-US" sz="28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 quan trọng</a:t>
            </a: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 của </a:t>
            </a: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a:t>
            </a:r>
            <a:r>
              <a:rPr kumimoji="0" lang="en-US" sz="28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hoạch tài </a:t>
            </a: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chính</a:t>
            </a:r>
            <a:endParaRPr kumimoji="0" lang="en-US" sz="28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16" name="Diagram 15"/>
          <p:cNvGraphicFramePr/>
          <p:nvPr>
            <p:extLst>
              <p:ext uri="{D42A27DB-BD31-4B8C-83A1-F6EECF244321}">
                <p14:modId xmlns:p14="http://schemas.microsoft.com/office/powerpoint/2010/main" val="1473577145"/>
              </p:ext>
            </p:extLst>
          </p:nvPr>
        </p:nvGraphicFramePr>
        <p:xfrm>
          <a:off x="-22225" y="2057400"/>
          <a:ext cx="9158288" cy="48720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05898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Graphic spid="16"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24114" y="76200"/>
            <a:ext cx="7772400"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5.1.5 Tầm quan trọng của </a:t>
            </a: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a:t>
            </a:r>
            <a:r>
              <a:rPr kumimoji="0" lang="en-US" sz="28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hoạch tài </a:t>
            </a: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chính</a:t>
            </a:r>
            <a:endParaRPr kumimoji="0" lang="en-US" sz="28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1" name="Explosion 2 20"/>
          <p:cNvSpPr/>
          <p:nvPr/>
        </p:nvSpPr>
        <p:spPr bwMode="auto">
          <a:xfrm rot="795929">
            <a:off x="2304157" y="337195"/>
            <a:ext cx="4579315" cy="2683233"/>
          </a:xfrm>
          <a:prstGeom prst="irregularSeal2">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mj-lt"/>
                <a:cs typeface="Times New Roman" panose="02020603050405020304" pitchFamily="18" charset="0"/>
              </a:rPr>
              <a:t>Các lợi ích cụ thể bao gồm</a:t>
            </a:r>
            <a:endParaRPr kumimoji="0" lang="en-US" b="1" i="0" u="none" strike="noStrike" cap="none" normalizeH="0" baseline="0" smtClean="0">
              <a:ln>
                <a:noFill/>
              </a:ln>
              <a:solidFill>
                <a:schemeClr val="bg1"/>
              </a:solidFill>
              <a:effectLst>
                <a:outerShdw blurRad="38100" dist="38100" dir="2700000" algn="tl">
                  <a:srgbClr val="000000">
                    <a:alpha val="43137"/>
                  </a:srgbClr>
                </a:outerShdw>
              </a:effectLst>
              <a:latin typeface="+mj-lt"/>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2993689132"/>
              </p:ext>
            </p:extLst>
          </p:nvPr>
        </p:nvGraphicFramePr>
        <p:xfrm>
          <a:off x="838200" y="1981200"/>
          <a:ext cx="7263114"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85651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Graphic spid="2"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5: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TÀI CHÍNH</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5.2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tài </a:t>
            </a: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trợ</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2" name="Picture 1"/>
          <p:cNvPicPr>
            <a:picLocks noChangeAspect="1"/>
          </p:cNvPicPr>
          <p:nvPr/>
        </p:nvPicPr>
        <p:blipFill>
          <a:blip r:embed="rId3"/>
          <a:stretch>
            <a:fillRect/>
          </a:stretch>
        </p:blipFill>
        <p:spPr>
          <a:xfrm>
            <a:off x="477933" y="1727458"/>
            <a:ext cx="8208867" cy="5130542"/>
          </a:xfrm>
          <a:prstGeom prst="rect">
            <a:avLst/>
          </a:prstGeom>
        </p:spPr>
      </p:pic>
    </p:spTree>
    <p:extLst>
      <p:ext uri="{BB962C8B-B14F-4D97-AF65-F5344CB8AC3E}">
        <p14:creationId xmlns:p14="http://schemas.microsoft.com/office/powerpoint/2010/main" val="21936614"/>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5: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TÀI CHÍNH</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5.2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tài trợ</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Vertical Scroll 15"/>
          <p:cNvSpPr/>
          <p:nvPr/>
        </p:nvSpPr>
        <p:spPr bwMode="auto">
          <a:xfrm>
            <a:off x="73306" y="4596327"/>
            <a:ext cx="2362200" cy="2117357"/>
          </a:xfrm>
          <a:prstGeom prst="verticalScroll">
            <a:avLst/>
          </a:prstGeom>
          <a:solidFill>
            <a:srgbClr val="6CB4A6"/>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Tài trợ (tiếng Anh: Financing) </a:t>
            </a:r>
            <a:endParaRPr lang="en-US">
              <a:solidFill>
                <a:schemeClr val="bg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52212" y="1752005"/>
            <a:ext cx="4138788" cy="2759192"/>
          </a:xfrm>
          <a:prstGeom prst="rect">
            <a:avLst/>
          </a:prstGeom>
        </p:spPr>
      </p:pic>
      <p:sp>
        <p:nvSpPr>
          <p:cNvPr id="20" name="Vertical Scroll 19"/>
          <p:cNvSpPr/>
          <p:nvPr/>
        </p:nvSpPr>
        <p:spPr bwMode="auto">
          <a:xfrm>
            <a:off x="5105400" y="1705020"/>
            <a:ext cx="4030663" cy="5076779"/>
          </a:xfrm>
          <a:prstGeom prst="verticalScroll">
            <a:avLst/>
          </a:prstGeom>
          <a:solidFill>
            <a:srgbClr val="6CB4A6"/>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mtClean="0">
                <a:solidFill>
                  <a:schemeClr val="bg1"/>
                </a:solidFill>
                <a:latin typeface="Times New Roman" panose="02020603050405020304" pitchFamily="18" charset="0"/>
                <a:cs typeface="Times New Roman" panose="02020603050405020304" pitchFamily="18" charset="0"/>
              </a:rPr>
              <a:t>Là </a:t>
            </a:r>
            <a:r>
              <a:rPr lang="en-US">
                <a:solidFill>
                  <a:schemeClr val="bg1"/>
                </a:solidFill>
                <a:latin typeface="Times New Roman" panose="02020603050405020304" pitchFamily="18" charset="0"/>
                <a:cs typeface="Times New Roman" panose="02020603050405020304" pitchFamily="18" charset="0"/>
              </a:rPr>
              <a:t>hoạt động cung cấp các nguồn lực vật chất và tài chính của một tổ chức cho một hoạt động độc lập để đổi lấy các lợi ích mà họ mong muốn sẽ nhận được từ chính các hoạt động đó</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38779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circle(in)">
                                      <p:cBhvr>
                                        <p:cTn id="1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487117"/>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a:t>
            </a:r>
            <a:r>
              <a:rPr kumimoji="0" lang="en-US" sz="54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HỎI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514350" indent="-514350">
              <a:buClr>
                <a:srgbClr val="CCCCFF"/>
              </a:buClr>
              <a:buFont typeface="Wingdings" panose="05000000000000000000" pitchFamily="2" charset="2"/>
              <a:buAutoNum type="arabicPeriod"/>
            </a:pPr>
            <a:r>
              <a:rPr lang="en-US" b="1" smtClean="0">
                <a:solidFill>
                  <a:schemeClr val="bg1"/>
                </a:solidFill>
                <a:latin typeface="+mn-lt"/>
              </a:rPr>
              <a:t>Sinh viên hãy cho biết </a:t>
            </a:r>
            <a:r>
              <a:rPr lang="en-US" b="1" smtClean="0">
                <a:solidFill>
                  <a:schemeClr val="bg1"/>
                </a:solidFill>
                <a:latin typeface="+mn-lt"/>
              </a:rPr>
              <a:t>mục đích của việc lập </a:t>
            </a:r>
            <a:r>
              <a:rPr lang="en-US" b="1" smtClean="0">
                <a:solidFill>
                  <a:schemeClr val="bg1"/>
                </a:solidFill>
                <a:latin typeface="+mn-lt"/>
                <a:cs typeface="Times New Roman" panose="02020603050405020304" pitchFamily="18" charset="0"/>
              </a:rPr>
              <a:t>kế </a:t>
            </a:r>
            <a:r>
              <a:rPr lang="en-US" b="1">
                <a:solidFill>
                  <a:schemeClr val="bg1"/>
                </a:solidFill>
                <a:latin typeface="+mn-lt"/>
                <a:cs typeface="Times New Roman" panose="02020603050405020304" pitchFamily="18" charset="0"/>
              </a:rPr>
              <a:t>hoạch</a:t>
            </a:r>
            <a:r>
              <a:rPr lang="en-US">
                <a:solidFill>
                  <a:schemeClr val="bg1"/>
                </a:solidFill>
                <a:latin typeface="+mn-lt"/>
                <a:cs typeface="Times New Roman" panose="02020603050405020304" pitchFamily="18" charset="0"/>
              </a:rPr>
              <a:t> </a:t>
            </a:r>
            <a:r>
              <a:rPr lang="en-US" b="1" smtClean="0">
                <a:solidFill>
                  <a:schemeClr val="bg1"/>
                </a:solidFill>
                <a:latin typeface="+mn-lt"/>
                <a:cs typeface="Times New Roman" panose="02020603050405020304" pitchFamily="18" charset="0"/>
              </a:rPr>
              <a:t>tài chính là gì</a:t>
            </a:r>
            <a:r>
              <a:rPr lang="en-US" b="1" smtClean="0">
                <a:solidFill>
                  <a:schemeClr val="bg1"/>
                </a:solidFill>
                <a:latin typeface="+mn-lt"/>
              </a:rPr>
              <a:t>?</a:t>
            </a:r>
          </a:p>
          <a:p>
            <a:pPr marL="514350" lvl="0" indent="-514350">
              <a:buClr>
                <a:srgbClr val="CCCCFF"/>
              </a:buClr>
              <a:buFont typeface="Wingdings" panose="05000000000000000000" pitchFamily="2" charset="2"/>
              <a:buAutoNum type="arabicPeriod"/>
            </a:pPr>
            <a:r>
              <a:rPr lang="en-US" b="1" smtClean="0">
                <a:solidFill>
                  <a:schemeClr val="bg1"/>
                </a:solidFill>
                <a:latin typeface="+mj-lt"/>
              </a:rPr>
              <a:t>Sinh viên hãy </a:t>
            </a:r>
            <a:r>
              <a:rPr lang="en-US" b="1" smtClean="0">
                <a:solidFill>
                  <a:schemeClr val="bg1"/>
                </a:solidFill>
                <a:latin typeface="+mj-lt"/>
              </a:rPr>
              <a:t>nêu nội dung của kế hoạch tài chính</a:t>
            </a:r>
            <a:r>
              <a:rPr lang="en-US" b="1" smtClean="0">
                <a:solidFill>
                  <a:schemeClr val="bg1"/>
                </a:solidFill>
                <a:latin typeface="+mj-lt"/>
                <a:cs typeface="Times New Roman" panose="02020603050405020304" pitchFamily="18" charset="0"/>
              </a:rPr>
              <a:t>?</a:t>
            </a:r>
            <a:endParaRPr lang="en-US" b="1" smtClean="0">
              <a:solidFill>
                <a:schemeClr val="bg1"/>
              </a:solidFill>
              <a:latin typeface="+mn-lt"/>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76284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10986</TotalTime>
  <Words>947</Words>
  <Application>Microsoft Office PowerPoint</Application>
  <PresentationFormat>On-screen Show (4:3)</PresentationFormat>
  <Paragraphs>177</Paragraphs>
  <Slides>25</Slides>
  <Notes>21</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25</vt:i4>
      </vt:variant>
    </vt:vector>
  </HeadingPairs>
  <TitlesOfParts>
    <vt:vector size="38" baseType="lpstr">
      <vt:lpstr>VNI-Avo</vt:lpstr>
      <vt:lpstr>Times New Roman</vt:lpstr>
      <vt:lpstr>Arial</vt:lpstr>
      <vt:lpstr>VNI-Times</vt:lpstr>
      <vt:lpstr>Wingdings</vt:lpstr>
      <vt:lpstr>Calibri</vt:lpstr>
      <vt:lpstr>Verdana</vt:lpstr>
      <vt:lpstr>Tahoma</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922</cp:revision>
  <dcterms:created xsi:type="dcterms:W3CDTF">2006-11-05T16:52:43Z</dcterms:created>
  <dcterms:modified xsi:type="dcterms:W3CDTF">2021-06-10T08:06:51Z</dcterms:modified>
</cp:coreProperties>
</file>