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  <p:sldId id="262" r:id="rId6"/>
    <p:sldId id="313" r:id="rId7"/>
    <p:sldId id="265" r:id="rId8"/>
    <p:sldId id="314" r:id="rId9"/>
    <p:sldId id="266" r:id="rId10"/>
    <p:sldId id="268" r:id="rId11"/>
    <p:sldId id="269" r:id="rId12"/>
    <p:sldId id="270" r:id="rId13"/>
    <p:sldId id="272" r:id="rId14"/>
    <p:sldId id="273" r:id="rId15"/>
    <p:sldId id="275" r:id="rId16"/>
    <p:sldId id="274" r:id="rId17"/>
    <p:sldId id="276" r:id="rId18"/>
    <p:sldId id="277" r:id="rId19"/>
    <p:sldId id="315" r:id="rId20"/>
    <p:sldId id="278" r:id="rId21"/>
    <p:sldId id="279" r:id="rId22"/>
    <p:sldId id="280" r:id="rId23"/>
    <p:sldId id="282" r:id="rId24"/>
    <p:sldId id="316" r:id="rId25"/>
    <p:sldId id="317" r:id="rId26"/>
    <p:sldId id="284" r:id="rId27"/>
    <p:sldId id="285" r:id="rId28"/>
    <p:sldId id="286" r:id="rId29"/>
    <p:sldId id="287" r:id="rId30"/>
    <p:sldId id="288" r:id="rId31"/>
    <p:sldId id="318" r:id="rId32"/>
    <p:sldId id="321" r:id="rId33"/>
    <p:sldId id="319" r:id="rId34"/>
    <p:sldId id="320" r:id="rId35"/>
    <p:sldId id="290" r:id="rId36"/>
    <p:sldId id="291" r:id="rId37"/>
    <p:sldId id="292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23" r:id="rId51"/>
    <p:sldId id="306" r:id="rId52"/>
    <p:sldId id="307" r:id="rId5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2BAE8-9CE9-42FB-8DA3-0E3DB40DDA63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3BD-FB30-4B2D-8CCE-AFFC3B2AB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025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2BAE8-9CE9-42FB-8DA3-0E3DB40DDA63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3BD-FB30-4B2D-8CCE-AFFC3B2AB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906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2BAE8-9CE9-42FB-8DA3-0E3DB40DDA63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3BD-FB30-4B2D-8CCE-AFFC3B2AB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243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2BAE8-9CE9-42FB-8DA3-0E3DB40DDA63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3BD-FB30-4B2D-8CCE-AFFC3B2AB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223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2BAE8-9CE9-42FB-8DA3-0E3DB40DDA63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3BD-FB30-4B2D-8CCE-AFFC3B2AB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03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2BAE8-9CE9-42FB-8DA3-0E3DB40DDA63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3BD-FB30-4B2D-8CCE-AFFC3B2AB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974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2BAE8-9CE9-42FB-8DA3-0E3DB40DDA63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3BD-FB30-4B2D-8CCE-AFFC3B2AB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602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2BAE8-9CE9-42FB-8DA3-0E3DB40DDA63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3BD-FB30-4B2D-8CCE-AFFC3B2AB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643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2BAE8-9CE9-42FB-8DA3-0E3DB40DDA63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3BD-FB30-4B2D-8CCE-AFFC3B2AB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048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2BAE8-9CE9-42FB-8DA3-0E3DB40DDA63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3BD-FB30-4B2D-8CCE-AFFC3B2AB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45718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2BAE8-9CE9-42FB-8DA3-0E3DB40DDA63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3BD-FB30-4B2D-8CCE-AFFC3B2AB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799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C2BAE8-9CE9-42FB-8DA3-0E3DB40DDA63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8E3BD-FB30-4B2D-8CCE-AFFC3B2AB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048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11" Type="http://schemas.openxmlformats.org/officeDocument/2006/relationships/image" Target="../media/image65.png"/><Relationship Id="rId5" Type="http://schemas.openxmlformats.org/officeDocument/2006/relationships/image" Target="../media/image59.png"/><Relationship Id="rId10" Type="http://schemas.openxmlformats.org/officeDocument/2006/relationships/image" Target="../media/image64.png"/><Relationship Id="rId4" Type="http://schemas.openxmlformats.org/officeDocument/2006/relationships/image" Target="../media/image58.png"/><Relationship Id="rId9" Type="http://schemas.openxmlformats.org/officeDocument/2006/relationships/image" Target="../media/image6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5.png"/><Relationship Id="rId7" Type="http://schemas.openxmlformats.org/officeDocument/2006/relationships/image" Target="../media/image79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13" Type="http://schemas.openxmlformats.org/officeDocument/2006/relationships/image" Target="../media/image102.png"/><Relationship Id="rId3" Type="http://schemas.openxmlformats.org/officeDocument/2006/relationships/image" Target="../media/image92.png"/><Relationship Id="rId7" Type="http://schemas.openxmlformats.org/officeDocument/2006/relationships/image" Target="../media/image96.png"/><Relationship Id="rId12" Type="http://schemas.openxmlformats.org/officeDocument/2006/relationships/image" Target="../media/image101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5.png"/><Relationship Id="rId11" Type="http://schemas.openxmlformats.org/officeDocument/2006/relationships/image" Target="../media/image100.png"/><Relationship Id="rId5" Type="http://schemas.openxmlformats.org/officeDocument/2006/relationships/image" Target="../media/image94.png"/><Relationship Id="rId10" Type="http://schemas.openxmlformats.org/officeDocument/2006/relationships/image" Target="../media/image99.png"/><Relationship Id="rId4" Type="http://schemas.openxmlformats.org/officeDocument/2006/relationships/image" Target="../media/image93.png"/><Relationship Id="rId9" Type="http://schemas.openxmlformats.org/officeDocument/2006/relationships/image" Target="../media/image9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6.png"/><Relationship Id="rId4" Type="http://schemas.openxmlformats.org/officeDocument/2006/relationships/image" Target="../media/image10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0.png"/><Relationship Id="rId4" Type="http://schemas.openxmlformats.org/officeDocument/2006/relationships/image" Target="../media/image109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9.png"/><Relationship Id="rId5" Type="http://schemas.openxmlformats.org/officeDocument/2006/relationships/image" Target="../media/image118.png"/><Relationship Id="rId4" Type="http://schemas.openxmlformats.org/officeDocument/2006/relationships/image" Target="../media/image11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4.png"/><Relationship Id="rId5" Type="http://schemas.openxmlformats.org/officeDocument/2006/relationships/image" Target="../media/image123.png"/><Relationship Id="rId4" Type="http://schemas.openxmlformats.org/officeDocument/2006/relationships/image" Target="../media/image12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png"/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1.png"/><Relationship Id="rId4" Type="http://schemas.openxmlformats.org/officeDocument/2006/relationships/image" Target="../media/image13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4.png"/><Relationship Id="rId5" Type="http://schemas.openxmlformats.org/officeDocument/2006/relationships/image" Target="../media/image133.png"/><Relationship Id="rId4" Type="http://schemas.openxmlformats.org/officeDocument/2006/relationships/image" Target="../media/image127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7" Type="http://schemas.openxmlformats.org/officeDocument/2006/relationships/image" Target="../media/image145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4.png"/><Relationship Id="rId5" Type="http://schemas.openxmlformats.org/officeDocument/2006/relationships/image" Target="../media/image143.png"/><Relationship Id="rId4" Type="http://schemas.openxmlformats.org/officeDocument/2006/relationships/image" Target="../media/image14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png"/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8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image" Target="../media/image14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2.png"/><Relationship Id="rId4" Type="http://schemas.openxmlformats.org/officeDocument/2006/relationships/image" Target="../media/image151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9.png"/><Relationship Id="rId3" Type="http://schemas.openxmlformats.org/officeDocument/2006/relationships/image" Target="../media/image154.png"/><Relationship Id="rId7" Type="http://schemas.openxmlformats.org/officeDocument/2006/relationships/image" Target="../media/image158.png"/><Relationship Id="rId2" Type="http://schemas.openxmlformats.org/officeDocument/2006/relationships/image" Target="../media/image1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7.png"/><Relationship Id="rId5" Type="http://schemas.openxmlformats.org/officeDocument/2006/relationships/image" Target="../media/image156.png"/><Relationship Id="rId4" Type="http://schemas.openxmlformats.org/officeDocument/2006/relationships/image" Target="../media/image155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6.png"/><Relationship Id="rId3" Type="http://schemas.openxmlformats.org/officeDocument/2006/relationships/image" Target="../media/image161.png"/><Relationship Id="rId7" Type="http://schemas.openxmlformats.org/officeDocument/2006/relationships/image" Target="../media/image165.png"/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4.png"/><Relationship Id="rId5" Type="http://schemas.openxmlformats.org/officeDocument/2006/relationships/image" Target="../media/image163.png"/><Relationship Id="rId4" Type="http://schemas.openxmlformats.org/officeDocument/2006/relationships/image" Target="../media/image1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927"/>
            <a:ext cx="91440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05853"/>
            <a:ext cx="9144000" cy="5052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7149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466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3429000"/>
            <a:ext cx="9157855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7002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0"/>
            <a:ext cx="28956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838200"/>
            <a:ext cx="9144000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317671" y="65157"/>
            <a:ext cx="30410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1. I ask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17670" y="838200"/>
            <a:ext cx="30410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2</a:t>
            </a:r>
            <a:r>
              <a:rPr lang="en-US" sz="4000" b="1" dirty="0" smtClean="0">
                <a:solidFill>
                  <a:srgbClr val="FF0000"/>
                </a:solidFill>
              </a:rPr>
              <a:t>. there are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38455" y="1559941"/>
            <a:ext cx="30410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3</a:t>
            </a:r>
            <a:r>
              <a:rPr lang="en-US" sz="4000" b="1" dirty="0" smtClean="0">
                <a:solidFill>
                  <a:srgbClr val="FF0000"/>
                </a:solidFill>
              </a:rPr>
              <a:t>. it’s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17669" y="2267827"/>
            <a:ext cx="30410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4. won’t cost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296887" y="3140214"/>
            <a:ext cx="30410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5. share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17668" y="4043571"/>
            <a:ext cx="30410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6. I see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69178" y="5056909"/>
            <a:ext cx="30410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7</a:t>
            </a:r>
            <a:r>
              <a:rPr lang="en-US" sz="4000" b="1" dirty="0" smtClean="0">
                <a:solidFill>
                  <a:srgbClr val="FF0000"/>
                </a:solidFill>
              </a:rPr>
              <a:t>. I’ll ask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761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073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" y="0"/>
            <a:ext cx="912876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" y="1143000"/>
            <a:ext cx="912876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" y="3459956"/>
            <a:ext cx="9128760" cy="1035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" y="5715000"/>
            <a:ext cx="912876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1696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76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1" y="1371600"/>
            <a:ext cx="9159241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3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39" y="2743200"/>
            <a:ext cx="914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1" y="4267200"/>
            <a:ext cx="9174481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3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" y="5486400"/>
            <a:ext cx="918972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7969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1905000"/>
            <a:ext cx="91440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2047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58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750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6601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926"/>
            <a:ext cx="3124200" cy="1059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6800"/>
            <a:ext cx="91440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7269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636"/>
            <a:ext cx="9144000" cy="3463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6600"/>
            <a:ext cx="91440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63" y="4495800"/>
            <a:ext cx="914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8800"/>
            <a:ext cx="91440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1714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962400"/>
            <a:ext cx="28956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675" y="4800600"/>
            <a:ext cx="275272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3786" y="5562600"/>
            <a:ext cx="2995613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8212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" y="3352800"/>
            <a:ext cx="9135979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85" y="4495800"/>
            <a:ext cx="9176083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138" y="5638800"/>
            <a:ext cx="9196138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093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52400"/>
            <a:ext cx="2971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101" y="914400"/>
            <a:ext cx="2952499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99" y="2800349"/>
            <a:ext cx="2895601" cy="628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433011"/>
            <a:ext cx="2971800" cy="681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662" y="4800600"/>
            <a:ext cx="2833437" cy="726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8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7724" y="5527122"/>
            <a:ext cx="2962275" cy="717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1994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91440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4762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32" y="1371600"/>
            <a:ext cx="9119937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0" y="2554704"/>
            <a:ext cx="9144000" cy="1483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3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64" y="4038600"/>
            <a:ext cx="9119936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3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62" y="5334000"/>
            <a:ext cx="9119937" cy="1524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7482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" y="0"/>
            <a:ext cx="9135978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" y="1371600"/>
            <a:ext cx="9135979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2803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607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63" y="3420978"/>
            <a:ext cx="9168063" cy="3437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020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2998573"/>
            <a:ext cx="2590800" cy="506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671" y="3505200"/>
            <a:ext cx="2467329" cy="350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806388"/>
            <a:ext cx="2667000" cy="432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4589035"/>
            <a:ext cx="2590800" cy="39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4" y="4938266"/>
            <a:ext cx="2714625" cy="416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5354300"/>
            <a:ext cx="2743200" cy="341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3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536" y="5695439"/>
            <a:ext cx="2862264" cy="324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5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5930062"/>
            <a:ext cx="25908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6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9725" y="4179460"/>
            <a:ext cx="2675772" cy="40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7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6019800"/>
            <a:ext cx="2524125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3700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6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3999" cy="3276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276600"/>
            <a:ext cx="9143999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3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33" y="4667250"/>
            <a:ext cx="9119936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3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33" y="5715000"/>
            <a:ext cx="9156031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3856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95" y="0"/>
            <a:ext cx="9180095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97" y="2743200"/>
            <a:ext cx="9180095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64" y="4114800"/>
            <a:ext cx="9168061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3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58589"/>
            <a:ext cx="9143997" cy="1299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6885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791200"/>
            <a:ext cx="304800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733800"/>
            <a:ext cx="2667000" cy="452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179" y="4522812"/>
            <a:ext cx="2686050" cy="41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199" y="4978400"/>
            <a:ext cx="2931772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654" y="5867400"/>
            <a:ext cx="2742746" cy="48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970" y="3262313"/>
            <a:ext cx="2965030" cy="471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9147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1600"/>
            <a:ext cx="91440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0068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78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566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4985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67" y="1447800"/>
            <a:ext cx="91440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67" y="2819399"/>
            <a:ext cx="9144000" cy="1385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3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05287"/>
            <a:ext cx="9144000" cy="1357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39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2600"/>
            <a:ext cx="91440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3487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826" y="2073808"/>
            <a:ext cx="2907773" cy="374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4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2447925"/>
            <a:ext cx="2895600" cy="385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4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833271"/>
            <a:ext cx="3324225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47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268134"/>
            <a:ext cx="341947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47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1495" y="3772959"/>
            <a:ext cx="28289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47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320" y="4249209"/>
            <a:ext cx="2877080" cy="432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47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286" y="4633626"/>
            <a:ext cx="3482714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47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992" y="4984991"/>
            <a:ext cx="3057523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475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321" y="5461626"/>
            <a:ext cx="3105680" cy="379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476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5840942"/>
            <a:ext cx="1390650" cy="419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477" name="Picture 1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992" y="6259994"/>
            <a:ext cx="2705628" cy="445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3492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2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62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62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62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62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62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62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4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657600"/>
            <a:ext cx="8382000" cy="78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42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876800"/>
            <a:ext cx="8382000" cy="77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42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172200"/>
            <a:ext cx="83820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1060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9144000" cy="670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295400"/>
            <a:ext cx="85344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617913"/>
            <a:ext cx="8305800" cy="77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5647267"/>
            <a:ext cx="828886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4886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477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8949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-13855"/>
            <a:ext cx="9144000" cy="3428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15145"/>
            <a:ext cx="9144000" cy="3442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9629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4419600"/>
            <a:ext cx="3124200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5038724"/>
            <a:ext cx="32766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4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5562599"/>
            <a:ext cx="4419600" cy="559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4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2533" y="6122041"/>
            <a:ext cx="2878667" cy="583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2778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412" y="0"/>
            <a:ext cx="922841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3200400"/>
            <a:ext cx="4495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3962400"/>
            <a:ext cx="4343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6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4876801"/>
            <a:ext cx="4495800" cy="821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6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5698067"/>
            <a:ext cx="3733799" cy="778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7994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468"/>
            <a:ext cx="9144000" cy="6866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274" y="3627276"/>
            <a:ext cx="1609726" cy="563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1931" y="4338476"/>
            <a:ext cx="1100137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0137" y="5083543"/>
            <a:ext cx="1609726" cy="563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068" y="5740400"/>
            <a:ext cx="1100137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3072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581400"/>
            <a:ext cx="678180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132" y="4800600"/>
            <a:ext cx="6764867" cy="70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7598" y="5943600"/>
            <a:ext cx="6756401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5553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1216" y="2667000"/>
            <a:ext cx="1389784" cy="563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4583319"/>
            <a:ext cx="1100137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5269120"/>
            <a:ext cx="1295399" cy="674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6083300"/>
            <a:ext cx="1295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2456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8548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0600"/>
            <a:ext cx="91440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442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8864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4534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159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762000"/>
            <a:ext cx="8001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600" y="2133600"/>
            <a:ext cx="8026400" cy="596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54928"/>
            <a:ext cx="8001000" cy="542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466" y="4800600"/>
            <a:ext cx="7992533" cy="70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599" y="6019800"/>
            <a:ext cx="7992533" cy="70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4442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44000" cy="4267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" y="4275666"/>
            <a:ext cx="9135533" cy="1134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" y="5410200"/>
            <a:ext cx="9135534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8556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0"/>
            <a:ext cx="91694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0"/>
            <a:ext cx="91440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3" y="4419600"/>
            <a:ext cx="91440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3" y="5638800"/>
            <a:ext cx="9127067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5998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895600"/>
            <a:ext cx="5638800" cy="694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3589868"/>
            <a:ext cx="5257800" cy="829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7262" y="4419600"/>
            <a:ext cx="437673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150" y="5181600"/>
            <a:ext cx="4895850" cy="685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671512"/>
            <a:ext cx="5029200" cy="70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5867400"/>
            <a:ext cx="4267200" cy="752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8618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233738"/>
            <a:ext cx="7543800" cy="500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467" y="3733800"/>
            <a:ext cx="3649133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900" y="4343400"/>
            <a:ext cx="36957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4312" y="4867275"/>
            <a:ext cx="3119437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5486400"/>
            <a:ext cx="2209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6019800"/>
            <a:ext cx="3276600" cy="494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5409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</TotalTime>
  <Words>26</Words>
  <Application>Microsoft Office PowerPoint</Application>
  <PresentationFormat>On-screen Show (4:3)</PresentationFormat>
  <Paragraphs>7</Paragraphs>
  <Slides>52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damin</dc:creator>
  <cp:lastModifiedBy>damin</cp:lastModifiedBy>
  <cp:revision>29</cp:revision>
  <dcterms:created xsi:type="dcterms:W3CDTF">2021-05-27T03:47:51Z</dcterms:created>
  <dcterms:modified xsi:type="dcterms:W3CDTF">2021-05-27T14:39:52Z</dcterms:modified>
</cp:coreProperties>
</file>