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338" r:id="rId1"/>
  </p:sldMasterIdLst>
  <p:notesMasterIdLst>
    <p:notesMasterId r:id="rId41"/>
  </p:notesMasterIdLst>
  <p:handoutMasterIdLst>
    <p:handoutMasterId r:id="rId42"/>
  </p:handoutMasterIdLst>
  <p:sldIdLst>
    <p:sldId id="979" r:id="rId2"/>
    <p:sldId id="1037" r:id="rId3"/>
    <p:sldId id="1038" r:id="rId4"/>
    <p:sldId id="1039" r:id="rId5"/>
    <p:sldId id="1040" r:id="rId6"/>
    <p:sldId id="1042" r:id="rId7"/>
    <p:sldId id="1043" r:id="rId8"/>
    <p:sldId id="1044" r:id="rId9"/>
    <p:sldId id="1046" r:id="rId10"/>
    <p:sldId id="1047" r:id="rId11"/>
    <p:sldId id="1048" r:id="rId12"/>
    <p:sldId id="1049" r:id="rId13"/>
    <p:sldId id="1050" r:id="rId14"/>
    <p:sldId id="1051" r:id="rId15"/>
    <p:sldId id="1052" r:id="rId16"/>
    <p:sldId id="1053" r:id="rId17"/>
    <p:sldId id="1083" r:id="rId18"/>
    <p:sldId id="1084" r:id="rId19"/>
    <p:sldId id="1085" r:id="rId20"/>
    <p:sldId id="1081" r:id="rId21"/>
    <p:sldId id="1056" r:id="rId22"/>
    <p:sldId id="1057" r:id="rId23"/>
    <p:sldId id="1058" r:id="rId24"/>
    <p:sldId id="1059" r:id="rId25"/>
    <p:sldId id="1060" r:id="rId26"/>
    <p:sldId id="1061" r:id="rId27"/>
    <p:sldId id="1082" r:id="rId28"/>
    <p:sldId id="1064" r:id="rId29"/>
    <p:sldId id="1065" r:id="rId30"/>
    <p:sldId id="1067" r:id="rId31"/>
    <p:sldId id="1068" r:id="rId32"/>
    <p:sldId id="1069" r:id="rId33"/>
    <p:sldId id="1070" r:id="rId34"/>
    <p:sldId id="1075" r:id="rId35"/>
    <p:sldId id="1076" r:id="rId36"/>
    <p:sldId id="1077" r:id="rId37"/>
    <p:sldId id="1078" r:id="rId38"/>
    <p:sldId id="1079" r:id="rId39"/>
    <p:sldId id="856" r:id="rId40"/>
  </p:sldIdLst>
  <p:sldSz cx="9601200" cy="6858000"/>
  <p:notesSz cx="6858000" cy="9144000"/>
  <p:defaultTextStyle>
    <a:defPPr>
      <a:defRPr lang="en-US"/>
    </a:defPPr>
    <a:lvl1pPr marL="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1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4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7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5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9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3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FF"/>
    <a:srgbClr val="9900FF"/>
    <a:srgbClr val="FF0066"/>
    <a:srgbClr val="FF0000"/>
    <a:srgbClr val="008000"/>
    <a:srgbClr val="FF6600"/>
    <a:srgbClr val="CC9900"/>
    <a:srgbClr val="3333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87886" autoAdjust="0"/>
  </p:normalViewPr>
  <p:slideViewPr>
    <p:cSldViewPr>
      <p:cViewPr>
        <p:scale>
          <a:sx n="66" d="100"/>
          <a:sy n="66" d="100"/>
        </p:scale>
        <p:origin x="-1410" y="-60"/>
      </p:cViewPr>
      <p:guideLst>
        <p:guide orient="horz" pos="2160"/>
        <p:guide pos="30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1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4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7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5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9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3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6012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8578" y="69756"/>
            <a:ext cx="9464041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60170" y="3200400"/>
            <a:ext cx="672084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5ABB5-3F91-469D-9C4B-322C2581C13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6078" y="1449304"/>
            <a:ext cx="9472614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6078" y="1396720"/>
            <a:ext cx="9472614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6078" y="2976649"/>
            <a:ext cx="9472614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80060" y="1505931"/>
            <a:ext cx="864108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6786-B0BF-42E4-8539-743636CF01A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60120" y="1447800"/>
            <a:ext cx="816102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6012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8578" y="69756"/>
            <a:ext cx="9464041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429" y="952501"/>
            <a:ext cx="816102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429" y="2547938"/>
            <a:ext cx="816102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40105" y="6172200"/>
            <a:ext cx="4200525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72883" y="2376830"/>
            <a:ext cx="9464191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72604" y="2341476"/>
            <a:ext cx="9464470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71722" y="2468880"/>
            <a:ext cx="9465352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53619" y="6208776"/>
            <a:ext cx="480060" cy="457200"/>
          </a:xfrm>
        </p:spPr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60120" y="1447800"/>
            <a:ext cx="3936492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5180648" y="1447800"/>
            <a:ext cx="3936492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120" y="273050"/>
            <a:ext cx="816102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0120" y="1447800"/>
            <a:ext cx="392049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5200650" y="1447800"/>
            <a:ext cx="392049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60120" y="2247900"/>
            <a:ext cx="392049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5200650" y="2247900"/>
            <a:ext cx="392049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6012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7208" y="69755"/>
            <a:ext cx="9464041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120" y="273050"/>
            <a:ext cx="816102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60120" y="1600200"/>
            <a:ext cx="200025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3120390" y="1600200"/>
            <a:ext cx="600075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120" y="4900550"/>
            <a:ext cx="768096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0120" y="5445825"/>
            <a:ext cx="768096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60120" y="6172200"/>
            <a:ext cx="408051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53619" y="6208776"/>
            <a:ext cx="480060" cy="457200"/>
          </a:xfrm>
        </p:spPr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flipV="1">
            <a:off x="71722" y="4683555"/>
            <a:ext cx="9457182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71934" y="4650475"/>
            <a:ext cx="945697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71936" y="4773225"/>
            <a:ext cx="9456969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724" y="66676"/>
            <a:ext cx="9451967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60870" y="274642"/>
            <a:ext cx="2112264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60120" y="274641"/>
            <a:ext cx="584073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6012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7208" y="69755"/>
            <a:ext cx="9464041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60120" y="274638"/>
            <a:ext cx="816102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60120" y="1447800"/>
            <a:ext cx="816102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80810" y="6191250"/>
            <a:ext cx="2600325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defTabSz="914224"/>
            <a:fld id="{162224B2-EEB8-4051-AB7E-5D5659C8DDC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60120" y="6172200"/>
            <a:ext cx="416052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defTabSz="914224"/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53619" y="6210300"/>
            <a:ext cx="48006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9" r:id="rId1"/>
    <p:sldLayoutId id="2147484340" r:id="rId2"/>
    <p:sldLayoutId id="2147484341" r:id="rId3"/>
    <p:sldLayoutId id="2147484342" r:id="rId4"/>
    <p:sldLayoutId id="2147484343" r:id="rId5"/>
    <p:sldLayoutId id="2147484344" r:id="rId6"/>
    <p:sldLayoutId id="2147484345" r:id="rId7"/>
    <p:sldLayoutId id="2147484346" r:id="rId8"/>
    <p:sldLayoutId id="2147484347" r:id="rId9"/>
    <p:sldLayoutId id="2147484348" r:id="rId10"/>
    <p:sldLayoutId id="2147484349" r:id="rId11"/>
  </p:sldLayoutIdLst>
  <p:transition>
    <p:fade thruBlk="1"/>
  </p:transition>
  <p:timing>
    <p:tnLst>
      <p:par>
        <p:cTn id="1" dur="indefinite" restart="never" nodeType="tmRoot"/>
      </p:par>
    </p:tnLst>
  </p:timing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3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2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32.png"/><Relationship Id="rId5" Type="http://schemas.openxmlformats.org/officeDocument/2006/relationships/image" Target="../media/image36.png"/><Relationship Id="rId4" Type="http://schemas.openxmlformats.org/officeDocument/2006/relationships/notesSlide" Target="../notesSlides/notesSlide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41.png"/><Relationship Id="rId5" Type="http://schemas.openxmlformats.org/officeDocument/2006/relationships/image" Target="../media/image32.png"/><Relationship Id="rId4" Type="http://schemas.openxmlformats.org/officeDocument/2006/relationships/notesSlide" Target="../notesSlides/notesSlide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42.png"/><Relationship Id="rId5" Type="http://schemas.openxmlformats.org/officeDocument/2006/relationships/image" Target="../media/image32.png"/><Relationship Id="rId4" Type="http://schemas.openxmlformats.org/officeDocument/2006/relationships/notesSlide" Target="../notesSlides/notesSlide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676400"/>
            <a:ext cx="9144000" cy="4114800"/>
          </a:xfrm>
        </p:spPr>
        <p:txBody>
          <a:bodyPr>
            <a:normAutofit/>
          </a:bodyPr>
          <a:lstStyle/>
          <a:p>
            <a:pPr marL="82286" indent="0" algn="ctr">
              <a:buNone/>
            </a:pPr>
            <a:r>
              <a:rPr lang="en-US" sz="9600" b="1" dirty="0" smtClean="0">
                <a:solidFill>
                  <a:srgbClr val="FF0000"/>
                </a:solidFill>
              </a:rPr>
              <a:t>UNIT 11: VOICE</a:t>
            </a:r>
          </a:p>
          <a:p>
            <a:pPr marL="82286" indent="0" algn="ctr">
              <a:buNone/>
            </a:pPr>
            <a:r>
              <a:rPr lang="en-US" sz="9600" b="1" dirty="0" smtClean="0">
                <a:solidFill>
                  <a:srgbClr val="0000FF"/>
                </a:solidFill>
              </a:rPr>
              <a:t>Page 40</a:t>
            </a:r>
            <a:endParaRPr lang="en-US" sz="96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417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066800"/>
            <a:ext cx="8915400" cy="4864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33375" y="381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11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130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3375" y="381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11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1295400"/>
            <a:ext cx="8963025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0874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3375" y="381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11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" y="1524000"/>
            <a:ext cx="9031705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4634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3375" y="381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11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52600"/>
            <a:ext cx="8804139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7798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12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533650"/>
            <a:ext cx="9448799" cy="4222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72280"/>
            <a:ext cx="5756673" cy="2318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503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12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47364"/>
            <a:ext cx="4495800" cy="1252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828800"/>
            <a:ext cx="8915400" cy="4195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3781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12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11794"/>
            <a:ext cx="4724400" cy="1745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09800"/>
            <a:ext cx="89916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7571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213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4" y="1447800"/>
            <a:ext cx="8963025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858000" y="2819400"/>
            <a:ext cx="251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1. D reminded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48400" y="518160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00FF"/>
                </a:solidFill>
              </a:rPr>
              <a:t>2</a:t>
            </a:r>
            <a:r>
              <a:rPr lang="en-US" sz="2800" dirty="0" smtClean="0">
                <a:solidFill>
                  <a:srgbClr val="0000FF"/>
                </a:solidFill>
              </a:rPr>
              <a:t>. B were allowed</a:t>
            </a:r>
            <a:endParaRPr lang="en-US" sz="28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007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213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709315"/>
            <a:ext cx="29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00FF"/>
                </a:solidFill>
              </a:rPr>
              <a:t>3</a:t>
            </a:r>
            <a:r>
              <a:rPr lang="en-US" sz="2800" dirty="0" smtClean="0">
                <a:solidFill>
                  <a:srgbClr val="0000FF"/>
                </a:solidFill>
              </a:rPr>
              <a:t>. C accustomed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7600" y="75182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4. D is expected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00199"/>
            <a:ext cx="8763000" cy="4267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1950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213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2000" y="4504670"/>
            <a:ext cx="472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00FF"/>
                </a:solidFill>
              </a:rPr>
              <a:t>5</a:t>
            </a:r>
            <a:r>
              <a:rPr lang="en-US" sz="2800" dirty="0" smtClean="0">
                <a:solidFill>
                  <a:srgbClr val="0000FF"/>
                </a:solidFill>
              </a:rPr>
              <a:t>. D must be followed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" y="1600200"/>
            <a:ext cx="5229225" cy="2195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7805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214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709315"/>
            <a:ext cx="29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6. C better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7600" y="75182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7. </a:t>
            </a:r>
            <a:r>
              <a:rPr lang="en-US" sz="2800" dirty="0">
                <a:solidFill>
                  <a:srgbClr val="0000FF"/>
                </a:solidFill>
              </a:rPr>
              <a:t>C</a:t>
            </a:r>
            <a:r>
              <a:rPr lang="en-US" sz="2800" dirty="0" smtClean="0">
                <a:solidFill>
                  <a:srgbClr val="0000FF"/>
                </a:solidFill>
              </a:rPr>
              <a:t> Covered with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1905000"/>
            <a:ext cx="8677275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1207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214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709315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8. D was satisfied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7600" y="75182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9. B burst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447800"/>
            <a:ext cx="6324600" cy="4305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8292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214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709315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10. D cancelled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7600" y="75182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11. C was given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24000"/>
            <a:ext cx="8991600" cy="4525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100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215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709315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12. C data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7600" y="75182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13. C sent to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1" y="1524000"/>
            <a:ext cx="8991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9365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215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709315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14. A taken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29000" y="83820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15. C access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3" y="1752600"/>
            <a:ext cx="8820151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5299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5CAA9-8128-4893-AC8E-DFBCE11AA370}" type="datetime1">
              <a:rPr lang="en-US" smtClean="0"/>
              <a:t>5/28/2021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6065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5079E-80EA-4AE0-B881-3C78B1D4AE49}" type="datetime1">
              <a:rPr lang="en-US" smtClean="0"/>
              <a:t>5/28/2021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124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99633-51DB-489E-B9A9-7F7864BA8C11}" type="datetime1">
              <a:rPr lang="en-US" smtClean="0"/>
              <a:t>5/28/2021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6440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1075" y="-9525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24600" y="783282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Pages 209 and 210</a:t>
            </a:r>
            <a:endParaRPr lang="en-US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810000"/>
            <a:ext cx="35052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12" y="3505200"/>
            <a:ext cx="329565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852189"/>
            <a:ext cx="299085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5" descr="C:\Users\Administrator\Desktop\BAI GIANG ONLINE TU 10 THANG 5\TIENG ANH 3 of 20C1\UNIT 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12" y="852189"/>
            <a:ext cx="2800254" cy="2678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4" name="Picture 6" descr="C:\Users\Administrator\Desktop\BAI GIANG ONLINE TU 10 THANG 5\TIENG ANH 3 of 20C1\UNIT 10 PIC 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462" y="3829395"/>
            <a:ext cx="2671763" cy="238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2251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400" y="1561086"/>
            <a:ext cx="5486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1. gauge </a:t>
            </a:r>
            <a:r>
              <a:rPr lang="en-US" sz="4400" dirty="0" smtClean="0"/>
              <a:t>/</a:t>
            </a:r>
            <a:r>
              <a:rPr lang="en-US" sz="4400" dirty="0" err="1" smtClean="0"/>
              <a:t>ɡeɪdʒ</a:t>
            </a:r>
            <a:r>
              <a:rPr lang="en-US" sz="4400" dirty="0" smtClean="0"/>
              <a:t>/</a:t>
            </a:r>
            <a:r>
              <a:rPr lang="en-US" sz="4400" dirty="0" smtClean="0">
                <a:solidFill>
                  <a:srgbClr val="0000FF"/>
                </a:solidFill>
              </a:rPr>
              <a:t> (n)</a:t>
            </a:r>
            <a:endParaRPr lang="en-US" sz="4400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477" y="2514600"/>
            <a:ext cx="4121648" cy="4121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6052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400" y="1561086"/>
            <a:ext cx="403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2</a:t>
            </a:r>
            <a:r>
              <a:rPr lang="en-US" sz="4400" dirty="0" smtClean="0">
                <a:solidFill>
                  <a:srgbClr val="0000FF"/>
                </a:solidFill>
              </a:rPr>
              <a:t>. </a:t>
            </a:r>
            <a:r>
              <a:rPr lang="en-US" sz="4400" dirty="0">
                <a:solidFill>
                  <a:srgbClr val="0000FF"/>
                </a:solidFill>
              </a:rPr>
              <a:t>t</a:t>
            </a:r>
            <a:r>
              <a:rPr lang="en-US" sz="4400" dirty="0" smtClean="0">
                <a:solidFill>
                  <a:srgbClr val="0000FF"/>
                </a:solidFill>
              </a:rPr>
              <a:t>ank (n)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438400"/>
            <a:ext cx="7898054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904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400" y="1561086"/>
            <a:ext cx="403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3. </a:t>
            </a:r>
            <a:r>
              <a:rPr lang="en-US" sz="4400" dirty="0">
                <a:solidFill>
                  <a:srgbClr val="0000FF"/>
                </a:solidFill>
              </a:rPr>
              <a:t>b</a:t>
            </a:r>
            <a:r>
              <a:rPr lang="en-US" sz="4400" dirty="0" smtClean="0">
                <a:solidFill>
                  <a:srgbClr val="0000FF"/>
                </a:solidFill>
              </a:rPr>
              <a:t>lanket (n)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828800"/>
            <a:ext cx="40386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346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400" y="1561086"/>
            <a:ext cx="403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4</a:t>
            </a:r>
            <a:r>
              <a:rPr lang="en-US" sz="4400" dirty="0" smtClean="0">
                <a:solidFill>
                  <a:srgbClr val="0000FF"/>
                </a:solidFill>
              </a:rPr>
              <a:t>. </a:t>
            </a:r>
            <a:r>
              <a:rPr lang="en-US" sz="4400" dirty="0">
                <a:solidFill>
                  <a:srgbClr val="0000FF"/>
                </a:solidFill>
              </a:rPr>
              <a:t>a</a:t>
            </a:r>
            <a:r>
              <a:rPr lang="en-US" sz="4400" dirty="0" smtClean="0">
                <a:solidFill>
                  <a:srgbClr val="0000FF"/>
                </a:solidFill>
              </a:rPr>
              <a:t>stronaut (n)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457450"/>
            <a:ext cx="6019800" cy="337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8262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400" y="1561086"/>
            <a:ext cx="403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5. </a:t>
            </a:r>
            <a:r>
              <a:rPr lang="en-US" sz="4400" dirty="0">
                <a:solidFill>
                  <a:srgbClr val="0000FF"/>
                </a:solidFill>
              </a:rPr>
              <a:t>r</a:t>
            </a:r>
            <a:r>
              <a:rPr lang="en-US" sz="4400" dirty="0" smtClean="0">
                <a:solidFill>
                  <a:srgbClr val="0000FF"/>
                </a:solidFill>
              </a:rPr>
              <a:t>ocket (n)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2438400"/>
            <a:ext cx="666750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3197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553200" y="1535187"/>
            <a:ext cx="2743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6. land (v)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8" name="AutoShape 2" descr="File:Cathay Pacific 747 Freighter about to land at ANC (6259574186).jpg -  Wikimedia Comm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4" y="1919907"/>
            <a:ext cx="5370357" cy="2521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3614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1075" y="-9525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24600" y="783282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Pages 209 and 210</a:t>
            </a:r>
            <a:endParaRPr lang="en-US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810000"/>
            <a:ext cx="35052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12" y="3505200"/>
            <a:ext cx="329565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852189"/>
            <a:ext cx="299085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5" descr="C:\Users\Administrator\Desktop\BAI GIANG ONLINE TU 10 THANG 5\TIENG ANH 3 of 20C1\UNIT 1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12" y="852189"/>
            <a:ext cx="2800254" cy="2678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4" name="Picture 6" descr="C:\Users\Administrator\Desktop\BAI GIANG ONLINE TU 10 THANG 5\TIENG ANH 3 of 20C1\UNIT 10 PIC 5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462" y="3829395"/>
            <a:ext cx="2671763" cy="238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Track 17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474743" y="18866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810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12413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" grpId="0"/>
      <p:bldP spid="3" grpId="0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6058" y="304800"/>
            <a:ext cx="9282741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PART I Picture </a:t>
            </a:r>
            <a:r>
              <a:rPr lang="en-US" sz="2800" b="1" dirty="0" smtClean="0">
                <a:solidFill>
                  <a:srgbClr val="FF0000"/>
                </a:solidFill>
              </a:rPr>
              <a:t>Description – Answer Key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9" y="828008"/>
            <a:ext cx="299085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5" descr="C:\Users\Administrator\Desktop\BAI GIANG ONLINE TU 10 THANG 5\TIENG ANH 3 of 20C1\UNIT 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96" y="3276600"/>
            <a:ext cx="2800254" cy="2678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2133600"/>
            <a:ext cx="5694426" cy="2005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028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8" y="3964632"/>
            <a:ext cx="3309309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367" y="3154661"/>
            <a:ext cx="289560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80974" y="217480"/>
            <a:ext cx="9206541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PART I Picture </a:t>
            </a:r>
            <a:r>
              <a:rPr lang="en-US" sz="2800" b="1" dirty="0" smtClean="0">
                <a:solidFill>
                  <a:srgbClr val="FF0000"/>
                </a:solidFill>
              </a:rPr>
              <a:t>Description </a:t>
            </a:r>
            <a:r>
              <a:rPr lang="en-US" sz="2800" b="1" dirty="0">
                <a:solidFill>
                  <a:srgbClr val="FF0000"/>
                </a:solidFill>
              </a:rPr>
              <a:t>– Answer </a:t>
            </a:r>
            <a:r>
              <a:rPr lang="en-US" sz="2800" b="1" dirty="0" smtClean="0">
                <a:solidFill>
                  <a:srgbClr val="FF0000"/>
                </a:solidFill>
              </a:rPr>
              <a:t>Key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27654" name="Picture 6" descr="C:\Users\Administrator\Desktop\BAI GIANG ONLINE TU 10 THANG 5\TIENG ANH 3 of 20C1\UNIT 10 PIC 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038600"/>
            <a:ext cx="2671763" cy="238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143000"/>
            <a:ext cx="6172200" cy="2173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0004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1075" y="-9525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24600" y="783282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Pages 209 and 210</a:t>
            </a:r>
            <a:endParaRPr lang="en-US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45244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5800"/>
            <a:ext cx="6191250" cy="6107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Track 17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62800" y="2895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874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413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1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4BCBB-FBD9-4071-A2DC-62FB248F01F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43000" y="926810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3200" b="1" dirty="0" smtClean="0">
                <a:solidFill>
                  <a:srgbClr val="FF0000"/>
                </a:solidFill>
              </a:rPr>
              <a:t>PART II Questions and Responses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198" y="1828800"/>
            <a:ext cx="7583597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981075" y="-9525"/>
            <a:ext cx="8534400" cy="762000"/>
          </a:xfrm>
          <a:prstGeom prst="rect">
            <a:avLst/>
          </a:prstGeom>
        </p:spPr>
        <p:txBody>
          <a:bodyPr bIns="9144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914400"/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UNIT 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9830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210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954095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defTabSz="914400"/>
            <a:r>
              <a:rPr lang="en-US" sz="28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1052214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21468" y="2165206"/>
            <a:ext cx="403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1. </a:t>
            </a:r>
            <a:r>
              <a:rPr lang="en-US" sz="4400" dirty="0">
                <a:solidFill>
                  <a:srgbClr val="0000FF"/>
                </a:solidFill>
              </a:rPr>
              <a:t>c</a:t>
            </a:r>
            <a:r>
              <a:rPr lang="en-US" sz="4400" dirty="0" smtClean="0">
                <a:solidFill>
                  <a:srgbClr val="0000FF"/>
                </a:solidFill>
              </a:rPr>
              <a:t>alculator (n)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738" y="1478363"/>
            <a:ext cx="4465237" cy="446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1936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210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0" y="1014114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42886" y="1945806"/>
            <a:ext cx="49387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2</a:t>
            </a:r>
            <a:r>
              <a:rPr lang="en-US" sz="4400" dirty="0" smtClean="0">
                <a:solidFill>
                  <a:srgbClr val="0000FF"/>
                </a:solidFill>
              </a:rPr>
              <a:t>. </a:t>
            </a:r>
            <a:r>
              <a:rPr lang="en-US" sz="4400" dirty="0">
                <a:solidFill>
                  <a:srgbClr val="0000FF"/>
                </a:solidFill>
              </a:rPr>
              <a:t>p</a:t>
            </a:r>
            <a:r>
              <a:rPr lang="en-US" sz="4400" dirty="0" smtClean="0">
                <a:solidFill>
                  <a:srgbClr val="0000FF"/>
                </a:solidFill>
              </a:rPr>
              <a:t>uffer fish (n)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246793"/>
            <a:ext cx="4800600" cy="954095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defTabSz="914400"/>
            <a:r>
              <a:rPr lang="en-US" sz="28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950" y="2301951"/>
            <a:ext cx="4292665" cy="3333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5704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210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51" y="914400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1450" y="1706016"/>
            <a:ext cx="49387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3. Mars (n)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246793"/>
            <a:ext cx="4800600" cy="954095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defTabSz="914400"/>
            <a:r>
              <a:rPr lang="en-US" sz="28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5018" y="2514600"/>
            <a:ext cx="7276108" cy="4060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7558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210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51" y="914400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1450" y="1706016"/>
            <a:ext cx="49387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4</a:t>
            </a:r>
            <a:r>
              <a:rPr lang="en-US" sz="4400" dirty="0" smtClean="0">
                <a:solidFill>
                  <a:srgbClr val="0000FF"/>
                </a:solidFill>
              </a:rPr>
              <a:t>. </a:t>
            </a:r>
            <a:r>
              <a:rPr lang="en-US" sz="4400" dirty="0">
                <a:solidFill>
                  <a:srgbClr val="0000FF"/>
                </a:solidFill>
              </a:rPr>
              <a:t>t</a:t>
            </a:r>
            <a:r>
              <a:rPr lang="en-US" sz="4400" dirty="0" smtClean="0">
                <a:solidFill>
                  <a:srgbClr val="0000FF"/>
                </a:solidFill>
              </a:rPr>
              <a:t>elescope (n)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246793"/>
            <a:ext cx="4800600" cy="954095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defTabSz="914400"/>
            <a:r>
              <a:rPr lang="en-US" sz="28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743200"/>
            <a:ext cx="4476161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2320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4BCBB-FBD9-4071-A2DC-62FB248F01F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43000" y="926810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3200" b="1" dirty="0" smtClean="0">
                <a:solidFill>
                  <a:srgbClr val="FF0000"/>
                </a:solidFill>
              </a:rPr>
              <a:t>PART II Questions and Responses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198" y="1828800"/>
            <a:ext cx="7583597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981075" y="-9525"/>
            <a:ext cx="8534400" cy="762000"/>
          </a:xfrm>
          <a:prstGeom prst="rect">
            <a:avLst/>
          </a:prstGeom>
        </p:spPr>
        <p:txBody>
          <a:bodyPr bIns="9144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914400"/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UNIT 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pic>
        <p:nvPicPr>
          <p:cNvPr id="2" name="Track 18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96200" y="3714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206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076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4BCBB-FBD9-4071-A2DC-62FB248F01F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1000" y="1295400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3200" b="1" dirty="0" smtClean="0">
                <a:solidFill>
                  <a:srgbClr val="FF0000"/>
                </a:solidFill>
              </a:rPr>
              <a:t>PART II Questions and Responses - Key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981075" y="-9525"/>
            <a:ext cx="8534400" cy="762000"/>
          </a:xfrm>
          <a:prstGeom prst="rect">
            <a:avLst/>
          </a:prstGeom>
        </p:spPr>
        <p:txBody>
          <a:bodyPr bIns="9144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914400"/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UNIT 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pic>
        <p:nvPicPr>
          <p:cNvPr id="2" name="Track 18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076450" y="304800"/>
            <a:ext cx="609600" cy="609600"/>
          </a:xfrm>
          <a:prstGeom prst="rect">
            <a:avLst/>
          </a:prstGeom>
        </p:spPr>
      </p:pic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1" y="2209800"/>
            <a:ext cx="5791199" cy="267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692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076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/>
      <p:bldP spid="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4BCBB-FBD9-4071-A2DC-62FB248F01F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1000" y="103379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2800" b="1" dirty="0" smtClean="0">
                <a:solidFill>
                  <a:srgbClr val="FF0000"/>
                </a:solidFill>
              </a:rPr>
              <a:t>Transcripts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981075" y="-9525"/>
            <a:ext cx="8534400" cy="762000"/>
          </a:xfrm>
          <a:prstGeom prst="rect">
            <a:avLst/>
          </a:prstGeom>
        </p:spPr>
        <p:txBody>
          <a:bodyPr bIns="9144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914400"/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UNIT 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pic>
        <p:nvPicPr>
          <p:cNvPr id="2" name="Track 18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71600" y="3048000"/>
            <a:ext cx="609600" cy="609600"/>
          </a:xfrm>
          <a:prstGeom prst="rect">
            <a:avLst/>
          </a:prstGeom>
        </p:spPr>
      </p:pic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914399"/>
            <a:ext cx="4800600" cy="5292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6683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076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/>
      <p:bldP spid="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6F6C2-1665-4003-B9C7-701FCABCC62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1"/>
          </p:nvPr>
        </p:nvSpPr>
        <p:spPr>
          <a:xfrm>
            <a:off x="1066800" y="1219202"/>
            <a:ext cx="8534400" cy="1723537"/>
          </a:xfrm>
          <a:prstGeom prst="rect">
            <a:avLst/>
          </a:prstGeom>
          <a:noFill/>
        </p:spPr>
        <p:txBody>
          <a:bodyPr wrap="square" lIns="91428" tIns="45714" rIns="91428" bIns="45714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86" indent="0" algn="ctr">
              <a:buNone/>
            </a:pP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86" indent="0" algn="ctr">
              <a:buNone/>
            </a:pPr>
            <a:r>
              <a:rPr lang="en-US" sz="4800" b="1" cap="all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your </a:t>
            </a: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cooperation.</a:t>
            </a:r>
          </a:p>
        </p:txBody>
      </p:sp>
      <p:pic>
        <p:nvPicPr>
          <p:cNvPr id="6146" name="Picture 2" descr="kurumi-chan.4 EN | Anime kawaii, Menina anime, Desenhos de menina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3733802"/>
            <a:ext cx="246697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11293</TotalTime>
  <Words>646</Words>
  <Application>Microsoft Office PowerPoint</Application>
  <PresentationFormat>Custom</PresentationFormat>
  <Paragraphs>226</Paragraphs>
  <Slides>39</Slides>
  <Notes>4</Notes>
  <HiddenSlides>0</HiddenSlides>
  <MMClips>5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Equity</vt:lpstr>
      <vt:lpstr>PowerPoint Presentation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PowerPoint Presentation</vt:lpstr>
      <vt:lpstr>PowerPoint Presentation</vt:lpstr>
      <vt:lpstr>PowerPoint Presentation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PowerPoint Presentation</vt:lpstr>
      <vt:lpstr>PowerPoint Presentation</vt:lpstr>
      <vt:lpstr>UNIT 11: Voice</vt:lpstr>
      <vt:lpstr>PowerPoint Presentation</vt:lpstr>
      <vt:lpstr>UNIT 11: Voice</vt:lpstr>
      <vt:lpstr>UNIT 11: Voice</vt:lpstr>
      <vt:lpstr>UNIT 11: Voice</vt:lpstr>
      <vt:lpstr>UNIT 11: Voice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damin</cp:lastModifiedBy>
  <cp:revision>1313</cp:revision>
  <dcterms:created xsi:type="dcterms:W3CDTF">2017-11-18T13:40:10Z</dcterms:created>
  <dcterms:modified xsi:type="dcterms:W3CDTF">2021-05-28T13:12:51Z</dcterms:modified>
</cp:coreProperties>
</file>