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57" r:id="rId4"/>
    <p:sldId id="258" r:id="rId5"/>
    <p:sldId id="289" r:id="rId6"/>
    <p:sldId id="259" r:id="rId7"/>
    <p:sldId id="260" r:id="rId8"/>
    <p:sldId id="261" r:id="rId9"/>
    <p:sldId id="262" r:id="rId10"/>
    <p:sldId id="263" r:id="rId11"/>
    <p:sldId id="264" r:id="rId12"/>
    <p:sldId id="274" r:id="rId13"/>
    <p:sldId id="275" r:id="rId14"/>
    <p:sldId id="276" r:id="rId15"/>
    <p:sldId id="293" r:id="rId16"/>
    <p:sldId id="290" r:id="rId17"/>
    <p:sldId id="292" r:id="rId18"/>
    <p:sldId id="291" r:id="rId19"/>
    <p:sldId id="267" r:id="rId20"/>
    <p:sldId id="269" r:id="rId21"/>
    <p:sldId id="270" r:id="rId22"/>
    <p:sldId id="271" r:id="rId23"/>
    <p:sldId id="272" r:id="rId24"/>
    <p:sldId id="273" r:id="rId25"/>
    <p:sldId id="281" r:id="rId26"/>
    <p:sldId id="280" r:id="rId27"/>
    <p:sldId id="283" r:id="rId28"/>
    <p:sldId id="285" r:id="rId29"/>
    <p:sldId id="309" r:id="rId30"/>
    <p:sldId id="287" r:id="rId31"/>
    <p:sldId id="294" r:id="rId32"/>
    <p:sldId id="295" r:id="rId33"/>
    <p:sldId id="296" r:id="rId34"/>
    <p:sldId id="297" r:id="rId35"/>
    <p:sldId id="298" r:id="rId36"/>
    <p:sldId id="299" r:id="rId37"/>
    <p:sldId id="300" r:id="rId38"/>
    <p:sldId id="301" r:id="rId39"/>
    <p:sldId id="302" r:id="rId40"/>
    <p:sldId id="303" r:id="rId41"/>
    <p:sldId id="304" r:id="rId42"/>
    <p:sldId id="305" r:id="rId43"/>
    <p:sldId id="307" r:id="rId44"/>
    <p:sldId id="308" r:id="rId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80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178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74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815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8313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148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21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598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174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69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68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91FD7-1864-457A-AAEC-AE0B460FA6B4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1FD454-DA1C-490A-AAED-423315EF1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90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52400"/>
            <a:ext cx="7772400" cy="1470025"/>
          </a:xfrm>
        </p:spPr>
        <p:txBody>
          <a:bodyPr>
            <a:norm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UNIT 12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32657" y="1676400"/>
            <a:ext cx="9144000" cy="2667000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CONJUNCTIONS  </a:t>
            </a:r>
          </a:p>
          <a:p>
            <a:r>
              <a:rPr lang="en-US" sz="6000" b="1" dirty="0" smtClean="0">
                <a:solidFill>
                  <a:srgbClr val="FF0000"/>
                </a:solidFill>
              </a:rPr>
              <a:t>and PREPOSITION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69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2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202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479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605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6153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436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02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356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43998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360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21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45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6078"/>
            <a:ext cx="9143999" cy="3288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114800"/>
            <a:ext cx="9143999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647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7"/>
            <a:ext cx="9144000" cy="2445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38400"/>
            <a:ext cx="91440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95800"/>
            <a:ext cx="9144000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097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9144000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2400"/>
            <a:ext cx="9144000" cy="2895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631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124200"/>
            <a:ext cx="91440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79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31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14438"/>
            <a:ext cx="9143998" cy="2747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2863"/>
            <a:ext cx="9143999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962400"/>
            <a:ext cx="9143999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73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39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05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347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7624"/>
            <a:ext cx="9143999" cy="5510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899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93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40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71600"/>
            <a:ext cx="9144000" cy="326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38675"/>
            <a:ext cx="9144000" cy="1087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26257"/>
            <a:ext cx="9144000" cy="1131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7489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496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5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371600"/>
            <a:ext cx="4537364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13855"/>
            <a:ext cx="9144000" cy="1357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291" y="1371600"/>
            <a:ext cx="4572000" cy="421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291" y="5581650"/>
            <a:ext cx="4599709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62600"/>
            <a:ext cx="4544291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131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4400"/>
            <a:ext cx="9144000" cy="1203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18011"/>
            <a:ext cx="9143999" cy="1310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0782"/>
            <a:ext cx="3733799" cy="893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3429001"/>
            <a:ext cx="9197686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2" y="5562600"/>
            <a:ext cx="9182101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64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28" y="838199"/>
            <a:ext cx="9144000" cy="110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3099"/>
            <a:ext cx="9144000" cy="95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28" y="2895599"/>
            <a:ext cx="9144000" cy="946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71" y="3842471"/>
            <a:ext cx="9144000" cy="958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0599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67399"/>
            <a:ext cx="9144000" cy="990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0"/>
            <a:ext cx="2819400" cy="838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097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133600"/>
            <a:ext cx="3886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0" y="3505200"/>
            <a:ext cx="9144000" cy="1263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1257"/>
            <a:ext cx="9187544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5907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0424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60886" y="2644169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1. C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28229" y="3722914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</a:rPr>
              <a:t>2</a:t>
            </a:r>
            <a:r>
              <a:rPr lang="en-US" sz="4500" b="1" dirty="0" smtClean="0">
                <a:solidFill>
                  <a:srgbClr val="FF0000"/>
                </a:solidFill>
              </a:rPr>
              <a:t>. D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82658" y="515877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3. C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79029" y="594360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4. B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09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0"/>
            <a:ext cx="9601200" cy="716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106885" y="386080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1. C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85114" y="533400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</a:rPr>
              <a:t>2</a:t>
            </a:r>
            <a:r>
              <a:rPr lang="en-US" sz="4500" b="1" dirty="0" smtClean="0">
                <a:solidFill>
                  <a:srgbClr val="FF0000"/>
                </a:solidFill>
              </a:rPr>
              <a:t>. D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16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772400" y="190500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 smtClean="0">
                <a:solidFill>
                  <a:srgbClr val="FF0000"/>
                </a:solidFill>
              </a:rPr>
              <a:t>1. D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43371" y="327660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</a:rPr>
              <a:t>2</a:t>
            </a:r>
            <a:r>
              <a:rPr lang="en-US" sz="4500" b="1" dirty="0" smtClean="0">
                <a:solidFill>
                  <a:srgbClr val="FF0000"/>
                </a:solidFill>
              </a:rPr>
              <a:t>. C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772400" y="406143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</a:rPr>
              <a:t>3</a:t>
            </a:r>
            <a:r>
              <a:rPr lang="en-US" sz="4500" b="1" dirty="0" smtClean="0">
                <a:solidFill>
                  <a:srgbClr val="FF0000"/>
                </a:solidFill>
              </a:rPr>
              <a:t>. C</a:t>
            </a:r>
            <a:endParaRPr lang="en-US" sz="45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772400" y="5029200"/>
            <a:ext cx="13716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500" b="1" dirty="0">
                <a:solidFill>
                  <a:srgbClr val="FF0000"/>
                </a:solidFill>
              </a:rPr>
              <a:t>4</a:t>
            </a:r>
            <a:r>
              <a:rPr lang="en-US" sz="4500" b="1" dirty="0" smtClean="0">
                <a:solidFill>
                  <a:srgbClr val="FF0000"/>
                </a:solidFill>
              </a:rPr>
              <a:t>. D</a:t>
            </a:r>
            <a:endParaRPr lang="en-US" sz="45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41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PART V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657" y="2286000"/>
            <a:ext cx="9144000" cy="1752600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INCOMPLETE SENTENCE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1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76800" y="2057400"/>
            <a:ext cx="1676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1. C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2114" y="4985994"/>
            <a:ext cx="1676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>
                <a:solidFill>
                  <a:srgbClr val="FF0000"/>
                </a:solidFill>
              </a:rPr>
              <a:t>2</a:t>
            </a:r>
            <a:r>
              <a:rPr lang="en-US" sz="6000" b="1" dirty="0" smtClean="0">
                <a:solidFill>
                  <a:srgbClr val="FF0000"/>
                </a:solidFill>
              </a:rPr>
              <a:t>. B</a:t>
            </a:r>
            <a:endParaRPr lang="en-US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0" y="8382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3</a:t>
            </a:r>
            <a:r>
              <a:rPr lang="en-US" sz="5000" b="1" dirty="0" smtClean="0">
                <a:solidFill>
                  <a:srgbClr val="FF0000"/>
                </a:solidFill>
              </a:rPr>
              <a:t>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686" y="3428999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4</a:t>
            </a:r>
            <a:r>
              <a:rPr lang="en-US" sz="5000" b="1" dirty="0" smtClean="0">
                <a:solidFill>
                  <a:srgbClr val="FF0000"/>
                </a:solidFill>
              </a:rPr>
              <a:t>. D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686" y="5486400"/>
            <a:ext cx="144054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5</a:t>
            </a:r>
            <a:r>
              <a:rPr lang="en-US" sz="5000" b="1" dirty="0" smtClean="0">
                <a:solidFill>
                  <a:srgbClr val="FF0000"/>
                </a:solidFill>
              </a:rPr>
              <a:t>. 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78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0" y="8382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7800" y="3380003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7</a:t>
            </a:r>
            <a:r>
              <a:rPr lang="en-US" sz="5000" b="1" dirty="0" smtClean="0">
                <a:solidFill>
                  <a:srgbClr val="FF0000"/>
                </a:solidFill>
              </a:rPr>
              <a:t>.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57800" y="54102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8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926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0" y="8382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9</a:t>
            </a:r>
            <a:r>
              <a:rPr lang="en-US" sz="5000" b="1" dirty="0" smtClean="0">
                <a:solidFill>
                  <a:srgbClr val="FF0000"/>
                </a:solidFill>
              </a:rPr>
              <a:t>.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7800" y="32766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10.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55770" y="5334000"/>
            <a:ext cx="15784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11.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10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0" y="838200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12.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7800" y="2438400"/>
            <a:ext cx="1828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13.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4086" y="4114800"/>
            <a:ext cx="164011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14. </a:t>
            </a:r>
            <a:r>
              <a:rPr lang="en-US" sz="5000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34000" y="5791200"/>
            <a:ext cx="1752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15.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113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7800" y="40386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1.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0" y="56388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2</a:t>
            </a:r>
            <a:r>
              <a:rPr lang="en-US" sz="5000" b="1" dirty="0" smtClean="0">
                <a:solidFill>
                  <a:srgbClr val="FF0000"/>
                </a:solidFill>
              </a:rPr>
              <a:t>. B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88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000" y="1328947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3</a:t>
            </a:r>
            <a:r>
              <a:rPr lang="en-US" sz="5000" b="1" dirty="0" smtClean="0">
                <a:solidFill>
                  <a:srgbClr val="FF0000"/>
                </a:solidFill>
              </a:rPr>
              <a:t>. B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48400" y="4038600"/>
            <a:ext cx="1447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4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76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943600" y="2567226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5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0" y="51816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6</a:t>
            </a:r>
            <a:r>
              <a:rPr lang="en-US" sz="5000" b="1" dirty="0" smtClean="0">
                <a:solidFill>
                  <a:srgbClr val="FF0000"/>
                </a:solidFill>
              </a:rPr>
              <a:t>.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853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37429" y="19050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7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80971" y="43434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8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085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24400" y="3581400"/>
            <a:ext cx="1371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>
                <a:solidFill>
                  <a:srgbClr val="FF0000"/>
                </a:solidFill>
              </a:rPr>
              <a:t>9</a:t>
            </a:r>
            <a:r>
              <a:rPr lang="en-US" sz="5000" b="1" dirty="0" smtClean="0">
                <a:solidFill>
                  <a:srgbClr val="FF0000"/>
                </a:solidFill>
              </a:rPr>
              <a:t>. C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24400" y="5562600"/>
            <a:ext cx="1752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10. C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01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43400" y="1699974"/>
            <a:ext cx="16002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11. A</a:t>
            </a:r>
            <a:endParaRPr lang="en-US" sz="50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43400" y="4191000"/>
            <a:ext cx="1752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0" b="1" dirty="0" smtClean="0">
                <a:solidFill>
                  <a:srgbClr val="FF0000"/>
                </a:solidFill>
              </a:rPr>
              <a:t>12. A</a:t>
            </a:r>
            <a:endParaRPr lang="en-US" sz="5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981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120</Words>
  <Application>Microsoft Office PowerPoint</Application>
  <PresentationFormat>On-screen Show (4:3)</PresentationFormat>
  <Paragraphs>42</Paragraphs>
  <Slides>44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5" baseType="lpstr">
      <vt:lpstr>Office Theme</vt:lpstr>
      <vt:lpstr>UNIT 12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V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damin</dc:creator>
  <cp:lastModifiedBy>damin</cp:lastModifiedBy>
  <cp:revision>18</cp:revision>
  <dcterms:created xsi:type="dcterms:W3CDTF">2021-06-08T03:42:55Z</dcterms:created>
  <dcterms:modified xsi:type="dcterms:W3CDTF">2021-06-08T12:16:26Z</dcterms:modified>
</cp:coreProperties>
</file>