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7" r:id="rId3"/>
    <p:sldId id="260" r:id="rId4"/>
    <p:sldId id="261" r:id="rId5"/>
    <p:sldId id="262" r:id="rId6"/>
    <p:sldId id="263" r:id="rId7"/>
    <p:sldId id="264" r:id="rId8"/>
    <p:sldId id="265" r:id="rId9"/>
    <p:sldId id="266" r:id="rId10"/>
    <p:sldId id="267" r:id="rId11"/>
    <p:sldId id="268" r:id="rId12"/>
    <p:sldId id="269" r:id="rId13"/>
  </p:sldIdLst>
  <p:sldSz cx="12192000" cy="6858000"/>
  <p:notesSz cx="6858000" cy="9144000"/>
  <p:embeddedFontLst>
    <p:embeddedFont>
      <p:font typeface="Tahoma" panose="020B0604030504040204" pitchFamily="34" charset="0"/>
      <p:regular r:id="rId14"/>
      <p:bold r:id="rId15"/>
    </p:embeddedFont>
    <p:embeddedFont>
      <p:font typeface="Calibri" panose="020F0502020204030204" pitchFamily="34" charset="0"/>
      <p:regular r:id="rId16"/>
      <p:bold r:id="rId17"/>
      <p:italic r:id="rId18"/>
      <p:boldItalic r:id="rId19"/>
    </p:embeddedFont>
    <p:embeddedFont>
      <p:font typeface="Calibri Light" panose="020F0302020204030204" pitchFamily="34" charset="0"/>
      <p:regular r:id="rId20"/>
      <p:italic r:id="rId21"/>
    </p:embeddedFont>
  </p:embeddedFontLst>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FF00FF"/>
    <a:srgbClr val="FF0066"/>
    <a:srgbClr val="00B050"/>
    <a:srgbClr val="FFFF00"/>
    <a:srgbClr val="5B9BD5"/>
    <a:srgbClr val="FFC000"/>
    <a:srgbClr val="00FF00"/>
    <a:srgbClr val="0000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12" autoAdjust="0"/>
    <p:restoredTop sz="94660"/>
  </p:normalViewPr>
  <p:slideViewPr>
    <p:cSldViewPr snapToGrid="0">
      <p:cViewPr varScale="1">
        <p:scale>
          <a:sx n="73" d="100"/>
          <a:sy n="73" d="100"/>
        </p:scale>
        <p:origin x="5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5.fntdata"/><Relationship Id="rId3" Type="http://schemas.openxmlformats.org/officeDocument/2006/relationships/slide" Target="slides/slide1.xml"/><Relationship Id="rId21" Type="http://schemas.openxmlformats.org/officeDocument/2006/relationships/font" Target="fonts/font8.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font" Target="fonts/font1.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28/09/2020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49788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28/09/2020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8933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vi-V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BA32C21-FD13-4697-ADCD-F9E33DDFF06F}" type="datetimeFigureOut">
              <a:rPr lang="vi-VN" smtClean="0"/>
              <a:t>28/09/2020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7272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p:cNvSpPr>
            <a:spLocks noGrp="1"/>
          </p:cNvSpPr>
          <p:nvPr>
            <p:ph type="dt" sz="half" idx="10"/>
          </p:nvPr>
        </p:nvSpPr>
        <p:spPr/>
        <p:txBody>
          <a:bodyPr/>
          <a:lstStyle/>
          <a:p>
            <a:fld id="{DBA32C21-FD13-4697-ADCD-F9E33DDFF06F}" type="datetimeFigureOut">
              <a:rPr lang="vi-VN" smtClean="0"/>
              <a:t>28/09/2020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713951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vi-V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p:cNvSpPr>
            <a:spLocks noGrp="1"/>
          </p:cNvSpPr>
          <p:nvPr>
            <p:ph type="dt" sz="half" idx="10"/>
          </p:nvPr>
        </p:nvSpPr>
        <p:spPr/>
        <p:txBody>
          <a:bodyPr/>
          <a:lstStyle/>
          <a:p>
            <a:fld id="{DBA32C21-FD13-4697-ADCD-F9E33DDFF06F}" type="datetimeFigureOut">
              <a:rPr lang="vi-VN" smtClean="0"/>
              <a:t>28/09/2020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0719518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Date Placeholder 2"/>
          <p:cNvSpPr>
            <a:spLocks noGrp="1"/>
          </p:cNvSpPr>
          <p:nvPr>
            <p:ph type="dt" sz="half" idx="10"/>
          </p:nvPr>
        </p:nvSpPr>
        <p:spPr/>
        <p:txBody>
          <a:bodyPr/>
          <a:lstStyle/>
          <a:p>
            <a:fld id="{DBA32C21-FD13-4697-ADCD-F9E33DDFF06F}" type="datetimeFigureOut">
              <a:rPr lang="vi-VN" smtClean="0"/>
              <a:t>28/09/2020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645997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A32C21-FD13-4697-ADCD-F9E33DDFF06F}" type="datetimeFigureOut">
              <a:rPr lang="vi-VN" smtClean="0"/>
              <a:t>28/09/2020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312842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28/09/2020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457913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vi-V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BA32C21-FD13-4697-ADCD-F9E33DDFF06F}" type="datetimeFigureOut">
              <a:rPr lang="vi-VN" smtClean="0"/>
              <a:t>28/09/2020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419136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28/09/2020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2812363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vi-V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10"/>
          </p:nvPr>
        </p:nvSpPr>
        <p:spPr/>
        <p:txBody>
          <a:bodyPr/>
          <a:lstStyle/>
          <a:p>
            <a:fld id="{DBA32C21-FD13-4697-ADCD-F9E33DDFF06F}" type="datetimeFigureOut">
              <a:rPr lang="vi-VN" smtClean="0"/>
              <a:t>28/09/2020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2885D699-091F-4322-9983-565B97A178FD}" type="slidenum">
              <a:rPr lang="vi-VN" smtClean="0"/>
              <a:t>‹#›</a:t>
            </a:fld>
            <a:endParaRPr lang="vi-VN"/>
          </a:p>
        </p:txBody>
      </p:sp>
    </p:spTree>
    <p:extLst>
      <p:ext uri="{BB962C8B-B14F-4D97-AF65-F5344CB8AC3E}">
        <p14:creationId xmlns:p14="http://schemas.microsoft.com/office/powerpoint/2010/main" val="1827764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F0851-4052-4098-998D-FE0A4C19401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16B6FB3-987A-424A-B6AF-EC54B7DACF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AD7C6A-3AFC-490A-A5C0-821BF423FC9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32AA506-B73B-40B0-AEC3-7EA7808EF46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6B305159-5A15-4275-B9B8-2BD0B141DD7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4980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9056C-3107-46F3-BC63-750C7357C82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4AD99D2-C562-458C-893B-BBD7DE83F18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733A82-84CB-4A9B-9F84-413B78FA31B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080F4F22-7333-4F1F-B61A-42897E1C373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5510237-6404-4E67-AB25-EF372BE04A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4276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8FA52-1C58-48F6-B784-73CF1295691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40C9F9-0A55-44B6-BE29-2C34F3E30C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BB5485B-B583-4F31-9BCF-2057780321F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5A8DE39-FFA7-492A-93D5-54CC0BDA67E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50901C15-0BC5-4237-A326-2348B89228B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956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B00B5-5827-4EAD-9697-D7B0113F52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E640D4-65D5-4ED3-98E9-A06E233797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2A511B1-20B4-4E34-B510-E7E1AD7C855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BE0FFA-EECF-45AE-A38C-94D2692F5A6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9DD85F6-31C5-40E1-A14B-77E000E4403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11044E4-B84E-4DA7-847B-7D6975FA33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05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8FBAF-6F0C-46FB-A5D5-B441F587BDA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C06DD2C-9927-493C-8EE8-7451E33B06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04B84D5-80CF-44B5-A597-C4CCF83679E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60F51F5-7AAE-4721-87A9-05F3B39DE5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2CFE5F6-5793-450E-8D14-8BA0C7C94D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53B177-B4A4-442F-B168-E6F927E7390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C085CDE4-67BC-421D-A807-87454B568A8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032A0338-88D7-4735-B961-299B6D0D176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124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94FF-40C6-4AF7-BC50-CDF7D8A217D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86A1BE-5191-4323-8077-7B99C042473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322ABC3A-28E0-4215-B946-0CFA0D6ACB1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AC5EA8FA-A930-4A93-8EF8-08314A0B6F7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91564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97E58A-5914-45F1-8746-2424158074E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651C1CF-89BE-4AB7-A9F5-05FE86717CF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355B275A-5E65-4735-B67B-8A4AD5C968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3416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E6F11-C5CE-4D6A-89BA-DC6B8DD495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33BDB64-CD34-46E8-A7E9-FF1771FDEF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201326C-5462-4081-A4EF-4D5133EE63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26DB90-D806-4D3E-9E20-2CE85DCE4DE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0F42EC2F-BCBD-4742-98A0-FB2258658C5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6990823C-61AC-4357-8D6E-32FAFCC49F4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155782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3B25-817B-42A5-99FA-E2E79BCB0E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3721344-E237-4E2A-86C6-2B6580CC31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A2A4CFF-18E4-444D-8BC7-AD66BA0608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5DFF2F-8217-46E5-B81F-FC3C31BFEB1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E34DD3A-4AC2-42DE-8036-C9C7BF10C6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CDE12075-6069-4D94-BCE6-218E5E8263F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49063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31103-985E-46C6-AAB5-66F167DBB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D49FF3-410C-47BA-AE37-4BB62D8614D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E7D681-2CC1-4FC0-ACE3-F7E143DC342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4633B9AD-2B54-4EC7-9F47-F8641A79C3D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3152B40-D923-4BB5-982C-BB061CA4B58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34429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79E774-E9E6-4D9A-96BE-F38FE4E600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CC7CBBD-0DAF-4ABB-9D73-B1DB4C106F3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41DBB0-0F9A-407C-A826-F21387C99B5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6CD16167-F7A6-4151-B6F1-7B6EA0A31B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111022B7-90F3-42B7-914F-9F7C230783E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987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A32C21-FD13-4697-ADCD-F9E33DDFF06F}" type="datetimeFigureOut">
              <a:rPr lang="vi-VN" smtClean="0"/>
              <a:t>28/09/2020</a:t>
            </a:fld>
            <a:endParaRPr 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85D699-091F-4322-9983-565B97A178FD}" type="slidenum">
              <a:rPr lang="vi-VN" smtClean="0"/>
              <a:t>‹#›</a:t>
            </a:fld>
            <a:endParaRPr lang="vi-VN"/>
          </a:p>
        </p:txBody>
      </p:sp>
    </p:spTree>
    <p:extLst>
      <p:ext uri="{BB962C8B-B14F-4D97-AF65-F5344CB8AC3E}">
        <p14:creationId xmlns:p14="http://schemas.microsoft.com/office/powerpoint/2010/main" val="792148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2000"/>
            <a:lum/>
          </a:blip>
          <a:srcRect/>
          <a:stretch>
            <a:fillRect l="-5000" r="-5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64BAEA-143B-4073-A353-CE8EEFA561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85D6056-3BFD-4B66-B417-64D82C03B7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C3E8072-DBD1-41FB-975A-259BFCCF22D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83900AA-C516-465A-9029-4CF99042D55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9/28/2020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EAA92D8D-5EED-4538-8E28-C2B8041680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C78C9199-42EE-4350-B27A-2EE172D944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B5FEDD-C6A7-4451-8CFF-24F27A8DC68F}"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2553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9.xml"/><Relationship Id="rId1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image" Target="../media/image6.gif"/><Relationship Id="rId2" Type="http://schemas.openxmlformats.org/officeDocument/2006/relationships/audio" Target="../media/media1.wav"/><Relationship Id="rId16" Type="http://schemas.openxmlformats.org/officeDocument/2006/relationships/image" Target="../media/image5.gif"/><Relationship Id="rId1" Type="http://schemas.microsoft.com/office/2007/relationships/media" Target="../media/media1.wav"/><Relationship Id="rId6" Type="http://schemas.openxmlformats.org/officeDocument/2006/relationships/slide" Target="slide2.xml"/><Relationship Id="rId11" Type="http://schemas.openxmlformats.org/officeDocument/2006/relationships/slide" Target="slide7.xml"/><Relationship Id="rId5" Type="http://schemas.openxmlformats.org/officeDocument/2006/relationships/image" Target="../media/image3.png"/><Relationship Id="rId15" Type="http://schemas.openxmlformats.org/officeDocument/2006/relationships/image" Target="../media/image4.gif"/><Relationship Id="rId10" Type="http://schemas.openxmlformats.org/officeDocument/2006/relationships/slide" Target="slide6.xml"/><Relationship Id="rId19" Type="http://schemas.openxmlformats.org/officeDocument/2006/relationships/slide" Target="slide11.xml"/><Relationship Id="rId4" Type="http://schemas.openxmlformats.org/officeDocument/2006/relationships/image" Target="../media/image2.png"/><Relationship Id="rId9" Type="http://schemas.openxmlformats.org/officeDocument/2006/relationships/slide" Target="slide5.xml"/><Relationship Id="rId14" Type="http://schemas.openxmlformats.org/officeDocument/2006/relationships/slide" Target="slide10.xml"/></Relationships>
</file>

<file path=ppt/slides/_rels/slide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62000"/>
            <a:lum/>
          </a:blip>
          <a:srcRect/>
          <a:stretch>
            <a:fillRect t="-6000" b="-6000"/>
          </a:stretch>
        </a:blipFill>
        <a:effectLst/>
      </p:bgPr>
    </p:bg>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30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40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20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10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50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60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70</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80</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6"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7"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8"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9"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10"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1"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2"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3"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4"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402426" y="95110"/>
            <a:ext cx="5121915" cy="1938992"/>
          </a:xfrm>
          <a:prstGeom prst="rect">
            <a:avLst/>
          </a:prstGeom>
          <a:noFill/>
        </p:spPr>
        <p:txBody>
          <a:bodyPr wrap="none" lIns="91440" tIns="45720" rIns="91440" bIns="45720">
            <a:spAutoFit/>
          </a:bodyPr>
          <a:lstStyle/>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6000" b="1" dirty="0">
                <a:ln w="6600">
                  <a:solidFill>
                    <a:schemeClr val="accent2"/>
                  </a:solidFill>
                  <a:prstDash val="solid"/>
                </a:ln>
                <a:solidFill>
                  <a:srgbClr val="FFFF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9"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516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Hiến </a:t>
            </a:r>
            <a:r>
              <a:rPr lang="vi-VN" sz="3200" b="1" dirty="0">
                <a:solidFill>
                  <a:srgbClr val="7030A0"/>
                </a:solidFill>
                <a:latin typeface="Tahoma" panose="020B0604030504040204" pitchFamily="34" charset="0"/>
                <a:ea typeface="Tahoma" panose="020B0604030504040204" pitchFamily="34" charset="0"/>
                <a:cs typeface="Tahoma" panose="020B0604030504040204" pitchFamily="34" charset="0"/>
              </a:rPr>
              <a:t>pháp 2013 quy định, tội nặng nhất </a:t>
            </a: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là?</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Phản</a:t>
            </a:r>
            <a:r>
              <a:rPr lang="en-US"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Tree>
    <p:extLst>
      <p:ext uri="{BB962C8B-B14F-4D97-AF65-F5344CB8AC3E}">
        <p14:creationId xmlns:p14="http://schemas.microsoft.com/office/powerpoint/2010/main" val="235932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200" b="1" dirty="0">
                <a:solidFill>
                  <a:srgbClr val="7030A0"/>
                </a:solidFill>
                <a:latin typeface="+mj-lt"/>
                <a:ea typeface="Tahoma" panose="020B0604030504040204" pitchFamily="34" charset="0"/>
                <a:cs typeface="Tahoma" panose="020B0604030504040204" pitchFamily="34" charset="0"/>
              </a:rPr>
              <a:t>Theo quy định của pháp luật Việt Nam hiện hành, người lao động từ bao nhiêu tuổi trở lên được xem là người lao động và được giao kết hợp đồng lao động?</a:t>
            </a:r>
            <a:endParaRPr kumimoji="0" lang="vi-VN" sz="2200" b="1" i="0" u="none" strike="noStrike" kern="1200" cap="none" spc="0" normalizeH="0" baseline="0" noProof="0" dirty="0">
              <a:ln>
                <a:noFill/>
              </a:ln>
              <a:solidFill>
                <a:srgbClr val="7030A0"/>
              </a:solidFill>
              <a:effectLst/>
              <a:uLnTx/>
              <a:uFillTx/>
              <a:latin typeface="+mj-lt"/>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15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trở</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lên</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14552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ahoma" panose="020B0604030504040204" pitchFamily="34" charset="0"/>
                <a:ea typeface="Tahoma" panose="020B0604030504040204" pitchFamily="34" charset="0"/>
                <a:cs typeface="Tahoma" panose="020B0604030504040204" pitchFamily="34" charset="0"/>
              </a:rPr>
              <a:t>Theo quy định của pháp luật Việt Nam hiện hành, độ tuổi được phép thuê, mướn lao động là?</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18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4860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Theo quy định của Hiến pháp năm 2013: Việc sửa đổi, bổ sung, ban hành Hiến pháp phải </a:t>
            </a:r>
            <a:r>
              <a:rPr lang="vi-VN"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được</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bao</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nhiêu</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số</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đại</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biểu</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Quốc</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hội</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tán</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thành</a:t>
            </a:r>
            <a:r>
              <a:rPr lang="en-US" sz="24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Hai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phần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số</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đại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biểu</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biểu</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quyết</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tán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thành</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6012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Hiến</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pháp</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2013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quy</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định</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của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trung</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thành</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và</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bảo</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vệ</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tổ</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quốc</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Cộng</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hòa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xã</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hội</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chủ</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2400" b="1" dirty="0" err="1">
                <a:solidFill>
                  <a:srgbClr val="7030A0"/>
                </a:solidFill>
                <a:latin typeface="Tahoma" panose="020B0604030504040204" pitchFamily="34" charset="0"/>
                <a:ea typeface="Tahoma" panose="020B0604030504040204" pitchFamily="34" charset="0"/>
                <a:cs typeface="Tahoma" panose="020B0604030504040204" pitchFamily="34" charset="0"/>
              </a:rPr>
              <a:t>Việt</a:t>
            </a:r>
            <a:r>
              <a:rPr lang="en-US" sz="2400" b="1" dirty="0">
                <a:solidFill>
                  <a:srgbClr val="7030A0"/>
                </a:solidFill>
                <a:latin typeface="Tahoma" panose="020B0604030504040204" pitchFamily="34" charset="0"/>
                <a:ea typeface="Tahoma" panose="020B0604030504040204" pitchFamily="34" charset="0"/>
                <a:cs typeface="Tahoma" panose="020B0604030504040204" pitchFamily="34" charset="0"/>
              </a:rPr>
              <a:t> Nam.</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Thiêng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liêng</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646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Hiến pháp 2013 quy định: Công dân Việt Nam từ bao nhiêu tuổi có quyền biểu quyết khi Nhà nước tổ chức trưng cầu dân ý?</a:t>
            </a:r>
            <a:endParaRPr kumimoji="0" lang="vi-VN" sz="24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18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4603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Việt</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Nam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bao</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nhiêu</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phải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thực</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hiện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quân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sự</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rPr>
              <a:t>Từ đủ 18 tuổi đến hết 25 tuổi và đối với công dân được đào tạo trình độ cao đẳng, đại học đến hết 27 tuổi</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08652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Theo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luật</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hôn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nhân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gia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đình</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năm</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2014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độ</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kêt</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hôn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đối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với</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nam</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nữ</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bao</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nhiêu</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Nam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20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trở</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lên</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nữ</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từ</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đủ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18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tuổi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trở</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lên</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435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754743" y="696686"/>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vụ</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thiêng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liêng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của</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công</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rgbClr val="7030A0"/>
                </a:solidFill>
                <a:latin typeface="Tahoma" panose="020B0604030504040204" pitchFamily="34" charset="0"/>
                <a:ea typeface="Tahoma" panose="020B0604030504040204" pitchFamily="34" charset="0"/>
                <a:cs typeface="Tahoma" panose="020B0604030504040204" pitchFamily="34" charset="0"/>
              </a:rPr>
              <a:t>dân</a:t>
            </a:r>
            <a:r>
              <a:rPr lang="en-US" sz="3200" b="1" dirty="0">
                <a:solidFill>
                  <a:srgbClr val="7030A0"/>
                </a:solidFill>
                <a:latin typeface="Tahoma" panose="020B0604030504040204" pitchFamily="34" charset="0"/>
                <a:ea typeface="Tahoma" panose="020B0604030504040204" pitchFamily="34" charset="0"/>
                <a:cs typeface="Tahoma" panose="020B0604030504040204" pitchFamily="34" charset="0"/>
              </a:rPr>
              <a:t> </a:t>
            </a:r>
            <a:r>
              <a:rPr lang="en-US" sz="3200" b="1" dirty="0" err="1" smtClean="0">
                <a:solidFill>
                  <a:srgbClr val="7030A0"/>
                </a:solidFill>
                <a:latin typeface="Tahoma" panose="020B0604030504040204" pitchFamily="34" charset="0"/>
                <a:ea typeface="Tahoma" panose="020B0604030504040204" pitchFamily="34" charset="0"/>
                <a:cs typeface="Tahoma" panose="020B0604030504040204" pitchFamily="34" charset="0"/>
              </a:rPr>
              <a:t>là</a:t>
            </a:r>
            <a:r>
              <a:rPr lang="vi-VN" sz="3200" b="1" dirty="0" smtClean="0">
                <a:solidFill>
                  <a:srgbClr val="7030A0"/>
                </a:solidFill>
                <a:latin typeface="Tahoma" panose="020B0604030504040204" pitchFamily="34" charset="0"/>
                <a:ea typeface="Tahoma" panose="020B0604030504040204" pitchFamily="34" charset="0"/>
                <a:cs typeface="Tahoma" panose="020B0604030504040204" pitchFamily="34" charset="0"/>
              </a:rPr>
              <a:t>?</a:t>
            </a:r>
            <a:endParaRPr kumimoji="0" lang="vi-VN" sz="3200" b="1" i="0" u="none" strike="noStrike" kern="1200" cap="none" spc="0" normalizeH="0" baseline="0" noProof="0" dirty="0">
              <a:ln>
                <a:noFill/>
              </a:ln>
              <a:solidFill>
                <a:srgbClr val="7030A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1299028" y="3156858"/>
            <a:ext cx="9593943" cy="1890111"/>
          </a:xfrm>
          <a:prstGeom prst="snip2DiagRect">
            <a:avLst/>
          </a:prstGeom>
          <a:solidFill>
            <a:srgbClr val="7030A0">
              <a:alpha val="75000"/>
            </a:srgb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Trung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thành</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và</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bảo</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vệ</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tổ</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quốc</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Cộng</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hòa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xã</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hội</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chủ</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nghĩa</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3200" b="1" dirty="0" err="1">
                <a:solidFill>
                  <a:schemeClr val="bg1"/>
                </a:solidFill>
                <a:latin typeface="Tahoma" panose="020B0604030504040204" pitchFamily="34" charset="0"/>
                <a:ea typeface="Tahoma" panose="020B0604030504040204" pitchFamily="34" charset="0"/>
                <a:cs typeface="Tahoma" panose="020B0604030504040204" pitchFamily="34" charset="0"/>
              </a:rPr>
              <a:t>Việt</a:t>
            </a:r>
            <a:r>
              <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rPr>
              <a:t> Nam</a:t>
            </a:r>
            <a:endParaRPr kumimoji="0" lang="vi-VN" sz="3200" b="1" i="0" u="none" strike="noStrike" kern="1200" cap="none" spc="0" normalizeH="0" baseline="0" noProof="0" dirty="0">
              <a:ln>
                <a:noFill/>
              </a:ln>
              <a:solidFill>
                <a:schemeClr val="bg1"/>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rPr>
              <a:t>QUAY VỀ</a:t>
            </a: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97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B1035E-86C1-46B8-8D67-BC8B762D40C1}"/>
              </a:ext>
            </a:extLst>
          </p:cNvPr>
          <p:cNvSpPr/>
          <p:nvPr/>
        </p:nvSpPr>
        <p:spPr>
          <a:xfrm>
            <a:off x="0" y="2136338"/>
            <a:ext cx="12192000" cy="175432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ĐĂNG KÝ TRỢ GIẢNG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GẮN KẾT CỘNG ĐỒNG GIÁO VIÊN</a:t>
            </a:r>
          </a:p>
        </p:txBody>
      </p:sp>
    </p:spTree>
    <p:extLst>
      <p:ext uri="{BB962C8B-B14F-4D97-AF65-F5344CB8AC3E}">
        <p14:creationId xmlns:p14="http://schemas.microsoft.com/office/powerpoint/2010/main" val="36945922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TotalTime>
  <Words>344</Words>
  <Application>Microsoft Office PowerPoint</Application>
  <PresentationFormat>Widescreen</PresentationFormat>
  <Paragraphs>49</Paragraphs>
  <Slides>11</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Tahoma</vt:lpstr>
      <vt:lpstr>Times New Roman</vt:lpstr>
      <vt:lpstr>Calibri</vt:lpstr>
      <vt:lpstr>Calibri Light</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Vo Van Xin Em</dc:creator>
  <cp:lastModifiedBy>Admin</cp:lastModifiedBy>
  <cp:revision>28</cp:revision>
  <dcterms:created xsi:type="dcterms:W3CDTF">2018-07-11T14:54:56Z</dcterms:created>
  <dcterms:modified xsi:type="dcterms:W3CDTF">2020-09-28T02:27:09Z</dcterms:modified>
</cp:coreProperties>
</file>