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9" r:id="rId2"/>
  </p:sldMasterIdLst>
  <p:notesMasterIdLst>
    <p:notesMasterId r:id="rId48"/>
  </p:notesMasterIdLst>
  <p:sldIdLst>
    <p:sldId id="267" r:id="rId3"/>
    <p:sldId id="268" r:id="rId4"/>
    <p:sldId id="269" r:id="rId5"/>
    <p:sldId id="270" r:id="rId6"/>
    <p:sldId id="272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2" r:id="rId15"/>
    <p:sldId id="316" r:id="rId16"/>
    <p:sldId id="283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4" r:id="rId46"/>
    <p:sldId id="315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579" autoAdjust="0"/>
  </p:normalViewPr>
  <p:slideViewPr>
    <p:cSldViewPr>
      <p:cViewPr>
        <p:scale>
          <a:sx n="107" d="100"/>
          <a:sy n="107" d="100"/>
        </p:scale>
        <p:origin x="-754" y="2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857E08-8152-4501-A11C-7BFE12146924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vi-VN"/>
        </a:p>
      </dgm:t>
    </dgm:pt>
    <dgm:pt modelId="{3DE310D8-DBB0-4052-90A6-6F2DB35FBD09}">
      <dgm:prSet phldrT="[Text]"/>
      <dgm:spPr>
        <a:solidFill>
          <a:schemeClr val="accent3">
            <a:lumMod val="20000"/>
            <a:lumOff val="80000"/>
          </a:schemeClr>
        </a:solidFill>
        <a:ln>
          <a:solidFill>
            <a:srgbClr val="3333FF"/>
          </a:solidFill>
        </a:ln>
      </dgm:spPr>
      <dgm:t>
        <a:bodyPr/>
        <a:lstStyle/>
        <a:p>
          <a:r>
            <a:rPr lang="vi-VN" dirty="0" smtClean="0">
              <a:solidFill>
                <a:schemeClr val="tx1"/>
              </a:solidFill>
            </a:rPr>
            <a:t>- Ăn thức ăn bị nhiễm bẩn.</a:t>
          </a:r>
        </a:p>
        <a:p>
          <a:r>
            <a:rPr lang="vi-VN" dirty="0" smtClean="0">
              <a:solidFill>
                <a:schemeClr val="tx1"/>
              </a:solidFill>
            </a:rPr>
            <a:t>- Uống nước bị ô nhiễm</a:t>
          </a:r>
          <a:endParaRPr lang="vi-VN" dirty="0">
            <a:solidFill>
              <a:schemeClr val="tx1"/>
            </a:solidFill>
          </a:endParaRPr>
        </a:p>
      </dgm:t>
    </dgm:pt>
    <dgm:pt modelId="{8D7B0C8A-01B5-4B15-81BD-3FBDBCF4C2A5}" type="parTrans" cxnId="{AC5C791B-55B2-439E-BD3C-257DDF4FD5A6}">
      <dgm:prSet/>
      <dgm:spPr/>
      <dgm:t>
        <a:bodyPr/>
        <a:lstStyle/>
        <a:p>
          <a:endParaRPr lang="vi-VN"/>
        </a:p>
      </dgm:t>
    </dgm:pt>
    <dgm:pt modelId="{AD87706D-C5D0-4B08-A432-C7517B4DED84}" type="sibTrans" cxnId="{AC5C791B-55B2-439E-BD3C-257DDF4FD5A6}">
      <dgm:prSet/>
      <dgm:spPr/>
      <dgm:t>
        <a:bodyPr/>
        <a:lstStyle/>
        <a:p>
          <a:endParaRPr lang="vi-VN"/>
        </a:p>
      </dgm:t>
    </dgm:pt>
    <dgm:pt modelId="{20706BE1-7F58-47A8-A19B-66EE913DC9C1}">
      <dgm:prSet phldrT="[Text]"/>
      <dgm:spPr>
        <a:solidFill>
          <a:schemeClr val="accent5">
            <a:lumMod val="40000"/>
            <a:lumOff val="60000"/>
          </a:schemeClr>
        </a:solidFill>
        <a:ln>
          <a:solidFill>
            <a:srgbClr val="00B0F0"/>
          </a:solidFill>
        </a:ln>
      </dgm:spPr>
      <dgm:t>
        <a:bodyPr/>
        <a:lstStyle/>
        <a:p>
          <a:r>
            <a:rPr lang="vi-VN" dirty="0" smtClean="0">
              <a:solidFill>
                <a:schemeClr val="tx1"/>
              </a:solidFill>
            </a:rPr>
            <a:t>- Tiếp xúc với hóa chất, nước hoặc không khí nhiễm bẩn hóa chất.</a:t>
          </a:r>
          <a:endParaRPr lang="vi-VN" dirty="0">
            <a:solidFill>
              <a:schemeClr val="tx1"/>
            </a:solidFill>
          </a:endParaRPr>
        </a:p>
      </dgm:t>
    </dgm:pt>
    <dgm:pt modelId="{9D81D48D-1E57-42DA-83B3-514027D494DD}" type="parTrans" cxnId="{5E79EA6E-8AE8-4530-AB1A-D76CBB414066}">
      <dgm:prSet/>
      <dgm:spPr/>
      <dgm:t>
        <a:bodyPr/>
        <a:lstStyle/>
        <a:p>
          <a:endParaRPr lang="vi-VN"/>
        </a:p>
      </dgm:t>
    </dgm:pt>
    <dgm:pt modelId="{380C61B6-E195-4E0C-9848-5E563AD927B8}" type="sibTrans" cxnId="{5E79EA6E-8AE8-4530-AB1A-D76CBB414066}">
      <dgm:prSet/>
      <dgm:spPr/>
      <dgm:t>
        <a:bodyPr/>
        <a:lstStyle/>
        <a:p>
          <a:endParaRPr lang="vi-VN"/>
        </a:p>
      </dgm:t>
    </dgm:pt>
    <dgm:pt modelId="{58594A8A-3278-40D4-AAE8-D633A32DBD36}">
      <dgm:prSet phldrT="[Text]" custT="1"/>
      <dgm:spPr>
        <a:solidFill>
          <a:srgbClr val="CCFFFF"/>
        </a:solidFill>
        <a:ln>
          <a:solidFill>
            <a:schemeClr val="tx1">
              <a:lumMod val="60000"/>
              <a:lumOff val="40000"/>
            </a:schemeClr>
          </a:solidFill>
        </a:ln>
        <a:scene3d>
          <a:camera prst="orthographicFront"/>
          <a:lightRig rig="threePt" dir="t"/>
        </a:scene3d>
        <a:sp3d extrusionH="76200">
          <a:extrusionClr>
            <a:schemeClr val="tx1">
              <a:lumMod val="40000"/>
              <a:lumOff val="60000"/>
            </a:schemeClr>
          </a:extrusionClr>
        </a:sp3d>
      </dgm:spPr>
      <dgm:t>
        <a:bodyPr/>
        <a:lstStyle/>
        <a:p>
          <a:r>
            <a:rPr lang="vi-VN" sz="2200" dirty="0" smtClean="0">
              <a:solidFill>
                <a:schemeClr val="tx1"/>
              </a:solidFill>
            </a:rPr>
            <a:t>- Xăng, dầu ....</a:t>
          </a:r>
        </a:p>
        <a:p>
          <a:r>
            <a:rPr lang="vi-VN" sz="2200" dirty="0" smtClean="0">
              <a:solidFill>
                <a:schemeClr val="tx1"/>
              </a:solidFill>
            </a:rPr>
            <a:t>- Khí độc, bụi, SO</a:t>
          </a:r>
          <a:r>
            <a:rPr lang="vi-VN" sz="2200" baseline="-25000" dirty="0" smtClean="0">
              <a:solidFill>
                <a:schemeClr val="tx1"/>
              </a:solidFill>
            </a:rPr>
            <a:t>2</a:t>
          </a:r>
          <a:r>
            <a:rPr lang="vi-VN" sz="2200" dirty="0" smtClean="0">
              <a:solidFill>
                <a:schemeClr val="tx1"/>
              </a:solidFill>
            </a:rPr>
            <a:t>, CO,Pg, NO</a:t>
          </a:r>
          <a:r>
            <a:rPr lang="vi-VN" sz="2200" baseline="-25000" dirty="0" smtClean="0">
              <a:solidFill>
                <a:schemeClr val="tx1"/>
              </a:solidFill>
            </a:rPr>
            <a:t>2, </a:t>
          </a:r>
          <a:r>
            <a:rPr lang="vi-VN" sz="2200" dirty="0" smtClean="0">
              <a:solidFill>
                <a:schemeClr val="tx1"/>
              </a:solidFill>
            </a:rPr>
            <a:t>Cl .... </a:t>
          </a:r>
          <a:endParaRPr lang="vi-VN" sz="2200" baseline="-25000" dirty="0" smtClean="0">
            <a:solidFill>
              <a:schemeClr val="tx1"/>
            </a:solidFill>
          </a:endParaRPr>
        </a:p>
        <a:p>
          <a:r>
            <a:rPr lang="vi-VN" sz="2200" baseline="0" dirty="0" smtClean="0">
              <a:solidFill>
                <a:schemeClr val="tx1"/>
              </a:solidFill>
            </a:rPr>
            <a:t>- NaOH, Toluen, Crom...</a:t>
          </a:r>
          <a:endParaRPr lang="vi-VN" sz="2200" baseline="0" dirty="0">
            <a:solidFill>
              <a:schemeClr val="tx1"/>
            </a:solidFill>
          </a:endParaRPr>
        </a:p>
      </dgm:t>
    </dgm:pt>
    <dgm:pt modelId="{F4162043-8994-4F51-A39A-FB1F6A4B1C51}" type="sibTrans" cxnId="{D3435CF3-62BE-45D1-83A5-7ECA1C98273A}">
      <dgm:prSet/>
      <dgm:spPr/>
      <dgm:t>
        <a:bodyPr/>
        <a:lstStyle/>
        <a:p>
          <a:endParaRPr lang="vi-VN"/>
        </a:p>
      </dgm:t>
    </dgm:pt>
    <dgm:pt modelId="{0DC2C143-0779-4143-BAD3-4F5198FA3542}" type="parTrans" cxnId="{D3435CF3-62BE-45D1-83A5-7ECA1C98273A}">
      <dgm:prSet/>
      <dgm:spPr/>
      <dgm:t>
        <a:bodyPr/>
        <a:lstStyle/>
        <a:p>
          <a:endParaRPr lang="vi-VN"/>
        </a:p>
      </dgm:t>
    </dgm:pt>
    <dgm:pt modelId="{0700D225-DD84-40D6-9C66-5F712D044D03}" type="pres">
      <dgm:prSet presAssocID="{41857E08-8152-4501-A11C-7BFE1214692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vi-VN"/>
        </a:p>
      </dgm:t>
    </dgm:pt>
    <dgm:pt modelId="{02EC08D4-9F37-425D-ABBD-10E7963E8F82}" type="pres">
      <dgm:prSet presAssocID="{41857E08-8152-4501-A11C-7BFE12146924}" presName="Name1" presStyleCnt="0"/>
      <dgm:spPr/>
    </dgm:pt>
    <dgm:pt modelId="{15530C88-3139-4922-AB35-1B1BFE195DEC}" type="pres">
      <dgm:prSet presAssocID="{41857E08-8152-4501-A11C-7BFE12146924}" presName="cycle" presStyleCnt="0"/>
      <dgm:spPr/>
    </dgm:pt>
    <dgm:pt modelId="{C2ACDDB7-891D-4A5F-A46B-DB4ADD89424E}" type="pres">
      <dgm:prSet presAssocID="{41857E08-8152-4501-A11C-7BFE12146924}" presName="srcNode" presStyleLbl="node1" presStyleIdx="0" presStyleCnt="3"/>
      <dgm:spPr/>
    </dgm:pt>
    <dgm:pt modelId="{FD3AE44C-2BAF-44A7-8430-BB594A560524}" type="pres">
      <dgm:prSet presAssocID="{41857E08-8152-4501-A11C-7BFE12146924}" presName="conn" presStyleLbl="parChTrans1D2" presStyleIdx="0" presStyleCnt="1"/>
      <dgm:spPr/>
      <dgm:t>
        <a:bodyPr/>
        <a:lstStyle/>
        <a:p>
          <a:endParaRPr lang="vi-VN"/>
        </a:p>
      </dgm:t>
    </dgm:pt>
    <dgm:pt modelId="{47EAB069-889F-4A42-965E-71FBBD43EDEE}" type="pres">
      <dgm:prSet presAssocID="{41857E08-8152-4501-A11C-7BFE12146924}" presName="extraNode" presStyleLbl="node1" presStyleIdx="0" presStyleCnt="3"/>
      <dgm:spPr/>
    </dgm:pt>
    <dgm:pt modelId="{867D6D08-47E8-4360-9B7D-49AF7CA0E89F}" type="pres">
      <dgm:prSet presAssocID="{41857E08-8152-4501-A11C-7BFE12146924}" presName="dstNode" presStyleLbl="node1" presStyleIdx="0" presStyleCnt="3"/>
      <dgm:spPr/>
    </dgm:pt>
    <dgm:pt modelId="{6E654C92-4069-4095-B742-B83C129FD152}" type="pres">
      <dgm:prSet presAssocID="{58594A8A-3278-40D4-AAE8-D633A32DBD36}" presName="text_1" presStyleLbl="node1" presStyleIdx="0" presStyleCnt="3" custScaleY="162500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C4628C14-40F0-4F38-A7B3-DED7FC83DCB9}" type="pres">
      <dgm:prSet presAssocID="{58594A8A-3278-40D4-AAE8-D633A32DBD36}" presName="accent_1" presStyleCnt="0"/>
      <dgm:spPr/>
    </dgm:pt>
    <dgm:pt modelId="{C14492B1-CEB3-4653-B75C-33639C9F9509}" type="pres">
      <dgm:prSet presAssocID="{58594A8A-3278-40D4-AAE8-D633A32DBD36}" presName="accentRepeatNode" presStyleLbl="solidFgAcc1" presStyleIdx="0" presStyleCnt="3"/>
      <dgm:spPr>
        <a:solidFill>
          <a:schemeClr val="accent6">
            <a:lumMod val="20000"/>
            <a:lumOff val="80000"/>
          </a:schemeClr>
        </a:solidFill>
        <a:ln>
          <a:solidFill>
            <a:srgbClr val="92D050"/>
          </a:solidFill>
        </a:ln>
      </dgm:spPr>
      <dgm:t>
        <a:bodyPr/>
        <a:lstStyle/>
        <a:p>
          <a:endParaRPr lang="vi-VN"/>
        </a:p>
      </dgm:t>
    </dgm:pt>
    <dgm:pt modelId="{A62DCB0F-E057-4865-97C4-A36F523C5697}" type="pres">
      <dgm:prSet presAssocID="{3DE310D8-DBB0-4052-90A6-6F2DB35FBD09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85044767-ABD3-4963-9949-0FA8E8383FB8}" type="pres">
      <dgm:prSet presAssocID="{3DE310D8-DBB0-4052-90A6-6F2DB35FBD09}" presName="accent_2" presStyleCnt="0"/>
      <dgm:spPr/>
    </dgm:pt>
    <dgm:pt modelId="{4FA32A2A-4370-4EF8-9D36-988E0FB47DA1}" type="pres">
      <dgm:prSet presAssocID="{3DE310D8-DBB0-4052-90A6-6F2DB35FBD09}" presName="accentRepeatNode" presStyleLbl="solidFgAcc1" presStyleIdx="1" presStyleCnt="3"/>
      <dgm:spPr>
        <a:solidFill>
          <a:srgbClr val="F6D8B8"/>
        </a:solidFill>
        <a:ln>
          <a:solidFill>
            <a:srgbClr val="92D050"/>
          </a:solidFill>
        </a:ln>
      </dgm:spPr>
      <dgm:t>
        <a:bodyPr/>
        <a:lstStyle/>
        <a:p>
          <a:endParaRPr lang="vi-VN"/>
        </a:p>
      </dgm:t>
    </dgm:pt>
    <dgm:pt modelId="{B09DC8D6-1393-4F86-BB4D-6FBB17BC2E87}" type="pres">
      <dgm:prSet presAssocID="{20706BE1-7F58-47A8-A19B-66EE913DC9C1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457CB10E-0B39-4856-A8BD-B7066F40B0CD}" type="pres">
      <dgm:prSet presAssocID="{20706BE1-7F58-47A8-A19B-66EE913DC9C1}" presName="accent_3" presStyleCnt="0"/>
      <dgm:spPr/>
    </dgm:pt>
    <dgm:pt modelId="{96F3A2F0-C4A6-4CD7-8693-731C463DE0CA}" type="pres">
      <dgm:prSet presAssocID="{20706BE1-7F58-47A8-A19B-66EE913DC9C1}" presName="accentRepeatNode" presStyleLbl="solidFgAcc1" presStyleIdx="2" presStyleCnt="3"/>
      <dgm:spPr>
        <a:solidFill>
          <a:srgbClr val="C4E59F"/>
        </a:solidFill>
        <a:ln>
          <a:solidFill>
            <a:srgbClr val="92D050"/>
          </a:solidFill>
        </a:ln>
      </dgm:spPr>
      <dgm:t>
        <a:bodyPr/>
        <a:lstStyle/>
        <a:p>
          <a:endParaRPr lang="vi-VN"/>
        </a:p>
      </dgm:t>
    </dgm:pt>
  </dgm:ptLst>
  <dgm:cxnLst>
    <dgm:cxn modelId="{6C6AF115-C2EA-46FC-A12C-D40B84007C6C}" type="presOf" srcId="{58594A8A-3278-40D4-AAE8-D633A32DBD36}" destId="{6E654C92-4069-4095-B742-B83C129FD152}" srcOrd="0" destOrd="0" presId="urn:microsoft.com/office/officeart/2008/layout/VerticalCurvedList"/>
    <dgm:cxn modelId="{3FA4933F-A987-4A45-971D-BFC7D14968FA}" type="presOf" srcId="{3DE310D8-DBB0-4052-90A6-6F2DB35FBD09}" destId="{A62DCB0F-E057-4865-97C4-A36F523C5697}" srcOrd="0" destOrd="0" presId="urn:microsoft.com/office/officeart/2008/layout/VerticalCurvedList"/>
    <dgm:cxn modelId="{0E3E19E0-875B-4F3A-963B-7126CD495190}" type="presOf" srcId="{41857E08-8152-4501-A11C-7BFE12146924}" destId="{0700D225-DD84-40D6-9C66-5F712D044D03}" srcOrd="0" destOrd="0" presId="urn:microsoft.com/office/officeart/2008/layout/VerticalCurvedList"/>
    <dgm:cxn modelId="{635A9AC2-DC1D-4113-B17E-727B3D8CBCC1}" type="presOf" srcId="{F4162043-8994-4F51-A39A-FB1F6A4B1C51}" destId="{FD3AE44C-2BAF-44A7-8430-BB594A560524}" srcOrd="0" destOrd="0" presId="urn:microsoft.com/office/officeart/2008/layout/VerticalCurvedList"/>
    <dgm:cxn modelId="{D3435CF3-62BE-45D1-83A5-7ECA1C98273A}" srcId="{41857E08-8152-4501-A11C-7BFE12146924}" destId="{58594A8A-3278-40D4-AAE8-D633A32DBD36}" srcOrd="0" destOrd="0" parTransId="{0DC2C143-0779-4143-BAD3-4F5198FA3542}" sibTransId="{F4162043-8994-4F51-A39A-FB1F6A4B1C51}"/>
    <dgm:cxn modelId="{5E79EA6E-8AE8-4530-AB1A-D76CBB414066}" srcId="{41857E08-8152-4501-A11C-7BFE12146924}" destId="{20706BE1-7F58-47A8-A19B-66EE913DC9C1}" srcOrd="2" destOrd="0" parTransId="{9D81D48D-1E57-42DA-83B3-514027D494DD}" sibTransId="{380C61B6-E195-4E0C-9848-5E563AD927B8}"/>
    <dgm:cxn modelId="{AC5C791B-55B2-439E-BD3C-257DDF4FD5A6}" srcId="{41857E08-8152-4501-A11C-7BFE12146924}" destId="{3DE310D8-DBB0-4052-90A6-6F2DB35FBD09}" srcOrd="1" destOrd="0" parTransId="{8D7B0C8A-01B5-4B15-81BD-3FBDBCF4C2A5}" sibTransId="{AD87706D-C5D0-4B08-A432-C7517B4DED84}"/>
    <dgm:cxn modelId="{52F6D150-2624-4D69-AAAF-EE3081EA0AB9}" type="presOf" srcId="{20706BE1-7F58-47A8-A19B-66EE913DC9C1}" destId="{B09DC8D6-1393-4F86-BB4D-6FBB17BC2E87}" srcOrd="0" destOrd="0" presId="urn:microsoft.com/office/officeart/2008/layout/VerticalCurvedList"/>
    <dgm:cxn modelId="{168A3A3D-AB42-4385-AC44-2077AA68EC6C}" type="presParOf" srcId="{0700D225-DD84-40D6-9C66-5F712D044D03}" destId="{02EC08D4-9F37-425D-ABBD-10E7963E8F82}" srcOrd="0" destOrd="0" presId="urn:microsoft.com/office/officeart/2008/layout/VerticalCurvedList"/>
    <dgm:cxn modelId="{0C271D22-C570-4CFE-988F-8727EC5130BD}" type="presParOf" srcId="{02EC08D4-9F37-425D-ABBD-10E7963E8F82}" destId="{15530C88-3139-4922-AB35-1B1BFE195DEC}" srcOrd="0" destOrd="0" presId="urn:microsoft.com/office/officeart/2008/layout/VerticalCurvedList"/>
    <dgm:cxn modelId="{A2576E43-DCDB-4AAB-9127-06E50657E74D}" type="presParOf" srcId="{15530C88-3139-4922-AB35-1B1BFE195DEC}" destId="{C2ACDDB7-891D-4A5F-A46B-DB4ADD89424E}" srcOrd="0" destOrd="0" presId="urn:microsoft.com/office/officeart/2008/layout/VerticalCurvedList"/>
    <dgm:cxn modelId="{27FAAEAD-61D9-4A85-894F-3F6936030E05}" type="presParOf" srcId="{15530C88-3139-4922-AB35-1B1BFE195DEC}" destId="{FD3AE44C-2BAF-44A7-8430-BB594A560524}" srcOrd="1" destOrd="0" presId="urn:microsoft.com/office/officeart/2008/layout/VerticalCurvedList"/>
    <dgm:cxn modelId="{5376C34E-2633-492E-A44D-DEC3F4C017B3}" type="presParOf" srcId="{15530C88-3139-4922-AB35-1B1BFE195DEC}" destId="{47EAB069-889F-4A42-965E-71FBBD43EDEE}" srcOrd="2" destOrd="0" presId="urn:microsoft.com/office/officeart/2008/layout/VerticalCurvedList"/>
    <dgm:cxn modelId="{938D081A-C56A-44FC-BFB7-D5EE73F3597E}" type="presParOf" srcId="{15530C88-3139-4922-AB35-1B1BFE195DEC}" destId="{867D6D08-47E8-4360-9B7D-49AF7CA0E89F}" srcOrd="3" destOrd="0" presId="urn:microsoft.com/office/officeart/2008/layout/VerticalCurvedList"/>
    <dgm:cxn modelId="{7A95FFF5-07EA-4AE7-8835-0FA4D2610FD4}" type="presParOf" srcId="{02EC08D4-9F37-425D-ABBD-10E7963E8F82}" destId="{6E654C92-4069-4095-B742-B83C129FD152}" srcOrd="1" destOrd="0" presId="urn:microsoft.com/office/officeart/2008/layout/VerticalCurvedList"/>
    <dgm:cxn modelId="{88277F2F-748F-425B-A21C-89D9CF85E8A1}" type="presParOf" srcId="{02EC08D4-9F37-425D-ABBD-10E7963E8F82}" destId="{C4628C14-40F0-4F38-A7B3-DED7FC83DCB9}" srcOrd="2" destOrd="0" presId="urn:microsoft.com/office/officeart/2008/layout/VerticalCurvedList"/>
    <dgm:cxn modelId="{61287249-F963-4AFB-86A4-D97DBA20572E}" type="presParOf" srcId="{C4628C14-40F0-4F38-A7B3-DED7FC83DCB9}" destId="{C14492B1-CEB3-4653-B75C-33639C9F9509}" srcOrd="0" destOrd="0" presId="urn:microsoft.com/office/officeart/2008/layout/VerticalCurvedList"/>
    <dgm:cxn modelId="{D3C466CB-C961-402C-991B-518C76222DA5}" type="presParOf" srcId="{02EC08D4-9F37-425D-ABBD-10E7963E8F82}" destId="{A62DCB0F-E057-4865-97C4-A36F523C5697}" srcOrd="3" destOrd="0" presId="urn:microsoft.com/office/officeart/2008/layout/VerticalCurvedList"/>
    <dgm:cxn modelId="{C5DDC492-DD60-43D2-8BA4-97263E53D4DA}" type="presParOf" srcId="{02EC08D4-9F37-425D-ABBD-10E7963E8F82}" destId="{85044767-ABD3-4963-9949-0FA8E8383FB8}" srcOrd="4" destOrd="0" presId="urn:microsoft.com/office/officeart/2008/layout/VerticalCurvedList"/>
    <dgm:cxn modelId="{2D0E1CD9-75E1-4609-B51F-08BDD4CC03B9}" type="presParOf" srcId="{85044767-ABD3-4963-9949-0FA8E8383FB8}" destId="{4FA32A2A-4370-4EF8-9D36-988E0FB47DA1}" srcOrd="0" destOrd="0" presId="urn:microsoft.com/office/officeart/2008/layout/VerticalCurvedList"/>
    <dgm:cxn modelId="{781D2368-91DF-4BD2-978B-3EC0CB0BB0CF}" type="presParOf" srcId="{02EC08D4-9F37-425D-ABBD-10E7963E8F82}" destId="{B09DC8D6-1393-4F86-BB4D-6FBB17BC2E87}" srcOrd="5" destOrd="0" presId="urn:microsoft.com/office/officeart/2008/layout/VerticalCurvedList"/>
    <dgm:cxn modelId="{DE29CA43-C0F0-4068-A875-282D98A80E4B}" type="presParOf" srcId="{02EC08D4-9F37-425D-ABBD-10E7963E8F82}" destId="{457CB10E-0B39-4856-A8BD-B7066F40B0CD}" srcOrd="6" destOrd="0" presId="urn:microsoft.com/office/officeart/2008/layout/VerticalCurvedList"/>
    <dgm:cxn modelId="{1D8A0966-4AEB-4E50-9C3D-E14E5C20ECC7}" type="presParOf" srcId="{457CB10E-0B39-4856-A8BD-B7066F40B0CD}" destId="{96F3A2F0-C4A6-4CD7-8693-731C463DE0C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6A001E-2E8B-475C-B4CD-33C98E6C3D57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vi-VN"/>
        </a:p>
      </dgm:t>
    </dgm:pt>
    <dgm:pt modelId="{9E97E2D1-8D4B-449A-9A48-2694A92A4C2C}">
      <dgm:prSet phldrT="[Text]" custT="1"/>
      <dgm:spPr>
        <a:solidFill>
          <a:schemeClr val="accent6">
            <a:lumMod val="90000"/>
          </a:schemeClr>
        </a:solidFill>
        <a:ln>
          <a:solidFill>
            <a:schemeClr val="accent6">
              <a:lumMod val="25000"/>
            </a:schemeClr>
          </a:solidFill>
        </a:ln>
      </dgm:spPr>
      <dgm:t>
        <a:bodyPr/>
        <a:lstStyle/>
        <a:p>
          <a:r>
            <a:rPr lang="vi-VN" sz="2400" b="1" spc="-20" dirty="0" smtClean="0">
              <a:solidFill>
                <a:schemeClr val="tx1"/>
              </a:solidFill>
              <a:latin typeface="+mn-lt"/>
            </a:rPr>
            <a:t>Thay thế</a:t>
          </a:r>
          <a:endParaRPr lang="vi-VN" sz="2400" dirty="0">
            <a:solidFill>
              <a:schemeClr val="tx1"/>
            </a:solidFill>
          </a:endParaRPr>
        </a:p>
      </dgm:t>
    </dgm:pt>
    <dgm:pt modelId="{94B9D89B-1F34-424D-B197-5E5D008232D6}" type="parTrans" cxnId="{D8DB330C-D6B5-4377-A1D7-8D4BEBD28DEA}">
      <dgm:prSet/>
      <dgm:spPr/>
      <dgm:t>
        <a:bodyPr/>
        <a:lstStyle/>
        <a:p>
          <a:endParaRPr lang="vi-VN"/>
        </a:p>
      </dgm:t>
    </dgm:pt>
    <dgm:pt modelId="{4F87458B-0B23-4846-AC0E-95638E8987AF}" type="sibTrans" cxnId="{D8DB330C-D6B5-4377-A1D7-8D4BEBD28DEA}">
      <dgm:prSet/>
      <dgm:spPr/>
      <dgm:t>
        <a:bodyPr/>
        <a:lstStyle/>
        <a:p>
          <a:endParaRPr lang="vi-VN"/>
        </a:p>
      </dgm:t>
    </dgm:pt>
    <dgm:pt modelId="{EDCAFCEC-FF7D-4A0C-B051-A4691C17D629}">
      <dgm:prSet phldrT="[Text]" custT="1"/>
      <dgm:spPr>
        <a:solidFill>
          <a:schemeClr val="tx1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Đánh giá hóa chất sử dụng</a:t>
          </a:r>
          <a:endParaRPr lang="vi-VN" sz="2000" dirty="0">
            <a:solidFill>
              <a:schemeClr val="tx1"/>
            </a:solidFill>
          </a:endParaRPr>
        </a:p>
      </dgm:t>
    </dgm:pt>
    <dgm:pt modelId="{F16CA577-A1B3-43CA-9FFF-5EA939D0984B}" type="parTrans" cxnId="{5106FAE6-4F00-4F3C-97F1-10EFFFB6AD54}">
      <dgm:prSet/>
      <dgm:spPr/>
      <dgm:t>
        <a:bodyPr/>
        <a:lstStyle/>
        <a:p>
          <a:endParaRPr lang="vi-VN"/>
        </a:p>
      </dgm:t>
    </dgm:pt>
    <dgm:pt modelId="{291B0CCC-9F54-4478-9CF5-C8F4A8715DD0}" type="sibTrans" cxnId="{5106FAE6-4F00-4F3C-97F1-10EFFFB6AD54}">
      <dgm:prSet/>
      <dgm:spPr/>
      <dgm:t>
        <a:bodyPr/>
        <a:lstStyle/>
        <a:p>
          <a:endParaRPr lang="vi-VN"/>
        </a:p>
      </dgm:t>
    </dgm:pt>
    <dgm:pt modelId="{8694101F-BB2E-4847-9F10-7A7AB3B89103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Xác định các giải pháp thay thế</a:t>
          </a:r>
          <a:endParaRPr lang="vi-VN" sz="2000" dirty="0">
            <a:solidFill>
              <a:schemeClr val="tx1"/>
            </a:solidFill>
          </a:endParaRPr>
        </a:p>
      </dgm:t>
    </dgm:pt>
    <dgm:pt modelId="{5E4803EF-2F09-4DD7-834E-2173AE05A18C}" type="parTrans" cxnId="{4B196058-415F-4DBA-A3CA-75D639F9B470}">
      <dgm:prSet/>
      <dgm:spPr/>
      <dgm:t>
        <a:bodyPr/>
        <a:lstStyle/>
        <a:p>
          <a:endParaRPr lang="vi-VN"/>
        </a:p>
      </dgm:t>
    </dgm:pt>
    <dgm:pt modelId="{6D080E17-AA2C-434D-B766-65E32AFE8A9A}" type="sibTrans" cxnId="{4B196058-415F-4DBA-A3CA-75D639F9B470}">
      <dgm:prSet/>
      <dgm:spPr/>
      <dgm:t>
        <a:bodyPr/>
        <a:lstStyle/>
        <a:p>
          <a:endParaRPr lang="vi-VN"/>
        </a:p>
      </dgm:t>
    </dgm:pt>
    <dgm:pt modelId="{0635E6C5-6247-4311-9E0C-524D89BC2CCF}">
      <dgm:prSet custT="1"/>
      <dgm:spPr>
        <a:solidFill>
          <a:schemeClr val="bg1">
            <a:lumMod val="8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Lựa chọn giải pháp thay thế</a:t>
          </a:r>
          <a:endParaRPr lang="vi-VN" sz="2000" dirty="0">
            <a:solidFill>
              <a:schemeClr val="tx1"/>
            </a:solidFill>
          </a:endParaRPr>
        </a:p>
      </dgm:t>
    </dgm:pt>
    <dgm:pt modelId="{C4C6131F-1B48-43AC-86AB-BDF627859A53}" type="parTrans" cxnId="{1DFE6E2B-01EE-48C3-87A5-E56E97C2DBFD}">
      <dgm:prSet/>
      <dgm:spPr/>
      <dgm:t>
        <a:bodyPr/>
        <a:lstStyle/>
        <a:p>
          <a:endParaRPr lang="vi-VN"/>
        </a:p>
      </dgm:t>
    </dgm:pt>
    <dgm:pt modelId="{5138DB4E-F636-4255-948F-D0B294CFB2BA}" type="sibTrans" cxnId="{1DFE6E2B-01EE-48C3-87A5-E56E97C2DBFD}">
      <dgm:prSet/>
      <dgm:spPr/>
      <dgm:t>
        <a:bodyPr/>
        <a:lstStyle/>
        <a:p>
          <a:endParaRPr lang="vi-VN"/>
        </a:p>
      </dgm:t>
    </dgm:pt>
    <dgm:pt modelId="{04A4C970-A653-4176-9027-5E7E28E2C023}">
      <dgm:prSet custT="1"/>
      <dgm:spPr>
        <a:gradFill flip="none" rotWithShape="0"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2700000" scaled="1"/>
          <a:tileRect/>
        </a:gra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Đánh giá rủi ro khi áp dụng biện pháp thay thế</a:t>
          </a:r>
          <a:endParaRPr lang="vi-VN" sz="2000" dirty="0">
            <a:solidFill>
              <a:schemeClr val="tx1"/>
            </a:solidFill>
          </a:endParaRPr>
        </a:p>
      </dgm:t>
    </dgm:pt>
    <dgm:pt modelId="{D5066981-A849-4FB8-AB57-74B354003256}" type="parTrans" cxnId="{DE50114A-4A73-4352-BC7C-DFC269959B3B}">
      <dgm:prSet/>
      <dgm:spPr/>
      <dgm:t>
        <a:bodyPr/>
        <a:lstStyle/>
        <a:p>
          <a:endParaRPr lang="vi-VN"/>
        </a:p>
      </dgm:t>
    </dgm:pt>
    <dgm:pt modelId="{007FBE99-B850-46D7-8B5E-FB2AA3CE7452}" type="sibTrans" cxnId="{DE50114A-4A73-4352-BC7C-DFC269959B3B}">
      <dgm:prSet/>
      <dgm:spPr/>
      <dgm:t>
        <a:bodyPr/>
        <a:lstStyle/>
        <a:p>
          <a:endParaRPr lang="vi-VN"/>
        </a:p>
      </dgm:t>
    </dgm:pt>
    <dgm:pt modelId="{DA3E1D0A-819E-4522-A048-03FEDD165515}">
      <dgm:prSet custT="1"/>
      <dgm:spPr>
        <a:solidFill>
          <a:srgbClr val="CCFFFF"/>
        </a:soli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Dự kiến những thay đổi trong tương lai</a:t>
          </a:r>
          <a:endParaRPr lang="vi-VN" sz="2000" dirty="0">
            <a:solidFill>
              <a:schemeClr val="tx1"/>
            </a:solidFill>
          </a:endParaRPr>
        </a:p>
      </dgm:t>
    </dgm:pt>
    <dgm:pt modelId="{0BCC8ED8-5F82-47CC-815C-B172EAE651BB}" type="parTrans" cxnId="{D2240E18-A9D9-4210-8380-710BF843FFFC}">
      <dgm:prSet/>
      <dgm:spPr/>
      <dgm:t>
        <a:bodyPr/>
        <a:lstStyle/>
        <a:p>
          <a:endParaRPr lang="vi-VN"/>
        </a:p>
      </dgm:t>
    </dgm:pt>
    <dgm:pt modelId="{5D7A9A4D-1BC6-4B89-BE38-5640E5462502}" type="sibTrans" cxnId="{D2240E18-A9D9-4210-8380-710BF843FFFC}">
      <dgm:prSet/>
      <dgm:spPr/>
      <dgm:t>
        <a:bodyPr/>
        <a:lstStyle/>
        <a:p>
          <a:endParaRPr lang="vi-VN"/>
        </a:p>
      </dgm:t>
    </dgm:pt>
    <dgm:pt modelId="{D2CCFFD8-5A17-4CEF-A8C3-63FF61F7CB10}" type="pres">
      <dgm:prSet presAssocID="{3F6A001E-2E8B-475C-B4CD-33C98E6C3D5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vi-VN"/>
        </a:p>
      </dgm:t>
    </dgm:pt>
    <dgm:pt modelId="{14105293-AB61-413B-8869-BD25A5B4A31F}" type="pres">
      <dgm:prSet presAssocID="{9E97E2D1-8D4B-449A-9A48-2694A92A4C2C}" presName="root1" presStyleCnt="0"/>
      <dgm:spPr/>
    </dgm:pt>
    <dgm:pt modelId="{B68714F5-4F7F-420E-A846-19687D1073A1}" type="pres">
      <dgm:prSet presAssocID="{9E97E2D1-8D4B-449A-9A48-2694A92A4C2C}" presName="LevelOneTextNode" presStyleLbl="node0" presStyleIdx="0" presStyleCnt="1" custScaleX="131268" custLinFactNeighborX="10700" custLinFactNeighborY="-3013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49D82443-A99C-4795-B390-25D7CF6D30B3}" type="pres">
      <dgm:prSet presAssocID="{9E97E2D1-8D4B-449A-9A48-2694A92A4C2C}" presName="level2hierChild" presStyleCnt="0"/>
      <dgm:spPr/>
    </dgm:pt>
    <dgm:pt modelId="{E3BE93C8-AF25-47BC-B5B9-C3A9EA622698}" type="pres">
      <dgm:prSet presAssocID="{F16CA577-A1B3-43CA-9FFF-5EA939D0984B}" presName="conn2-1" presStyleLbl="parChTrans1D2" presStyleIdx="0" presStyleCnt="5"/>
      <dgm:spPr/>
      <dgm:t>
        <a:bodyPr/>
        <a:lstStyle/>
        <a:p>
          <a:endParaRPr lang="vi-VN"/>
        </a:p>
      </dgm:t>
    </dgm:pt>
    <dgm:pt modelId="{D8DBAA7F-5A45-4A8E-B228-D16BC75E0E7E}" type="pres">
      <dgm:prSet presAssocID="{F16CA577-A1B3-43CA-9FFF-5EA939D0984B}" presName="connTx" presStyleLbl="parChTrans1D2" presStyleIdx="0" presStyleCnt="5"/>
      <dgm:spPr/>
      <dgm:t>
        <a:bodyPr/>
        <a:lstStyle/>
        <a:p>
          <a:endParaRPr lang="vi-VN"/>
        </a:p>
      </dgm:t>
    </dgm:pt>
    <dgm:pt modelId="{DADBDD29-D900-46A2-9021-5EAA5053311D}" type="pres">
      <dgm:prSet presAssocID="{EDCAFCEC-FF7D-4A0C-B051-A4691C17D629}" presName="root2" presStyleCnt="0"/>
      <dgm:spPr/>
    </dgm:pt>
    <dgm:pt modelId="{DBA60E4C-43C7-4FD0-B4D1-5EC69EA4214A}" type="pres">
      <dgm:prSet presAssocID="{EDCAFCEC-FF7D-4A0C-B051-A4691C17D629}" presName="LevelTwoTextNode" presStyleLbl="node2" presStyleIdx="0" presStyleCnt="5" custScaleX="479808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2798C8EB-6DCB-4B3B-9131-C982B5E5C8FE}" type="pres">
      <dgm:prSet presAssocID="{EDCAFCEC-FF7D-4A0C-B051-A4691C17D629}" presName="level3hierChild" presStyleCnt="0"/>
      <dgm:spPr/>
    </dgm:pt>
    <dgm:pt modelId="{E912F913-0E69-448F-AE3D-2AB1DA60F754}" type="pres">
      <dgm:prSet presAssocID="{5E4803EF-2F09-4DD7-834E-2173AE05A18C}" presName="conn2-1" presStyleLbl="parChTrans1D2" presStyleIdx="1" presStyleCnt="5"/>
      <dgm:spPr/>
      <dgm:t>
        <a:bodyPr/>
        <a:lstStyle/>
        <a:p>
          <a:endParaRPr lang="vi-VN"/>
        </a:p>
      </dgm:t>
    </dgm:pt>
    <dgm:pt modelId="{6BF8C5B1-88EF-4D49-AB24-4041E7A5EE9C}" type="pres">
      <dgm:prSet presAssocID="{5E4803EF-2F09-4DD7-834E-2173AE05A18C}" presName="connTx" presStyleLbl="parChTrans1D2" presStyleIdx="1" presStyleCnt="5"/>
      <dgm:spPr/>
      <dgm:t>
        <a:bodyPr/>
        <a:lstStyle/>
        <a:p>
          <a:endParaRPr lang="vi-VN"/>
        </a:p>
      </dgm:t>
    </dgm:pt>
    <dgm:pt modelId="{86690549-DBDF-4B7F-9654-B3B1619C7F48}" type="pres">
      <dgm:prSet presAssocID="{8694101F-BB2E-4847-9F10-7A7AB3B89103}" presName="root2" presStyleCnt="0"/>
      <dgm:spPr/>
    </dgm:pt>
    <dgm:pt modelId="{550A0AF8-3FF3-4398-A211-5F3350EF649E}" type="pres">
      <dgm:prSet presAssocID="{8694101F-BB2E-4847-9F10-7A7AB3B89103}" presName="LevelTwoTextNode" presStyleLbl="node2" presStyleIdx="1" presStyleCnt="5" custScaleX="481395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CC8C3041-3EC7-47B9-8076-C1C8845342C5}" type="pres">
      <dgm:prSet presAssocID="{8694101F-BB2E-4847-9F10-7A7AB3B89103}" presName="level3hierChild" presStyleCnt="0"/>
      <dgm:spPr/>
    </dgm:pt>
    <dgm:pt modelId="{44F70C33-4FE9-4DBB-8EC7-B69369474BF1}" type="pres">
      <dgm:prSet presAssocID="{D5066981-A849-4FB8-AB57-74B354003256}" presName="conn2-1" presStyleLbl="parChTrans1D2" presStyleIdx="2" presStyleCnt="5"/>
      <dgm:spPr/>
      <dgm:t>
        <a:bodyPr/>
        <a:lstStyle/>
        <a:p>
          <a:endParaRPr lang="vi-VN"/>
        </a:p>
      </dgm:t>
    </dgm:pt>
    <dgm:pt modelId="{477ECC94-1A7B-46AC-A35C-AD426023E88B}" type="pres">
      <dgm:prSet presAssocID="{D5066981-A849-4FB8-AB57-74B354003256}" presName="connTx" presStyleLbl="parChTrans1D2" presStyleIdx="2" presStyleCnt="5"/>
      <dgm:spPr/>
      <dgm:t>
        <a:bodyPr/>
        <a:lstStyle/>
        <a:p>
          <a:endParaRPr lang="vi-VN"/>
        </a:p>
      </dgm:t>
    </dgm:pt>
    <dgm:pt modelId="{89F9EA23-824F-431C-ABE4-869DA46C2F4A}" type="pres">
      <dgm:prSet presAssocID="{04A4C970-A653-4176-9027-5E7E28E2C023}" presName="root2" presStyleCnt="0"/>
      <dgm:spPr/>
    </dgm:pt>
    <dgm:pt modelId="{BA0CE3A6-8C8C-4E1E-ACF4-C04C3A6AB107}" type="pres">
      <dgm:prSet presAssocID="{04A4C970-A653-4176-9027-5E7E28E2C023}" presName="LevelTwoTextNode" presStyleLbl="node2" presStyleIdx="2" presStyleCnt="5" custScaleX="484353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E6933F3A-3887-43F7-8145-3362E63C8C5B}" type="pres">
      <dgm:prSet presAssocID="{04A4C970-A653-4176-9027-5E7E28E2C023}" presName="level3hierChild" presStyleCnt="0"/>
      <dgm:spPr/>
    </dgm:pt>
    <dgm:pt modelId="{E5314ADF-FF8F-4D36-853F-2B04D097A3CA}" type="pres">
      <dgm:prSet presAssocID="{C4C6131F-1B48-43AC-86AB-BDF627859A53}" presName="conn2-1" presStyleLbl="parChTrans1D2" presStyleIdx="3" presStyleCnt="5"/>
      <dgm:spPr/>
      <dgm:t>
        <a:bodyPr/>
        <a:lstStyle/>
        <a:p>
          <a:endParaRPr lang="vi-VN"/>
        </a:p>
      </dgm:t>
    </dgm:pt>
    <dgm:pt modelId="{C8BD3B40-AF55-4095-913C-55A01CF02159}" type="pres">
      <dgm:prSet presAssocID="{C4C6131F-1B48-43AC-86AB-BDF627859A53}" presName="connTx" presStyleLbl="parChTrans1D2" presStyleIdx="3" presStyleCnt="5"/>
      <dgm:spPr/>
      <dgm:t>
        <a:bodyPr/>
        <a:lstStyle/>
        <a:p>
          <a:endParaRPr lang="vi-VN"/>
        </a:p>
      </dgm:t>
    </dgm:pt>
    <dgm:pt modelId="{7CE854CC-9AAF-4FDC-924A-848E36CF4EFA}" type="pres">
      <dgm:prSet presAssocID="{0635E6C5-6247-4311-9E0C-524D89BC2CCF}" presName="root2" presStyleCnt="0"/>
      <dgm:spPr/>
    </dgm:pt>
    <dgm:pt modelId="{891CEFC9-CACB-48F6-A344-E3F520021E33}" type="pres">
      <dgm:prSet presAssocID="{0635E6C5-6247-4311-9E0C-524D89BC2CCF}" presName="LevelTwoTextNode" presStyleLbl="node2" presStyleIdx="3" presStyleCnt="5" custScaleX="484353" custLinFactNeighborX="1315" custLinFactNeighborY="-986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B1667CDD-8F15-4379-BCE7-72D83B097598}" type="pres">
      <dgm:prSet presAssocID="{0635E6C5-6247-4311-9E0C-524D89BC2CCF}" presName="level3hierChild" presStyleCnt="0"/>
      <dgm:spPr/>
    </dgm:pt>
    <dgm:pt modelId="{E8896D35-4DD3-4D49-A869-871E561C1640}" type="pres">
      <dgm:prSet presAssocID="{0BCC8ED8-5F82-47CC-815C-B172EAE651BB}" presName="conn2-1" presStyleLbl="parChTrans1D2" presStyleIdx="4" presStyleCnt="5"/>
      <dgm:spPr/>
      <dgm:t>
        <a:bodyPr/>
        <a:lstStyle/>
        <a:p>
          <a:endParaRPr lang="vi-VN"/>
        </a:p>
      </dgm:t>
    </dgm:pt>
    <dgm:pt modelId="{F61D530D-FD97-4775-9919-74A09A77063D}" type="pres">
      <dgm:prSet presAssocID="{0BCC8ED8-5F82-47CC-815C-B172EAE651BB}" presName="connTx" presStyleLbl="parChTrans1D2" presStyleIdx="4" presStyleCnt="5"/>
      <dgm:spPr/>
      <dgm:t>
        <a:bodyPr/>
        <a:lstStyle/>
        <a:p>
          <a:endParaRPr lang="vi-VN"/>
        </a:p>
      </dgm:t>
    </dgm:pt>
    <dgm:pt modelId="{B2492D89-4966-4C5B-8367-5A38B6D04D72}" type="pres">
      <dgm:prSet presAssocID="{DA3E1D0A-819E-4522-A048-03FEDD165515}" presName="root2" presStyleCnt="0"/>
      <dgm:spPr/>
    </dgm:pt>
    <dgm:pt modelId="{6873CCB5-EB1F-4F4A-9D56-194B60B11717}" type="pres">
      <dgm:prSet presAssocID="{DA3E1D0A-819E-4522-A048-03FEDD165515}" presName="LevelTwoTextNode" presStyleLbl="node2" presStyleIdx="4" presStyleCnt="5" custScaleX="484246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7A167902-8EBF-48B9-A380-2B747F397A3D}" type="pres">
      <dgm:prSet presAssocID="{DA3E1D0A-819E-4522-A048-03FEDD165515}" presName="level3hierChild" presStyleCnt="0"/>
      <dgm:spPr/>
    </dgm:pt>
  </dgm:ptLst>
  <dgm:cxnLst>
    <dgm:cxn modelId="{69F8CCE6-E70A-461B-9297-CA4BBC40F531}" type="presOf" srcId="{5E4803EF-2F09-4DD7-834E-2173AE05A18C}" destId="{6BF8C5B1-88EF-4D49-AB24-4041E7A5EE9C}" srcOrd="1" destOrd="0" presId="urn:microsoft.com/office/officeart/2005/8/layout/hierarchy2"/>
    <dgm:cxn modelId="{AC10DEAC-FDEC-44A6-B320-DE5E62808A2E}" type="presOf" srcId="{F16CA577-A1B3-43CA-9FFF-5EA939D0984B}" destId="{D8DBAA7F-5A45-4A8E-B228-D16BC75E0E7E}" srcOrd="1" destOrd="0" presId="urn:microsoft.com/office/officeart/2005/8/layout/hierarchy2"/>
    <dgm:cxn modelId="{DE50114A-4A73-4352-BC7C-DFC269959B3B}" srcId="{9E97E2D1-8D4B-449A-9A48-2694A92A4C2C}" destId="{04A4C970-A653-4176-9027-5E7E28E2C023}" srcOrd="2" destOrd="0" parTransId="{D5066981-A849-4FB8-AB57-74B354003256}" sibTransId="{007FBE99-B850-46D7-8B5E-FB2AA3CE7452}"/>
    <dgm:cxn modelId="{5106FAE6-4F00-4F3C-97F1-10EFFFB6AD54}" srcId="{9E97E2D1-8D4B-449A-9A48-2694A92A4C2C}" destId="{EDCAFCEC-FF7D-4A0C-B051-A4691C17D629}" srcOrd="0" destOrd="0" parTransId="{F16CA577-A1B3-43CA-9FFF-5EA939D0984B}" sibTransId="{291B0CCC-9F54-4478-9CF5-C8F4A8715DD0}"/>
    <dgm:cxn modelId="{CA8679E1-FC30-4D0E-A665-51355B7893C1}" type="presOf" srcId="{8694101F-BB2E-4847-9F10-7A7AB3B89103}" destId="{550A0AF8-3FF3-4398-A211-5F3350EF649E}" srcOrd="0" destOrd="0" presId="urn:microsoft.com/office/officeart/2005/8/layout/hierarchy2"/>
    <dgm:cxn modelId="{359371E4-6B13-43FC-B37B-7F09DD4EE221}" type="presOf" srcId="{C4C6131F-1B48-43AC-86AB-BDF627859A53}" destId="{C8BD3B40-AF55-4095-913C-55A01CF02159}" srcOrd="1" destOrd="0" presId="urn:microsoft.com/office/officeart/2005/8/layout/hierarchy2"/>
    <dgm:cxn modelId="{607BD076-9054-4BCA-A77C-A960EB2FB7BF}" type="presOf" srcId="{0BCC8ED8-5F82-47CC-815C-B172EAE651BB}" destId="{E8896D35-4DD3-4D49-A869-871E561C1640}" srcOrd="0" destOrd="0" presId="urn:microsoft.com/office/officeart/2005/8/layout/hierarchy2"/>
    <dgm:cxn modelId="{0F5079F1-9EF4-4A67-9406-1DD670852115}" type="presOf" srcId="{F16CA577-A1B3-43CA-9FFF-5EA939D0984B}" destId="{E3BE93C8-AF25-47BC-B5B9-C3A9EA622698}" srcOrd="0" destOrd="0" presId="urn:microsoft.com/office/officeart/2005/8/layout/hierarchy2"/>
    <dgm:cxn modelId="{ABA20D4F-610B-4B7C-B40D-F7420DDAAF48}" type="presOf" srcId="{DA3E1D0A-819E-4522-A048-03FEDD165515}" destId="{6873CCB5-EB1F-4F4A-9D56-194B60B11717}" srcOrd="0" destOrd="0" presId="urn:microsoft.com/office/officeart/2005/8/layout/hierarchy2"/>
    <dgm:cxn modelId="{574F89DF-4CF5-4F58-8C12-F231EF8BD92B}" type="presOf" srcId="{3F6A001E-2E8B-475C-B4CD-33C98E6C3D57}" destId="{D2CCFFD8-5A17-4CEF-A8C3-63FF61F7CB10}" srcOrd="0" destOrd="0" presId="urn:microsoft.com/office/officeart/2005/8/layout/hierarchy2"/>
    <dgm:cxn modelId="{4E91B04F-C484-43E6-8A6D-79A6CB4D7E81}" type="presOf" srcId="{9E97E2D1-8D4B-449A-9A48-2694A92A4C2C}" destId="{B68714F5-4F7F-420E-A846-19687D1073A1}" srcOrd="0" destOrd="0" presId="urn:microsoft.com/office/officeart/2005/8/layout/hierarchy2"/>
    <dgm:cxn modelId="{0D4F6757-BDE6-428B-A038-81E549705EED}" type="presOf" srcId="{0BCC8ED8-5F82-47CC-815C-B172EAE651BB}" destId="{F61D530D-FD97-4775-9919-74A09A77063D}" srcOrd="1" destOrd="0" presId="urn:microsoft.com/office/officeart/2005/8/layout/hierarchy2"/>
    <dgm:cxn modelId="{07EEE66D-8F5A-4AF4-8747-792B215D2A88}" type="presOf" srcId="{C4C6131F-1B48-43AC-86AB-BDF627859A53}" destId="{E5314ADF-FF8F-4D36-853F-2B04D097A3CA}" srcOrd="0" destOrd="0" presId="urn:microsoft.com/office/officeart/2005/8/layout/hierarchy2"/>
    <dgm:cxn modelId="{061D858A-67D0-4458-A495-263A1FEE31F6}" type="presOf" srcId="{D5066981-A849-4FB8-AB57-74B354003256}" destId="{477ECC94-1A7B-46AC-A35C-AD426023E88B}" srcOrd="1" destOrd="0" presId="urn:microsoft.com/office/officeart/2005/8/layout/hierarchy2"/>
    <dgm:cxn modelId="{22572270-B0EF-4649-88D4-CA13C56EC4B6}" type="presOf" srcId="{04A4C970-A653-4176-9027-5E7E28E2C023}" destId="{BA0CE3A6-8C8C-4E1E-ACF4-C04C3A6AB107}" srcOrd="0" destOrd="0" presId="urn:microsoft.com/office/officeart/2005/8/layout/hierarchy2"/>
    <dgm:cxn modelId="{1DFE6E2B-01EE-48C3-87A5-E56E97C2DBFD}" srcId="{9E97E2D1-8D4B-449A-9A48-2694A92A4C2C}" destId="{0635E6C5-6247-4311-9E0C-524D89BC2CCF}" srcOrd="3" destOrd="0" parTransId="{C4C6131F-1B48-43AC-86AB-BDF627859A53}" sibTransId="{5138DB4E-F636-4255-948F-D0B294CFB2BA}"/>
    <dgm:cxn modelId="{0A6AA6B0-748F-4A66-AA87-80BC0D2057E3}" type="presOf" srcId="{D5066981-A849-4FB8-AB57-74B354003256}" destId="{44F70C33-4FE9-4DBB-8EC7-B69369474BF1}" srcOrd="0" destOrd="0" presId="urn:microsoft.com/office/officeart/2005/8/layout/hierarchy2"/>
    <dgm:cxn modelId="{AA1FACA5-3255-4051-A3C6-76120E3D0A22}" type="presOf" srcId="{EDCAFCEC-FF7D-4A0C-B051-A4691C17D629}" destId="{DBA60E4C-43C7-4FD0-B4D1-5EC69EA4214A}" srcOrd="0" destOrd="0" presId="urn:microsoft.com/office/officeart/2005/8/layout/hierarchy2"/>
    <dgm:cxn modelId="{4B196058-415F-4DBA-A3CA-75D639F9B470}" srcId="{9E97E2D1-8D4B-449A-9A48-2694A92A4C2C}" destId="{8694101F-BB2E-4847-9F10-7A7AB3B89103}" srcOrd="1" destOrd="0" parTransId="{5E4803EF-2F09-4DD7-834E-2173AE05A18C}" sibTransId="{6D080E17-AA2C-434D-B766-65E32AFE8A9A}"/>
    <dgm:cxn modelId="{17E0157E-9071-4603-95A9-120CF239C5A3}" type="presOf" srcId="{5E4803EF-2F09-4DD7-834E-2173AE05A18C}" destId="{E912F913-0E69-448F-AE3D-2AB1DA60F754}" srcOrd="0" destOrd="0" presId="urn:microsoft.com/office/officeart/2005/8/layout/hierarchy2"/>
    <dgm:cxn modelId="{D8DB330C-D6B5-4377-A1D7-8D4BEBD28DEA}" srcId="{3F6A001E-2E8B-475C-B4CD-33C98E6C3D57}" destId="{9E97E2D1-8D4B-449A-9A48-2694A92A4C2C}" srcOrd="0" destOrd="0" parTransId="{94B9D89B-1F34-424D-B197-5E5D008232D6}" sibTransId="{4F87458B-0B23-4846-AC0E-95638E8987AF}"/>
    <dgm:cxn modelId="{4BF9D23F-1AFE-49B7-9C8B-59A076589ECE}" type="presOf" srcId="{0635E6C5-6247-4311-9E0C-524D89BC2CCF}" destId="{891CEFC9-CACB-48F6-A344-E3F520021E33}" srcOrd="0" destOrd="0" presId="urn:microsoft.com/office/officeart/2005/8/layout/hierarchy2"/>
    <dgm:cxn modelId="{D2240E18-A9D9-4210-8380-710BF843FFFC}" srcId="{9E97E2D1-8D4B-449A-9A48-2694A92A4C2C}" destId="{DA3E1D0A-819E-4522-A048-03FEDD165515}" srcOrd="4" destOrd="0" parTransId="{0BCC8ED8-5F82-47CC-815C-B172EAE651BB}" sibTransId="{5D7A9A4D-1BC6-4B89-BE38-5640E5462502}"/>
    <dgm:cxn modelId="{9378F27B-4E31-4DB4-97F1-757B2DC827F4}" type="presParOf" srcId="{D2CCFFD8-5A17-4CEF-A8C3-63FF61F7CB10}" destId="{14105293-AB61-413B-8869-BD25A5B4A31F}" srcOrd="0" destOrd="0" presId="urn:microsoft.com/office/officeart/2005/8/layout/hierarchy2"/>
    <dgm:cxn modelId="{BCB380DE-06B7-44F7-936B-2889AF30C9F5}" type="presParOf" srcId="{14105293-AB61-413B-8869-BD25A5B4A31F}" destId="{B68714F5-4F7F-420E-A846-19687D1073A1}" srcOrd="0" destOrd="0" presId="urn:microsoft.com/office/officeart/2005/8/layout/hierarchy2"/>
    <dgm:cxn modelId="{4968AD90-6211-4D1E-9E69-9F9D915829F7}" type="presParOf" srcId="{14105293-AB61-413B-8869-BD25A5B4A31F}" destId="{49D82443-A99C-4795-B390-25D7CF6D30B3}" srcOrd="1" destOrd="0" presId="urn:microsoft.com/office/officeart/2005/8/layout/hierarchy2"/>
    <dgm:cxn modelId="{3C778D77-F5CE-42A0-AF41-7AD198FEA6F8}" type="presParOf" srcId="{49D82443-A99C-4795-B390-25D7CF6D30B3}" destId="{E3BE93C8-AF25-47BC-B5B9-C3A9EA622698}" srcOrd="0" destOrd="0" presId="urn:microsoft.com/office/officeart/2005/8/layout/hierarchy2"/>
    <dgm:cxn modelId="{E571A01B-5475-4B5A-84E5-D391C1529081}" type="presParOf" srcId="{E3BE93C8-AF25-47BC-B5B9-C3A9EA622698}" destId="{D8DBAA7F-5A45-4A8E-B228-D16BC75E0E7E}" srcOrd="0" destOrd="0" presId="urn:microsoft.com/office/officeart/2005/8/layout/hierarchy2"/>
    <dgm:cxn modelId="{02AE2737-7AA6-4A30-B9E7-2A45FE9B4570}" type="presParOf" srcId="{49D82443-A99C-4795-B390-25D7CF6D30B3}" destId="{DADBDD29-D900-46A2-9021-5EAA5053311D}" srcOrd="1" destOrd="0" presId="urn:microsoft.com/office/officeart/2005/8/layout/hierarchy2"/>
    <dgm:cxn modelId="{14B134E7-2CC8-4BE1-A5B1-C7CA78C62F87}" type="presParOf" srcId="{DADBDD29-D900-46A2-9021-5EAA5053311D}" destId="{DBA60E4C-43C7-4FD0-B4D1-5EC69EA4214A}" srcOrd="0" destOrd="0" presId="urn:microsoft.com/office/officeart/2005/8/layout/hierarchy2"/>
    <dgm:cxn modelId="{034869D3-ABF3-4631-BF14-7015780CC11B}" type="presParOf" srcId="{DADBDD29-D900-46A2-9021-5EAA5053311D}" destId="{2798C8EB-6DCB-4B3B-9131-C982B5E5C8FE}" srcOrd="1" destOrd="0" presId="urn:microsoft.com/office/officeart/2005/8/layout/hierarchy2"/>
    <dgm:cxn modelId="{4C36F2D2-FDA3-430B-83CB-A70099C8876D}" type="presParOf" srcId="{49D82443-A99C-4795-B390-25D7CF6D30B3}" destId="{E912F913-0E69-448F-AE3D-2AB1DA60F754}" srcOrd="2" destOrd="0" presId="urn:microsoft.com/office/officeart/2005/8/layout/hierarchy2"/>
    <dgm:cxn modelId="{963BB122-B26B-485A-9E39-5978FE80BCA3}" type="presParOf" srcId="{E912F913-0E69-448F-AE3D-2AB1DA60F754}" destId="{6BF8C5B1-88EF-4D49-AB24-4041E7A5EE9C}" srcOrd="0" destOrd="0" presId="urn:microsoft.com/office/officeart/2005/8/layout/hierarchy2"/>
    <dgm:cxn modelId="{D58FFA0E-F80C-4300-9D01-70FE5E164B5A}" type="presParOf" srcId="{49D82443-A99C-4795-B390-25D7CF6D30B3}" destId="{86690549-DBDF-4B7F-9654-B3B1619C7F48}" srcOrd="3" destOrd="0" presId="urn:microsoft.com/office/officeart/2005/8/layout/hierarchy2"/>
    <dgm:cxn modelId="{B9C2E170-03F7-4A22-8927-82C4BE138698}" type="presParOf" srcId="{86690549-DBDF-4B7F-9654-B3B1619C7F48}" destId="{550A0AF8-3FF3-4398-A211-5F3350EF649E}" srcOrd="0" destOrd="0" presId="urn:microsoft.com/office/officeart/2005/8/layout/hierarchy2"/>
    <dgm:cxn modelId="{8ABEA803-9CEA-4000-A1BA-C343B38DB7A5}" type="presParOf" srcId="{86690549-DBDF-4B7F-9654-B3B1619C7F48}" destId="{CC8C3041-3EC7-47B9-8076-C1C8845342C5}" srcOrd="1" destOrd="0" presId="urn:microsoft.com/office/officeart/2005/8/layout/hierarchy2"/>
    <dgm:cxn modelId="{F39046AD-DE9A-4E8C-924E-D3C9E3B5CA2E}" type="presParOf" srcId="{49D82443-A99C-4795-B390-25D7CF6D30B3}" destId="{44F70C33-4FE9-4DBB-8EC7-B69369474BF1}" srcOrd="4" destOrd="0" presId="urn:microsoft.com/office/officeart/2005/8/layout/hierarchy2"/>
    <dgm:cxn modelId="{CA26B58B-E19E-44C5-B982-DF7F470F5C18}" type="presParOf" srcId="{44F70C33-4FE9-4DBB-8EC7-B69369474BF1}" destId="{477ECC94-1A7B-46AC-A35C-AD426023E88B}" srcOrd="0" destOrd="0" presId="urn:microsoft.com/office/officeart/2005/8/layout/hierarchy2"/>
    <dgm:cxn modelId="{DE3BD9E4-C326-442A-AAE0-6CA895DE171E}" type="presParOf" srcId="{49D82443-A99C-4795-B390-25D7CF6D30B3}" destId="{89F9EA23-824F-431C-ABE4-869DA46C2F4A}" srcOrd="5" destOrd="0" presId="urn:microsoft.com/office/officeart/2005/8/layout/hierarchy2"/>
    <dgm:cxn modelId="{99A6222D-998D-49EC-8734-E7CA90543F4D}" type="presParOf" srcId="{89F9EA23-824F-431C-ABE4-869DA46C2F4A}" destId="{BA0CE3A6-8C8C-4E1E-ACF4-C04C3A6AB107}" srcOrd="0" destOrd="0" presId="urn:microsoft.com/office/officeart/2005/8/layout/hierarchy2"/>
    <dgm:cxn modelId="{8CB6D695-77A0-43D5-8826-0B46F8FB25B9}" type="presParOf" srcId="{89F9EA23-824F-431C-ABE4-869DA46C2F4A}" destId="{E6933F3A-3887-43F7-8145-3362E63C8C5B}" srcOrd="1" destOrd="0" presId="urn:microsoft.com/office/officeart/2005/8/layout/hierarchy2"/>
    <dgm:cxn modelId="{9C93FB28-7F4C-49C1-8EF6-2D4F44CD24A0}" type="presParOf" srcId="{49D82443-A99C-4795-B390-25D7CF6D30B3}" destId="{E5314ADF-FF8F-4D36-853F-2B04D097A3CA}" srcOrd="6" destOrd="0" presId="urn:microsoft.com/office/officeart/2005/8/layout/hierarchy2"/>
    <dgm:cxn modelId="{9713BBB9-3791-48FC-8ED7-5310AB29CF16}" type="presParOf" srcId="{E5314ADF-FF8F-4D36-853F-2B04D097A3CA}" destId="{C8BD3B40-AF55-4095-913C-55A01CF02159}" srcOrd="0" destOrd="0" presId="urn:microsoft.com/office/officeart/2005/8/layout/hierarchy2"/>
    <dgm:cxn modelId="{B7DACEFD-9170-4E33-8C90-725FBC675B14}" type="presParOf" srcId="{49D82443-A99C-4795-B390-25D7CF6D30B3}" destId="{7CE854CC-9AAF-4FDC-924A-848E36CF4EFA}" srcOrd="7" destOrd="0" presId="urn:microsoft.com/office/officeart/2005/8/layout/hierarchy2"/>
    <dgm:cxn modelId="{1074248B-5D2F-45CD-A2D7-1A536E591CC0}" type="presParOf" srcId="{7CE854CC-9AAF-4FDC-924A-848E36CF4EFA}" destId="{891CEFC9-CACB-48F6-A344-E3F520021E33}" srcOrd="0" destOrd="0" presId="urn:microsoft.com/office/officeart/2005/8/layout/hierarchy2"/>
    <dgm:cxn modelId="{FABDF5F2-50D6-4080-AAA3-31D704EF68FC}" type="presParOf" srcId="{7CE854CC-9AAF-4FDC-924A-848E36CF4EFA}" destId="{B1667CDD-8F15-4379-BCE7-72D83B097598}" srcOrd="1" destOrd="0" presId="urn:microsoft.com/office/officeart/2005/8/layout/hierarchy2"/>
    <dgm:cxn modelId="{43A46363-56DE-48A1-BFA5-EEB1DE4DAF42}" type="presParOf" srcId="{49D82443-A99C-4795-B390-25D7CF6D30B3}" destId="{E8896D35-4DD3-4D49-A869-871E561C1640}" srcOrd="8" destOrd="0" presId="urn:microsoft.com/office/officeart/2005/8/layout/hierarchy2"/>
    <dgm:cxn modelId="{429B0E91-D53C-4CE7-9DC6-E7AC66A262B1}" type="presParOf" srcId="{E8896D35-4DD3-4D49-A869-871E561C1640}" destId="{F61D530D-FD97-4775-9919-74A09A77063D}" srcOrd="0" destOrd="0" presId="urn:microsoft.com/office/officeart/2005/8/layout/hierarchy2"/>
    <dgm:cxn modelId="{B6AE7F06-6626-4922-AB7E-CDB52265C7EA}" type="presParOf" srcId="{49D82443-A99C-4795-B390-25D7CF6D30B3}" destId="{B2492D89-4966-4C5B-8367-5A38B6D04D72}" srcOrd="9" destOrd="0" presId="urn:microsoft.com/office/officeart/2005/8/layout/hierarchy2"/>
    <dgm:cxn modelId="{5AB9B83F-44F8-4E6C-A739-67F95ED3AD3E}" type="presParOf" srcId="{B2492D89-4966-4C5B-8367-5A38B6D04D72}" destId="{6873CCB5-EB1F-4F4A-9D56-194B60B11717}" srcOrd="0" destOrd="0" presId="urn:microsoft.com/office/officeart/2005/8/layout/hierarchy2"/>
    <dgm:cxn modelId="{45511CCF-F87C-4C79-831E-275B1908CD7E}" type="presParOf" srcId="{B2492D89-4966-4C5B-8367-5A38B6D04D72}" destId="{7A167902-8EBF-48B9-A380-2B747F397A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6A001E-2E8B-475C-B4CD-33C98E6C3D57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vi-VN"/>
        </a:p>
      </dgm:t>
    </dgm:pt>
    <dgm:pt modelId="{9E97E2D1-8D4B-449A-9A48-2694A92A4C2C}">
      <dgm:prSet phldrT="[Text]" custT="1"/>
      <dgm:spPr>
        <a:solidFill>
          <a:schemeClr val="accent6">
            <a:lumMod val="90000"/>
          </a:schemeClr>
        </a:solidFill>
        <a:ln>
          <a:solidFill>
            <a:schemeClr val="tx1">
              <a:lumMod val="50000"/>
            </a:schemeClr>
          </a:solidFill>
        </a:ln>
      </dgm:spPr>
      <dgm:t>
        <a:bodyPr/>
        <a:lstStyle/>
        <a:p>
          <a:r>
            <a:rPr lang="vi-VN" sz="2400" b="1" spc="-20" dirty="0" smtClean="0">
              <a:solidFill>
                <a:schemeClr val="tx1"/>
              </a:solidFill>
              <a:latin typeface="+mn-lt"/>
            </a:rPr>
            <a:t>Che chắn thiết lập khoảng cách an toàn</a:t>
          </a:r>
          <a:endParaRPr lang="vi-VN" sz="2400" dirty="0">
            <a:solidFill>
              <a:schemeClr val="tx1"/>
            </a:solidFill>
          </a:endParaRPr>
        </a:p>
      </dgm:t>
    </dgm:pt>
    <dgm:pt modelId="{94B9D89B-1F34-424D-B197-5E5D008232D6}" type="parTrans" cxnId="{D8DB330C-D6B5-4377-A1D7-8D4BEBD28DEA}">
      <dgm:prSet/>
      <dgm:spPr/>
      <dgm:t>
        <a:bodyPr/>
        <a:lstStyle/>
        <a:p>
          <a:endParaRPr lang="vi-VN"/>
        </a:p>
      </dgm:t>
    </dgm:pt>
    <dgm:pt modelId="{4F87458B-0B23-4846-AC0E-95638E8987AF}" type="sibTrans" cxnId="{D8DB330C-D6B5-4377-A1D7-8D4BEBD28DEA}">
      <dgm:prSet/>
      <dgm:spPr/>
      <dgm:t>
        <a:bodyPr/>
        <a:lstStyle/>
        <a:p>
          <a:endParaRPr lang="vi-VN"/>
        </a:p>
      </dgm:t>
    </dgm:pt>
    <dgm:pt modelId="{EDCAFCEC-FF7D-4A0C-B051-A4691C17D629}">
      <dgm:prSet phldrT="[Text]" custT="1"/>
      <dgm:spPr>
        <a:solidFill>
          <a:schemeClr val="tx1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Bao che máy móc, quá trình sản xuất các chất ăn mòn.</a:t>
          </a:r>
          <a:endParaRPr lang="vi-VN" sz="2000" dirty="0">
            <a:solidFill>
              <a:schemeClr val="tx1"/>
            </a:solidFill>
          </a:endParaRPr>
        </a:p>
      </dgm:t>
    </dgm:pt>
    <dgm:pt modelId="{F16CA577-A1B3-43CA-9FFF-5EA939D0984B}" type="parTrans" cxnId="{5106FAE6-4F00-4F3C-97F1-10EFFFB6AD54}">
      <dgm:prSet/>
      <dgm:spPr/>
      <dgm:t>
        <a:bodyPr/>
        <a:lstStyle/>
        <a:p>
          <a:endParaRPr lang="vi-VN"/>
        </a:p>
      </dgm:t>
    </dgm:pt>
    <dgm:pt modelId="{291B0CCC-9F54-4478-9CF5-C8F4A8715DD0}" type="sibTrans" cxnId="{5106FAE6-4F00-4F3C-97F1-10EFFFB6AD54}">
      <dgm:prSet/>
      <dgm:spPr/>
      <dgm:t>
        <a:bodyPr/>
        <a:lstStyle/>
        <a:p>
          <a:endParaRPr lang="vi-VN"/>
        </a:p>
      </dgm:t>
    </dgm:pt>
    <dgm:pt modelId="{8694101F-BB2E-4847-9F10-7A7AB3B89103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Bố trí những công đoạn sản xuất liên quan đến hóa chất cách xa các xưởng khác</a:t>
          </a:r>
          <a:endParaRPr lang="vi-VN" sz="2000" dirty="0">
            <a:solidFill>
              <a:schemeClr val="tx1"/>
            </a:solidFill>
          </a:endParaRPr>
        </a:p>
      </dgm:t>
    </dgm:pt>
    <dgm:pt modelId="{5E4803EF-2F09-4DD7-834E-2173AE05A18C}" type="parTrans" cxnId="{4B196058-415F-4DBA-A3CA-75D639F9B470}">
      <dgm:prSet/>
      <dgm:spPr/>
      <dgm:t>
        <a:bodyPr/>
        <a:lstStyle/>
        <a:p>
          <a:endParaRPr lang="vi-VN"/>
        </a:p>
      </dgm:t>
    </dgm:pt>
    <dgm:pt modelId="{6D080E17-AA2C-434D-B766-65E32AFE8A9A}" type="sibTrans" cxnId="{4B196058-415F-4DBA-A3CA-75D639F9B470}">
      <dgm:prSet/>
      <dgm:spPr/>
      <dgm:t>
        <a:bodyPr/>
        <a:lstStyle/>
        <a:p>
          <a:endParaRPr lang="vi-VN"/>
        </a:p>
      </dgm:t>
    </dgm:pt>
    <dgm:pt modelId="{0635E6C5-6247-4311-9E0C-524D89BC2CCF}">
      <dgm:prSet custT="1"/>
      <dgm:spPr>
        <a:solidFill>
          <a:schemeClr val="bg1">
            <a:lumMod val="8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Cách ly hóa chất dễ nổ với các nguồn nhiệt</a:t>
          </a:r>
          <a:endParaRPr lang="vi-VN" sz="2000" dirty="0">
            <a:solidFill>
              <a:schemeClr val="tx1"/>
            </a:solidFill>
          </a:endParaRPr>
        </a:p>
      </dgm:t>
    </dgm:pt>
    <dgm:pt modelId="{C4C6131F-1B48-43AC-86AB-BDF627859A53}" type="parTrans" cxnId="{1DFE6E2B-01EE-48C3-87A5-E56E97C2DBFD}">
      <dgm:prSet/>
      <dgm:spPr/>
      <dgm:t>
        <a:bodyPr/>
        <a:lstStyle/>
        <a:p>
          <a:endParaRPr lang="vi-VN"/>
        </a:p>
      </dgm:t>
    </dgm:pt>
    <dgm:pt modelId="{5138DB4E-F636-4255-948F-D0B294CFB2BA}" type="sibTrans" cxnId="{1DFE6E2B-01EE-48C3-87A5-E56E97C2DBFD}">
      <dgm:prSet/>
      <dgm:spPr/>
      <dgm:t>
        <a:bodyPr/>
        <a:lstStyle/>
        <a:p>
          <a:endParaRPr lang="vi-VN"/>
        </a:p>
      </dgm:t>
    </dgm:pt>
    <dgm:pt modelId="{DA3E1D0A-819E-4522-A048-03FEDD165515}">
      <dgm:prSet custT="1"/>
      <dgm:spPr>
        <a:solidFill>
          <a:srgbClr val="CCFFFF"/>
        </a:soli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Hạn chế sử dung hóa chất trong từng ca làm việc.</a:t>
          </a:r>
          <a:endParaRPr lang="vi-VN" sz="2000" dirty="0">
            <a:solidFill>
              <a:schemeClr val="tx1"/>
            </a:solidFill>
          </a:endParaRPr>
        </a:p>
      </dgm:t>
    </dgm:pt>
    <dgm:pt modelId="{0BCC8ED8-5F82-47CC-815C-B172EAE651BB}" type="parTrans" cxnId="{D2240E18-A9D9-4210-8380-710BF843FFFC}">
      <dgm:prSet/>
      <dgm:spPr/>
      <dgm:t>
        <a:bodyPr/>
        <a:lstStyle/>
        <a:p>
          <a:endParaRPr lang="vi-VN"/>
        </a:p>
      </dgm:t>
    </dgm:pt>
    <dgm:pt modelId="{5D7A9A4D-1BC6-4B89-BE38-5640E5462502}" type="sibTrans" cxnId="{D2240E18-A9D9-4210-8380-710BF843FFFC}">
      <dgm:prSet/>
      <dgm:spPr/>
      <dgm:t>
        <a:bodyPr/>
        <a:lstStyle/>
        <a:p>
          <a:endParaRPr lang="vi-VN"/>
        </a:p>
      </dgm:t>
    </dgm:pt>
    <dgm:pt modelId="{D2CCFFD8-5A17-4CEF-A8C3-63FF61F7CB10}" type="pres">
      <dgm:prSet presAssocID="{3F6A001E-2E8B-475C-B4CD-33C98E6C3D5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vi-VN"/>
        </a:p>
      </dgm:t>
    </dgm:pt>
    <dgm:pt modelId="{14105293-AB61-413B-8869-BD25A5B4A31F}" type="pres">
      <dgm:prSet presAssocID="{9E97E2D1-8D4B-449A-9A48-2694A92A4C2C}" presName="root1" presStyleCnt="0"/>
      <dgm:spPr/>
    </dgm:pt>
    <dgm:pt modelId="{B68714F5-4F7F-420E-A846-19687D1073A1}" type="pres">
      <dgm:prSet presAssocID="{9E97E2D1-8D4B-449A-9A48-2694A92A4C2C}" presName="LevelOneTextNode" presStyleLbl="node0" presStyleIdx="0" presStyleCnt="1" custScaleX="216373" custScaleY="195861" custLinFactNeighborX="10700" custLinFactNeighborY="-3013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49D82443-A99C-4795-B390-25D7CF6D30B3}" type="pres">
      <dgm:prSet presAssocID="{9E97E2D1-8D4B-449A-9A48-2694A92A4C2C}" presName="level2hierChild" presStyleCnt="0"/>
      <dgm:spPr/>
    </dgm:pt>
    <dgm:pt modelId="{E3BE93C8-AF25-47BC-B5B9-C3A9EA622698}" type="pres">
      <dgm:prSet presAssocID="{F16CA577-A1B3-43CA-9FFF-5EA939D0984B}" presName="conn2-1" presStyleLbl="parChTrans1D2" presStyleIdx="0" presStyleCnt="4"/>
      <dgm:spPr/>
      <dgm:t>
        <a:bodyPr/>
        <a:lstStyle/>
        <a:p>
          <a:endParaRPr lang="vi-VN"/>
        </a:p>
      </dgm:t>
    </dgm:pt>
    <dgm:pt modelId="{D8DBAA7F-5A45-4A8E-B228-D16BC75E0E7E}" type="pres">
      <dgm:prSet presAssocID="{F16CA577-A1B3-43CA-9FFF-5EA939D0984B}" presName="connTx" presStyleLbl="parChTrans1D2" presStyleIdx="0" presStyleCnt="4"/>
      <dgm:spPr/>
      <dgm:t>
        <a:bodyPr/>
        <a:lstStyle/>
        <a:p>
          <a:endParaRPr lang="vi-VN"/>
        </a:p>
      </dgm:t>
    </dgm:pt>
    <dgm:pt modelId="{DADBDD29-D900-46A2-9021-5EAA5053311D}" type="pres">
      <dgm:prSet presAssocID="{EDCAFCEC-FF7D-4A0C-B051-A4691C17D629}" presName="root2" presStyleCnt="0"/>
      <dgm:spPr/>
    </dgm:pt>
    <dgm:pt modelId="{DBA60E4C-43C7-4FD0-B4D1-5EC69EA4214A}" type="pres">
      <dgm:prSet presAssocID="{EDCAFCEC-FF7D-4A0C-B051-A4691C17D629}" presName="LevelTwoTextNode" presStyleLbl="node2" presStyleIdx="0" presStyleCnt="4" custScaleX="395337" custLinFactNeighborY="-30666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2798C8EB-6DCB-4B3B-9131-C982B5E5C8FE}" type="pres">
      <dgm:prSet presAssocID="{EDCAFCEC-FF7D-4A0C-B051-A4691C17D629}" presName="level3hierChild" presStyleCnt="0"/>
      <dgm:spPr/>
    </dgm:pt>
    <dgm:pt modelId="{E912F913-0E69-448F-AE3D-2AB1DA60F754}" type="pres">
      <dgm:prSet presAssocID="{5E4803EF-2F09-4DD7-834E-2173AE05A18C}" presName="conn2-1" presStyleLbl="parChTrans1D2" presStyleIdx="1" presStyleCnt="4"/>
      <dgm:spPr/>
      <dgm:t>
        <a:bodyPr/>
        <a:lstStyle/>
        <a:p>
          <a:endParaRPr lang="vi-VN"/>
        </a:p>
      </dgm:t>
    </dgm:pt>
    <dgm:pt modelId="{6BF8C5B1-88EF-4D49-AB24-4041E7A5EE9C}" type="pres">
      <dgm:prSet presAssocID="{5E4803EF-2F09-4DD7-834E-2173AE05A18C}" presName="connTx" presStyleLbl="parChTrans1D2" presStyleIdx="1" presStyleCnt="4"/>
      <dgm:spPr/>
      <dgm:t>
        <a:bodyPr/>
        <a:lstStyle/>
        <a:p>
          <a:endParaRPr lang="vi-VN"/>
        </a:p>
      </dgm:t>
    </dgm:pt>
    <dgm:pt modelId="{86690549-DBDF-4B7F-9654-B3B1619C7F48}" type="pres">
      <dgm:prSet presAssocID="{8694101F-BB2E-4847-9F10-7A7AB3B89103}" presName="root2" presStyleCnt="0"/>
      <dgm:spPr/>
    </dgm:pt>
    <dgm:pt modelId="{550A0AF8-3FF3-4398-A211-5F3350EF649E}" type="pres">
      <dgm:prSet presAssocID="{8694101F-BB2E-4847-9F10-7A7AB3B89103}" presName="LevelTwoTextNode" presStyleLbl="node2" presStyleIdx="1" presStyleCnt="4" custScaleX="396588" custScaleY="157457" custLinFactNeighborY="-16937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CC8C3041-3EC7-47B9-8076-C1C8845342C5}" type="pres">
      <dgm:prSet presAssocID="{8694101F-BB2E-4847-9F10-7A7AB3B89103}" presName="level3hierChild" presStyleCnt="0"/>
      <dgm:spPr/>
    </dgm:pt>
    <dgm:pt modelId="{E5314ADF-FF8F-4D36-853F-2B04D097A3CA}" type="pres">
      <dgm:prSet presAssocID="{C4C6131F-1B48-43AC-86AB-BDF627859A53}" presName="conn2-1" presStyleLbl="parChTrans1D2" presStyleIdx="2" presStyleCnt="4"/>
      <dgm:spPr/>
      <dgm:t>
        <a:bodyPr/>
        <a:lstStyle/>
        <a:p>
          <a:endParaRPr lang="vi-VN"/>
        </a:p>
      </dgm:t>
    </dgm:pt>
    <dgm:pt modelId="{C8BD3B40-AF55-4095-913C-55A01CF02159}" type="pres">
      <dgm:prSet presAssocID="{C4C6131F-1B48-43AC-86AB-BDF627859A53}" presName="connTx" presStyleLbl="parChTrans1D2" presStyleIdx="2" presStyleCnt="4"/>
      <dgm:spPr/>
      <dgm:t>
        <a:bodyPr/>
        <a:lstStyle/>
        <a:p>
          <a:endParaRPr lang="vi-VN"/>
        </a:p>
      </dgm:t>
    </dgm:pt>
    <dgm:pt modelId="{7CE854CC-9AAF-4FDC-924A-848E36CF4EFA}" type="pres">
      <dgm:prSet presAssocID="{0635E6C5-6247-4311-9E0C-524D89BC2CCF}" presName="root2" presStyleCnt="0"/>
      <dgm:spPr/>
    </dgm:pt>
    <dgm:pt modelId="{891CEFC9-CACB-48F6-A344-E3F520021E33}" type="pres">
      <dgm:prSet presAssocID="{0635E6C5-6247-4311-9E0C-524D89BC2CCF}" presName="LevelTwoTextNode" presStyleLbl="node2" presStyleIdx="2" presStyleCnt="4" custScaleX="399248" custLinFactNeighborX="447" custLinFactNeighborY="-7752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B1667CDD-8F15-4379-BCE7-72D83B097598}" type="pres">
      <dgm:prSet presAssocID="{0635E6C5-6247-4311-9E0C-524D89BC2CCF}" presName="level3hierChild" presStyleCnt="0"/>
      <dgm:spPr/>
    </dgm:pt>
    <dgm:pt modelId="{E8896D35-4DD3-4D49-A869-871E561C1640}" type="pres">
      <dgm:prSet presAssocID="{0BCC8ED8-5F82-47CC-815C-B172EAE651BB}" presName="conn2-1" presStyleLbl="parChTrans1D2" presStyleIdx="3" presStyleCnt="4"/>
      <dgm:spPr/>
      <dgm:t>
        <a:bodyPr/>
        <a:lstStyle/>
        <a:p>
          <a:endParaRPr lang="vi-VN"/>
        </a:p>
      </dgm:t>
    </dgm:pt>
    <dgm:pt modelId="{F61D530D-FD97-4775-9919-74A09A77063D}" type="pres">
      <dgm:prSet presAssocID="{0BCC8ED8-5F82-47CC-815C-B172EAE651BB}" presName="connTx" presStyleLbl="parChTrans1D2" presStyleIdx="3" presStyleCnt="4"/>
      <dgm:spPr/>
      <dgm:t>
        <a:bodyPr/>
        <a:lstStyle/>
        <a:p>
          <a:endParaRPr lang="vi-VN"/>
        </a:p>
      </dgm:t>
    </dgm:pt>
    <dgm:pt modelId="{B2492D89-4966-4C5B-8367-5A38B6D04D72}" type="pres">
      <dgm:prSet presAssocID="{DA3E1D0A-819E-4522-A048-03FEDD165515}" presName="root2" presStyleCnt="0"/>
      <dgm:spPr/>
    </dgm:pt>
    <dgm:pt modelId="{6873CCB5-EB1F-4F4A-9D56-194B60B11717}" type="pres">
      <dgm:prSet presAssocID="{DA3E1D0A-819E-4522-A048-03FEDD165515}" presName="LevelTwoTextNode" presStyleLbl="node2" presStyleIdx="3" presStyleCnt="4" custScaleX="397892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7A167902-8EBF-48B9-A380-2B747F397A3D}" type="pres">
      <dgm:prSet presAssocID="{DA3E1D0A-819E-4522-A048-03FEDD165515}" presName="level3hierChild" presStyleCnt="0"/>
      <dgm:spPr/>
    </dgm:pt>
  </dgm:ptLst>
  <dgm:cxnLst>
    <dgm:cxn modelId="{57D54065-1B79-4356-B5B5-29DC7570C365}" type="presOf" srcId="{EDCAFCEC-FF7D-4A0C-B051-A4691C17D629}" destId="{DBA60E4C-43C7-4FD0-B4D1-5EC69EA4214A}" srcOrd="0" destOrd="0" presId="urn:microsoft.com/office/officeart/2005/8/layout/hierarchy2"/>
    <dgm:cxn modelId="{9662F6E2-7359-4100-BEDD-F4EFF40AB76E}" type="presOf" srcId="{0BCC8ED8-5F82-47CC-815C-B172EAE651BB}" destId="{E8896D35-4DD3-4D49-A869-871E561C1640}" srcOrd="0" destOrd="0" presId="urn:microsoft.com/office/officeart/2005/8/layout/hierarchy2"/>
    <dgm:cxn modelId="{B39DD924-1BC4-42CE-B751-64A5359A0315}" type="presOf" srcId="{C4C6131F-1B48-43AC-86AB-BDF627859A53}" destId="{E5314ADF-FF8F-4D36-853F-2B04D097A3CA}" srcOrd="0" destOrd="0" presId="urn:microsoft.com/office/officeart/2005/8/layout/hierarchy2"/>
    <dgm:cxn modelId="{D8DB330C-D6B5-4377-A1D7-8D4BEBD28DEA}" srcId="{3F6A001E-2E8B-475C-B4CD-33C98E6C3D57}" destId="{9E97E2D1-8D4B-449A-9A48-2694A92A4C2C}" srcOrd="0" destOrd="0" parTransId="{94B9D89B-1F34-424D-B197-5E5D008232D6}" sibTransId="{4F87458B-0B23-4846-AC0E-95638E8987AF}"/>
    <dgm:cxn modelId="{1DFE6E2B-01EE-48C3-87A5-E56E97C2DBFD}" srcId="{9E97E2D1-8D4B-449A-9A48-2694A92A4C2C}" destId="{0635E6C5-6247-4311-9E0C-524D89BC2CCF}" srcOrd="2" destOrd="0" parTransId="{C4C6131F-1B48-43AC-86AB-BDF627859A53}" sibTransId="{5138DB4E-F636-4255-948F-D0B294CFB2BA}"/>
    <dgm:cxn modelId="{D3AE8FD1-34CC-40D0-8AEA-70550FF678CD}" type="presOf" srcId="{DA3E1D0A-819E-4522-A048-03FEDD165515}" destId="{6873CCB5-EB1F-4F4A-9D56-194B60B11717}" srcOrd="0" destOrd="0" presId="urn:microsoft.com/office/officeart/2005/8/layout/hierarchy2"/>
    <dgm:cxn modelId="{D2240E18-A9D9-4210-8380-710BF843FFFC}" srcId="{9E97E2D1-8D4B-449A-9A48-2694A92A4C2C}" destId="{DA3E1D0A-819E-4522-A048-03FEDD165515}" srcOrd="3" destOrd="0" parTransId="{0BCC8ED8-5F82-47CC-815C-B172EAE651BB}" sibTransId="{5D7A9A4D-1BC6-4B89-BE38-5640E5462502}"/>
    <dgm:cxn modelId="{5106FAE6-4F00-4F3C-97F1-10EFFFB6AD54}" srcId="{9E97E2D1-8D4B-449A-9A48-2694A92A4C2C}" destId="{EDCAFCEC-FF7D-4A0C-B051-A4691C17D629}" srcOrd="0" destOrd="0" parTransId="{F16CA577-A1B3-43CA-9FFF-5EA939D0984B}" sibTransId="{291B0CCC-9F54-4478-9CF5-C8F4A8715DD0}"/>
    <dgm:cxn modelId="{AA86C3EC-6A12-407D-8CB2-873EBA2FB4E1}" type="presOf" srcId="{F16CA577-A1B3-43CA-9FFF-5EA939D0984B}" destId="{D8DBAA7F-5A45-4A8E-B228-D16BC75E0E7E}" srcOrd="1" destOrd="0" presId="urn:microsoft.com/office/officeart/2005/8/layout/hierarchy2"/>
    <dgm:cxn modelId="{A416AFD2-B9C3-41E6-8399-6290E4BF1723}" type="presOf" srcId="{9E97E2D1-8D4B-449A-9A48-2694A92A4C2C}" destId="{B68714F5-4F7F-420E-A846-19687D1073A1}" srcOrd="0" destOrd="0" presId="urn:microsoft.com/office/officeart/2005/8/layout/hierarchy2"/>
    <dgm:cxn modelId="{212672B7-D0F1-40CC-B3FD-78255CB174CC}" type="presOf" srcId="{5E4803EF-2F09-4DD7-834E-2173AE05A18C}" destId="{E912F913-0E69-448F-AE3D-2AB1DA60F754}" srcOrd="0" destOrd="0" presId="urn:microsoft.com/office/officeart/2005/8/layout/hierarchy2"/>
    <dgm:cxn modelId="{CFA28CBA-A29B-40BC-8099-D059C4FAFAB1}" type="presOf" srcId="{0635E6C5-6247-4311-9E0C-524D89BC2CCF}" destId="{891CEFC9-CACB-48F6-A344-E3F520021E33}" srcOrd="0" destOrd="0" presId="urn:microsoft.com/office/officeart/2005/8/layout/hierarchy2"/>
    <dgm:cxn modelId="{C6CC14E2-F4FF-4555-9A31-386732A18AFA}" type="presOf" srcId="{C4C6131F-1B48-43AC-86AB-BDF627859A53}" destId="{C8BD3B40-AF55-4095-913C-55A01CF02159}" srcOrd="1" destOrd="0" presId="urn:microsoft.com/office/officeart/2005/8/layout/hierarchy2"/>
    <dgm:cxn modelId="{D7F117E2-11F0-4B5B-9C15-2D6B51B42EAA}" type="presOf" srcId="{3F6A001E-2E8B-475C-B4CD-33C98E6C3D57}" destId="{D2CCFFD8-5A17-4CEF-A8C3-63FF61F7CB10}" srcOrd="0" destOrd="0" presId="urn:microsoft.com/office/officeart/2005/8/layout/hierarchy2"/>
    <dgm:cxn modelId="{E015E2FB-AC78-4E14-924F-2E02843BDD3E}" type="presOf" srcId="{5E4803EF-2F09-4DD7-834E-2173AE05A18C}" destId="{6BF8C5B1-88EF-4D49-AB24-4041E7A5EE9C}" srcOrd="1" destOrd="0" presId="urn:microsoft.com/office/officeart/2005/8/layout/hierarchy2"/>
    <dgm:cxn modelId="{0A5CF91E-54F8-4661-92C1-8733A93DF2F7}" type="presOf" srcId="{8694101F-BB2E-4847-9F10-7A7AB3B89103}" destId="{550A0AF8-3FF3-4398-A211-5F3350EF649E}" srcOrd="0" destOrd="0" presId="urn:microsoft.com/office/officeart/2005/8/layout/hierarchy2"/>
    <dgm:cxn modelId="{13C7DD36-3C2A-4E65-8CFF-7B933679C797}" type="presOf" srcId="{0BCC8ED8-5F82-47CC-815C-B172EAE651BB}" destId="{F61D530D-FD97-4775-9919-74A09A77063D}" srcOrd="1" destOrd="0" presId="urn:microsoft.com/office/officeart/2005/8/layout/hierarchy2"/>
    <dgm:cxn modelId="{2B4EE8EC-3E3D-4FAD-8F12-C0C34C1F0220}" type="presOf" srcId="{F16CA577-A1B3-43CA-9FFF-5EA939D0984B}" destId="{E3BE93C8-AF25-47BC-B5B9-C3A9EA622698}" srcOrd="0" destOrd="0" presId="urn:microsoft.com/office/officeart/2005/8/layout/hierarchy2"/>
    <dgm:cxn modelId="{4B196058-415F-4DBA-A3CA-75D639F9B470}" srcId="{9E97E2D1-8D4B-449A-9A48-2694A92A4C2C}" destId="{8694101F-BB2E-4847-9F10-7A7AB3B89103}" srcOrd="1" destOrd="0" parTransId="{5E4803EF-2F09-4DD7-834E-2173AE05A18C}" sibTransId="{6D080E17-AA2C-434D-B766-65E32AFE8A9A}"/>
    <dgm:cxn modelId="{79DA909B-128E-430F-8A42-F23C20FE72C6}" type="presParOf" srcId="{D2CCFFD8-5A17-4CEF-A8C3-63FF61F7CB10}" destId="{14105293-AB61-413B-8869-BD25A5B4A31F}" srcOrd="0" destOrd="0" presId="urn:microsoft.com/office/officeart/2005/8/layout/hierarchy2"/>
    <dgm:cxn modelId="{F03E5980-BC4F-4A58-A08B-366D4C84AFF8}" type="presParOf" srcId="{14105293-AB61-413B-8869-BD25A5B4A31F}" destId="{B68714F5-4F7F-420E-A846-19687D1073A1}" srcOrd="0" destOrd="0" presId="urn:microsoft.com/office/officeart/2005/8/layout/hierarchy2"/>
    <dgm:cxn modelId="{298E1FEB-3DEB-498E-B9DF-E1EBEDFBE409}" type="presParOf" srcId="{14105293-AB61-413B-8869-BD25A5B4A31F}" destId="{49D82443-A99C-4795-B390-25D7CF6D30B3}" srcOrd="1" destOrd="0" presId="urn:microsoft.com/office/officeart/2005/8/layout/hierarchy2"/>
    <dgm:cxn modelId="{BF5A1CAE-EBE8-4D34-8937-CF7A6CA9D9D6}" type="presParOf" srcId="{49D82443-A99C-4795-B390-25D7CF6D30B3}" destId="{E3BE93C8-AF25-47BC-B5B9-C3A9EA622698}" srcOrd="0" destOrd="0" presId="urn:microsoft.com/office/officeart/2005/8/layout/hierarchy2"/>
    <dgm:cxn modelId="{A27522E3-BC00-46E3-A1A5-03E49850EA0A}" type="presParOf" srcId="{E3BE93C8-AF25-47BC-B5B9-C3A9EA622698}" destId="{D8DBAA7F-5A45-4A8E-B228-D16BC75E0E7E}" srcOrd="0" destOrd="0" presId="urn:microsoft.com/office/officeart/2005/8/layout/hierarchy2"/>
    <dgm:cxn modelId="{B7AC4CB0-4FB5-4E8D-9B74-8A247AAA3353}" type="presParOf" srcId="{49D82443-A99C-4795-B390-25D7CF6D30B3}" destId="{DADBDD29-D900-46A2-9021-5EAA5053311D}" srcOrd="1" destOrd="0" presId="urn:microsoft.com/office/officeart/2005/8/layout/hierarchy2"/>
    <dgm:cxn modelId="{BDA1E795-AC6B-41DA-BFE3-DADC52E8D7C9}" type="presParOf" srcId="{DADBDD29-D900-46A2-9021-5EAA5053311D}" destId="{DBA60E4C-43C7-4FD0-B4D1-5EC69EA4214A}" srcOrd="0" destOrd="0" presId="urn:microsoft.com/office/officeart/2005/8/layout/hierarchy2"/>
    <dgm:cxn modelId="{52DF780E-C12A-4500-805C-E7A7C0ACDC94}" type="presParOf" srcId="{DADBDD29-D900-46A2-9021-5EAA5053311D}" destId="{2798C8EB-6DCB-4B3B-9131-C982B5E5C8FE}" srcOrd="1" destOrd="0" presId="urn:microsoft.com/office/officeart/2005/8/layout/hierarchy2"/>
    <dgm:cxn modelId="{3A5E0D63-F319-4730-82C3-C33DE8CA87A3}" type="presParOf" srcId="{49D82443-A99C-4795-B390-25D7CF6D30B3}" destId="{E912F913-0E69-448F-AE3D-2AB1DA60F754}" srcOrd="2" destOrd="0" presId="urn:microsoft.com/office/officeart/2005/8/layout/hierarchy2"/>
    <dgm:cxn modelId="{15B2AF7E-200A-4765-A004-ACBBED931DAA}" type="presParOf" srcId="{E912F913-0E69-448F-AE3D-2AB1DA60F754}" destId="{6BF8C5B1-88EF-4D49-AB24-4041E7A5EE9C}" srcOrd="0" destOrd="0" presId="urn:microsoft.com/office/officeart/2005/8/layout/hierarchy2"/>
    <dgm:cxn modelId="{2B1F6A12-2BC9-4586-B850-40A59E1D7DE3}" type="presParOf" srcId="{49D82443-A99C-4795-B390-25D7CF6D30B3}" destId="{86690549-DBDF-4B7F-9654-B3B1619C7F48}" srcOrd="3" destOrd="0" presId="urn:microsoft.com/office/officeart/2005/8/layout/hierarchy2"/>
    <dgm:cxn modelId="{7C962462-CD95-4492-9CA4-7B52B55AD62F}" type="presParOf" srcId="{86690549-DBDF-4B7F-9654-B3B1619C7F48}" destId="{550A0AF8-3FF3-4398-A211-5F3350EF649E}" srcOrd="0" destOrd="0" presId="urn:microsoft.com/office/officeart/2005/8/layout/hierarchy2"/>
    <dgm:cxn modelId="{53839908-2037-4E35-B58D-27AC5E017FD2}" type="presParOf" srcId="{86690549-DBDF-4B7F-9654-B3B1619C7F48}" destId="{CC8C3041-3EC7-47B9-8076-C1C8845342C5}" srcOrd="1" destOrd="0" presId="urn:microsoft.com/office/officeart/2005/8/layout/hierarchy2"/>
    <dgm:cxn modelId="{9BC81CC3-8EA4-483D-BDCD-2DFA6CBAD623}" type="presParOf" srcId="{49D82443-A99C-4795-B390-25D7CF6D30B3}" destId="{E5314ADF-FF8F-4D36-853F-2B04D097A3CA}" srcOrd="4" destOrd="0" presId="urn:microsoft.com/office/officeart/2005/8/layout/hierarchy2"/>
    <dgm:cxn modelId="{0930E54D-3BFD-4966-B87E-3493700629A1}" type="presParOf" srcId="{E5314ADF-FF8F-4D36-853F-2B04D097A3CA}" destId="{C8BD3B40-AF55-4095-913C-55A01CF02159}" srcOrd="0" destOrd="0" presId="urn:microsoft.com/office/officeart/2005/8/layout/hierarchy2"/>
    <dgm:cxn modelId="{6D59B6E6-98E3-4912-B07E-0AF54CA1C511}" type="presParOf" srcId="{49D82443-A99C-4795-B390-25D7CF6D30B3}" destId="{7CE854CC-9AAF-4FDC-924A-848E36CF4EFA}" srcOrd="5" destOrd="0" presId="urn:microsoft.com/office/officeart/2005/8/layout/hierarchy2"/>
    <dgm:cxn modelId="{291B6DC6-F328-437D-8999-A2823DE0CE03}" type="presParOf" srcId="{7CE854CC-9AAF-4FDC-924A-848E36CF4EFA}" destId="{891CEFC9-CACB-48F6-A344-E3F520021E33}" srcOrd="0" destOrd="0" presId="urn:microsoft.com/office/officeart/2005/8/layout/hierarchy2"/>
    <dgm:cxn modelId="{844DD935-9877-49CF-A778-165956C57A92}" type="presParOf" srcId="{7CE854CC-9AAF-4FDC-924A-848E36CF4EFA}" destId="{B1667CDD-8F15-4379-BCE7-72D83B097598}" srcOrd="1" destOrd="0" presId="urn:microsoft.com/office/officeart/2005/8/layout/hierarchy2"/>
    <dgm:cxn modelId="{559E729D-69B1-46D6-AA23-335A9CDFC1E1}" type="presParOf" srcId="{49D82443-A99C-4795-B390-25D7CF6D30B3}" destId="{E8896D35-4DD3-4D49-A869-871E561C1640}" srcOrd="6" destOrd="0" presId="urn:microsoft.com/office/officeart/2005/8/layout/hierarchy2"/>
    <dgm:cxn modelId="{D8FBCDA8-7970-4E1A-AA61-4C6119A0F946}" type="presParOf" srcId="{E8896D35-4DD3-4D49-A869-871E561C1640}" destId="{F61D530D-FD97-4775-9919-74A09A77063D}" srcOrd="0" destOrd="0" presId="urn:microsoft.com/office/officeart/2005/8/layout/hierarchy2"/>
    <dgm:cxn modelId="{E748D25D-7A76-4415-A6FC-B6A9CC9590B4}" type="presParOf" srcId="{49D82443-A99C-4795-B390-25D7CF6D30B3}" destId="{B2492D89-4966-4C5B-8367-5A38B6D04D72}" srcOrd="7" destOrd="0" presId="urn:microsoft.com/office/officeart/2005/8/layout/hierarchy2"/>
    <dgm:cxn modelId="{0ABF230C-0622-4EEB-A3EA-38F29052999C}" type="presParOf" srcId="{B2492D89-4966-4C5B-8367-5A38B6D04D72}" destId="{6873CCB5-EB1F-4F4A-9D56-194B60B11717}" srcOrd="0" destOrd="0" presId="urn:microsoft.com/office/officeart/2005/8/layout/hierarchy2"/>
    <dgm:cxn modelId="{DAA24001-3AB9-45B8-935F-8573EC2261D1}" type="presParOf" srcId="{B2492D89-4966-4C5B-8367-5A38B6D04D72}" destId="{7A167902-8EBF-48B9-A380-2B747F397A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F6A001E-2E8B-475C-B4CD-33C98E6C3D57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vi-VN"/>
        </a:p>
      </dgm:t>
    </dgm:pt>
    <dgm:pt modelId="{9E97E2D1-8D4B-449A-9A48-2694A92A4C2C}">
      <dgm:prSet phldrT="[Text]" custT="1"/>
      <dgm:spPr>
        <a:solidFill>
          <a:schemeClr val="accent6">
            <a:lumMod val="90000"/>
          </a:schemeClr>
        </a:solidFill>
        <a:ln>
          <a:solidFill>
            <a:schemeClr val="tx1">
              <a:lumMod val="50000"/>
            </a:schemeClr>
          </a:solidFill>
        </a:ln>
      </dgm:spPr>
      <dgm:t>
        <a:bodyPr/>
        <a:lstStyle/>
        <a:p>
          <a:r>
            <a:rPr lang="vi-VN" sz="2400" b="1" spc="-20" dirty="0" smtClean="0">
              <a:solidFill>
                <a:schemeClr val="tx1"/>
              </a:solidFill>
              <a:latin typeface="+mn-lt"/>
            </a:rPr>
            <a:t>Vệ sinh cá nhân </a:t>
          </a:r>
          <a:endParaRPr lang="vi-VN" sz="2400" dirty="0">
            <a:solidFill>
              <a:schemeClr val="tx1"/>
            </a:solidFill>
          </a:endParaRPr>
        </a:p>
      </dgm:t>
    </dgm:pt>
    <dgm:pt modelId="{94B9D89B-1F34-424D-B197-5E5D008232D6}" type="parTrans" cxnId="{D8DB330C-D6B5-4377-A1D7-8D4BEBD28DEA}">
      <dgm:prSet/>
      <dgm:spPr/>
      <dgm:t>
        <a:bodyPr/>
        <a:lstStyle/>
        <a:p>
          <a:endParaRPr lang="vi-VN"/>
        </a:p>
      </dgm:t>
    </dgm:pt>
    <dgm:pt modelId="{4F87458B-0B23-4846-AC0E-95638E8987AF}" type="sibTrans" cxnId="{D8DB330C-D6B5-4377-A1D7-8D4BEBD28DEA}">
      <dgm:prSet/>
      <dgm:spPr/>
      <dgm:t>
        <a:bodyPr/>
        <a:lstStyle/>
        <a:p>
          <a:endParaRPr lang="vi-VN"/>
        </a:p>
      </dgm:t>
    </dgm:pt>
    <dgm:pt modelId="{EDCAFCEC-FF7D-4A0C-B051-A4691C17D629}">
      <dgm:prSet phldrT="[Text]" custT="1"/>
      <dgm:spPr>
        <a:solidFill>
          <a:schemeClr val="tx1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Kiểm tra sức khỏe thường xuyên</a:t>
          </a:r>
          <a:endParaRPr lang="vi-VN" sz="2000" dirty="0">
            <a:solidFill>
              <a:schemeClr val="tx1"/>
            </a:solidFill>
          </a:endParaRPr>
        </a:p>
      </dgm:t>
    </dgm:pt>
    <dgm:pt modelId="{F16CA577-A1B3-43CA-9FFF-5EA939D0984B}" type="parTrans" cxnId="{5106FAE6-4F00-4F3C-97F1-10EFFFB6AD54}">
      <dgm:prSet/>
      <dgm:spPr/>
      <dgm:t>
        <a:bodyPr/>
        <a:lstStyle/>
        <a:p>
          <a:endParaRPr lang="vi-VN"/>
        </a:p>
      </dgm:t>
    </dgm:pt>
    <dgm:pt modelId="{291B0CCC-9F54-4478-9CF5-C8F4A8715DD0}" type="sibTrans" cxnId="{5106FAE6-4F00-4F3C-97F1-10EFFFB6AD54}">
      <dgm:prSet/>
      <dgm:spPr/>
      <dgm:t>
        <a:bodyPr/>
        <a:lstStyle/>
        <a:p>
          <a:endParaRPr lang="vi-VN"/>
        </a:p>
      </dgm:t>
    </dgm:pt>
    <dgm:pt modelId="{8694101F-BB2E-4847-9F10-7A7AB3B89103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Tắm rửa bằng xà phòng</a:t>
          </a:r>
          <a:endParaRPr lang="vi-VN" sz="2000" dirty="0">
            <a:solidFill>
              <a:schemeClr val="tx1"/>
            </a:solidFill>
          </a:endParaRPr>
        </a:p>
      </dgm:t>
    </dgm:pt>
    <dgm:pt modelId="{5E4803EF-2F09-4DD7-834E-2173AE05A18C}" type="parTrans" cxnId="{4B196058-415F-4DBA-A3CA-75D639F9B470}">
      <dgm:prSet/>
      <dgm:spPr/>
      <dgm:t>
        <a:bodyPr/>
        <a:lstStyle/>
        <a:p>
          <a:endParaRPr lang="vi-VN"/>
        </a:p>
      </dgm:t>
    </dgm:pt>
    <dgm:pt modelId="{6D080E17-AA2C-434D-B766-65E32AFE8A9A}" type="sibTrans" cxnId="{4B196058-415F-4DBA-A3CA-75D639F9B470}">
      <dgm:prSet/>
      <dgm:spPr/>
      <dgm:t>
        <a:bodyPr/>
        <a:lstStyle/>
        <a:p>
          <a:endParaRPr lang="vi-VN"/>
        </a:p>
      </dgm:t>
    </dgm:pt>
    <dgm:pt modelId="{0635E6C5-6247-4311-9E0C-524D89BC2CCF}">
      <dgm:prSet custT="1"/>
      <dgm:spPr>
        <a:solidFill>
          <a:schemeClr val="bg1">
            <a:lumMod val="8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Giữ móng tay, chân sạch và ngắn</a:t>
          </a:r>
          <a:endParaRPr lang="vi-VN" sz="2000" dirty="0">
            <a:solidFill>
              <a:schemeClr val="tx1"/>
            </a:solidFill>
          </a:endParaRPr>
        </a:p>
      </dgm:t>
    </dgm:pt>
    <dgm:pt modelId="{C4C6131F-1B48-43AC-86AB-BDF627859A53}" type="parTrans" cxnId="{1DFE6E2B-01EE-48C3-87A5-E56E97C2DBFD}">
      <dgm:prSet/>
      <dgm:spPr/>
      <dgm:t>
        <a:bodyPr/>
        <a:lstStyle/>
        <a:p>
          <a:endParaRPr lang="vi-VN"/>
        </a:p>
      </dgm:t>
    </dgm:pt>
    <dgm:pt modelId="{5138DB4E-F636-4255-948F-D0B294CFB2BA}" type="sibTrans" cxnId="{1DFE6E2B-01EE-48C3-87A5-E56E97C2DBFD}">
      <dgm:prSet/>
      <dgm:spPr/>
      <dgm:t>
        <a:bodyPr/>
        <a:lstStyle/>
        <a:p>
          <a:endParaRPr lang="vi-VN"/>
        </a:p>
      </dgm:t>
    </dgm:pt>
    <dgm:pt modelId="{04A4C970-A653-4176-9027-5E7E28E2C023}">
      <dgm:prSet custT="1"/>
      <dgm:spPr>
        <a:gradFill flip="none" rotWithShape="0">
          <a:gsLst>
            <a:gs pos="0">
              <a:schemeClr val="accent4">
                <a:lumMod val="20000"/>
                <a:lumOff val="8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2700000" scaled="1"/>
          <a:tileRect/>
        </a:gra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Thay quần áo ngay sau khi tiếp xúc với hóa chất</a:t>
          </a:r>
          <a:endParaRPr lang="vi-VN" sz="2000" dirty="0">
            <a:solidFill>
              <a:schemeClr val="tx1"/>
            </a:solidFill>
          </a:endParaRPr>
        </a:p>
      </dgm:t>
    </dgm:pt>
    <dgm:pt modelId="{D5066981-A849-4FB8-AB57-74B354003256}" type="parTrans" cxnId="{DE50114A-4A73-4352-BC7C-DFC269959B3B}">
      <dgm:prSet/>
      <dgm:spPr/>
      <dgm:t>
        <a:bodyPr/>
        <a:lstStyle/>
        <a:p>
          <a:endParaRPr lang="vi-VN"/>
        </a:p>
      </dgm:t>
    </dgm:pt>
    <dgm:pt modelId="{007FBE99-B850-46D7-8B5E-FB2AA3CE7452}" type="sibTrans" cxnId="{DE50114A-4A73-4352-BC7C-DFC269959B3B}">
      <dgm:prSet/>
      <dgm:spPr/>
      <dgm:t>
        <a:bodyPr/>
        <a:lstStyle/>
        <a:p>
          <a:endParaRPr lang="vi-VN"/>
        </a:p>
      </dgm:t>
    </dgm:pt>
    <dgm:pt modelId="{DA3E1D0A-819E-4522-A048-03FEDD165515}">
      <dgm:prSet custT="1"/>
      <dgm:spPr>
        <a:solidFill>
          <a:srgbClr val="CCFFFF"/>
        </a:solidFill>
        <a:ln>
          <a:solidFill>
            <a:schemeClr val="tx1"/>
          </a:solidFill>
        </a:ln>
      </dgm:spPr>
      <dgm:t>
        <a:bodyPr/>
        <a:lstStyle/>
        <a:p>
          <a:pPr algn="l"/>
          <a:r>
            <a:rPr lang="vi-VN" sz="2000" dirty="0" smtClean="0">
              <a:solidFill>
                <a:schemeClr val="tx1"/>
              </a:solidFill>
            </a:rPr>
            <a:t>   Ăn uống đủ dưỡng chất</a:t>
          </a:r>
          <a:endParaRPr lang="vi-VN" sz="2000" dirty="0">
            <a:solidFill>
              <a:schemeClr val="tx1"/>
            </a:solidFill>
          </a:endParaRPr>
        </a:p>
      </dgm:t>
    </dgm:pt>
    <dgm:pt modelId="{0BCC8ED8-5F82-47CC-815C-B172EAE651BB}" type="parTrans" cxnId="{D2240E18-A9D9-4210-8380-710BF843FFFC}">
      <dgm:prSet/>
      <dgm:spPr/>
      <dgm:t>
        <a:bodyPr/>
        <a:lstStyle/>
        <a:p>
          <a:endParaRPr lang="vi-VN"/>
        </a:p>
      </dgm:t>
    </dgm:pt>
    <dgm:pt modelId="{5D7A9A4D-1BC6-4B89-BE38-5640E5462502}" type="sibTrans" cxnId="{D2240E18-A9D9-4210-8380-710BF843FFFC}">
      <dgm:prSet/>
      <dgm:spPr/>
      <dgm:t>
        <a:bodyPr/>
        <a:lstStyle/>
        <a:p>
          <a:endParaRPr lang="vi-VN"/>
        </a:p>
      </dgm:t>
    </dgm:pt>
    <dgm:pt modelId="{D2CCFFD8-5A17-4CEF-A8C3-63FF61F7CB10}" type="pres">
      <dgm:prSet presAssocID="{3F6A001E-2E8B-475C-B4CD-33C98E6C3D5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vi-VN"/>
        </a:p>
      </dgm:t>
    </dgm:pt>
    <dgm:pt modelId="{14105293-AB61-413B-8869-BD25A5B4A31F}" type="pres">
      <dgm:prSet presAssocID="{9E97E2D1-8D4B-449A-9A48-2694A92A4C2C}" presName="root1" presStyleCnt="0"/>
      <dgm:spPr/>
    </dgm:pt>
    <dgm:pt modelId="{B68714F5-4F7F-420E-A846-19687D1073A1}" type="pres">
      <dgm:prSet presAssocID="{9E97E2D1-8D4B-449A-9A48-2694A92A4C2C}" presName="LevelOneTextNode" presStyleLbl="node0" presStyleIdx="0" presStyleCnt="1" custScaleX="203430" custLinFactNeighborX="10700" custLinFactNeighborY="-3013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49D82443-A99C-4795-B390-25D7CF6D30B3}" type="pres">
      <dgm:prSet presAssocID="{9E97E2D1-8D4B-449A-9A48-2694A92A4C2C}" presName="level2hierChild" presStyleCnt="0"/>
      <dgm:spPr/>
    </dgm:pt>
    <dgm:pt modelId="{E3BE93C8-AF25-47BC-B5B9-C3A9EA622698}" type="pres">
      <dgm:prSet presAssocID="{F16CA577-A1B3-43CA-9FFF-5EA939D0984B}" presName="conn2-1" presStyleLbl="parChTrans1D2" presStyleIdx="0" presStyleCnt="5"/>
      <dgm:spPr/>
      <dgm:t>
        <a:bodyPr/>
        <a:lstStyle/>
        <a:p>
          <a:endParaRPr lang="vi-VN"/>
        </a:p>
      </dgm:t>
    </dgm:pt>
    <dgm:pt modelId="{D8DBAA7F-5A45-4A8E-B228-D16BC75E0E7E}" type="pres">
      <dgm:prSet presAssocID="{F16CA577-A1B3-43CA-9FFF-5EA939D0984B}" presName="connTx" presStyleLbl="parChTrans1D2" presStyleIdx="0" presStyleCnt="5"/>
      <dgm:spPr/>
      <dgm:t>
        <a:bodyPr/>
        <a:lstStyle/>
        <a:p>
          <a:endParaRPr lang="vi-VN"/>
        </a:p>
      </dgm:t>
    </dgm:pt>
    <dgm:pt modelId="{DADBDD29-D900-46A2-9021-5EAA5053311D}" type="pres">
      <dgm:prSet presAssocID="{EDCAFCEC-FF7D-4A0C-B051-A4691C17D629}" presName="root2" presStyleCnt="0"/>
      <dgm:spPr/>
    </dgm:pt>
    <dgm:pt modelId="{DBA60E4C-43C7-4FD0-B4D1-5EC69EA4214A}" type="pres">
      <dgm:prSet presAssocID="{EDCAFCEC-FF7D-4A0C-B051-A4691C17D629}" presName="LevelTwoTextNode" presStyleLbl="node2" presStyleIdx="0" presStyleCnt="5" custScaleX="395337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2798C8EB-6DCB-4B3B-9131-C982B5E5C8FE}" type="pres">
      <dgm:prSet presAssocID="{EDCAFCEC-FF7D-4A0C-B051-A4691C17D629}" presName="level3hierChild" presStyleCnt="0"/>
      <dgm:spPr/>
    </dgm:pt>
    <dgm:pt modelId="{E912F913-0E69-448F-AE3D-2AB1DA60F754}" type="pres">
      <dgm:prSet presAssocID="{5E4803EF-2F09-4DD7-834E-2173AE05A18C}" presName="conn2-1" presStyleLbl="parChTrans1D2" presStyleIdx="1" presStyleCnt="5"/>
      <dgm:spPr/>
      <dgm:t>
        <a:bodyPr/>
        <a:lstStyle/>
        <a:p>
          <a:endParaRPr lang="vi-VN"/>
        </a:p>
      </dgm:t>
    </dgm:pt>
    <dgm:pt modelId="{6BF8C5B1-88EF-4D49-AB24-4041E7A5EE9C}" type="pres">
      <dgm:prSet presAssocID="{5E4803EF-2F09-4DD7-834E-2173AE05A18C}" presName="connTx" presStyleLbl="parChTrans1D2" presStyleIdx="1" presStyleCnt="5"/>
      <dgm:spPr/>
      <dgm:t>
        <a:bodyPr/>
        <a:lstStyle/>
        <a:p>
          <a:endParaRPr lang="vi-VN"/>
        </a:p>
      </dgm:t>
    </dgm:pt>
    <dgm:pt modelId="{86690549-DBDF-4B7F-9654-B3B1619C7F48}" type="pres">
      <dgm:prSet presAssocID="{8694101F-BB2E-4847-9F10-7A7AB3B89103}" presName="root2" presStyleCnt="0"/>
      <dgm:spPr/>
    </dgm:pt>
    <dgm:pt modelId="{550A0AF8-3FF3-4398-A211-5F3350EF649E}" type="pres">
      <dgm:prSet presAssocID="{8694101F-BB2E-4847-9F10-7A7AB3B89103}" presName="LevelTwoTextNode" presStyleLbl="node2" presStyleIdx="1" presStyleCnt="5" custScaleX="396588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CC8C3041-3EC7-47B9-8076-C1C8845342C5}" type="pres">
      <dgm:prSet presAssocID="{8694101F-BB2E-4847-9F10-7A7AB3B89103}" presName="level3hierChild" presStyleCnt="0"/>
      <dgm:spPr/>
    </dgm:pt>
    <dgm:pt modelId="{44F70C33-4FE9-4DBB-8EC7-B69369474BF1}" type="pres">
      <dgm:prSet presAssocID="{D5066981-A849-4FB8-AB57-74B354003256}" presName="conn2-1" presStyleLbl="parChTrans1D2" presStyleIdx="2" presStyleCnt="5"/>
      <dgm:spPr/>
      <dgm:t>
        <a:bodyPr/>
        <a:lstStyle/>
        <a:p>
          <a:endParaRPr lang="vi-VN"/>
        </a:p>
      </dgm:t>
    </dgm:pt>
    <dgm:pt modelId="{477ECC94-1A7B-46AC-A35C-AD426023E88B}" type="pres">
      <dgm:prSet presAssocID="{D5066981-A849-4FB8-AB57-74B354003256}" presName="connTx" presStyleLbl="parChTrans1D2" presStyleIdx="2" presStyleCnt="5"/>
      <dgm:spPr/>
      <dgm:t>
        <a:bodyPr/>
        <a:lstStyle/>
        <a:p>
          <a:endParaRPr lang="vi-VN"/>
        </a:p>
      </dgm:t>
    </dgm:pt>
    <dgm:pt modelId="{89F9EA23-824F-431C-ABE4-869DA46C2F4A}" type="pres">
      <dgm:prSet presAssocID="{04A4C970-A653-4176-9027-5E7E28E2C023}" presName="root2" presStyleCnt="0"/>
      <dgm:spPr/>
    </dgm:pt>
    <dgm:pt modelId="{BA0CE3A6-8C8C-4E1E-ACF4-C04C3A6AB107}" type="pres">
      <dgm:prSet presAssocID="{04A4C970-A653-4176-9027-5E7E28E2C023}" presName="LevelTwoTextNode" presStyleLbl="node2" presStyleIdx="2" presStyleCnt="5" custScaleX="396290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E6933F3A-3887-43F7-8145-3362E63C8C5B}" type="pres">
      <dgm:prSet presAssocID="{04A4C970-A653-4176-9027-5E7E28E2C023}" presName="level3hierChild" presStyleCnt="0"/>
      <dgm:spPr/>
    </dgm:pt>
    <dgm:pt modelId="{E5314ADF-FF8F-4D36-853F-2B04D097A3CA}" type="pres">
      <dgm:prSet presAssocID="{C4C6131F-1B48-43AC-86AB-BDF627859A53}" presName="conn2-1" presStyleLbl="parChTrans1D2" presStyleIdx="3" presStyleCnt="5"/>
      <dgm:spPr/>
      <dgm:t>
        <a:bodyPr/>
        <a:lstStyle/>
        <a:p>
          <a:endParaRPr lang="vi-VN"/>
        </a:p>
      </dgm:t>
    </dgm:pt>
    <dgm:pt modelId="{C8BD3B40-AF55-4095-913C-55A01CF02159}" type="pres">
      <dgm:prSet presAssocID="{C4C6131F-1B48-43AC-86AB-BDF627859A53}" presName="connTx" presStyleLbl="parChTrans1D2" presStyleIdx="3" presStyleCnt="5"/>
      <dgm:spPr/>
      <dgm:t>
        <a:bodyPr/>
        <a:lstStyle/>
        <a:p>
          <a:endParaRPr lang="vi-VN"/>
        </a:p>
      </dgm:t>
    </dgm:pt>
    <dgm:pt modelId="{7CE854CC-9AAF-4FDC-924A-848E36CF4EFA}" type="pres">
      <dgm:prSet presAssocID="{0635E6C5-6247-4311-9E0C-524D89BC2CCF}" presName="root2" presStyleCnt="0"/>
      <dgm:spPr/>
    </dgm:pt>
    <dgm:pt modelId="{891CEFC9-CACB-48F6-A344-E3F520021E33}" type="pres">
      <dgm:prSet presAssocID="{0635E6C5-6247-4311-9E0C-524D89BC2CCF}" presName="LevelTwoTextNode" presStyleLbl="node2" presStyleIdx="3" presStyleCnt="5" custScaleX="399248" custLinFactNeighborX="1315" custLinFactNeighborY="-986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B1667CDD-8F15-4379-BCE7-72D83B097598}" type="pres">
      <dgm:prSet presAssocID="{0635E6C5-6247-4311-9E0C-524D89BC2CCF}" presName="level3hierChild" presStyleCnt="0"/>
      <dgm:spPr/>
    </dgm:pt>
    <dgm:pt modelId="{E8896D35-4DD3-4D49-A869-871E561C1640}" type="pres">
      <dgm:prSet presAssocID="{0BCC8ED8-5F82-47CC-815C-B172EAE651BB}" presName="conn2-1" presStyleLbl="parChTrans1D2" presStyleIdx="4" presStyleCnt="5"/>
      <dgm:spPr/>
      <dgm:t>
        <a:bodyPr/>
        <a:lstStyle/>
        <a:p>
          <a:endParaRPr lang="vi-VN"/>
        </a:p>
      </dgm:t>
    </dgm:pt>
    <dgm:pt modelId="{F61D530D-FD97-4775-9919-74A09A77063D}" type="pres">
      <dgm:prSet presAssocID="{0BCC8ED8-5F82-47CC-815C-B172EAE651BB}" presName="connTx" presStyleLbl="parChTrans1D2" presStyleIdx="4" presStyleCnt="5"/>
      <dgm:spPr/>
      <dgm:t>
        <a:bodyPr/>
        <a:lstStyle/>
        <a:p>
          <a:endParaRPr lang="vi-VN"/>
        </a:p>
      </dgm:t>
    </dgm:pt>
    <dgm:pt modelId="{B2492D89-4966-4C5B-8367-5A38B6D04D72}" type="pres">
      <dgm:prSet presAssocID="{DA3E1D0A-819E-4522-A048-03FEDD165515}" presName="root2" presStyleCnt="0"/>
      <dgm:spPr/>
    </dgm:pt>
    <dgm:pt modelId="{6873CCB5-EB1F-4F4A-9D56-194B60B11717}" type="pres">
      <dgm:prSet presAssocID="{DA3E1D0A-819E-4522-A048-03FEDD165515}" presName="LevelTwoTextNode" presStyleLbl="node2" presStyleIdx="4" presStyleCnt="5" custScaleX="397892">
        <dgm:presLayoutVars>
          <dgm:chPref val="3"/>
        </dgm:presLayoutVars>
      </dgm:prSet>
      <dgm:spPr/>
      <dgm:t>
        <a:bodyPr/>
        <a:lstStyle/>
        <a:p>
          <a:endParaRPr lang="vi-VN"/>
        </a:p>
      </dgm:t>
    </dgm:pt>
    <dgm:pt modelId="{7A167902-8EBF-48B9-A380-2B747F397A3D}" type="pres">
      <dgm:prSet presAssocID="{DA3E1D0A-819E-4522-A048-03FEDD165515}" presName="level3hierChild" presStyleCnt="0"/>
      <dgm:spPr/>
    </dgm:pt>
  </dgm:ptLst>
  <dgm:cxnLst>
    <dgm:cxn modelId="{DE50114A-4A73-4352-BC7C-DFC269959B3B}" srcId="{9E97E2D1-8D4B-449A-9A48-2694A92A4C2C}" destId="{04A4C970-A653-4176-9027-5E7E28E2C023}" srcOrd="2" destOrd="0" parTransId="{D5066981-A849-4FB8-AB57-74B354003256}" sibTransId="{007FBE99-B850-46D7-8B5E-FB2AA3CE7452}"/>
    <dgm:cxn modelId="{D281358C-0153-40D5-A4B7-2655EC983261}" type="presOf" srcId="{DA3E1D0A-819E-4522-A048-03FEDD165515}" destId="{6873CCB5-EB1F-4F4A-9D56-194B60B11717}" srcOrd="0" destOrd="0" presId="urn:microsoft.com/office/officeart/2005/8/layout/hierarchy2"/>
    <dgm:cxn modelId="{15A8E741-A5E3-4568-9B1A-C0A57E616BAE}" type="presOf" srcId="{C4C6131F-1B48-43AC-86AB-BDF627859A53}" destId="{E5314ADF-FF8F-4D36-853F-2B04D097A3CA}" srcOrd="0" destOrd="0" presId="urn:microsoft.com/office/officeart/2005/8/layout/hierarchy2"/>
    <dgm:cxn modelId="{5106FAE6-4F00-4F3C-97F1-10EFFFB6AD54}" srcId="{9E97E2D1-8D4B-449A-9A48-2694A92A4C2C}" destId="{EDCAFCEC-FF7D-4A0C-B051-A4691C17D629}" srcOrd="0" destOrd="0" parTransId="{F16CA577-A1B3-43CA-9FFF-5EA939D0984B}" sibTransId="{291B0CCC-9F54-4478-9CF5-C8F4A8715DD0}"/>
    <dgm:cxn modelId="{71C152D3-E94B-4191-BFAF-F2DA9EAC02FD}" type="presOf" srcId="{04A4C970-A653-4176-9027-5E7E28E2C023}" destId="{BA0CE3A6-8C8C-4E1E-ACF4-C04C3A6AB107}" srcOrd="0" destOrd="0" presId="urn:microsoft.com/office/officeart/2005/8/layout/hierarchy2"/>
    <dgm:cxn modelId="{39D56FA7-F4C8-4FC2-8BE9-564ADF1DD9DA}" type="presOf" srcId="{8694101F-BB2E-4847-9F10-7A7AB3B89103}" destId="{550A0AF8-3FF3-4398-A211-5F3350EF649E}" srcOrd="0" destOrd="0" presId="urn:microsoft.com/office/officeart/2005/8/layout/hierarchy2"/>
    <dgm:cxn modelId="{E5E51769-91E9-4FA5-8D93-BF6D22D53A04}" type="presOf" srcId="{C4C6131F-1B48-43AC-86AB-BDF627859A53}" destId="{C8BD3B40-AF55-4095-913C-55A01CF02159}" srcOrd="1" destOrd="0" presId="urn:microsoft.com/office/officeart/2005/8/layout/hierarchy2"/>
    <dgm:cxn modelId="{60BADAD0-01E9-43FF-B0A7-68C39CC6976D}" type="presOf" srcId="{F16CA577-A1B3-43CA-9FFF-5EA939D0984B}" destId="{E3BE93C8-AF25-47BC-B5B9-C3A9EA622698}" srcOrd="0" destOrd="0" presId="urn:microsoft.com/office/officeart/2005/8/layout/hierarchy2"/>
    <dgm:cxn modelId="{2FD6E47A-C54B-4B6F-87C5-68BCB27CC5EA}" type="presOf" srcId="{D5066981-A849-4FB8-AB57-74B354003256}" destId="{477ECC94-1A7B-46AC-A35C-AD426023E88B}" srcOrd="1" destOrd="0" presId="urn:microsoft.com/office/officeart/2005/8/layout/hierarchy2"/>
    <dgm:cxn modelId="{68F37E35-172E-4255-85B4-BDB9297B4C36}" type="presOf" srcId="{5E4803EF-2F09-4DD7-834E-2173AE05A18C}" destId="{E912F913-0E69-448F-AE3D-2AB1DA60F754}" srcOrd="0" destOrd="0" presId="urn:microsoft.com/office/officeart/2005/8/layout/hierarchy2"/>
    <dgm:cxn modelId="{2C5C95E4-831A-4EB7-B16B-9A4A67895213}" type="presOf" srcId="{EDCAFCEC-FF7D-4A0C-B051-A4691C17D629}" destId="{DBA60E4C-43C7-4FD0-B4D1-5EC69EA4214A}" srcOrd="0" destOrd="0" presId="urn:microsoft.com/office/officeart/2005/8/layout/hierarchy2"/>
    <dgm:cxn modelId="{93580B82-BAC0-4D04-87DE-202D111DCF36}" type="presOf" srcId="{0635E6C5-6247-4311-9E0C-524D89BC2CCF}" destId="{891CEFC9-CACB-48F6-A344-E3F520021E33}" srcOrd="0" destOrd="0" presId="urn:microsoft.com/office/officeart/2005/8/layout/hierarchy2"/>
    <dgm:cxn modelId="{02109F33-A1F0-4D70-80D8-D65313B0965C}" type="presOf" srcId="{5E4803EF-2F09-4DD7-834E-2173AE05A18C}" destId="{6BF8C5B1-88EF-4D49-AB24-4041E7A5EE9C}" srcOrd="1" destOrd="0" presId="urn:microsoft.com/office/officeart/2005/8/layout/hierarchy2"/>
    <dgm:cxn modelId="{B085898C-8E68-435D-B8EE-BCF476807776}" type="presOf" srcId="{0BCC8ED8-5F82-47CC-815C-B172EAE651BB}" destId="{E8896D35-4DD3-4D49-A869-871E561C1640}" srcOrd="0" destOrd="0" presId="urn:microsoft.com/office/officeart/2005/8/layout/hierarchy2"/>
    <dgm:cxn modelId="{952F3998-AC95-400F-B14A-689B69A6C1B7}" type="presOf" srcId="{9E97E2D1-8D4B-449A-9A48-2694A92A4C2C}" destId="{B68714F5-4F7F-420E-A846-19687D1073A1}" srcOrd="0" destOrd="0" presId="urn:microsoft.com/office/officeart/2005/8/layout/hierarchy2"/>
    <dgm:cxn modelId="{1DFE6E2B-01EE-48C3-87A5-E56E97C2DBFD}" srcId="{9E97E2D1-8D4B-449A-9A48-2694A92A4C2C}" destId="{0635E6C5-6247-4311-9E0C-524D89BC2CCF}" srcOrd="3" destOrd="0" parTransId="{C4C6131F-1B48-43AC-86AB-BDF627859A53}" sibTransId="{5138DB4E-F636-4255-948F-D0B294CFB2BA}"/>
    <dgm:cxn modelId="{4B196058-415F-4DBA-A3CA-75D639F9B470}" srcId="{9E97E2D1-8D4B-449A-9A48-2694A92A4C2C}" destId="{8694101F-BB2E-4847-9F10-7A7AB3B89103}" srcOrd="1" destOrd="0" parTransId="{5E4803EF-2F09-4DD7-834E-2173AE05A18C}" sibTransId="{6D080E17-AA2C-434D-B766-65E32AFE8A9A}"/>
    <dgm:cxn modelId="{9202BEA6-6E5D-42C5-B661-09E7FBEF1DB2}" type="presOf" srcId="{D5066981-A849-4FB8-AB57-74B354003256}" destId="{44F70C33-4FE9-4DBB-8EC7-B69369474BF1}" srcOrd="0" destOrd="0" presId="urn:microsoft.com/office/officeart/2005/8/layout/hierarchy2"/>
    <dgm:cxn modelId="{D8DB330C-D6B5-4377-A1D7-8D4BEBD28DEA}" srcId="{3F6A001E-2E8B-475C-B4CD-33C98E6C3D57}" destId="{9E97E2D1-8D4B-449A-9A48-2694A92A4C2C}" srcOrd="0" destOrd="0" parTransId="{94B9D89B-1F34-424D-B197-5E5D008232D6}" sibTransId="{4F87458B-0B23-4846-AC0E-95638E8987AF}"/>
    <dgm:cxn modelId="{D6AF1D47-9FAF-4A47-924B-9A735E6A158E}" type="presOf" srcId="{0BCC8ED8-5F82-47CC-815C-B172EAE651BB}" destId="{F61D530D-FD97-4775-9919-74A09A77063D}" srcOrd="1" destOrd="0" presId="urn:microsoft.com/office/officeart/2005/8/layout/hierarchy2"/>
    <dgm:cxn modelId="{D2240E18-A9D9-4210-8380-710BF843FFFC}" srcId="{9E97E2D1-8D4B-449A-9A48-2694A92A4C2C}" destId="{DA3E1D0A-819E-4522-A048-03FEDD165515}" srcOrd="4" destOrd="0" parTransId="{0BCC8ED8-5F82-47CC-815C-B172EAE651BB}" sibTransId="{5D7A9A4D-1BC6-4B89-BE38-5640E5462502}"/>
    <dgm:cxn modelId="{CB3A4EAF-84CE-4E61-8CB5-AAA6C9D8EBF3}" type="presOf" srcId="{3F6A001E-2E8B-475C-B4CD-33C98E6C3D57}" destId="{D2CCFFD8-5A17-4CEF-A8C3-63FF61F7CB10}" srcOrd="0" destOrd="0" presId="urn:microsoft.com/office/officeart/2005/8/layout/hierarchy2"/>
    <dgm:cxn modelId="{71DDBDCC-E833-451B-B0F4-FCB4D63541A4}" type="presOf" srcId="{F16CA577-A1B3-43CA-9FFF-5EA939D0984B}" destId="{D8DBAA7F-5A45-4A8E-B228-D16BC75E0E7E}" srcOrd="1" destOrd="0" presId="urn:microsoft.com/office/officeart/2005/8/layout/hierarchy2"/>
    <dgm:cxn modelId="{C865F8A0-C132-4DA6-A791-DD5304D6261A}" type="presParOf" srcId="{D2CCFFD8-5A17-4CEF-A8C3-63FF61F7CB10}" destId="{14105293-AB61-413B-8869-BD25A5B4A31F}" srcOrd="0" destOrd="0" presId="urn:microsoft.com/office/officeart/2005/8/layout/hierarchy2"/>
    <dgm:cxn modelId="{11F46BE2-0390-4175-9AEE-1FB2696F245B}" type="presParOf" srcId="{14105293-AB61-413B-8869-BD25A5B4A31F}" destId="{B68714F5-4F7F-420E-A846-19687D1073A1}" srcOrd="0" destOrd="0" presId="urn:microsoft.com/office/officeart/2005/8/layout/hierarchy2"/>
    <dgm:cxn modelId="{9F298841-0869-4AC3-82AC-7892AD698507}" type="presParOf" srcId="{14105293-AB61-413B-8869-BD25A5B4A31F}" destId="{49D82443-A99C-4795-B390-25D7CF6D30B3}" srcOrd="1" destOrd="0" presId="urn:microsoft.com/office/officeart/2005/8/layout/hierarchy2"/>
    <dgm:cxn modelId="{965C64AB-2DC2-469F-A3A3-FA56005A7F45}" type="presParOf" srcId="{49D82443-A99C-4795-B390-25D7CF6D30B3}" destId="{E3BE93C8-AF25-47BC-B5B9-C3A9EA622698}" srcOrd="0" destOrd="0" presId="urn:microsoft.com/office/officeart/2005/8/layout/hierarchy2"/>
    <dgm:cxn modelId="{038B934F-6B23-48E0-9801-1094F1B55047}" type="presParOf" srcId="{E3BE93C8-AF25-47BC-B5B9-C3A9EA622698}" destId="{D8DBAA7F-5A45-4A8E-B228-D16BC75E0E7E}" srcOrd="0" destOrd="0" presId="urn:microsoft.com/office/officeart/2005/8/layout/hierarchy2"/>
    <dgm:cxn modelId="{2054AF86-E945-4654-9C65-89FF0C2B6731}" type="presParOf" srcId="{49D82443-A99C-4795-B390-25D7CF6D30B3}" destId="{DADBDD29-D900-46A2-9021-5EAA5053311D}" srcOrd="1" destOrd="0" presId="urn:microsoft.com/office/officeart/2005/8/layout/hierarchy2"/>
    <dgm:cxn modelId="{81AA8C8C-FD3B-4BA3-95CD-359C277D237E}" type="presParOf" srcId="{DADBDD29-D900-46A2-9021-5EAA5053311D}" destId="{DBA60E4C-43C7-4FD0-B4D1-5EC69EA4214A}" srcOrd="0" destOrd="0" presId="urn:microsoft.com/office/officeart/2005/8/layout/hierarchy2"/>
    <dgm:cxn modelId="{9E1D91F0-0A7D-477D-8176-90A8A833BF1D}" type="presParOf" srcId="{DADBDD29-D900-46A2-9021-5EAA5053311D}" destId="{2798C8EB-6DCB-4B3B-9131-C982B5E5C8FE}" srcOrd="1" destOrd="0" presId="urn:microsoft.com/office/officeart/2005/8/layout/hierarchy2"/>
    <dgm:cxn modelId="{944AF761-408C-4479-B750-EC730F950857}" type="presParOf" srcId="{49D82443-A99C-4795-B390-25D7CF6D30B3}" destId="{E912F913-0E69-448F-AE3D-2AB1DA60F754}" srcOrd="2" destOrd="0" presId="urn:microsoft.com/office/officeart/2005/8/layout/hierarchy2"/>
    <dgm:cxn modelId="{54F287AA-1CE3-474A-8FD0-315ABF5C93C7}" type="presParOf" srcId="{E912F913-0E69-448F-AE3D-2AB1DA60F754}" destId="{6BF8C5B1-88EF-4D49-AB24-4041E7A5EE9C}" srcOrd="0" destOrd="0" presId="urn:microsoft.com/office/officeart/2005/8/layout/hierarchy2"/>
    <dgm:cxn modelId="{421DE745-3BB3-4877-AFB9-CBB2714C57A8}" type="presParOf" srcId="{49D82443-A99C-4795-B390-25D7CF6D30B3}" destId="{86690549-DBDF-4B7F-9654-B3B1619C7F48}" srcOrd="3" destOrd="0" presId="urn:microsoft.com/office/officeart/2005/8/layout/hierarchy2"/>
    <dgm:cxn modelId="{5FDE410E-722C-48B3-9ACC-67383B5D068D}" type="presParOf" srcId="{86690549-DBDF-4B7F-9654-B3B1619C7F48}" destId="{550A0AF8-3FF3-4398-A211-5F3350EF649E}" srcOrd="0" destOrd="0" presId="urn:microsoft.com/office/officeart/2005/8/layout/hierarchy2"/>
    <dgm:cxn modelId="{67E390FC-01F2-4E2C-A0DB-FF58408811D9}" type="presParOf" srcId="{86690549-DBDF-4B7F-9654-B3B1619C7F48}" destId="{CC8C3041-3EC7-47B9-8076-C1C8845342C5}" srcOrd="1" destOrd="0" presId="urn:microsoft.com/office/officeart/2005/8/layout/hierarchy2"/>
    <dgm:cxn modelId="{E17DC155-C263-4070-ADC2-AD87999A1EE3}" type="presParOf" srcId="{49D82443-A99C-4795-B390-25D7CF6D30B3}" destId="{44F70C33-4FE9-4DBB-8EC7-B69369474BF1}" srcOrd="4" destOrd="0" presId="urn:microsoft.com/office/officeart/2005/8/layout/hierarchy2"/>
    <dgm:cxn modelId="{4DD066D7-68BD-4348-8162-51491F866DDE}" type="presParOf" srcId="{44F70C33-4FE9-4DBB-8EC7-B69369474BF1}" destId="{477ECC94-1A7B-46AC-A35C-AD426023E88B}" srcOrd="0" destOrd="0" presId="urn:microsoft.com/office/officeart/2005/8/layout/hierarchy2"/>
    <dgm:cxn modelId="{B9D08DCC-4B6E-4E1B-B879-D4E8745ADFE8}" type="presParOf" srcId="{49D82443-A99C-4795-B390-25D7CF6D30B3}" destId="{89F9EA23-824F-431C-ABE4-869DA46C2F4A}" srcOrd="5" destOrd="0" presId="urn:microsoft.com/office/officeart/2005/8/layout/hierarchy2"/>
    <dgm:cxn modelId="{CDA1FFA8-258E-43C6-944E-EEC9653353ED}" type="presParOf" srcId="{89F9EA23-824F-431C-ABE4-869DA46C2F4A}" destId="{BA0CE3A6-8C8C-4E1E-ACF4-C04C3A6AB107}" srcOrd="0" destOrd="0" presId="urn:microsoft.com/office/officeart/2005/8/layout/hierarchy2"/>
    <dgm:cxn modelId="{BBD0D3D2-8863-444E-819E-2043989964E3}" type="presParOf" srcId="{89F9EA23-824F-431C-ABE4-869DA46C2F4A}" destId="{E6933F3A-3887-43F7-8145-3362E63C8C5B}" srcOrd="1" destOrd="0" presId="urn:microsoft.com/office/officeart/2005/8/layout/hierarchy2"/>
    <dgm:cxn modelId="{05978E75-B10E-4E31-8ED4-21DF5D6F24C0}" type="presParOf" srcId="{49D82443-A99C-4795-B390-25D7CF6D30B3}" destId="{E5314ADF-FF8F-4D36-853F-2B04D097A3CA}" srcOrd="6" destOrd="0" presId="urn:microsoft.com/office/officeart/2005/8/layout/hierarchy2"/>
    <dgm:cxn modelId="{4FD14E9D-DA24-45C3-BB8E-AB9111639A83}" type="presParOf" srcId="{E5314ADF-FF8F-4D36-853F-2B04D097A3CA}" destId="{C8BD3B40-AF55-4095-913C-55A01CF02159}" srcOrd="0" destOrd="0" presId="urn:microsoft.com/office/officeart/2005/8/layout/hierarchy2"/>
    <dgm:cxn modelId="{C98E1770-D588-44DA-94DD-E38FD49BEF05}" type="presParOf" srcId="{49D82443-A99C-4795-B390-25D7CF6D30B3}" destId="{7CE854CC-9AAF-4FDC-924A-848E36CF4EFA}" srcOrd="7" destOrd="0" presId="urn:microsoft.com/office/officeart/2005/8/layout/hierarchy2"/>
    <dgm:cxn modelId="{2AF7DE8A-5DB6-4A61-8A23-C0D32E637D3B}" type="presParOf" srcId="{7CE854CC-9AAF-4FDC-924A-848E36CF4EFA}" destId="{891CEFC9-CACB-48F6-A344-E3F520021E33}" srcOrd="0" destOrd="0" presId="urn:microsoft.com/office/officeart/2005/8/layout/hierarchy2"/>
    <dgm:cxn modelId="{1EDD299A-484C-4FC8-8698-9DFA9198B20C}" type="presParOf" srcId="{7CE854CC-9AAF-4FDC-924A-848E36CF4EFA}" destId="{B1667CDD-8F15-4379-BCE7-72D83B097598}" srcOrd="1" destOrd="0" presId="urn:microsoft.com/office/officeart/2005/8/layout/hierarchy2"/>
    <dgm:cxn modelId="{5EC2721A-93F5-4542-A644-A01F3462B590}" type="presParOf" srcId="{49D82443-A99C-4795-B390-25D7CF6D30B3}" destId="{E8896D35-4DD3-4D49-A869-871E561C1640}" srcOrd="8" destOrd="0" presId="urn:microsoft.com/office/officeart/2005/8/layout/hierarchy2"/>
    <dgm:cxn modelId="{E066D1F7-709D-4294-A629-1318A9C70DDF}" type="presParOf" srcId="{E8896D35-4DD3-4D49-A869-871E561C1640}" destId="{F61D530D-FD97-4775-9919-74A09A77063D}" srcOrd="0" destOrd="0" presId="urn:microsoft.com/office/officeart/2005/8/layout/hierarchy2"/>
    <dgm:cxn modelId="{D15C1396-D70E-4529-A200-CA4E076AE034}" type="presParOf" srcId="{49D82443-A99C-4795-B390-25D7CF6D30B3}" destId="{B2492D89-4966-4C5B-8367-5A38B6D04D72}" srcOrd="9" destOrd="0" presId="urn:microsoft.com/office/officeart/2005/8/layout/hierarchy2"/>
    <dgm:cxn modelId="{359FEBCC-D438-445B-BE93-348B45DF075A}" type="presParOf" srcId="{B2492D89-4966-4C5B-8367-5A38B6D04D72}" destId="{6873CCB5-EB1F-4F4A-9D56-194B60B11717}" srcOrd="0" destOrd="0" presId="urn:microsoft.com/office/officeart/2005/8/layout/hierarchy2"/>
    <dgm:cxn modelId="{7E545C67-D4DC-4925-B3CD-5CCA016C1E2A}" type="presParOf" srcId="{B2492D89-4966-4C5B-8367-5A38B6D04D72}" destId="{7A167902-8EBF-48B9-A380-2B747F397A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3AE44C-2BAF-44A7-8430-BB594A560524}">
      <dsp:nvSpPr>
        <dsp:cNvPr id="0" name=""/>
        <dsp:cNvSpPr/>
      </dsp:nvSpPr>
      <dsp:spPr>
        <a:xfrm>
          <a:off x="-4594335" y="-704407"/>
          <a:ext cx="5472816" cy="5472816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654C92-4069-4095-B742-B83C129FD152}">
      <dsp:nvSpPr>
        <dsp:cNvPr id="0" name=""/>
        <dsp:cNvSpPr/>
      </dsp:nvSpPr>
      <dsp:spPr>
        <a:xfrm>
          <a:off x="564979" y="152400"/>
          <a:ext cx="6161633" cy="1320800"/>
        </a:xfrm>
        <a:prstGeom prst="rect">
          <a:avLst/>
        </a:prstGeom>
        <a:solidFill>
          <a:srgbClr val="CCFFFF"/>
        </a:solidFill>
        <a:ln w="25400" cap="flat" cmpd="sng" algn="ctr">
          <a:solidFill>
            <a:schemeClr val="tx1">
              <a:lumMod val="60000"/>
              <a:lumOff val="4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 extrusionH="76200">
          <a:extrusionClr>
            <a:schemeClr val="tx1">
              <a:lumMod val="40000"/>
              <a:lumOff val="60000"/>
            </a:schemeClr>
          </a:extrusion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160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200" kern="1200" dirty="0" smtClean="0">
              <a:solidFill>
                <a:schemeClr val="tx1"/>
              </a:solidFill>
            </a:rPr>
            <a:t>- Xăng, dầu ....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200" kern="1200" dirty="0" smtClean="0">
              <a:solidFill>
                <a:schemeClr val="tx1"/>
              </a:solidFill>
            </a:rPr>
            <a:t>- Khí độc, bụi, SO</a:t>
          </a:r>
          <a:r>
            <a:rPr lang="vi-VN" sz="2200" kern="1200" baseline="-25000" dirty="0" smtClean="0">
              <a:solidFill>
                <a:schemeClr val="tx1"/>
              </a:solidFill>
            </a:rPr>
            <a:t>2</a:t>
          </a:r>
          <a:r>
            <a:rPr lang="vi-VN" sz="2200" kern="1200" dirty="0" smtClean="0">
              <a:solidFill>
                <a:schemeClr val="tx1"/>
              </a:solidFill>
            </a:rPr>
            <a:t>, CO,Pg, NO</a:t>
          </a:r>
          <a:r>
            <a:rPr lang="vi-VN" sz="2200" kern="1200" baseline="-25000" dirty="0" smtClean="0">
              <a:solidFill>
                <a:schemeClr val="tx1"/>
              </a:solidFill>
            </a:rPr>
            <a:t>2, </a:t>
          </a:r>
          <a:r>
            <a:rPr lang="vi-VN" sz="2200" kern="1200" dirty="0" smtClean="0">
              <a:solidFill>
                <a:schemeClr val="tx1"/>
              </a:solidFill>
            </a:rPr>
            <a:t>Cl .... </a:t>
          </a:r>
          <a:endParaRPr lang="vi-VN" sz="2200" kern="1200" baseline="-25000" dirty="0" smtClean="0">
            <a:solidFill>
              <a:schemeClr val="tx1"/>
            </a:solidFill>
          </a:endParaRP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200" kern="1200" baseline="0" dirty="0" smtClean="0">
              <a:solidFill>
                <a:schemeClr val="tx1"/>
              </a:solidFill>
            </a:rPr>
            <a:t>- NaOH, Toluen, Crom...</a:t>
          </a:r>
          <a:endParaRPr lang="vi-VN" sz="2200" kern="1200" baseline="0" dirty="0">
            <a:solidFill>
              <a:schemeClr val="tx1"/>
            </a:solidFill>
          </a:endParaRPr>
        </a:p>
      </dsp:txBody>
      <dsp:txXfrm>
        <a:off x="564979" y="152400"/>
        <a:ext cx="6161633" cy="1320800"/>
      </dsp:txXfrm>
    </dsp:sp>
    <dsp:sp modelId="{C14492B1-CEB3-4653-B75C-33639C9F9509}">
      <dsp:nvSpPr>
        <dsp:cNvPr id="0" name=""/>
        <dsp:cNvSpPr/>
      </dsp:nvSpPr>
      <dsp:spPr>
        <a:xfrm>
          <a:off x="56979" y="304800"/>
          <a:ext cx="1016000" cy="1016000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2DCB0F-E057-4865-97C4-A36F523C5697}">
      <dsp:nvSpPr>
        <dsp:cNvPr id="0" name=""/>
        <dsp:cNvSpPr/>
      </dsp:nvSpPr>
      <dsp:spPr>
        <a:xfrm>
          <a:off x="860432" y="1625599"/>
          <a:ext cx="5866180" cy="812800"/>
        </a:xfrm>
        <a:prstGeom prst="rect">
          <a:avLst/>
        </a:prstGeom>
        <a:solidFill>
          <a:schemeClr val="accent3">
            <a:lumMod val="20000"/>
            <a:lumOff val="80000"/>
          </a:schemeClr>
        </a:solidFill>
        <a:ln w="25400" cap="flat" cmpd="sng" algn="ctr">
          <a:solidFill>
            <a:srgbClr val="3333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160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200" kern="1200" dirty="0" smtClean="0">
              <a:solidFill>
                <a:schemeClr val="tx1"/>
              </a:solidFill>
            </a:rPr>
            <a:t>- Ăn thức ăn bị nhiễm bẩn.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200" kern="1200" dirty="0" smtClean="0">
              <a:solidFill>
                <a:schemeClr val="tx1"/>
              </a:solidFill>
            </a:rPr>
            <a:t>- Uống nước bị ô nhiễm</a:t>
          </a:r>
          <a:endParaRPr lang="vi-VN" sz="2200" kern="1200" dirty="0">
            <a:solidFill>
              <a:schemeClr val="tx1"/>
            </a:solidFill>
          </a:endParaRPr>
        </a:p>
      </dsp:txBody>
      <dsp:txXfrm>
        <a:off x="860432" y="1625599"/>
        <a:ext cx="5866180" cy="812800"/>
      </dsp:txXfrm>
    </dsp:sp>
    <dsp:sp modelId="{4FA32A2A-4370-4EF8-9D36-988E0FB47DA1}">
      <dsp:nvSpPr>
        <dsp:cNvPr id="0" name=""/>
        <dsp:cNvSpPr/>
      </dsp:nvSpPr>
      <dsp:spPr>
        <a:xfrm>
          <a:off x="352432" y="1523999"/>
          <a:ext cx="1016000" cy="1016000"/>
        </a:xfrm>
        <a:prstGeom prst="ellipse">
          <a:avLst/>
        </a:prstGeom>
        <a:solidFill>
          <a:srgbClr val="F6D8B8"/>
        </a:solidFill>
        <a:ln w="25400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9DC8D6-1393-4F86-BB4D-6FBB17BC2E87}">
      <dsp:nvSpPr>
        <dsp:cNvPr id="0" name=""/>
        <dsp:cNvSpPr/>
      </dsp:nvSpPr>
      <dsp:spPr>
        <a:xfrm>
          <a:off x="564979" y="2844800"/>
          <a:ext cx="6161633" cy="812800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160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200" kern="1200" dirty="0" smtClean="0">
              <a:solidFill>
                <a:schemeClr val="tx1"/>
              </a:solidFill>
            </a:rPr>
            <a:t>- Tiếp xúc với hóa chất, nước hoặc không khí nhiễm bẩn hóa chất.</a:t>
          </a:r>
          <a:endParaRPr lang="vi-VN" sz="2200" kern="1200" dirty="0">
            <a:solidFill>
              <a:schemeClr val="tx1"/>
            </a:solidFill>
          </a:endParaRPr>
        </a:p>
      </dsp:txBody>
      <dsp:txXfrm>
        <a:off x="564979" y="2844800"/>
        <a:ext cx="6161633" cy="812800"/>
      </dsp:txXfrm>
    </dsp:sp>
    <dsp:sp modelId="{96F3A2F0-C4A6-4CD7-8693-731C463DE0CA}">
      <dsp:nvSpPr>
        <dsp:cNvPr id="0" name=""/>
        <dsp:cNvSpPr/>
      </dsp:nvSpPr>
      <dsp:spPr>
        <a:xfrm>
          <a:off x="56979" y="2743200"/>
          <a:ext cx="1016000" cy="1016000"/>
        </a:xfrm>
        <a:prstGeom prst="ellipse">
          <a:avLst/>
        </a:prstGeom>
        <a:solidFill>
          <a:srgbClr val="C4E59F"/>
        </a:solidFill>
        <a:ln w="25400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8714F5-4F7F-420E-A846-19687D1073A1}">
      <dsp:nvSpPr>
        <dsp:cNvPr id="0" name=""/>
        <dsp:cNvSpPr/>
      </dsp:nvSpPr>
      <dsp:spPr>
        <a:xfrm>
          <a:off x="457202" y="1338900"/>
          <a:ext cx="1545606" cy="588721"/>
        </a:xfrm>
        <a:prstGeom prst="roundRect">
          <a:avLst>
            <a:gd name="adj" fmla="val 10000"/>
          </a:avLst>
        </a:prstGeom>
        <a:solidFill>
          <a:schemeClr val="accent6">
            <a:lumMod val="90000"/>
          </a:schemeClr>
        </a:solidFill>
        <a:ln w="25400" cap="flat" cmpd="sng" algn="ctr">
          <a:solidFill>
            <a:schemeClr val="accent6">
              <a:lumMod val="2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b="1" kern="1200" spc="-20" dirty="0" smtClean="0">
              <a:solidFill>
                <a:schemeClr val="tx1"/>
              </a:solidFill>
              <a:latin typeface="+mn-lt"/>
            </a:rPr>
            <a:t>Thay thế</a:t>
          </a:r>
          <a:endParaRPr lang="vi-VN" sz="2400" kern="1200" dirty="0">
            <a:solidFill>
              <a:schemeClr val="tx1"/>
            </a:solidFill>
          </a:endParaRPr>
        </a:p>
      </dsp:txBody>
      <dsp:txXfrm>
        <a:off x="474445" y="1356143"/>
        <a:ext cx="1511120" cy="554235"/>
      </dsp:txXfrm>
    </dsp:sp>
    <dsp:sp modelId="{E3BE93C8-AF25-47BC-B5B9-C3A9EA622698}">
      <dsp:nvSpPr>
        <dsp:cNvPr id="0" name=""/>
        <dsp:cNvSpPr/>
      </dsp:nvSpPr>
      <dsp:spPr>
        <a:xfrm rot="17068540">
          <a:off x="1485236" y="949054"/>
          <a:ext cx="1380136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380136" y="160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140801" y="930597"/>
        <a:ext cx="69006" cy="69006"/>
      </dsp:txXfrm>
    </dsp:sp>
    <dsp:sp modelId="{DBA60E4C-43C7-4FD0-B4D1-5EC69EA4214A}">
      <dsp:nvSpPr>
        <dsp:cNvPr id="0" name=""/>
        <dsp:cNvSpPr/>
      </dsp:nvSpPr>
      <dsp:spPr>
        <a:xfrm>
          <a:off x="2347800" y="2578"/>
          <a:ext cx="5649469" cy="588721"/>
        </a:xfrm>
        <a:prstGeom prst="roundRect">
          <a:avLst>
            <a:gd name="adj" fmla="val 10000"/>
          </a:avLst>
        </a:prstGeom>
        <a:solidFill>
          <a:schemeClr val="tx1">
            <a:lumMod val="20000"/>
            <a:lumOff val="8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Đánh giá hóa chất sử dụng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2365043" y="19821"/>
        <a:ext cx="5614983" cy="554235"/>
      </dsp:txXfrm>
    </dsp:sp>
    <dsp:sp modelId="{E912F913-0E69-448F-AE3D-2AB1DA60F754}">
      <dsp:nvSpPr>
        <dsp:cNvPr id="0" name=""/>
        <dsp:cNvSpPr/>
      </dsp:nvSpPr>
      <dsp:spPr>
        <a:xfrm rot="17857316">
          <a:off x="1803254" y="1287569"/>
          <a:ext cx="744099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744099" y="160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156702" y="1285013"/>
        <a:ext cx="37204" cy="37204"/>
      </dsp:txXfrm>
    </dsp:sp>
    <dsp:sp modelId="{550A0AF8-3FF3-4398-A211-5F3350EF649E}">
      <dsp:nvSpPr>
        <dsp:cNvPr id="0" name=""/>
        <dsp:cNvSpPr/>
      </dsp:nvSpPr>
      <dsp:spPr>
        <a:xfrm>
          <a:off x="2347800" y="679608"/>
          <a:ext cx="5668155" cy="588721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Xác định các giải pháp thay thế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2365043" y="696851"/>
        <a:ext cx="5633669" cy="554235"/>
      </dsp:txXfrm>
    </dsp:sp>
    <dsp:sp modelId="{44F70C33-4FE9-4DBB-8EC7-B69369474BF1}">
      <dsp:nvSpPr>
        <dsp:cNvPr id="0" name=""/>
        <dsp:cNvSpPr/>
      </dsp:nvSpPr>
      <dsp:spPr>
        <a:xfrm rot="176601">
          <a:off x="2002581" y="1626084"/>
          <a:ext cx="345446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345446" y="160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166668" y="1633494"/>
        <a:ext cx="17272" cy="17272"/>
      </dsp:txXfrm>
    </dsp:sp>
    <dsp:sp modelId="{BA0CE3A6-8C8C-4E1E-ACF4-C04C3A6AB107}">
      <dsp:nvSpPr>
        <dsp:cNvPr id="0" name=""/>
        <dsp:cNvSpPr/>
      </dsp:nvSpPr>
      <dsp:spPr>
        <a:xfrm>
          <a:off x="2347800" y="1356639"/>
          <a:ext cx="5702984" cy="588721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Đánh giá rủi ro khi áp dụng biện pháp thay thế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2365043" y="1373882"/>
        <a:ext cx="5668498" cy="554235"/>
      </dsp:txXfrm>
    </dsp:sp>
    <dsp:sp modelId="{E5314ADF-FF8F-4D36-853F-2B04D097A3CA}">
      <dsp:nvSpPr>
        <dsp:cNvPr id="0" name=""/>
        <dsp:cNvSpPr/>
      </dsp:nvSpPr>
      <dsp:spPr>
        <a:xfrm rot="3742852">
          <a:off x="1794262" y="1961697"/>
          <a:ext cx="777568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777568" y="160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163607" y="1958304"/>
        <a:ext cx="38878" cy="38878"/>
      </dsp:txXfrm>
    </dsp:sp>
    <dsp:sp modelId="{891CEFC9-CACB-48F6-A344-E3F520021E33}">
      <dsp:nvSpPr>
        <dsp:cNvPr id="0" name=""/>
        <dsp:cNvSpPr/>
      </dsp:nvSpPr>
      <dsp:spPr>
        <a:xfrm>
          <a:off x="2363283" y="2027864"/>
          <a:ext cx="5702984" cy="588721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Lựa chọn giải pháp thay thế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2380526" y="2045107"/>
        <a:ext cx="5668498" cy="554235"/>
      </dsp:txXfrm>
    </dsp:sp>
    <dsp:sp modelId="{E8896D35-4DD3-4D49-A869-871E561C1640}">
      <dsp:nvSpPr>
        <dsp:cNvPr id="0" name=""/>
        <dsp:cNvSpPr/>
      </dsp:nvSpPr>
      <dsp:spPr>
        <a:xfrm rot="4553012">
          <a:off x="1468047" y="2303114"/>
          <a:ext cx="1414514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414514" y="160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139941" y="2283798"/>
        <a:ext cx="70725" cy="70725"/>
      </dsp:txXfrm>
    </dsp:sp>
    <dsp:sp modelId="{6873CCB5-EB1F-4F4A-9D56-194B60B11717}">
      <dsp:nvSpPr>
        <dsp:cNvPr id="0" name=""/>
        <dsp:cNvSpPr/>
      </dsp:nvSpPr>
      <dsp:spPr>
        <a:xfrm>
          <a:off x="2347800" y="2710699"/>
          <a:ext cx="5701724" cy="588721"/>
        </a:xfrm>
        <a:prstGeom prst="roundRect">
          <a:avLst>
            <a:gd name="adj" fmla="val 10000"/>
          </a:avLst>
        </a:prstGeom>
        <a:solidFill>
          <a:srgbClr val="CCFFFF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Dự kiến những thay đổi trong tương lai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2365043" y="2727942"/>
        <a:ext cx="5667238" cy="5542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8714F5-4F7F-420E-A846-19687D1073A1}">
      <dsp:nvSpPr>
        <dsp:cNvPr id="0" name=""/>
        <dsp:cNvSpPr/>
      </dsp:nvSpPr>
      <dsp:spPr>
        <a:xfrm>
          <a:off x="131971" y="1053471"/>
          <a:ext cx="2561611" cy="1159386"/>
        </a:xfrm>
        <a:prstGeom prst="roundRect">
          <a:avLst>
            <a:gd name="adj" fmla="val 10000"/>
          </a:avLst>
        </a:prstGeom>
        <a:solidFill>
          <a:schemeClr val="accent6">
            <a:lumMod val="90000"/>
          </a:schemeClr>
        </a:solidFill>
        <a:ln w="25400" cap="flat" cmpd="sng" algn="ctr">
          <a:solidFill>
            <a:schemeClr val="tx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b="1" kern="1200" spc="-20" dirty="0" smtClean="0">
              <a:solidFill>
                <a:schemeClr val="tx1"/>
              </a:solidFill>
              <a:latin typeface="+mn-lt"/>
            </a:rPr>
            <a:t>Che chắn thiết lập khoảng cách an toàn</a:t>
          </a:r>
          <a:endParaRPr lang="vi-VN" sz="2400" kern="1200" dirty="0">
            <a:solidFill>
              <a:schemeClr val="tx1"/>
            </a:solidFill>
          </a:endParaRPr>
        </a:p>
      </dsp:txBody>
      <dsp:txXfrm>
        <a:off x="165928" y="1087428"/>
        <a:ext cx="2493697" cy="1091472"/>
      </dsp:txXfrm>
    </dsp:sp>
    <dsp:sp modelId="{E3BE93C8-AF25-47BC-B5B9-C3A9EA622698}">
      <dsp:nvSpPr>
        <dsp:cNvPr id="0" name=""/>
        <dsp:cNvSpPr/>
      </dsp:nvSpPr>
      <dsp:spPr>
        <a:xfrm rot="17072547">
          <a:off x="2176295" y="948434"/>
          <a:ext cx="1381452" cy="32268"/>
        </a:xfrm>
        <a:custGeom>
          <a:avLst/>
          <a:gdLst/>
          <a:ahLst/>
          <a:cxnLst/>
          <a:rect l="0" t="0" r="0" b="0"/>
          <a:pathLst>
            <a:path>
              <a:moveTo>
                <a:pt x="0" y="16134"/>
              </a:moveTo>
              <a:lnTo>
                <a:pt x="1381452" y="161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832485" y="930031"/>
        <a:ext cx="69072" cy="69072"/>
      </dsp:txXfrm>
    </dsp:sp>
    <dsp:sp modelId="{DBA60E4C-43C7-4FD0-B4D1-5EC69EA4214A}">
      <dsp:nvSpPr>
        <dsp:cNvPr id="0" name=""/>
        <dsp:cNvSpPr/>
      </dsp:nvSpPr>
      <dsp:spPr>
        <a:xfrm>
          <a:off x="3040460" y="0"/>
          <a:ext cx="4680342" cy="591943"/>
        </a:xfrm>
        <a:prstGeom prst="roundRect">
          <a:avLst>
            <a:gd name="adj" fmla="val 10000"/>
          </a:avLst>
        </a:prstGeom>
        <a:solidFill>
          <a:schemeClr val="tx1">
            <a:lumMod val="20000"/>
            <a:lumOff val="8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Bao che máy móc, quá trình sản xuất các chất ăn mòn.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3057797" y="17337"/>
        <a:ext cx="4645668" cy="557269"/>
      </dsp:txXfrm>
    </dsp:sp>
    <dsp:sp modelId="{E912F913-0E69-448F-AE3D-2AB1DA60F754}">
      <dsp:nvSpPr>
        <dsp:cNvPr id="0" name=""/>
        <dsp:cNvSpPr/>
      </dsp:nvSpPr>
      <dsp:spPr>
        <a:xfrm rot="18562035">
          <a:off x="2593582" y="1405635"/>
          <a:ext cx="546878" cy="32268"/>
        </a:xfrm>
        <a:custGeom>
          <a:avLst/>
          <a:gdLst/>
          <a:ahLst/>
          <a:cxnLst/>
          <a:rect l="0" t="0" r="0" b="0"/>
          <a:pathLst>
            <a:path>
              <a:moveTo>
                <a:pt x="0" y="16134"/>
              </a:moveTo>
              <a:lnTo>
                <a:pt x="546878" y="161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853349" y="1408097"/>
        <a:ext cx="27343" cy="27343"/>
      </dsp:txXfrm>
    </dsp:sp>
    <dsp:sp modelId="{550A0AF8-3FF3-4398-A211-5F3350EF649E}">
      <dsp:nvSpPr>
        <dsp:cNvPr id="0" name=""/>
        <dsp:cNvSpPr/>
      </dsp:nvSpPr>
      <dsp:spPr>
        <a:xfrm>
          <a:off x="3040460" y="744347"/>
          <a:ext cx="4695152" cy="932056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Bố trí những công đoạn sản xuất liên quan đến hóa chất cách xa các xưởng khác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3067759" y="771646"/>
        <a:ext cx="4640554" cy="877458"/>
      </dsp:txXfrm>
    </dsp:sp>
    <dsp:sp modelId="{E5314ADF-FF8F-4D36-853F-2B04D097A3CA}">
      <dsp:nvSpPr>
        <dsp:cNvPr id="0" name=""/>
        <dsp:cNvSpPr/>
      </dsp:nvSpPr>
      <dsp:spPr>
        <a:xfrm rot="3232050">
          <a:off x="2571042" y="1858216"/>
          <a:ext cx="597249" cy="32268"/>
        </a:xfrm>
        <a:custGeom>
          <a:avLst/>
          <a:gdLst/>
          <a:ahLst/>
          <a:cxnLst/>
          <a:rect l="0" t="0" r="0" b="0"/>
          <a:pathLst>
            <a:path>
              <a:moveTo>
                <a:pt x="0" y="16134"/>
              </a:moveTo>
              <a:lnTo>
                <a:pt x="597249" y="161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854736" y="1859419"/>
        <a:ext cx="29862" cy="29862"/>
      </dsp:txXfrm>
    </dsp:sp>
    <dsp:sp modelId="{891CEFC9-CACB-48F6-A344-E3F520021E33}">
      <dsp:nvSpPr>
        <dsp:cNvPr id="0" name=""/>
        <dsp:cNvSpPr/>
      </dsp:nvSpPr>
      <dsp:spPr>
        <a:xfrm>
          <a:off x="3045752" y="1819564"/>
          <a:ext cx="4726643" cy="591943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Cách ly hóa chất dễ nổ với các nguồn nhiệt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3063089" y="1836901"/>
        <a:ext cx="4691969" cy="557269"/>
      </dsp:txXfrm>
    </dsp:sp>
    <dsp:sp modelId="{E8896D35-4DD3-4D49-A869-871E561C1640}">
      <dsp:nvSpPr>
        <dsp:cNvPr id="0" name=""/>
        <dsp:cNvSpPr/>
      </dsp:nvSpPr>
      <dsp:spPr>
        <a:xfrm rot="4439460">
          <a:off x="2238135" y="2221527"/>
          <a:ext cx="1257772" cy="32268"/>
        </a:xfrm>
        <a:custGeom>
          <a:avLst/>
          <a:gdLst/>
          <a:ahLst/>
          <a:cxnLst/>
          <a:rect l="0" t="0" r="0" b="0"/>
          <a:pathLst>
            <a:path>
              <a:moveTo>
                <a:pt x="0" y="16134"/>
              </a:moveTo>
              <a:lnTo>
                <a:pt x="1257772" y="161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835577" y="2206217"/>
        <a:ext cx="62888" cy="62888"/>
      </dsp:txXfrm>
    </dsp:sp>
    <dsp:sp modelId="{6873CCB5-EB1F-4F4A-9D56-194B60B11717}">
      <dsp:nvSpPr>
        <dsp:cNvPr id="0" name=""/>
        <dsp:cNvSpPr/>
      </dsp:nvSpPr>
      <dsp:spPr>
        <a:xfrm>
          <a:off x="3040460" y="2546187"/>
          <a:ext cx="4710590" cy="591943"/>
        </a:xfrm>
        <a:prstGeom prst="roundRect">
          <a:avLst>
            <a:gd name="adj" fmla="val 10000"/>
          </a:avLst>
        </a:prstGeom>
        <a:solidFill>
          <a:srgbClr val="CCFFFF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Hạn chế sử dung hóa chất trong từng ca làm việc.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3057797" y="2563524"/>
        <a:ext cx="4675916" cy="5572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8714F5-4F7F-420E-A846-19687D1073A1}">
      <dsp:nvSpPr>
        <dsp:cNvPr id="0" name=""/>
        <dsp:cNvSpPr/>
      </dsp:nvSpPr>
      <dsp:spPr>
        <a:xfrm>
          <a:off x="228600" y="1338900"/>
          <a:ext cx="2395273" cy="588721"/>
        </a:xfrm>
        <a:prstGeom prst="roundRect">
          <a:avLst>
            <a:gd name="adj" fmla="val 10000"/>
          </a:avLst>
        </a:prstGeom>
        <a:solidFill>
          <a:schemeClr val="accent6">
            <a:lumMod val="90000"/>
          </a:schemeClr>
        </a:solidFill>
        <a:ln w="25400" cap="flat" cmpd="sng" algn="ctr">
          <a:solidFill>
            <a:schemeClr val="tx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b="1" kern="1200" spc="-20" dirty="0" smtClean="0">
              <a:solidFill>
                <a:schemeClr val="tx1"/>
              </a:solidFill>
              <a:latin typeface="+mn-lt"/>
            </a:rPr>
            <a:t>Vệ sinh cá nhân </a:t>
          </a:r>
          <a:endParaRPr lang="vi-VN" sz="2400" kern="1200" dirty="0">
            <a:solidFill>
              <a:schemeClr val="tx1"/>
            </a:solidFill>
          </a:endParaRPr>
        </a:p>
      </dsp:txBody>
      <dsp:txXfrm>
        <a:off x="245843" y="1356143"/>
        <a:ext cx="2360787" cy="554235"/>
      </dsp:txXfrm>
    </dsp:sp>
    <dsp:sp modelId="{E3BE93C8-AF25-47BC-B5B9-C3A9EA622698}">
      <dsp:nvSpPr>
        <dsp:cNvPr id="0" name=""/>
        <dsp:cNvSpPr/>
      </dsp:nvSpPr>
      <dsp:spPr>
        <a:xfrm rot="17068540">
          <a:off x="2106301" y="949054"/>
          <a:ext cx="1380136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380136" y="160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761866" y="930597"/>
        <a:ext cx="69006" cy="69006"/>
      </dsp:txXfrm>
    </dsp:sp>
    <dsp:sp modelId="{DBA60E4C-43C7-4FD0-B4D1-5EC69EA4214A}">
      <dsp:nvSpPr>
        <dsp:cNvPr id="0" name=""/>
        <dsp:cNvSpPr/>
      </dsp:nvSpPr>
      <dsp:spPr>
        <a:xfrm>
          <a:off x="2968865" y="2578"/>
          <a:ext cx="4654870" cy="588721"/>
        </a:xfrm>
        <a:prstGeom prst="roundRect">
          <a:avLst>
            <a:gd name="adj" fmla="val 10000"/>
          </a:avLst>
        </a:prstGeom>
        <a:solidFill>
          <a:schemeClr val="tx1">
            <a:lumMod val="20000"/>
            <a:lumOff val="8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Kiểm tra sức khỏe thường xuyên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2986108" y="19821"/>
        <a:ext cx="4620384" cy="554235"/>
      </dsp:txXfrm>
    </dsp:sp>
    <dsp:sp modelId="{E912F913-0E69-448F-AE3D-2AB1DA60F754}">
      <dsp:nvSpPr>
        <dsp:cNvPr id="0" name=""/>
        <dsp:cNvSpPr/>
      </dsp:nvSpPr>
      <dsp:spPr>
        <a:xfrm rot="17857316">
          <a:off x="2424319" y="1287569"/>
          <a:ext cx="744099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744099" y="160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777767" y="1285013"/>
        <a:ext cx="37204" cy="37204"/>
      </dsp:txXfrm>
    </dsp:sp>
    <dsp:sp modelId="{550A0AF8-3FF3-4398-A211-5F3350EF649E}">
      <dsp:nvSpPr>
        <dsp:cNvPr id="0" name=""/>
        <dsp:cNvSpPr/>
      </dsp:nvSpPr>
      <dsp:spPr>
        <a:xfrm>
          <a:off x="2968865" y="679608"/>
          <a:ext cx="4669600" cy="588721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Tắm rửa bằng xà phòng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2986108" y="696851"/>
        <a:ext cx="4635114" cy="554235"/>
      </dsp:txXfrm>
    </dsp:sp>
    <dsp:sp modelId="{44F70C33-4FE9-4DBB-8EC7-B69369474BF1}">
      <dsp:nvSpPr>
        <dsp:cNvPr id="0" name=""/>
        <dsp:cNvSpPr/>
      </dsp:nvSpPr>
      <dsp:spPr>
        <a:xfrm rot="176601">
          <a:off x="2623646" y="1626084"/>
          <a:ext cx="345446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345446" y="160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787733" y="1633494"/>
        <a:ext cx="17272" cy="17272"/>
      </dsp:txXfrm>
    </dsp:sp>
    <dsp:sp modelId="{BA0CE3A6-8C8C-4E1E-ACF4-C04C3A6AB107}">
      <dsp:nvSpPr>
        <dsp:cNvPr id="0" name=""/>
        <dsp:cNvSpPr/>
      </dsp:nvSpPr>
      <dsp:spPr>
        <a:xfrm>
          <a:off x="2968865" y="1356639"/>
          <a:ext cx="4666091" cy="588721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4">
                <a:lumMod val="20000"/>
                <a:lumOff val="8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Thay quần áo ngay sau khi tiếp xúc với hóa chất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2986108" y="1373882"/>
        <a:ext cx="4631605" cy="554235"/>
      </dsp:txXfrm>
    </dsp:sp>
    <dsp:sp modelId="{E5314ADF-FF8F-4D36-853F-2B04D097A3CA}">
      <dsp:nvSpPr>
        <dsp:cNvPr id="0" name=""/>
        <dsp:cNvSpPr/>
      </dsp:nvSpPr>
      <dsp:spPr>
        <a:xfrm rot="3742852">
          <a:off x="2415327" y="1961697"/>
          <a:ext cx="777568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777568" y="160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784672" y="1958304"/>
        <a:ext cx="38878" cy="38878"/>
      </dsp:txXfrm>
    </dsp:sp>
    <dsp:sp modelId="{891CEFC9-CACB-48F6-A344-E3F520021E33}">
      <dsp:nvSpPr>
        <dsp:cNvPr id="0" name=""/>
        <dsp:cNvSpPr/>
      </dsp:nvSpPr>
      <dsp:spPr>
        <a:xfrm>
          <a:off x="2984348" y="2027864"/>
          <a:ext cx="4700920" cy="588721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Giữ móng tay, chân sạch và ngắn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3001591" y="2045107"/>
        <a:ext cx="4666434" cy="554235"/>
      </dsp:txXfrm>
    </dsp:sp>
    <dsp:sp modelId="{E8896D35-4DD3-4D49-A869-871E561C1640}">
      <dsp:nvSpPr>
        <dsp:cNvPr id="0" name=""/>
        <dsp:cNvSpPr/>
      </dsp:nvSpPr>
      <dsp:spPr>
        <a:xfrm rot="4553012">
          <a:off x="2089112" y="2303114"/>
          <a:ext cx="1414514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414514" y="160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vi-VN" sz="500" kern="1200"/>
        </a:p>
      </dsp:txBody>
      <dsp:txXfrm>
        <a:off x="2761006" y="2283798"/>
        <a:ext cx="70725" cy="70725"/>
      </dsp:txXfrm>
    </dsp:sp>
    <dsp:sp modelId="{6873CCB5-EB1F-4F4A-9D56-194B60B11717}">
      <dsp:nvSpPr>
        <dsp:cNvPr id="0" name=""/>
        <dsp:cNvSpPr/>
      </dsp:nvSpPr>
      <dsp:spPr>
        <a:xfrm>
          <a:off x="2968865" y="2710699"/>
          <a:ext cx="4684954" cy="588721"/>
        </a:xfrm>
        <a:prstGeom prst="roundRect">
          <a:avLst>
            <a:gd name="adj" fmla="val 10000"/>
          </a:avLst>
        </a:prstGeom>
        <a:solidFill>
          <a:srgbClr val="CCFFFF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000" kern="1200" dirty="0" smtClean="0">
              <a:solidFill>
                <a:schemeClr val="tx1"/>
              </a:solidFill>
            </a:rPr>
            <a:t>   Ăn uống đủ dưỡng chất</a:t>
          </a:r>
          <a:endParaRPr lang="vi-VN" sz="2000" kern="1200" dirty="0">
            <a:solidFill>
              <a:schemeClr val="tx1"/>
            </a:solidFill>
          </a:endParaRPr>
        </a:p>
      </dsp:txBody>
      <dsp:txXfrm>
        <a:off x="2986108" y="2727942"/>
        <a:ext cx="4650468" cy="5542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A66FC-A41B-4758-BB79-A6C2E59AE6DF}" type="datetimeFigureOut">
              <a:rPr lang="vi-VN" smtClean="0"/>
              <a:t>12/07/2021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8C8D1B-DAC8-43F7-8B84-04920F89D0BC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76307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ung 16"/>
          <p:cNvGrpSpPr>
            <a:grpSpLocks/>
          </p:cNvGrpSpPr>
          <p:nvPr userDrawn="1"/>
        </p:nvGrpSpPr>
        <p:grpSpPr bwMode="auto">
          <a:xfrm>
            <a:off x="0" y="1730375"/>
            <a:ext cx="9144000" cy="3048000"/>
            <a:chOff x="0" y="1705136"/>
            <a:chExt cx="9144000" cy="3048000"/>
          </a:xfrm>
        </p:grpSpPr>
        <p:pic>
          <p:nvPicPr>
            <p:cNvPr id="3" name="Bild 11" descr="bild-start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05136"/>
              <a:ext cx="914400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Bild 14" descr="bild-start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05136"/>
              <a:ext cx="169333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7">
            <a:extLst/>
          </p:cNvPr>
          <p:cNvSpPr txBox="1">
            <a:spLocks noChangeArrowheads="1"/>
          </p:cNvSpPr>
          <p:nvPr userDrawn="1"/>
        </p:nvSpPr>
        <p:spPr>
          <a:xfrm>
            <a:off x="0" y="2286000"/>
            <a:ext cx="5756275" cy="1797050"/>
          </a:xfrm>
          <a:prstGeom prst="rect">
            <a:avLst/>
          </a:prstGeom>
          <a:noFill/>
        </p:spPr>
        <p:txBody>
          <a:bodyPr/>
          <a:lstStyle/>
          <a:p>
            <a:pPr algn="ctr" defTabSz="914400">
              <a:defRPr/>
            </a:pPr>
            <a:r>
              <a:rPr lang="en-US" sz="2600" b="1" dirty="0" err="1" smtClean="0">
                <a:solidFill>
                  <a:schemeClr val="bg1"/>
                </a:solidFill>
              </a:rPr>
              <a:t>Bài</a:t>
            </a:r>
            <a:r>
              <a:rPr lang="en-US" sz="2600" b="1" dirty="0" smtClean="0">
                <a:solidFill>
                  <a:schemeClr val="bg1"/>
                </a:solidFill>
              </a:rPr>
              <a:t> 3</a:t>
            </a:r>
            <a:br>
              <a:rPr lang="en-US" sz="2600" b="1" dirty="0" smtClean="0">
                <a:solidFill>
                  <a:schemeClr val="bg1"/>
                </a:solidFill>
              </a:rPr>
            </a:br>
            <a:r>
              <a:rPr lang="en-US" sz="2600" b="1" dirty="0" smtClean="0">
                <a:solidFill>
                  <a:schemeClr val="bg1"/>
                </a:solidFill>
              </a:rPr>
              <a:t>HÓA CHẤT VÀ SỰ TÁC ĐỘNG ĐẾN MÔI TRƯỜNG</a:t>
            </a:r>
            <a:endParaRPr lang="en-US" sz="2800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9216652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Mastertextformat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r>
              <a:rPr lang="en-US" altLang="en-US" dirty="0" err="1" smtClean="0">
                <a:ea typeface="ＭＳ Ｐゴシック" pitchFamily="34" charset="-128"/>
                <a:cs typeface="Arial" pitchFamily="34" charset="0"/>
              </a:rPr>
              <a:t>ngg</a:t>
            </a:r>
            <a:endParaRPr lang="de-DE" altLang="en-US" dirty="0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642857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Mastertextformat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266280798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482725"/>
            <a:ext cx="7775575" cy="619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1" hangingPunct="1">
              <a:defRPr/>
            </a:lvl1pPr>
          </a:lstStyle>
          <a:p>
            <a:pPr>
              <a:defRPr/>
            </a:pPr>
            <a:fld id="{6F1A3437-A191-4CBE-ABC2-3D8D520E0D48}" type="datetime1">
              <a:rPr lang="en-US" altLang="en-US"/>
              <a:pPr>
                <a:defRPr/>
              </a:pPr>
              <a:t>12/7/2021</a:t>
            </a:fld>
            <a:endParaRPr lang="en-US" alt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it-IT"/>
              <a:t>2013 Portfolio Presentation GIZ in Viet Nam</a:t>
            </a:r>
            <a:endParaRPr lang="en-US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0C5C49-5161-4165-8860-2E24A58F94A8}" type="slidenum">
              <a:rPr lang="en-US" altLang="en-US" sz="2200" b="1">
                <a:solidFill>
                  <a:srgbClr val="999999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sz="2200" b="1">
              <a:solidFill>
                <a:srgbClr val="999999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665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386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482725"/>
            <a:ext cx="7775575" cy="619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8494283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 27" descr="gizlogo-standard-rgb.gif"/>
          <p:cNvPicPr>
            <a:picLocks noChangeAspect="1"/>
          </p:cNvPicPr>
          <p:nvPr userDrawn="1"/>
        </p:nvPicPr>
        <p:blipFill>
          <a:blip r:embed="rId2" cstate="print"/>
          <a:srcRect t="17992" b="17450"/>
          <a:stretch>
            <a:fillRect/>
          </a:stretch>
        </p:blipFill>
        <p:spPr bwMode="auto">
          <a:xfrm>
            <a:off x="100013" y="114300"/>
            <a:ext cx="8985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de-DE" dirty="0"/>
              <a:t>Titelmasterformat durch Klicken bearbeiten</a:t>
            </a:r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15" name="Rectangle 2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z="1200" b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BZ" dirty="0" err="1">
                <a:solidFill>
                  <a:srgbClr val="FFFFFF"/>
                </a:solidFill>
              </a:rPr>
              <a:t>Dr.</a:t>
            </a:r>
            <a:r>
              <a:rPr lang="en-BZ" dirty="0">
                <a:solidFill>
                  <a:srgbClr val="FFFFFF"/>
                </a:solidFill>
              </a:rPr>
              <a:t> Klaus-Dieter </a:t>
            </a:r>
            <a:r>
              <a:rPr lang="en-BZ" dirty="0" err="1">
                <a:solidFill>
                  <a:srgbClr val="FFFFFF"/>
                </a:solidFill>
              </a:rPr>
              <a:t>Mertineit</a:t>
            </a:r>
            <a:r>
              <a:rPr lang="en-BZ" dirty="0">
                <a:solidFill>
                  <a:srgbClr val="FFFFFF"/>
                </a:solidFill>
              </a:rPr>
              <a:t>; CBT workshops</a:t>
            </a:r>
          </a:p>
        </p:txBody>
      </p:sp>
    </p:spTree>
    <p:extLst>
      <p:ext uri="{BB962C8B-B14F-4D97-AF65-F5344CB8AC3E}">
        <p14:creationId xmlns:p14="http://schemas.microsoft.com/office/powerpoint/2010/main" val="407130473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lipArt" preserve="1">
  <p:cSld name="Titel, Text und C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1219200"/>
            <a:ext cx="7772400" cy="685800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GB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609600" y="1905000"/>
            <a:ext cx="3810000" cy="4114800"/>
          </a:xfrm>
        </p:spPr>
        <p:txBody>
          <a:bodyPr/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GB" dirty="0"/>
          </a:p>
        </p:txBody>
      </p:sp>
      <p:sp>
        <p:nvSpPr>
          <p:cNvPr id="4" name="ClipArt-Platzhalter 3"/>
          <p:cNvSpPr>
            <a:spLocks noGrp="1"/>
          </p:cNvSpPr>
          <p:nvPr>
            <p:ph type="clipArt" sz="half" idx="2" hasCustomPrompt="1"/>
          </p:nvPr>
        </p:nvSpPr>
        <p:spPr>
          <a:xfrm>
            <a:off x="4572000" y="1905000"/>
            <a:ext cx="3810000" cy="4114800"/>
          </a:xfrm>
        </p:spPr>
        <p:txBody>
          <a:bodyPr/>
          <a:lstStyle>
            <a:lvl1pPr marL="358775" marR="0" indent="-358775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 typeface="Arial" charset="0"/>
              <a:buChar char="•"/>
              <a:tabLst>
                <a:tab pos="2190750" algn="l"/>
              </a:tabLst>
              <a:defRPr/>
            </a:lvl1pPr>
          </a:lstStyle>
          <a:p>
            <a:r>
              <a:rPr lang="en-US" dirty="0"/>
              <a:t>Arial (Body), 18pt</a:t>
            </a:r>
          </a:p>
          <a:p>
            <a:endParaRPr lang="en-GB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>
          <a:xfrm>
            <a:off x="1524000" y="6172200"/>
            <a:ext cx="42672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Institut für Umweltschutz in der Berufsbildung e.V.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>
          <a:xfrm>
            <a:off x="6769100" y="61849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7746A9-D92E-4103-8CDC-05FCB82F485A}" type="slidenum">
              <a:rPr lang="de-DE" sz="2200" b="1">
                <a:solidFill>
                  <a:srgbClr val="999999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de-DE" sz="2200" b="1">
              <a:solidFill>
                <a:srgbClr val="999999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566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585840"/>
      </p:ext>
    </p:extLst>
  </p:cSld>
  <p:clrMapOvr>
    <a:masterClrMapping/>
  </p:clrMapOvr>
  <p:hf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1A3437-A191-4CBE-ABC2-3D8D520E0D48}" type="datetime1">
              <a:rPr lang="en-US" altLang="en-US" smtClean="0"/>
              <a:pPr>
                <a:defRPr/>
              </a:pPr>
              <a:t>12/7/2021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2013 Portfolio Presentation GIZ in Viet Nam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0C5C49-5161-4165-8860-2E24A58F94A8}" type="slidenum">
              <a:rPr lang="en-US" altLang="en-US" sz="2200" b="1" smtClean="0">
                <a:solidFill>
                  <a:srgbClr val="999999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sz="2200" b="1">
              <a:solidFill>
                <a:srgbClr val="999999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054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286383"/>
      </p:ext>
    </p:extLst>
  </p:cSld>
  <p:clrMapOvr>
    <a:masterClrMapping/>
  </p:clrMapOvr>
  <p:hf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005684"/>
      </p:ext>
    </p:extLst>
  </p:cSld>
  <p:clrMapOvr>
    <a:masterClrMapping/>
  </p:clrMapOvr>
  <p:hf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374915"/>
      </p:ext>
    </p:extLst>
  </p:cSld>
  <p:clrMapOvr>
    <a:masterClrMapping/>
  </p:clrMapOvr>
  <p:hf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034913"/>
      </p:ext>
    </p:extLst>
  </p:cSld>
  <p:clrMapOvr>
    <a:masterClrMapping/>
  </p:clrMapOvr>
  <p:hf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86A02-ABC3-4A44-B8D4-2A8E1CD24550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57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735573"/>
      </p:ext>
    </p:extLst>
  </p:cSld>
  <p:clrMapOvr>
    <a:masterClrMapping/>
  </p:clrMapOvr>
  <p:hf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65164"/>
      </p:ext>
    </p:extLst>
  </p:cSld>
  <p:clrMapOvr>
    <a:masterClrMapping/>
  </p:clrMapOvr>
  <p:hf sldNum="0"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206815"/>
      </p:ext>
    </p:extLst>
  </p:cSld>
  <p:clrMapOvr>
    <a:masterClrMapping/>
  </p:clrMapOvr>
  <p:hf sldNum="0"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77069"/>
      </p:ext>
    </p:extLst>
  </p:cSld>
  <p:clrMapOvr>
    <a:masterClrMapping/>
  </p:clrMapOvr>
  <p:hf sldNum="0" hdr="0" ft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ung 16"/>
          <p:cNvGrpSpPr>
            <a:grpSpLocks/>
          </p:cNvGrpSpPr>
          <p:nvPr userDrawn="1"/>
        </p:nvGrpSpPr>
        <p:grpSpPr bwMode="auto">
          <a:xfrm>
            <a:off x="0" y="1730375"/>
            <a:ext cx="9144000" cy="3048000"/>
            <a:chOff x="0" y="1705136"/>
            <a:chExt cx="9144000" cy="3048000"/>
          </a:xfrm>
        </p:grpSpPr>
        <p:pic>
          <p:nvPicPr>
            <p:cNvPr id="3" name="Bild 11" descr="bild-start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05136"/>
              <a:ext cx="914400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Bild 14" descr="bild-start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05136"/>
              <a:ext cx="169333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7">
            <a:extLst/>
          </p:cNvPr>
          <p:cNvSpPr txBox="1">
            <a:spLocks noChangeArrowheads="1"/>
          </p:cNvSpPr>
          <p:nvPr userDrawn="1"/>
        </p:nvSpPr>
        <p:spPr>
          <a:xfrm>
            <a:off x="0" y="2286000"/>
            <a:ext cx="5756275" cy="1797050"/>
          </a:xfrm>
          <a:prstGeom prst="rect">
            <a:avLst/>
          </a:prstGeom>
          <a:noFill/>
        </p:spPr>
        <p:txBody>
          <a:bodyPr/>
          <a:lstStyle/>
          <a:p>
            <a:pPr algn="ctr" defTabSz="914400">
              <a:defRPr/>
            </a:pPr>
            <a:r>
              <a:rPr lang="en-US" sz="2600" b="1" dirty="0" err="1" smtClean="0">
                <a:solidFill>
                  <a:schemeClr val="bg1"/>
                </a:solidFill>
              </a:rPr>
              <a:t>Bài</a:t>
            </a:r>
            <a:r>
              <a:rPr lang="en-US" sz="2600" b="1" dirty="0" smtClean="0">
                <a:solidFill>
                  <a:schemeClr val="bg1"/>
                </a:solidFill>
              </a:rPr>
              <a:t> 3</a:t>
            </a:r>
            <a:br>
              <a:rPr lang="en-US" sz="2600" b="1" dirty="0" smtClean="0">
                <a:solidFill>
                  <a:schemeClr val="bg1"/>
                </a:solidFill>
              </a:rPr>
            </a:br>
            <a:r>
              <a:rPr lang="en-US" sz="2600" b="1" dirty="0" smtClean="0">
                <a:solidFill>
                  <a:schemeClr val="bg1"/>
                </a:solidFill>
              </a:rPr>
              <a:t>HÓA CHẤT VÀ SỰ TÁC ĐỘNG ĐẾN MÔI TRƯỜNG</a:t>
            </a:r>
            <a:endParaRPr lang="en-US" sz="2800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9216652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0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Grafik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51525"/>
            <a:ext cx="91440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2447925"/>
            <a:ext cx="777557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dirty="0"/>
              <a:t>Erste Ebene</a:t>
            </a:r>
          </a:p>
          <a:p>
            <a:pPr lvl="1"/>
            <a:r>
              <a:rPr lang="de-DE" altLang="en-US" dirty="0"/>
              <a:t>Zweite Ebene</a:t>
            </a:r>
          </a:p>
          <a:p>
            <a:pPr lvl="2"/>
            <a:r>
              <a:rPr lang="de-DE" altLang="en-US" dirty="0"/>
              <a:t>Dritte Ebene</a:t>
            </a:r>
          </a:p>
          <a:p>
            <a:pPr lvl="3"/>
            <a:r>
              <a:rPr lang="de-DE" altLang="en-US" dirty="0"/>
              <a:t>Vierte Ebene</a:t>
            </a:r>
          </a:p>
        </p:txBody>
      </p:sp>
      <p:sp>
        <p:nvSpPr>
          <p:cNvPr id="14" name="Text Box 19">
            <a:extLst/>
          </p:cNvPr>
          <p:cNvSpPr txBox="1">
            <a:spLocks noChangeArrowheads="1"/>
          </p:cNvSpPr>
          <p:nvPr/>
        </p:nvSpPr>
        <p:spPr bwMode="auto">
          <a:xfrm>
            <a:off x="7704138" y="6581775"/>
            <a:ext cx="9271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en-US" sz="1000">
                <a:solidFill>
                  <a:srgbClr val="6E6452"/>
                </a:solidFill>
                <a:latin typeface="Arial Narrow" pitchFamily="34" charset="0"/>
                <a:cs typeface="Arial" pitchFamily="34" charset="0"/>
              </a:rPr>
              <a:t>Seite </a:t>
            </a:r>
            <a:fld id="{B0982E05-E5FA-4F93-A88F-7CD3BE99CD06}" type="slidenum">
              <a:rPr lang="de-DE" altLang="en-US" sz="1000" smtClean="0">
                <a:solidFill>
                  <a:srgbClr val="6E6452"/>
                </a:solidFill>
                <a:latin typeface="Arial Narrow" pitchFamily="34" charset="0"/>
                <a:cs typeface="Arial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de-DE" altLang="en-US" sz="1000">
              <a:solidFill>
                <a:srgbClr val="6E6452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5" name="Rectangle 25">
            <a:extLst/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62263" y="6581775"/>
            <a:ext cx="34194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ctr" defTabSz="914400" eaLnBrk="0" hangingPunct="0">
              <a:defRPr sz="1000" b="1" spc="70" baseline="0">
                <a:solidFill>
                  <a:srgbClr val="6E6452"/>
                </a:solidFill>
                <a:latin typeface="Arial Narrow" pitchFamily="34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2013 Portfolio Presentation GIZ in Viet Nam</a:t>
            </a:r>
            <a:endParaRPr lang="de-DE" dirty="0"/>
          </a:p>
        </p:txBody>
      </p:sp>
      <p:sp>
        <p:nvSpPr>
          <p:cNvPr id="16" name="Rectangle 17">
            <a:extLst/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9450" y="6581775"/>
            <a:ext cx="12954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defTabSz="914400" eaLnBrk="0" hangingPunct="0">
              <a:defRPr sz="1000">
                <a:solidFill>
                  <a:srgbClr val="6E6452"/>
                </a:solidFill>
                <a:latin typeface="Arial Narrow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1031" name="Bild 13" descr="unterseite-fussleiste.jpg"/>
          <p:cNvPicPr>
            <a:picLocks noChangeAspect="1"/>
          </p:cNvPicPr>
          <p:nvPr userDrawn="1"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72175"/>
            <a:ext cx="91440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Bild 11" descr="weltkugel-2-Asien-Pazifik.jp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64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25" y="271463"/>
            <a:ext cx="3825875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Datumsplatzhalter 3"/>
          <p:cNvSpPr txBox="1">
            <a:spLocks/>
          </p:cNvSpPr>
          <p:nvPr userDrawn="1"/>
        </p:nvSpPr>
        <p:spPr bwMode="auto">
          <a:xfrm>
            <a:off x="193674" y="6553200"/>
            <a:ext cx="42259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de-DE" sz="1200" dirty="0" err="1" smtClean="0">
                <a:solidFill>
                  <a:srgbClr val="FFFFFF"/>
                </a:solidFill>
                <a:cs typeface="Arial" pitchFamily="34" charset="0"/>
              </a:rPr>
              <a:t>Trường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Cao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đẳng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Cơ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giới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và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Thủy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lợi</a:t>
            </a:r>
            <a:r>
              <a:rPr lang="de-DE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, ngày 19/10/2018</a:t>
            </a:r>
            <a:endParaRPr lang="de-DE" altLang="de-DE" sz="1200" dirty="0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33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ransition/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58775" indent="-358775" algn="l" rtl="0" eaLnBrk="0" fontAlgn="base" hangingPunct="0">
        <a:spcBef>
          <a:spcPts val="400"/>
        </a:spcBef>
        <a:spcAft>
          <a:spcPts val="800"/>
        </a:spcAft>
        <a:buClr>
          <a:srgbClr val="C80F0F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  <a:cs typeface="ＭＳ Ｐゴシック" charset="0"/>
        </a:defRPr>
      </a:lvl1pPr>
      <a:lvl2pPr marL="719138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2pPr>
      <a:lvl3pPr marL="1079500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3pPr>
      <a:lvl4pPr marL="1439863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4pPr>
      <a:lvl5pPr marL="1798638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Bild 13" descr="unterseite-fussleiste.jpg"/>
          <p:cNvPicPr>
            <a:picLocks noChangeAspect="1"/>
          </p:cNvPicPr>
          <p:nvPr userDrawn="1"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72175"/>
            <a:ext cx="91440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Bild 11" descr="weltkugel-2-Asien-Pazifik.jpg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64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25" y="271463"/>
            <a:ext cx="3825875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Datumsplatzhalter 3"/>
          <p:cNvSpPr txBox="1">
            <a:spLocks/>
          </p:cNvSpPr>
          <p:nvPr userDrawn="1"/>
        </p:nvSpPr>
        <p:spPr bwMode="auto">
          <a:xfrm>
            <a:off x="193674" y="6553200"/>
            <a:ext cx="42259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de-DE" sz="1200" dirty="0" err="1" smtClean="0">
                <a:solidFill>
                  <a:srgbClr val="FFFFFF"/>
                </a:solidFill>
                <a:cs typeface="Arial" pitchFamily="34" charset="0"/>
              </a:rPr>
              <a:t>Trường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Cao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đẳng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Cơ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giới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và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Thủy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lợi</a:t>
            </a:r>
            <a:r>
              <a:rPr lang="de-DE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, ngày 19/10/2018</a:t>
            </a:r>
            <a:endParaRPr lang="de-DE" altLang="de-DE" sz="1200" dirty="0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420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image" Target="../media/image2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1.png"/><Relationship Id="rId4" Type="http://schemas.openxmlformats.org/officeDocument/2006/relationships/image" Target="../media/image26.png"/><Relationship Id="rId9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4.png"/><Relationship Id="rId4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4.jpeg"/><Relationship Id="rId4" Type="http://schemas.openxmlformats.org/officeDocument/2006/relationships/image" Target="../media/image4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Tong%20ket%20bai.mp4" TargetMode="External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EuoNJAzRy8" TargetMode="External"/><Relationship Id="rId2" Type="http://schemas.openxmlformats.org/officeDocument/2006/relationships/hyperlink" Target="https://www.google.com.vn/search?q=H%C3%B3a+ch%E1%BA%A5t&amp;source=lnms&amp;tbm=isch&amp;sa=X&amp;ved=0ahUKEwjpv5ip4_eAhWMuY8KHVYnBa4Q_AUIDigB&amp;biw=1366&amp;bih=657#imgdii=j28AHB6R8iJiwM:&amp;imgrc=uehC8PSLTw1BnM" TargetMode="Externa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85800" y="1701799"/>
            <a:ext cx="8077200" cy="1346201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b="1" smtClean="0"/>
              <a:t>Bài 3</a:t>
            </a:r>
            <a:br>
              <a:rPr lang="en-US" sz="2600" b="1" smtClean="0"/>
            </a:br>
            <a:r>
              <a:rPr lang="vi-VN" sz="4800" b="1" smtClean="0"/>
              <a:t>XỬ LÝ CHẤT ĐỘC HẠI ĐÚNG CÁCH VÀ THÂN THIỆN VỚI MÔI TRƯỜNG</a:t>
            </a:r>
            <a:endParaRPr lang="en-US" sz="4800" dirty="0">
              <a:latin typeface="VNI-Helv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53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324291"/>
            <a:ext cx="9144000" cy="2147455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381000" y="1153180"/>
            <a:ext cx="8458200" cy="523220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b="1" spc="-2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Nguyên nhân gây ô nhiễm môi trường</a:t>
            </a:r>
          </a:p>
        </p:txBody>
      </p:sp>
      <p:pic>
        <p:nvPicPr>
          <p:cNvPr id="8" name="Picture 7" descr="Káº¿t quáº£ hÃ¬nh áº£nh cho áº£nh hÆ°á»ng cá»§a hÃ³a cháº¥t Äáº¿n mÃ´i trÆ°á»ng khÃ´ng khÃ­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055" y="1898441"/>
            <a:ext cx="2362200" cy="1479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Káº¿t quáº£ hÃ¬nh áº£nh cho áº£nh hÆ°á»ng cá»§a hÃ³a cháº¥t Äáº¿n mÃ´i trÆ°á»ng khÃ´ng khÃ­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900875"/>
            <a:ext cx="2590800" cy="152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Ã¬nh áº£nh cÃ³ liÃªn qua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307" y="3886200"/>
            <a:ext cx="2589893" cy="153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áº¿t quáº£ hÃ¬nh áº£nh cho nÆ°á»c tháº£i tá»« nhÃ  mÃ¡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886200"/>
            <a:ext cx="2136081" cy="1608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6" descr="Káº¿t quáº£ hÃ¬nh áº£nh cho nÆ°á»c tháº£i tá»« nhÃ  mÃ¡y tháº£i trá»±c tiáº¿p ra biá»n"/>
          <p:cNvSpPr>
            <a:spLocks noChangeAspect="1" noChangeArrowheads="1"/>
          </p:cNvSpPr>
          <p:nvPr/>
        </p:nvSpPr>
        <p:spPr bwMode="auto">
          <a:xfrm>
            <a:off x="169430" y="-101581"/>
            <a:ext cx="277091" cy="2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3" name="AutoShape 8" descr="Káº¿t quáº£ hÃ¬nh áº£nh cho nÆ°á»c tháº£i tá»« nhÃ  mÃ¡y tháº£i trá»±c tiáº¿p ra biá»n"/>
          <p:cNvSpPr>
            <a:spLocks noChangeAspect="1" noChangeArrowheads="1"/>
          </p:cNvSpPr>
          <p:nvPr/>
        </p:nvSpPr>
        <p:spPr bwMode="auto">
          <a:xfrm>
            <a:off x="321830" y="50819"/>
            <a:ext cx="277091" cy="2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4" name="AutoShape 10" descr="Káº¿t quáº£ hÃ¬nh áº£nh cho nÆ°á»c tháº£i tá»« nhÃ  mÃ¡y tháº£i trá»±c tiáº¿p ra biá»n"/>
          <p:cNvSpPr>
            <a:spLocks noChangeAspect="1" noChangeArrowheads="1"/>
          </p:cNvSpPr>
          <p:nvPr/>
        </p:nvSpPr>
        <p:spPr bwMode="auto">
          <a:xfrm>
            <a:off x="474230" y="203219"/>
            <a:ext cx="277091" cy="2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5" name="Rectangle 4"/>
          <p:cNvSpPr/>
          <p:nvPr/>
        </p:nvSpPr>
        <p:spPr>
          <a:xfrm>
            <a:off x="3657600" y="3429000"/>
            <a:ext cx="1600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b="1" spc="-20" dirty="0" smtClean="0">
                <a:latin typeface="Arial" panose="020B0604020202020204" pitchFamily="34" charset="0"/>
              </a:rPr>
              <a:t>Khí thải</a:t>
            </a:r>
            <a:endParaRPr lang="vi-VN" sz="2400" dirty="0"/>
          </a:p>
        </p:txBody>
      </p:sp>
      <p:sp>
        <p:nvSpPr>
          <p:cNvPr id="6" name="Rectangle 5"/>
          <p:cNvSpPr/>
          <p:nvPr/>
        </p:nvSpPr>
        <p:spPr>
          <a:xfrm>
            <a:off x="2404796" y="5562600"/>
            <a:ext cx="11766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400" b="1" spc="-20" dirty="0" smtClean="0">
                <a:latin typeface="Arial" panose="020B0604020202020204" pitchFamily="34" charset="0"/>
              </a:rPr>
              <a:t>Xả </a:t>
            </a:r>
            <a:r>
              <a:rPr lang="vi-VN" sz="2400" b="1" spc="-20" dirty="0">
                <a:latin typeface="Arial" panose="020B0604020202020204" pitchFamily="34" charset="0"/>
              </a:rPr>
              <a:t>rác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76800" y="5562600"/>
            <a:ext cx="2387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400" b="1" spc="-20" dirty="0" smtClean="0">
                <a:latin typeface="Arial" panose="020B0604020202020204" pitchFamily="34" charset="0"/>
              </a:rPr>
              <a:t>Nước thải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342977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838200"/>
            <a:ext cx="8077200" cy="86359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600" b="1" dirty="0" err="1" smtClean="0">
                <a:solidFill>
                  <a:schemeClr val="tx1"/>
                </a:solidFill>
              </a:rPr>
              <a:t>Bài</a:t>
            </a:r>
            <a:r>
              <a:rPr lang="en-US" sz="2600" b="1" dirty="0" smtClean="0">
                <a:solidFill>
                  <a:schemeClr val="tx1"/>
                </a:solidFill>
              </a:rPr>
              <a:t> 3</a:t>
            </a:r>
            <a:r>
              <a:rPr lang="en-US" sz="2600" b="1" smtClean="0">
                <a:solidFill>
                  <a:schemeClr val="tx1"/>
                </a:solidFill>
              </a:rPr>
              <a:t/>
            </a:r>
            <a:br>
              <a:rPr lang="en-US" sz="2600" b="1" smtClean="0">
                <a:solidFill>
                  <a:schemeClr val="tx1"/>
                </a:solidFill>
              </a:rPr>
            </a:br>
            <a:r>
              <a:rPr lang="vi-VN" sz="2600" b="1" smtClean="0">
                <a:solidFill>
                  <a:schemeClr val="tx1"/>
                </a:solidFill>
              </a:rPr>
              <a:t>XỬ LÝ CHẤT ĐỘC HẠI ĐÚNG CÁCH VÀ THÂN THIỆN VỚI MÔI TRƯỜNG</a:t>
            </a:r>
            <a:endParaRPr lang="en-US" sz="2600" dirty="0" smtClean="0">
              <a:solidFill>
                <a:schemeClr val="tx1"/>
              </a:solidFill>
              <a:latin typeface="VNI-Helve" pitchFamily="2" charset="0"/>
            </a:endParaRPr>
          </a:p>
        </p:txBody>
      </p:sp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381000" y="2048976"/>
            <a:ext cx="8458200" cy="2446824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b="1" spc="-20" dirty="0" smtClean="0">
                <a:latin typeface="Arial" panose="020B0604020202020204" pitchFamily="34" charset="0"/>
              </a:rPr>
              <a:t>1. Mục tiêu:</a:t>
            </a:r>
          </a:p>
          <a:p>
            <a:pPr algn="just"/>
            <a:r>
              <a:rPr lang="pt-BR" sz="2400" b="0" dirty="0" smtClean="0">
                <a:latin typeface="+mn-lt"/>
              </a:rPr>
              <a:t>- </a:t>
            </a:r>
            <a:r>
              <a:rPr lang="vi-VN" sz="2400" b="0" dirty="0" smtClean="0">
                <a:latin typeface="+mn-lt"/>
              </a:rPr>
              <a:t>Giải </a:t>
            </a:r>
            <a:r>
              <a:rPr lang="vi-VN" sz="2400" b="0" dirty="0">
                <a:latin typeface="+mn-lt"/>
              </a:rPr>
              <a:t>thích được </a:t>
            </a:r>
            <a:r>
              <a:rPr lang="pt-BR" sz="2400" b="0" dirty="0">
                <a:latin typeface="+mn-lt"/>
              </a:rPr>
              <a:t>khái niệm hóa chất </a:t>
            </a:r>
            <a:r>
              <a:rPr lang="vi-VN" sz="2400" b="0" dirty="0" smtClean="0">
                <a:latin typeface="+mn-lt"/>
              </a:rPr>
              <a:t>nguy hiểm </a:t>
            </a:r>
            <a:r>
              <a:rPr lang="pt-BR" sz="2400" b="0" dirty="0" smtClean="0">
                <a:latin typeface="+mn-lt"/>
              </a:rPr>
              <a:t>và </a:t>
            </a:r>
            <a:r>
              <a:rPr lang="vi-VN" sz="2400" b="0" dirty="0">
                <a:latin typeface="+mn-lt"/>
              </a:rPr>
              <a:t>ý nghĩa của các loại nhãn dán</a:t>
            </a:r>
            <a:r>
              <a:rPr lang="vi-VN" sz="2400" b="0" dirty="0" smtClean="0">
                <a:latin typeface="+mn-lt"/>
              </a:rPr>
              <a:t>.</a:t>
            </a:r>
          </a:p>
          <a:p>
            <a:pPr algn="just"/>
            <a:r>
              <a:rPr lang="pt-BR" sz="2400" b="0" dirty="0" smtClean="0">
                <a:latin typeface="+mn-lt"/>
              </a:rPr>
              <a:t>- Giải thích được ảnh hưởng của hóa chất đến môi trường và con người</a:t>
            </a:r>
            <a:r>
              <a:rPr lang="vi-VN" sz="2400" b="0" dirty="0" smtClean="0">
                <a:latin typeface="+mn-lt"/>
              </a:rPr>
              <a:t>.</a:t>
            </a:r>
          </a:p>
          <a:p>
            <a:pPr algn="just"/>
            <a:r>
              <a:rPr lang="pt-BR" sz="2400" b="0" dirty="0" smtClean="0">
                <a:latin typeface="+mn-lt"/>
              </a:rPr>
              <a:t>- </a:t>
            </a:r>
            <a:r>
              <a:rPr lang="pt-BR" sz="2400" b="0" dirty="0">
                <a:latin typeface="+mn-lt"/>
              </a:rPr>
              <a:t>Sử dụng và l</a:t>
            </a:r>
            <a:r>
              <a:rPr lang="vi-VN" sz="2400" b="0" dirty="0">
                <a:latin typeface="+mn-lt"/>
              </a:rPr>
              <a:t>ư</a:t>
            </a:r>
            <a:r>
              <a:rPr lang="pt-BR" sz="2400" b="0" dirty="0">
                <a:latin typeface="+mn-lt"/>
              </a:rPr>
              <a:t>u trữ hóa chất </a:t>
            </a:r>
            <a:r>
              <a:rPr lang="vi-VN" sz="2400" b="0" dirty="0" smtClean="0">
                <a:latin typeface="+mn-lt"/>
              </a:rPr>
              <a:t>nguy hiểm </a:t>
            </a:r>
            <a:r>
              <a:rPr lang="pt-BR" sz="2400" b="0" dirty="0" smtClean="0">
                <a:latin typeface="+mn-lt"/>
              </a:rPr>
              <a:t>an </a:t>
            </a:r>
            <a:r>
              <a:rPr lang="pt-BR" sz="2400" b="0" dirty="0">
                <a:latin typeface="+mn-lt"/>
              </a:rPr>
              <a:t>toàn.</a:t>
            </a:r>
            <a:endParaRPr lang="vi-VN" sz="2400" b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0190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381000" y="2158931"/>
            <a:ext cx="8458200" cy="2108269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 smtClean="0"/>
              <a:t>2. Nội </a:t>
            </a:r>
            <a:r>
              <a:rPr lang="vi-VN" sz="2800" spc="-20" dirty="0"/>
              <a:t>dung bài học:</a:t>
            </a:r>
          </a:p>
          <a:p>
            <a:pPr algn="just">
              <a:spcAft>
                <a:spcPts val="600"/>
              </a:spcAft>
            </a:pPr>
            <a:r>
              <a:rPr lang="vi-VN" sz="2800" b="0" spc="-20" dirty="0"/>
              <a:t>2.1. Khái niệm và phân loại hóa chất </a:t>
            </a:r>
            <a:r>
              <a:rPr lang="vi-VN" sz="2800" b="0" spc="-20" dirty="0" smtClean="0"/>
              <a:t>nguy hiểm</a:t>
            </a:r>
            <a:endParaRPr lang="vi-VN" sz="2800" b="0" spc="-20" dirty="0"/>
          </a:p>
          <a:p>
            <a:pPr algn="just">
              <a:spcAft>
                <a:spcPts val="600"/>
              </a:spcAft>
            </a:pPr>
            <a:r>
              <a:rPr lang="vi-VN" sz="2800" b="0" spc="-20" dirty="0"/>
              <a:t>2.2. Ảnh hưởng của hóa chất đến môi trường</a:t>
            </a:r>
          </a:p>
          <a:p>
            <a:pPr algn="just">
              <a:spcAft>
                <a:spcPts val="600"/>
              </a:spcAft>
            </a:pPr>
            <a:r>
              <a:rPr lang="vi-VN" sz="2800" b="0" spc="-20" dirty="0"/>
              <a:t>2.3. Lưu trữ và sử dụng an toàn</a:t>
            </a:r>
            <a:r>
              <a:rPr lang="vi-VN" sz="2800" b="0" dirty="0"/>
              <a:t> </a:t>
            </a:r>
            <a:r>
              <a:rPr lang="vi-VN" sz="2800" b="0" spc="-20" dirty="0"/>
              <a:t>hóa </a:t>
            </a:r>
            <a:r>
              <a:rPr lang="vi-VN" sz="2800" b="0" spc="-20" dirty="0" smtClean="0"/>
              <a:t>chất nguy hiểm</a:t>
            </a:r>
            <a:endParaRPr lang="en-US" sz="2800" b="0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3400" y="609600"/>
            <a:ext cx="8077200" cy="863599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600" b="1" dirty="0" err="1" smtClean="0">
                <a:solidFill>
                  <a:schemeClr val="tx1"/>
                </a:solidFill>
              </a:rPr>
              <a:t>Bài</a:t>
            </a:r>
            <a:r>
              <a:rPr lang="en-US" sz="2600" b="1" dirty="0" smtClean="0">
                <a:solidFill>
                  <a:schemeClr val="tx1"/>
                </a:solidFill>
              </a:rPr>
              <a:t> 3</a:t>
            </a:r>
            <a:r>
              <a:rPr lang="en-US" sz="2600" b="1" smtClean="0">
                <a:solidFill>
                  <a:schemeClr val="tx1"/>
                </a:solidFill>
              </a:rPr>
              <a:t/>
            </a:r>
            <a:br>
              <a:rPr lang="en-US" sz="2600" b="1" smtClean="0">
                <a:solidFill>
                  <a:schemeClr val="tx1"/>
                </a:solidFill>
              </a:rPr>
            </a:br>
            <a:r>
              <a:rPr lang="vi-VN" sz="2600" b="1">
                <a:solidFill>
                  <a:schemeClr val="tx1"/>
                </a:solidFill>
              </a:rPr>
              <a:t>XỬ LÝ CHẤT ĐỘC HẠI ĐÚNG CÁCH VÀ </a:t>
            </a:r>
            <a:endParaRPr lang="en-US" sz="2600" b="1" smtClean="0">
              <a:solidFill>
                <a:schemeClr val="tx1"/>
              </a:solidFill>
            </a:endParaRPr>
          </a:p>
          <a:p>
            <a:pPr algn="ctr"/>
            <a:r>
              <a:rPr lang="vi-VN" sz="2600" b="1" smtClean="0">
                <a:solidFill>
                  <a:schemeClr val="tx1"/>
                </a:solidFill>
              </a:rPr>
              <a:t>THÂN </a:t>
            </a:r>
            <a:r>
              <a:rPr lang="vi-VN" sz="2600" b="1">
                <a:solidFill>
                  <a:schemeClr val="tx1"/>
                </a:solidFill>
              </a:rPr>
              <a:t>THIỆN VỚI MÔI TRƯỜNG</a:t>
            </a:r>
            <a:endParaRPr lang="en-US" sz="2600" dirty="0" smtClean="0">
              <a:solidFill>
                <a:schemeClr val="tx1"/>
              </a:solidFill>
              <a:latin typeface="VNI-Helv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3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609601" y="1305580"/>
            <a:ext cx="8458200" cy="523220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b="1" spc="-20" dirty="0" smtClean="0">
                <a:latin typeface="Arial" panose="020B0604020202020204" pitchFamily="34" charset="0"/>
              </a:rPr>
              <a:t>2.1. Khái niệm và phân loại hóa chất nguy hiểm</a:t>
            </a:r>
          </a:p>
        </p:txBody>
      </p:sp>
      <p:pic>
        <p:nvPicPr>
          <p:cNvPr id="1028" name="Picture 4" descr="Káº¿t quáº£ hÃ¬nh áº£nh cho xÄng dáº§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832851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Ã¬nh áº£nh cÃ³ liÃªn qu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794920"/>
            <a:ext cx="2549071" cy="19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20974" y="1934795"/>
            <a:ext cx="7765609" cy="1646605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400" b="1" spc="-20" dirty="0" smtClean="0">
                <a:latin typeface="+mn-lt"/>
              </a:rPr>
              <a:t>2.1.1. Khái niệm </a:t>
            </a:r>
          </a:p>
          <a:p>
            <a:pPr algn="just">
              <a:spcAft>
                <a:spcPts val="600"/>
              </a:spcAft>
            </a:pPr>
            <a:r>
              <a:rPr lang="en-US" sz="2400" b="0" dirty="0" err="1" smtClean="0"/>
              <a:t>Hóa</a:t>
            </a:r>
            <a:r>
              <a:rPr lang="en-US" sz="2400" b="0" dirty="0" smtClean="0"/>
              <a:t> </a:t>
            </a:r>
            <a:r>
              <a:rPr lang="en-US" sz="2400" b="0" dirty="0" err="1" smtClean="0"/>
              <a:t>chất</a:t>
            </a:r>
            <a:r>
              <a:rPr lang="en-US" sz="2400" b="0" dirty="0" smtClean="0"/>
              <a:t> </a:t>
            </a:r>
            <a:r>
              <a:rPr lang="en-US" sz="2400" b="0" dirty="0" err="1" smtClean="0"/>
              <a:t>nguy</a:t>
            </a:r>
            <a:r>
              <a:rPr lang="en-US" sz="2400" b="0" dirty="0" smtClean="0"/>
              <a:t> </a:t>
            </a:r>
            <a:r>
              <a:rPr lang="en-US" sz="2400" b="0" dirty="0" err="1" smtClean="0"/>
              <a:t>hiểm</a:t>
            </a:r>
            <a:r>
              <a:rPr lang="en-US" sz="2400" b="0" dirty="0" smtClean="0"/>
              <a:t> </a:t>
            </a:r>
            <a:r>
              <a:rPr lang="en-US" sz="2400" b="0" dirty="0" err="1" smtClean="0"/>
              <a:t>là</a:t>
            </a:r>
            <a:r>
              <a:rPr lang="en-US" sz="2400" b="0" dirty="0" smtClean="0"/>
              <a:t> </a:t>
            </a:r>
            <a:r>
              <a:rPr lang="en-US" sz="2400" b="0" dirty="0" err="1"/>
              <a:t>hóa</a:t>
            </a:r>
            <a:r>
              <a:rPr lang="en-US" sz="2400" b="0" dirty="0"/>
              <a:t> </a:t>
            </a:r>
            <a:r>
              <a:rPr lang="en-US" sz="2400" b="0" dirty="0" err="1"/>
              <a:t>chất</a:t>
            </a:r>
            <a:r>
              <a:rPr lang="en-US" sz="2400" b="0" dirty="0"/>
              <a:t> </a:t>
            </a:r>
            <a:r>
              <a:rPr lang="en-US" sz="2400" b="0" dirty="0" err="1"/>
              <a:t>có</a:t>
            </a:r>
            <a:r>
              <a:rPr lang="en-US" sz="2400" b="0" dirty="0"/>
              <a:t> </a:t>
            </a:r>
            <a:r>
              <a:rPr lang="en-US" sz="2400" b="0" dirty="0" err="1"/>
              <a:t>một</a:t>
            </a:r>
            <a:r>
              <a:rPr lang="en-US" sz="2400" b="0" dirty="0"/>
              <a:t> </a:t>
            </a:r>
            <a:r>
              <a:rPr lang="en-US" sz="2400" b="0" dirty="0" err="1"/>
              <a:t>hoặc</a:t>
            </a:r>
            <a:r>
              <a:rPr lang="en-US" sz="2400" b="0" dirty="0"/>
              <a:t> </a:t>
            </a:r>
            <a:r>
              <a:rPr lang="en-US" sz="2400" b="0" dirty="0" err="1"/>
              <a:t>một</a:t>
            </a:r>
            <a:r>
              <a:rPr lang="en-US" sz="2400" b="0" dirty="0"/>
              <a:t> </a:t>
            </a:r>
            <a:r>
              <a:rPr lang="en-US" sz="2400" b="0" dirty="0" err="1"/>
              <a:t>số</a:t>
            </a:r>
            <a:r>
              <a:rPr lang="en-US" sz="2400" b="0" dirty="0"/>
              <a:t> </a:t>
            </a:r>
            <a:r>
              <a:rPr lang="en-US" sz="2400" b="0" dirty="0" err="1"/>
              <a:t>đặc</a:t>
            </a:r>
            <a:r>
              <a:rPr lang="en-US" sz="2400" b="0" dirty="0"/>
              <a:t> </a:t>
            </a:r>
            <a:r>
              <a:rPr lang="en-US" sz="2400" b="0" dirty="0" err="1"/>
              <a:t>tính</a:t>
            </a:r>
            <a:r>
              <a:rPr lang="en-US" sz="2400" b="0" dirty="0"/>
              <a:t> </a:t>
            </a:r>
            <a:r>
              <a:rPr lang="en-US" sz="2400" b="0" dirty="0" err="1"/>
              <a:t>nguy</a:t>
            </a:r>
            <a:r>
              <a:rPr lang="en-US" sz="2400" b="0" dirty="0"/>
              <a:t> </a:t>
            </a:r>
            <a:r>
              <a:rPr lang="en-US" sz="2400" b="0" dirty="0" err="1"/>
              <a:t>hiểm</a:t>
            </a:r>
            <a:r>
              <a:rPr lang="en-US" sz="2400" b="0" dirty="0"/>
              <a:t>: </a:t>
            </a:r>
            <a:r>
              <a:rPr lang="en-US" sz="2400" b="0" dirty="0" err="1"/>
              <a:t>Dễ</a:t>
            </a:r>
            <a:r>
              <a:rPr lang="en-US" sz="2400" b="0" dirty="0"/>
              <a:t> </a:t>
            </a:r>
            <a:r>
              <a:rPr lang="en-GB" sz="2400" b="0" dirty="0" err="1"/>
              <a:t>cháy</a:t>
            </a:r>
            <a:r>
              <a:rPr lang="en-GB" sz="2400" b="0" dirty="0"/>
              <a:t> </a:t>
            </a:r>
            <a:r>
              <a:rPr lang="en-GB" sz="2400" b="0" dirty="0" err="1"/>
              <a:t>nổ</a:t>
            </a:r>
            <a:r>
              <a:rPr lang="en-GB" sz="2400" b="0" dirty="0"/>
              <a:t>, </a:t>
            </a:r>
            <a:r>
              <a:rPr lang="en-GB" sz="2400" b="0" dirty="0" err="1"/>
              <a:t>ôxi</a:t>
            </a:r>
            <a:r>
              <a:rPr lang="en-GB" sz="2400" b="0" dirty="0"/>
              <a:t> </a:t>
            </a:r>
            <a:r>
              <a:rPr lang="en-GB" sz="2400" b="0" dirty="0" err="1"/>
              <a:t>hóa</a:t>
            </a:r>
            <a:r>
              <a:rPr lang="vi-VN" sz="2400" b="0" dirty="0"/>
              <a:t> cao</a:t>
            </a:r>
            <a:r>
              <a:rPr lang="en-GB" sz="2400" b="0" dirty="0"/>
              <a:t>, </a:t>
            </a:r>
            <a:r>
              <a:rPr lang="en-GB" sz="2400" b="0" dirty="0" err="1"/>
              <a:t>độc</a:t>
            </a:r>
            <a:r>
              <a:rPr lang="en-GB" sz="2400" b="0" dirty="0"/>
              <a:t> </a:t>
            </a:r>
            <a:r>
              <a:rPr lang="en-GB" sz="2400" b="0" dirty="0" err="1"/>
              <a:t>hại</a:t>
            </a:r>
            <a:r>
              <a:rPr lang="en-GB" sz="2400" b="0" dirty="0"/>
              <a:t>, </a:t>
            </a:r>
            <a:r>
              <a:rPr lang="en-GB" sz="2400" b="0" dirty="0" err="1"/>
              <a:t>ăn</a:t>
            </a:r>
            <a:r>
              <a:rPr lang="en-GB" sz="2400" b="0" dirty="0"/>
              <a:t> </a:t>
            </a:r>
            <a:r>
              <a:rPr lang="en-GB" sz="2400" b="0" dirty="0" err="1"/>
              <a:t>mòn</a:t>
            </a:r>
            <a:r>
              <a:rPr lang="en-GB" sz="2400" b="0" dirty="0"/>
              <a:t> </a:t>
            </a:r>
            <a:r>
              <a:rPr lang="en-GB" sz="2400" b="0" dirty="0" err="1"/>
              <a:t>hoặc</a:t>
            </a:r>
            <a:r>
              <a:rPr lang="en-GB" sz="2400" b="0" dirty="0"/>
              <a:t> </a:t>
            </a:r>
            <a:r>
              <a:rPr lang="en-GB" sz="2400" b="0" dirty="0" err="1"/>
              <a:t>gây</a:t>
            </a:r>
            <a:r>
              <a:rPr lang="en-GB" sz="2400" b="0" dirty="0"/>
              <a:t> </a:t>
            </a:r>
            <a:r>
              <a:rPr lang="en-GB" sz="2400" b="0" dirty="0" err="1"/>
              <a:t>tổn</a:t>
            </a:r>
            <a:r>
              <a:rPr lang="en-GB" sz="2400" b="0" dirty="0"/>
              <a:t> </a:t>
            </a:r>
            <a:r>
              <a:rPr lang="en-GB" sz="2400" b="0" dirty="0" err="1"/>
              <a:t>hại</a:t>
            </a:r>
            <a:r>
              <a:rPr lang="en-GB" sz="2400" b="0" dirty="0"/>
              <a:t>  </a:t>
            </a:r>
            <a:r>
              <a:rPr lang="en-GB" sz="2400" b="0" dirty="0" err="1"/>
              <a:t>tới</a:t>
            </a:r>
            <a:r>
              <a:rPr lang="en-GB" sz="2400" b="0" dirty="0"/>
              <a:t> </a:t>
            </a:r>
            <a:r>
              <a:rPr lang="en-GB" sz="2400" b="0" dirty="0" err="1"/>
              <a:t>môi</a:t>
            </a:r>
            <a:r>
              <a:rPr lang="en-GB" sz="2400" b="0" dirty="0"/>
              <a:t> </a:t>
            </a:r>
            <a:r>
              <a:rPr lang="en-GB" sz="2400" b="0" dirty="0" err="1"/>
              <a:t>trường</a:t>
            </a:r>
            <a:endParaRPr lang="en-US" sz="2400" b="0" spc="-20" dirty="0" smtClean="0"/>
          </a:p>
        </p:txBody>
      </p:sp>
    </p:spTree>
    <p:extLst>
      <p:ext uri="{BB962C8B-B14F-4D97-AF65-F5344CB8AC3E}">
        <p14:creationId xmlns:p14="http://schemas.microsoft.com/office/powerpoint/2010/main" val="144459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609601" y="1331474"/>
            <a:ext cx="8458200" cy="523220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b="1" spc="-20" dirty="0" smtClean="0">
                <a:latin typeface="Arial" panose="020B0604020202020204" pitchFamily="34" charset="0"/>
              </a:rPr>
              <a:t>2.1. Khái niệm và phân loại hóa chất nguy hiểm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20974" y="1866305"/>
            <a:ext cx="7765609" cy="4001095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 smtClean="0">
                <a:latin typeface="+mn-lt"/>
              </a:rPr>
              <a:t>2.1.2.</a:t>
            </a:r>
            <a:r>
              <a:rPr lang="vi-VN" sz="2800" b="1" spc="-20" dirty="0" smtClean="0">
                <a:latin typeface="+mn-lt"/>
              </a:rPr>
              <a:t> </a:t>
            </a:r>
            <a:r>
              <a:rPr lang="vi-VN" sz="2800" spc="-20" dirty="0"/>
              <a:t>Phân </a:t>
            </a:r>
            <a:r>
              <a:rPr lang="vi-VN" sz="2800" spc="-20" dirty="0" smtClean="0"/>
              <a:t>loại: </a:t>
            </a:r>
          </a:p>
          <a:p>
            <a:pPr algn="just">
              <a:spcAft>
                <a:spcPts val="600"/>
              </a:spcAft>
            </a:pPr>
            <a:r>
              <a:rPr lang="vi-VN" sz="2800" b="0" spc="-20" dirty="0" smtClean="0"/>
              <a:t>Nhóm hóa </a:t>
            </a:r>
            <a:r>
              <a:rPr lang="vi-VN" sz="2800" b="0" spc="-20" dirty="0"/>
              <a:t>chất nguy </a:t>
            </a:r>
            <a:r>
              <a:rPr lang="vi-VN" sz="2800" b="0" spc="-20" dirty="0" smtClean="0"/>
              <a:t>hiểm gồm:</a:t>
            </a:r>
            <a:endParaRPr lang="vi-VN" sz="2800" b="0" spc="-20" dirty="0"/>
          </a:p>
          <a:p>
            <a:pPr algn="just">
              <a:spcAft>
                <a:spcPts val="600"/>
              </a:spcAft>
            </a:pPr>
            <a:r>
              <a:rPr lang="vi-VN" sz="2800" b="0" spc="-20" dirty="0"/>
              <a:t>    - Dễ cháy, nổ (xăng, dầu, a xê tôn, xylen, toluen ...) </a:t>
            </a:r>
          </a:p>
          <a:p>
            <a:pPr algn="just">
              <a:spcAft>
                <a:spcPts val="600"/>
              </a:spcAft>
            </a:pPr>
            <a:r>
              <a:rPr lang="vi-VN" sz="2800" b="0" spc="-20" dirty="0"/>
              <a:t>    - Độc (xăng, dầu...)</a:t>
            </a:r>
          </a:p>
          <a:p>
            <a:pPr algn="just">
              <a:spcAft>
                <a:spcPts val="600"/>
              </a:spcAft>
            </a:pPr>
            <a:r>
              <a:rPr lang="vi-VN" sz="2800" b="0" spc="-20" dirty="0"/>
              <a:t>    - Oxy hóa (các loại axit: H</a:t>
            </a:r>
            <a:r>
              <a:rPr lang="vi-VN" sz="2800" b="0" spc="-20" baseline="-25000" dirty="0"/>
              <a:t>2</a:t>
            </a:r>
            <a:r>
              <a:rPr lang="vi-VN" sz="2800" b="0" spc="-20" dirty="0"/>
              <a:t>SO</a:t>
            </a:r>
            <a:r>
              <a:rPr lang="vi-VN" sz="2800" b="0" spc="-20" baseline="-25000" dirty="0"/>
              <a:t>4 </a:t>
            </a:r>
            <a:r>
              <a:rPr lang="vi-VN" sz="2800" b="0" spc="-20" dirty="0"/>
              <a:t> ...)</a:t>
            </a:r>
          </a:p>
          <a:p>
            <a:pPr algn="just">
              <a:spcAft>
                <a:spcPts val="600"/>
              </a:spcAft>
            </a:pPr>
            <a:r>
              <a:rPr lang="vi-VN" sz="2800" b="0" spc="-20" dirty="0"/>
              <a:t>    - Ăn mòn (Axit H</a:t>
            </a:r>
            <a:r>
              <a:rPr lang="vi-VN" sz="2800" b="0" spc="-20" baseline="-25000" dirty="0"/>
              <a:t>2</a:t>
            </a:r>
            <a:r>
              <a:rPr lang="vi-VN" sz="2800" b="0" spc="-20" dirty="0"/>
              <a:t>SO</a:t>
            </a:r>
            <a:r>
              <a:rPr lang="vi-VN" sz="2800" b="0" spc="-20" baseline="-25000" dirty="0"/>
              <a:t>4</a:t>
            </a:r>
            <a:r>
              <a:rPr lang="vi-VN" sz="2800" b="0" spc="-20" dirty="0"/>
              <a:t>, NaOH, FeCl</a:t>
            </a:r>
            <a:r>
              <a:rPr lang="vi-VN" sz="2800" b="0" spc="-20" baseline="-25000" dirty="0"/>
              <a:t>3</a:t>
            </a:r>
            <a:r>
              <a:rPr lang="vi-VN" sz="2800" b="0" spc="-20" dirty="0"/>
              <a:t> ...)</a:t>
            </a:r>
          </a:p>
          <a:p>
            <a:pPr algn="just">
              <a:spcAft>
                <a:spcPts val="600"/>
              </a:spcAft>
            </a:pPr>
            <a:r>
              <a:rPr lang="vi-VN" sz="2800" b="0" spc="-20" dirty="0"/>
              <a:t>    - Độc sinh thái</a:t>
            </a:r>
          </a:p>
        </p:txBody>
      </p:sp>
    </p:spTree>
    <p:extLst>
      <p:ext uri="{BB962C8B-B14F-4D97-AF65-F5344CB8AC3E}">
        <p14:creationId xmlns:p14="http://schemas.microsoft.com/office/powerpoint/2010/main" val="369616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30558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2.1.3. Quy định dán nhãn hóa chất 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352800" y="1981200"/>
            <a:ext cx="5417127" cy="3108543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Chất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dễ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cháy</a:t>
            </a:r>
            <a:endParaRPr lang="vi-VN" sz="2800" b="0" dirty="0">
              <a:latin typeface="+mn-lt"/>
            </a:endParaRPr>
          </a:p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Chất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tự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phản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ứng</a:t>
            </a:r>
            <a:endParaRPr lang="vi-VN" sz="2800" b="0" dirty="0">
              <a:latin typeface="+mn-lt"/>
            </a:endParaRPr>
          </a:p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Chất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tự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cháy</a:t>
            </a:r>
            <a:r>
              <a:rPr lang="en-US" sz="2800" b="0" dirty="0">
                <a:latin typeface="+mn-lt"/>
              </a:rPr>
              <a:t>, </a:t>
            </a:r>
            <a:r>
              <a:rPr lang="en-US" sz="2800" b="0" dirty="0" err="1">
                <a:latin typeface="+mn-lt"/>
              </a:rPr>
              <a:t>tự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dẫn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lửa</a:t>
            </a:r>
            <a:endParaRPr lang="vi-VN" sz="2800" b="0" dirty="0">
              <a:latin typeface="+mn-lt"/>
            </a:endParaRPr>
          </a:p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Chất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tự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phát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nhiệt</a:t>
            </a:r>
            <a:endParaRPr lang="vi-VN" sz="2800" b="0" dirty="0">
              <a:latin typeface="+mn-lt"/>
            </a:endParaRPr>
          </a:p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Chất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khi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phản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ứng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có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sinh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khí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dễ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cháy</a:t>
            </a:r>
            <a:endParaRPr lang="vi-VN" sz="2800" b="0" dirty="0">
              <a:latin typeface="+mn-lt"/>
            </a:endParaRPr>
          </a:p>
          <a:p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Peroxit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Hữu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 smtClean="0">
                <a:latin typeface="+mn-lt"/>
              </a:rPr>
              <a:t>cơ</a:t>
            </a:r>
            <a:r>
              <a:rPr lang="en-US" sz="2800" b="0" dirty="0" smtClean="0">
                <a:latin typeface="+mn-lt"/>
              </a:rPr>
              <a:t> (</a:t>
            </a:r>
            <a:r>
              <a:rPr lang="en-US" sz="2800" b="0" dirty="0" err="1" smtClean="0">
                <a:latin typeface="+mn-lt"/>
              </a:rPr>
              <a:t>nước</a:t>
            </a:r>
            <a:r>
              <a:rPr lang="en-US" sz="2800" b="0" dirty="0" smtClean="0">
                <a:latin typeface="+mn-lt"/>
              </a:rPr>
              <a:t> oxy </a:t>
            </a:r>
            <a:r>
              <a:rPr lang="en-US" sz="2800" b="0" dirty="0" err="1" smtClean="0">
                <a:latin typeface="+mn-lt"/>
              </a:rPr>
              <a:t>già</a:t>
            </a:r>
            <a:r>
              <a:rPr lang="en-US" sz="2800" b="0" dirty="0" smtClean="0">
                <a:latin typeface="+mn-lt"/>
              </a:rPr>
              <a:t>)</a:t>
            </a:r>
            <a:endParaRPr lang="vi-VN" sz="2800" b="0" spc="-20" dirty="0" smtClean="0">
              <a:latin typeface="+mn-lt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219200" y="4267200"/>
            <a:ext cx="1628776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b="1" spc="-20" dirty="0" smtClean="0">
                <a:latin typeface="Arial" panose="020B0604020202020204" pitchFamily="34" charset="0"/>
              </a:rPr>
              <a:t>Dễ cháy</a:t>
            </a:r>
          </a:p>
        </p:txBody>
      </p:sp>
      <p:pic>
        <p:nvPicPr>
          <p:cNvPr id="7" name="Picture 18" descr="Flame | Photo Credit: OSHA | Copyright: Public Domai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862" y="2057400"/>
            <a:ext cx="1935271" cy="193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20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091686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657600" y="2115154"/>
            <a:ext cx="4386670" cy="1384995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>
                <a:latin typeface="+mn-lt"/>
              </a:rPr>
              <a:t>Chất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có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khả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năng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gây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nổ</a:t>
            </a:r>
            <a:endParaRPr lang="vi-VN" sz="2800" b="0" dirty="0">
              <a:latin typeface="+mn-lt"/>
            </a:endParaRPr>
          </a:p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Chất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tự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phản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ứng</a:t>
            </a:r>
            <a:endParaRPr lang="vi-VN" sz="2800" b="0" dirty="0">
              <a:latin typeface="+mn-lt"/>
            </a:endParaRPr>
          </a:p>
          <a:p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Peroxit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Hữu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cơ</a:t>
            </a:r>
            <a:endParaRPr lang="vi-VN" sz="2800" b="0" spc="-20" dirty="0" smtClean="0">
              <a:latin typeface="+mn-lt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497144" y="4192276"/>
            <a:ext cx="1628776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b="1" spc="-20" dirty="0" smtClean="0">
                <a:latin typeface="Arial" panose="020B0604020202020204" pitchFamily="34" charset="0"/>
              </a:rPr>
              <a:t>Chất nổ</a:t>
            </a:r>
          </a:p>
        </p:txBody>
      </p:sp>
      <p:pic>
        <p:nvPicPr>
          <p:cNvPr id="6" name="Picture 4" descr="Exploding Bomb | Photo Credit: OSHA | Copyright: Public Domai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224" y="2045350"/>
            <a:ext cx="1953206" cy="195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689195" y="130558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2.1.3. Quy định dán nhãn hóa chất </a:t>
            </a:r>
          </a:p>
        </p:txBody>
      </p:sp>
    </p:spTree>
    <p:extLst>
      <p:ext uri="{BB962C8B-B14F-4D97-AF65-F5344CB8AC3E}">
        <p14:creationId xmlns:p14="http://schemas.microsoft.com/office/powerpoint/2010/main" val="213827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762000" y="3540949"/>
            <a:ext cx="236220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b="0" spc="-20" dirty="0" smtClean="0">
                <a:latin typeface="Arial" panose="020B0604020202020204" pitchFamily="34" charset="0"/>
              </a:rPr>
              <a:t>Chất ăn mòn</a:t>
            </a: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816454" y="3540949"/>
            <a:ext cx="1898546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b="0" spc="-20" dirty="0" smtClean="0">
                <a:latin typeface="Arial" panose="020B0604020202020204" pitchFamily="34" charset="0"/>
              </a:rPr>
              <a:t>Chất độc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854468" y="3540949"/>
            <a:ext cx="2832332" cy="1031051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b="0" spc="-20" dirty="0" smtClean="0">
                <a:latin typeface="Arial" panose="020B0604020202020204" pitchFamily="34" charset="0"/>
              </a:rPr>
              <a:t>Nguy hại </a:t>
            </a:r>
          </a:p>
          <a:p>
            <a:pPr algn="ctr">
              <a:spcAft>
                <a:spcPts val="600"/>
              </a:spcAft>
            </a:pPr>
            <a:r>
              <a:rPr lang="vi-VN" sz="2800" b="0" spc="-20" dirty="0" smtClean="0">
                <a:latin typeface="Arial" panose="020B0604020202020204" pitchFamily="34" charset="0"/>
              </a:rPr>
              <a:t>môi trường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962400" y="5638800"/>
            <a:ext cx="1628776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b="0" spc="-20" dirty="0" smtClean="0">
                <a:latin typeface="Arial" panose="020B0604020202020204" pitchFamily="34" charset="0"/>
              </a:rPr>
              <a:t>Oxy hóa</a:t>
            </a: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1219200" y="5715000"/>
            <a:ext cx="1628776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b="0" spc="-20" dirty="0" smtClean="0">
                <a:latin typeface="Arial" panose="020B0604020202020204" pitchFamily="34" charset="0"/>
              </a:rPr>
              <a:t>Khí nén</a:t>
            </a:r>
          </a:p>
        </p:txBody>
      </p:sp>
      <p:pic>
        <p:nvPicPr>
          <p:cNvPr id="15" name="Picture 8" descr="Corrosion | Photo Credit: OSHA | Copyright: Public Domai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72" y="1889972"/>
            <a:ext cx="1640128" cy="1640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Skull and Crossbones | Photo Credit: OSHA | Copyright: Public Doma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164" y="1935320"/>
            <a:ext cx="1646080" cy="164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Gas Cylinder | Photo Credit: OSHA | Copyright: Public Domai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248" y="4136992"/>
            <a:ext cx="1612208" cy="161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Flame Over Circle | Photo Credit: OSHA | Copyright: Public Domai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200" y="4038600"/>
            <a:ext cx="1710600" cy="171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4" descr="Environment | Photo Credit: OSHA | Copyright: Public Domai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962" y="1935321"/>
            <a:ext cx="1645282" cy="164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689195" y="130558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2.1.3. Quy định dán nhãn hóa chất </a:t>
            </a:r>
          </a:p>
        </p:txBody>
      </p:sp>
    </p:spTree>
    <p:extLst>
      <p:ext uri="{BB962C8B-B14F-4D97-AF65-F5344CB8AC3E}">
        <p14:creationId xmlns:p14="http://schemas.microsoft.com/office/powerpoint/2010/main" val="263978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81000" y="4201180"/>
            <a:ext cx="342899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b="1" spc="-20" dirty="0" smtClean="0">
                <a:latin typeface="Arial" panose="020B0604020202020204" pitchFamily="34" charset="0"/>
              </a:rPr>
              <a:t>Nguy hại sức khỏe</a:t>
            </a:r>
          </a:p>
        </p:txBody>
      </p:sp>
      <p:pic>
        <p:nvPicPr>
          <p:cNvPr id="6" name="Picture 12" descr="Health Hazard | Photo Credit: OSHA | Copyright: Public Domai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979" y="2095079"/>
            <a:ext cx="2013220" cy="201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201060" y="2292417"/>
            <a:ext cx="3773605" cy="1815882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>
                <a:latin typeface="+mn-lt"/>
              </a:rPr>
              <a:t>Chất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gây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ung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thư</a:t>
            </a:r>
            <a:endParaRPr lang="vi-VN" sz="2800" b="0" dirty="0">
              <a:latin typeface="+mn-lt"/>
            </a:endParaRPr>
          </a:p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Độc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tính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sinh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sản</a:t>
            </a:r>
            <a:endParaRPr lang="vi-VN" sz="2800" b="0" dirty="0">
              <a:latin typeface="+mn-lt"/>
            </a:endParaRPr>
          </a:p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Chất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gây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đột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biến</a:t>
            </a:r>
            <a:endParaRPr lang="vi-VN" sz="2800" b="0" dirty="0">
              <a:latin typeface="+mn-lt"/>
            </a:endParaRPr>
          </a:p>
          <a:p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Chất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độc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hô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hấp</a:t>
            </a:r>
            <a:endParaRPr lang="vi-VN" sz="2800" b="0" spc="-20" dirty="0" smtClean="0">
              <a:latin typeface="+mn-lt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89195" y="130558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2.1.3. Quy định dán nhãn hóa chất </a:t>
            </a:r>
          </a:p>
        </p:txBody>
      </p:sp>
    </p:spTree>
    <p:extLst>
      <p:ext uri="{BB962C8B-B14F-4D97-AF65-F5344CB8AC3E}">
        <p14:creationId xmlns:p14="http://schemas.microsoft.com/office/powerpoint/2010/main" val="312506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885824" y="4989619"/>
            <a:ext cx="1628776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b="1" spc="-20" dirty="0" smtClean="0">
                <a:latin typeface="Arial" panose="020B0604020202020204" pitchFamily="34" charset="0"/>
              </a:rPr>
              <a:t>Có hại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124200" y="2173602"/>
            <a:ext cx="5791199" cy="2677656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>
                <a:latin typeface="+mn-lt"/>
              </a:rPr>
              <a:t>Chất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kích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thích</a:t>
            </a:r>
            <a:endParaRPr lang="vi-VN" sz="2800" b="0" dirty="0">
              <a:latin typeface="+mn-lt"/>
            </a:endParaRPr>
          </a:p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Yếu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tố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nhạy</a:t>
            </a:r>
            <a:r>
              <a:rPr lang="en-US" sz="2800" b="0" dirty="0">
                <a:latin typeface="+mn-lt"/>
              </a:rPr>
              <a:t> da</a:t>
            </a:r>
            <a:endParaRPr lang="vi-VN" sz="2800" b="0" dirty="0">
              <a:latin typeface="+mn-lt"/>
            </a:endParaRPr>
          </a:p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Độc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cấp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tính</a:t>
            </a:r>
            <a:endParaRPr lang="vi-VN" sz="2800" b="0" dirty="0">
              <a:latin typeface="+mn-lt"/>
            </a:endParaRPr>
          </a:p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Ảnh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hưởng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của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chất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gây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nghiện</a:t>
            </a:r>
            <a:endParaRPr lang="vi-VN" sz="2800" b="0" dirty="0">
              <a:latin typeface="+mn-lt"/>
            </a:endParaRPr>
          </a:p>
          <a:p>
            <a:pPr lvl="0"/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Hệ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hô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hấp</a:t>
            </a:r>
            <a:r>
              <a:rPr lang="en-US" sz="2800" b="0" dirty="0">
                <a:latin typeface="+mn-lt"/>
              </a:rPr>
              <a:t> (</a:t>
            </a:r>
            <a:r>
              <a:rPr lang="en-US" sz="2800" b="0" dirty="0" err="1">
                <a:latin typeface="+mn-lt"/>
              </a:rPr>
              <a:t>vùng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thở</a:t>
            </a:r>
            <a:r>
              <a:rPr lang="en-US" sz="2800" b="0" dirty="0">
                <a:latin typeface="+mn-lt"/>
              </a:rPr>
              <a:t>)</a:t>
            </a:r>
            <a:endParaRPr lang="vi-VN" sz="2800" b="0" dirty="0">
              <a:latin typeface="+mn-lt"/>
            </a:endParaRPr>
          </a:p>
          <a:p>
            <a:r>
              <a:rPr lang="en-US" sz="2800" b="0" dirty="0" smtClean="0">
                <a:latin typeface="+mn-lt"/>
              </a:rPr>
              <a:t>- </a:t>
            </a:r>
            <a:r>
              <a:rPr lang="en-US" sz="2800" b="0" dirty="0" err="1" smtClean="0">
                <a:latin typeface="+mn-lt"/>
              </a:rPr>
              <a:t>Sự</a:t>
            </a:r>
            <a:r>
              <a:rPr lang="en-US" sz="2800" b="0" dirty="0" smtClean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kích</a:t>
            </a:r>
            <a:r>
              <a:rPr lang="en-US" sz="2800" b="0" dirty="0">
                <a:latin typeface="+mn-lt"/>
              </a:rPr>
              <a:t> </a:t>
            </a:r>
            <a:r>
              <a:rPr lang="en-US" sz="2800" b="0" dirty="0" err="1">
                <a:latin typeface="+mn-lt"/>
              </a:rPr>
              <a:t>ứng</a:t>
            </a:r>
            <a:endParaRPr lang="vi-VN" sz="2800" b="0" spc="-20" dirty="0" smtClean="0">
              <a:latin typeface="+mn-lt"/>
            </a:endParaRPr>
          </a:p>
        </p:txBody>
      </p:sp>
      <p:pic>
        <p:nvPicPr>
          <p:cNvPr id="9" name="Picture 20" descr="Exclamation Mark | Photo Credit: OSHA | Copyright: Public Domai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4" y="2173602"/>
            <a:ext cx="2390776" cy="239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689195" y="130558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2.1.3. Quy định dán nhãn hóa chất </a:t>
            </a:r>
          </a:p>
        </p:txBody>
      </p:sp>
    </p:spTree>
    <p:extLst>
      <p:ext uri="{BB962C8B-B14F-4D97-AF65-F5344CB8AC3E}">
        <p14:creationId xmlns:p14="http://schemas.microsoft.com/office/powerpoint/2010/main" val="347272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pic>
        <p:nvPicPr>
          <p:cNvPr id="4" name="Picture 2" descr="HÃ¬nh áº£nh cÃ³ liÃªn qu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828800"/>
            <a:ext cx="5715000" cy="44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89195" y="130558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2.1.3. Quy định dán nhãn hóa chất </a:t>
            </a:r>
          </a:p>
        </p:txBody>
      </p:sp>
    </p:spTree>
    <p:extLst>
      <p:ext uri="{BB962C8B-B14F-4D97-AF65-F5344CB8AC3E}">
        <p14:creationId xmlns:p14="http://schemas.microsoft.com/office/powerpoint/2010/main" val="78626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76980"/>
            <a:ext cx="7311805" cy="40011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000" spc="-20" dirty="0" smtClean="0"/>
              <a:t>    PHIẾU </a:t>
            </a:r>
            <a:r>
              <a:rPr lang="vi-VN" sz="2000" spc="-20" dirty="0"/>
              <a:t>THẢO LUẬN 1 	</a:t>
            </a:r>
            <a:r>
              <a:rPr lang="vi-VN" sz="2000" spc="-20" dirty="0" smtClean="0"/>
              <a:t>     Nhóm</a:t>
            </a:r>
            <a:r>
              <a:rPr lang="vi-VN" sz="2000" spc="-20" dirty="0"/>
              <a:t>: .........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914259"/>
              </p:ext>
            </p:extLst>
          </p:nvPr>
        </p:nvGraphicFramePr>
        <p:xfrm>
          <a:off x="914400" y="1520382"/>
          <a:ext cx="7162800" cy="4606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3066"/>
                <a:gridCol w="1738118"/>
                <a:gridCol w="1699176"/>
                <a:gridCol w="2142440"/>
              </a:tblGrid>
              <a:tr h="410982"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Tên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nhãn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Hình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cảnh báo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Tên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nhãn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Hình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cảnh báo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0465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Khí</a:t>
                      </a:r>
                      <a:r>
                        <a:rPr lang="en-GB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GB" sz="22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nén</a:t>
                      </a:r>
                      <a:endParaRPr lang="vi-VN" sz="22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Hiểm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họa môi trường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93701"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Ô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xy hóa</a:t>
                      </a:r>
                    </a:p>
                    <a:p>
                      <a:pPr algn="ctr"/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Chất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ăn mòn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86677">
                <a:tc>
                  <a:txBody>
                    <a:bodyPr/>
                    <a:lstStyle/>
                    <a:p>
                      <a:pPr algn="ctr"/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Dễ cháy</a:t>
                      </a:r>
                    </a:p>
                    <a:p>
                      <a:pPr algn="ctr"/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Chất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độc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76243"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Có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hại</a:t>
                      </a:r>
                    </a:p>
                    <a:p>
                      <a:pPr algn="ctr"/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Chất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nổ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11114"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</a:rPr>
                        <a:t>Hiểm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</a:rPr>
                        <a:t> họa sức khỏe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258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76980"/>
            <a:ext cx="7311805" cy="40011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000" spc="-20" dirty="0" smtClean="0"/>
              <a:t>    PHIẾU </a:t>
            </a:r>
            <a:r>
              <a:rPr lang="vi-VN" sz="2000" spc="-20" dirty="0"/>
              <a:t>THẢO LUẬN 1 	</a:t>
            </a:r>
            <a:r>
              <a:rPr lang="vi-VN" sz="2000" spc="-20" dirty="0" smtClean="0"/>
              <a:t>     Nhóm</a:t>
            </a:r>
            <a:r>
              <a:rPr lang="vi-VN" sz="2000" spc="-20" dirty="0"/>
              <a:t>: .........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7744491"/>
              </p:ext>
            </p:extLst>
          </p:nvPr>
        </p:nvGraphicFramePr>
        <p:xfrm>
          <a:off x="914400" y="1520382"/>
          <a:ext cx="7162800" cy="4606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3066"/>
                <a:gridCol w="1738118"/>
                <a:gridCol w="1699176"/>
                <a:gridCol w="2142440"/>
              </a:tblGrid>
              <a:tr h="410982"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Tên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nhãn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Hình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cảnh báo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Tên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nhãn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Hình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cảnh báo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0465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Khí</a:t>
                      </a:r>
                      <a:r>
                        <a:rPr lang="en-GB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GB" sz="22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nén</a:t>
                      </a:r>
                      <a:endParaRPr lang="vi-VN" sz="22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Hiểm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họa môi trường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93701"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Ô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xy hóa</a:t>
                      </a:r>
                    </a:p>
                    <a:p>
                      <a:pPr algn="ctr"/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Chất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ăn mòn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86677">
                <a:tc>
                  <a:txBody>
                    <a:bodyPr/>
                    <a:lstStyle/>
                    <a:p>
                      <a:pPr algn="ctr"/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Dễ cháy</a:t>
                      </a:r>
                    </a:p>
                    <a:p>
                      <a:pPr algn="ctr"/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Chất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độc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76243"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Có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hại</a:t>
                      </a:r>
                    </a:p>
                    <a:p>
                      <a:pPr algn="ctr"/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Chất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nổ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11114"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</a:rPr>
                        <a:t>Hiểm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</a:rPr>
                        <a:t> họa sức khỏe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 descr="Flame Over Circle | Photo Credit: OSHA | Copyright: Public Domai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451" y="3035420"/>
            <a:ext cx="686525" cy="68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Exploding Bomb | Photo Credit: OSHA | Copyright: Public Doma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575678"/>
            <a:ext cx="716813" cy="71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orrosion | Photo Credit: OSHA | Copyright: Public Domai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3040821"/>
            <a:ext cx="676491" cy="67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Skull and Crossbones | Photo Credit: OSHA | Copyright: Public Domai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3793413"/>
            <a:ext cx="732804" cy="73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ealth Hazard | Photo Credit: OSHA | Copyright: Public Domai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451" y="5351133"/>
            <a:ext cx="729199" cy="72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Environment | Photo Credit: OSHA | Copyright: Public Domai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600" y="2250343"/>
            <a:ext cx="699743" cy="69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Gas Cylinder | Photo Credit: OSHA | Copyright: Public Domai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253515"/>
            <a:ext cx="691651" cy="69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8" descr="Flame | Photo Credit: OSHA | Copyright: Public Domai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336" y="3797420"/>
            <a:ext cx="732804" cy="73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0" descr="Exclamation Mark | Photo Credit: OSHA | Copyright: Public Domai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1" y="4559113"/>
            <a:ext cx="734324" cy="73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23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6680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2.2. Ảnh hưởng của hóa chất đến môi trường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121491" y="2398455"/>
            <a:ext cx="2860896" cy="224676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1. Xăng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2. Dầu Do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3. Dầu bôi trơn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4. Chất làm mát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5. Dung dịch axit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953000" y="2398455"/>
            <a:ext cx="2860896" cy="224676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6. Keo dính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7. Xà phòng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8. Chất tẩy rửa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9. Khói hàn.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10. Khí thải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37837" y="1752600"/>
            <a:ext cx="7972763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 smtClean="0">
                <a:latin typeface="+mn-lt"/>
              </a:rPr>
              <a:t>Các loại hóa chất thường gặp.</a:t>
            </a:r>
          </a:p>
        </p:txBody>
      </p:sp>
    </p:spTree>
    <p:extLst>
      <p:ext uri="{BB962C8B-B14F-4D97-AF65-F5344CB8AC3E}">
        <p14:creationId xmlns:p14="http://schemas.microsoft.com/office/powerpoint/2010/main" val="338634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6680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2.2. Ảnh hưởng của hóa chất đến môi trường</a:t>
            </a:r>
          </a:p>
        </p:txBody>
      </p:sp>
      <p:pic>
        <p:nvPicPr>
          <p:cNvPr id="9" name="Picture 8" descr="Káº¿t quáº£ hÃ¬nh áº£nh cho dáº§u Äá» ra máº·t Äáº¥t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28800"/>
            <a:ext cx="3130112" cy="1760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2016-11-30_09595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455" y="1828800"/>
            <a:ext cx="3068253" cy="1915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Káº¿t quáº£ hÃ¬nh áº£nh cho áº£nh hÆ°á»ng cá»§a hÃ³a cháº¥t Äáº¿n mÃ´i trÆ°á»ng khÃ´ng khÃ­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202" y="4191000"/>
            <a:ext cx="2924398" cy="1897379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3810000" y="3160693"/>
            <a:ext cx="1143000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vi-VN" sz="2400" spc="-20" dirty="0">
                <a:latin typeface="+mn-lt"/>
              </a:rPr>
              <a:t>Xăng, dầu</a:t>
            </a:r>
            <a:endParaRPr lang="vi-VN" sz="2400" dirty="0">
              <a:latin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3400" y="3733800"/>
            <a:ext cx="3130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1600" b="1" dirty="0" smtClean="0">
                <a:solidFill>
                  <a:srgbClr val="0000FF"/>
                </a:solidFill>
                <a:latin typeface="+mn-lt"/>
              </a:rPr>
              <a:t>Ô nhiễm đất, nước, không khí</a:t>
            </a:r>
            <a:endParaRPr lang="vi-VN" sz="16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05400" y="3886200"/>
            <a:ext cx="3276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1600" b="1" dirty="0" smtClean="0">
                <a:solidFill>
                  <a:srgbClr val="0000FF"/>
                </a:solidFill>
                <a:latin typeface="+mn-lt"/>
              </a:rPr>
              <a:t>Hạn chế quang hợp SV biển</a:t>
            </a:r>
            <a:endParaRPr lang="vi-VN" sz="16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19203" y="6240779"/>
            <a:ext cx="29243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1600" b="1" dirty="0" smtClean="0">
                <a:solidFill>
                  <a:srgbClr val="0000FF"/>
                </a:solidFill>
                <a:latin typeface="+mn-lt"/>
              </a:rPr>
              <a:t>Ô nhiễm không khí </a:t>
            </a:r>
            <a:endParaRPr lang="vi-VN" sz="1600" b="1" dirty="0">
              <a:solidFill>
                <a:srgbClr val="0000F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564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6680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2.2. Ảnh hưởng của hóa chất đến môi trường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110673" y="1879799"/>
            <a:ext cx="2318327" cy="4232141"/>
            <a:chOff x="1110673" y="1879799"/>
            <a:chExt cx="2318327" cy="4232141"/>
          </a:xfrm>
        </p:grpSpPr>
        <p:sp>
          <p:nvSpPr>
            <p:cNvPr id="18" name="TextBox 17"/>
            <p:cNvSpPr txBox="1"/>
            <p:nvPr/>
          </p:nvSpPr>
          <p:spPr>
            <a:xfrm>
              <a:off x="1110673" y="1879799"/>
              <a:ext cx="2318327" cy="423214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endParaRPr lang="vi-VN" dirty="0"/>
            </a:p>
          </p:txBody>
        </p:sp>
        <p:pic>
          <p:nvPicPr>
            <p:cNvPr id="19" name="Picture 1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7980" y="1974316"/>
              <a:ext cx="1463820" cy="22198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0175" y="4194175"/>
              <a:ext cx="1724025" cy="18002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1" name="Group 20"/>
          <p:cNvGrpSpPr/>
          <p:nvPr/>
        </p:nvGrpSpPr>
        <p:grpSpPr>
          <a:xfrm>
            <a:off x="3429000" y="3995870"/>
            <a:ext cx="3901296" cy="2410591"/>
            <a:chOff x="3429000" y="3995870"/>
            <a:chExt cx="3901296" cy="2410591"/>
          </a:xfrm>
        </p:grpSpPr>
        <p:grpSp>
          <p:nvGrpSpPr>
            <p:cNvPr id="22" name="Group 21"/>
            <p:cNvGrpSpPr/>
            <p:nvPr/>
          </p:nvGrpSpPr>
          <p:grpSpPr>
            <a:xfrm>
              <a:off x="4790901" y="4501461"/>
              <a:ext cx="2539395" cy="1905000"/>
              <a:chOff x="6248400" y="3595891"/>
              <a:chExt cx="2631209" cy="1973407"/>
            </a:xfrm>
          </p:grpSpPr>
          <p:pic>
            <p:nvPicPr>
              <p:cNvPr id="24" name="Picture 12" descr="HÃ¬nh áº£nh cÃ³ liÃªn quan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48400" y="3595891"/>
                <a:ext cx="2631209" cy="197340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5" name="TextBox 24"/>
              <p:cNvSpPr txBox="1"/>
              <p:nvPr/>
            </p:nvSpPr>
            <p:spPr>
              <a:xfrm>
                <a:off x="6248401" y="5096116"/>
                <a:ext cx="2631208" cy="414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vi-VN" sz="2000" b="1" dirty="0" smtClean="0">
                    <a:solidFill>
                      <a:srgbClr val="C00000"/>
                    </a:solidFill>
                    <a:latin typeface="+mn-lt"/>
                    <a:cs typeface="Times New Roman" pitchFamily="18" charset="0"/>
                  </a:rPr>
                  <a:t>Hủy hoại sinh vật</a:t>
                </a:r>
                <a:endParaRPr lang="vi-VN" sz="2000" b="1" dirty="0">
                  <a:solidFill>
                    <a:srgbClr val="C00000"/>
                  </a:solidFill>
                  <a:latin typeface="+mn-lt"/>
                  <a:cs typeface="Times New Roman" pitchFamily="18" charset="0"/>
                </a:endParaRPr>
              </a:p>
            </p:txBody>
          </p:sp>
        </p:grpSp>
        <p:cxnSp>
          <p:nvCxnSpPr>
            <p:cNvPr id="23" name="Straight Arrow Connector 22"/>
            <p:cNvCxnSpPr>
              <a:stCxn id="18" idx="3"/>
            </p:cNvCxnSpPr>
            <p:nvPr/>
          </p:nvCxnSpPr>
          <p:spPr bwMode="auto">
            <a:xfrm>
              <a:off x="3429000" y="3995870"/>
              <a:ext cx="1361901" cy="1098417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26" name="Group 25"/>
          <p:cNvGrpSpPr/>
          <p:nvPr/>
        </p:nvGrpSpPr>
        <p:grpSpPr>
          <a:xfrm>
            <a:off x="3429000" y="2107939"/>
            <a:ext cx="3780537" cy="1887931"/>
            <a:chOff x="3429000" y="2107939"/>
            <a:chExt cx="3780537" cy="1887931"/>
          </a:xfrm>
        </p:grpSpPr>
        <p:cxnSp>
          <p:nvCxnSpPr>
            <p:cNvPr id="27" name="Straight Arrow Connector 26"/>
            <p:cNvCxnSpPr>
              <a:stCxn id="18" idx="3"/>
            </p:cNvCxnSpPr>
            <p:nvPr/>
          </p:nvCxnSpPr>
          <p:spPr bwMode="auto">
            <a:xfrm flipV="1">
              <a:off x="3429000" y="3429000"/>
              <a:ext cx="1361901" cy="56687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grpSp>
          <p:nvGrpSpPr>
            <p:cNvPr id="28" name="Group 27"/>
            <p:cNvGrpSpPr/>
            <p:nvPr/>
          </p:nvGrpSpPr>
          <p:grpSpPr>
            <a:xfrm>
              <a:off x="4790901" y="2107939"/>
              <a:ext cx="2418636" cy="1813977"/>
              <a:chOff x="4790901" y="2107939"/>
              <a:chExt cx="2418636" cy="1813977"/>
            </a:xfrm>
          </p:grpSpPr>
          <p:pic>
            <p:nvPicPr>
              <p:cNvPr id="29" name="Picture 8" descr="D:\Xay dung chuong trinh dao tao nghe Xanh\Giao an- Bai giang chuan bi hoi thao T10-2018\Chu de hoa chat\Sua theo TS mertineit\Anh\24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90901" y="2107939"/>
                <a:ext cx="2418636" cy="181397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0" name="TextBox 29"/>
              <p:cNvSpPr txBox="1"/>
              <p:nvPr/>
            </p:nvSpPr>
            <p:spPr>
              <a:xfrm>
                <a:off x="4876801" y="3505200"/>
                <a:ext cx="22366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vi-VN" sz="2000" b="1" dirty="0" smtClean="0">
                    <a:solidFill>
                      <a:srgbClr val="C00000"/>
                    </a:solidFill>
                    <a:latin typeface="+mn-lt"/>
                  </a:rPr>
                  <a:t>Cây cối bị chết</a:t>
                </a:r>
                <a:endParaRPr lang="vi-VN" sz="2000" b="1" dirty="0">
                  <a:solidFill>
                    <a:srgbClr val="C00000"/>
                  </a:solidFill>
                  <a:latin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8704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6680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2.2. Ảnh hưởng của hóa chất đến môi trường</a:t>
            </a:r>
          </a:p>
        </p:txBody>
      </p:sp>
      <p:sp>
        <p:nvSpPr>
          <p:cNvPr id="31" name="Text Box 5"/>
          <p:cNvSpPr txBox="1">
            <a:spLocks noChangeArrowheads="1"/>
          </p:cNvSpPr>
          <p:nvPr/>
        </p:nvSpPr>
        <p:spPr bwMode="auto">
          <a:xfrm>
            <a:off x="533400" y="4191000"/>
            <a:ext cx="4953000" cy="120032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400" spc="-20" dirty="0" smtClean="0">
                <a:latin typeface="+mn-lt"/>
              </a:rPr>
              <a:t>Khí CO, NOx....gây ra ô nhiễm khí quyển và mưa a xít làm ô nhiễm nguồn đất, cây cối bị chết.... </a:t>
            </a:r>
          </a:p>
        </p:txBody>
      </p:sp>
      <p:pic>
        <p:nvPicPr>
          <p:cNvPr id="32" name="Picture 31" descr="Káº¿t quáº£ hÃ¬nh áº£nh cho áº¢nh hÆ°á»ng cá»§a khÃ³i tá»i mÃ´i trÆ°á»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661" y="1828800"/>
            <a:ext cx="3900939" cy="20359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 descr="Káº¿t quáº£ hÃ¬nh áº£nh cho áº¢nh hÆ°á»ng cá»§a khÃ³i tá»i mÃ´i trÆ°á»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17" y="1828800"/>
            <a:ext cx="3530583" cy="20359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 descr="Káº¿t quáº£ hÃ¬nh áº£nh cho áº£nh hÆ°á»ng cá»§a hÃ³a cháº¥t Äáº¿n mÃ´i trÆ°á»ng khÃ´ng khÃ­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002" y="4070927"/>
            <a:ext cx="2924398" cy="18973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91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6680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2.2. Ảnh hưởng của hóa chất đến môi trường</a:t>
            </a:r>
          </a:p>
        </p:txBody>
      </p:sp>
      <p:pic>
        <p:nvPicPr>
          <p:cNvPr id="4" name="Picture 2" descr="D:\Xay dung chuong trinh dao tao nghe Xanh\Giao an- Bai giang chuan bi hoi thao T10-2018\Chu de hoa chat\Sua theo TS mertineit\Anh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0" y="1752600"/>
            <a:ext cx="2794000" cy="2098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D:\Xay dung chuong trinh dao tao nghe Xanh\Giao an- Bai giang chuan bi hoi thao T10-2018\Chu de hoa chat\Sua theo TS mertineit\Anh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94" y="1814706"/>
            <a:ext cx="3236906" cy="203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85800" y="4267200"/>
            <a:ext cx="7848600" cy="120032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400" spc="-20" dirty="0" smtClean="0">
                <a:latin typeface="+mn-lt"/>
              </a:rPr>
              <a:t>Nước thải sinh hoạt, nước thải từ nhà máy thải trực tiếp ra môi trường gây ô nhiễm nguồn nước làm cho sinh động vật bị hủy hoại.</a:t>
            </a:r>
          </a:p>
        </p:txBody>
      </p:sp>
    </p:spTree>
    <p:extLst>
      <p:ext uri="{BB962C8B-B14F-4D97-AF65-F5344CB8AC3E}">
        <p14:creationId xmlns:p14="http://schemas.microsoft.com/office/powerpoint/2010/main" val="370774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6680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2.2. Ảnh hưởng của hóa chất đến môi trường</a:t>
            </a:r>
          </a:p>
        </p:txBody>
      </p:sp>
      <p:pic>
        <p:nvPicPr>
          <p:cNvPr id="4" name="Picture 6" descr="Káº¿t quáº£ hÃ¬nh áº£nh cho mÆ°a ax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760893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124200" y="3656063"/>
            <a:ext cx="2895599" cy="830997"/>
          </a:xfrm>
          <a:prstGeom prst="rect">
            <a:avLst/>
          </a:prstGeom>
          <a:noFill/>
          <a:ln>
            <a:solidFill>
              <a:schemeClr val="tx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C00000"/>
                </a:solidFill>
                <a:latin typeface="+mn-lt"/>
              </a:rPr>
              <a:t>Tác hại của ô nhiễm môi trường</a:t>
            </a:r>
            <a:endParaRPr lang="vi-VN" sz="2400" b="1" dirty="0">
              <a:solidFill>
                <a:srgbClr val="C00000"/>
              </a:solidFill>
              <a:latin typeface="+mn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18241" y="2057400"/>
            <a:ext cx="2205395" cy="1782138"/>
            <a:chOff x="718241" y="2057400"/>
            <a:chExt cx="2205395" cy="1782138"/>
          </a:xfrm>
        </p:grpSpPr>
        <p:pic>
          <p:nvPicPr>
            <p:cNvPr id="7" name="Picture 2" descr="HÃ¬nh áº£nh cÃ³ liÃªn quan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241" y="2057400"/>
              <a:ext cx="2205395" cy="17821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802302" y="3105090"/>
              <a:ext cx="203727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vi-VN" sz="20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Thủng tầng ozon</a:t>
              </a:r>
              <a:endParaRPr lang="vi-VN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18242" y="4430443"/>
            <a:ext cx="2253558" cy="1938564"/>
            <a:chOff x="718242" y="4430443"/>
            <a:chExt cx="2253558" cy="1938564"/>
          </a:xfrm>
        </p:grpSpPr>
        <p:pic>
          <p:nvPicPr>
            <p:cNvPr id="10" name="Picture 8" descr="HÃ¬nh áº£nh cÃ³ liÃªn quan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242" y="4430443"/>
              <a:ext cx="2236804" cy="1938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Box 10"/>
            <p:cNvSpPr txBox="1"/>
            <p:nvPr/>
          </p:nvSpPr>
          <p:spPr>
            <a:xfrm>
              <a:off x="766406" y="5863679"/>
              <a:ext cx="220539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19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Hiệu ứng nhà kính</a:t>
              </a:r>
              <a:endParaRPr lang="vi-VN" sz="19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476789" y="4724400"/>
            <a:ext cx="2543010" cy="1795520"/>
            <a:chOff x="3476789" y="4724400"/>
            <a:chExt cx="2543010" cy="1795520"/>
          </a:xfrm>
        </p:grpSpPr>
        <p:pic>
          <p:nvPicPr>
            <p:cNvPr id="14" name="Picture 14" descr="HÃ¬nh áº£nh cÃ³ liÃªn quan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6789" y="4724400"/>
              <a:ext cx="2543010" cy="1795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3664070" y="5976156"/>
              <a:ext cx="220539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1900" b="1" dirty="0" smtClean="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Suy giảm sức khỏe</a:t>
              </a:r>
              <a:endParaRPr lang="vi-VN" sz="19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248400" y="3084858"/>
            <a:ext cx="2631209" cy="1973407"/>
            <a:chOff x="6248400" y="3084858"/>
            <a:chExt cx="2631209" cy="1973407"/>
          </a:xfrm>
        </p:grpSpPr>
        <p:pic>
          <p:nvPicPr>
            <p:cNvPr id="17" name="Picture 12" descr="HÃ¬nh áº£nh cÃ³ liÃªn quan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8400" y="3084858"/>
              <a:ext cx="2631209" cy="19734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TextBox 17"/>
            <p:cNvSpPr txBox="1"/>
            <p:nvPr/>
          </p:nvSpPr>
          <p:spPr>
            <a:xfrm>
              <a:off x="6473084" y="4230388"/>
              <a:ext cx="2181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vi-VN" sz="20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Hủy hoại sinh vật</a:t>
              </a:r>
              <a:endParaRPr lang="vi-VN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978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6680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2.2. Ảnh hưởng của hóa chất đến môi trường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92915961"/>
              </p:ext>
            </p:extLst>
          </p:nvPr>
        </p:nvGraphicFramePr>
        <p:xfrm>
          <a:off x="1524000" y="1828800"/>
          <a:ext cx="67818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0980" y="2116991"/>
            <a:ext cx="1209964" cy="329320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vi-VN" sz="2600" b="1" dirty="0" smtClean="0">
                <a:latin typeface="+mn-lt"/>
              </a:rPr>
              <a:t>Hóa chất xâm nhập vào cơ thể con người</a:t>
            </a:r>
            <a:endParaRPr lang="vi-VN" sz="26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96510" y="2228272"/>
            <a:ext cx="808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200" b="1" dirty="0" smtClean="0">
                <a:solidFill>
                  <a:schemeClr val="tx1"/>
                </a:solidFill>
                <a:latin typeface="+mn-lt"/>
              </a:rPr>
              <a:t>Hô hấp</a:t>
            </a:r>
            <a:endParaRPr lang="vi-VN" sz="22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14236" y="3429000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200" b="1" dirty="0" smtClean="0">
                <a:solidFill>
                  <a:schemeClr val="tx1"/>
                </a:solidFill>
                <a:latin typeface="+mn-lt"/>
              </a:rPr>
              <a:t>Ăn uống</a:t>
            </a:r>
            <a:endParaRPr lang="vi-VN" sz="22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87274" y="4715164"/>
            <a:ext cx="808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200" b="1" dirty="0" smtClean="0">
                <a:solidFill>
                  <a:schemeClr val="tx1"/>
                </a:solidFill>
                <a:latin typeface="+mn-lt"/>
              </a:rPr>
              <a:t>Da, mắt</a:t>
            </a:r>
            <a:endParaRPr lang="vi-VN" sz="2200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908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spc="-20" dirty="0" smtClean="0"/>
              <a:t>2.2.4. Ảnh </a:t>
            </a:r>
            <a:r>
              <a:rPr lang="vi-VN" sz="2800" spc="-20" dirty="0"/>
              <a:t>hưởng của hóa chất đến </a:t>
            </a:r>
            <a:r>
              <a:rPr lang="vi-VN" sz="2800" spc="-20" dirty="0" smtClean="0"/>
              <a:t>con người</a:t>
            </a:r>
            <a:endParaRPr lang="vi-VN" sz="2800" spc="-20" dirty="0"/>
          </a:p>
        </p:txBody>
      </p:sp>
      <p:pic>
        <p:nvPicPr>
          <p:cNvPr id="5" name="Picture 2" descr="HÃ¬nh áº£nh cÃ³ liÃªn qua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2194397"/>
            <a:ext cx="2550613" cy="143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14" y="1981200"/>
            <a:ext cx="2810586" cy="1683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387" y="3886200"/>
            <a:ext cx="280416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3200400" y="2939979"/>
            <a:ext cx="259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pc="-20" dirty="0" smtClean="0">
                <a:latin typeface="+mn-lt"/>
              </a:rPr>
              <a:t>Gây </a:t>
            </a:r>
            <a:r>
              <a:rPr lang="vi-VN" spc="-20" dirty="0">
                <a:latin typeface="+mn-lt"/>
              </a:rPr>
              <a:t>ra các bệnh da nghề nghiệp</a:t>
            </a:r>
            <a:endParaRPr lang="vi-VN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5359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spc="-20" dirty="0" smtClean="0"/>
              <a:t>2.2.4. Ảnh </a:t>
            </a:r>
            <a:r>
              <a:rPr lang="vi-VN" sz="2800" spc="-20" dirty="0"/>
              <a:t>hưởng của hóa chất đến </a:t>
            </a:r>
            <a:r>
              <a:rPr lang="vi-VN" sz="2800" spc="-20" dirty="0" smtClean="0"/>
              <a:t>con người</a:t>
            </a:r>
            <a:endParaRPr lang="vi-VN" sz="2800" spc="-20" dirty="0"/>
          </a:p>
        </p:txBody>
      </p:sp>
      <p:sp>
        <p:nvSpPr>
          <p:cNvPr id="9" name="Rectangle 8"/>
          <p:cNvSpPr/>
          <p:nvPr/>
        </p:nvSpPr>
        <p:spPr>
          <a:xfrm>
            <a:off x="3171604" y="3773971"/>
            <a:ext cx="2591702" cy="646331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vi-VN" spc="-20" dirty="0" smtClean="0">
                <a:latin typeface="+mn-lt"/>
              </a:rPr>
              <a:t>Gây </a:t>
            </a:r>
            <a:r>
              <a:rPr lang="vi-VN" spc="-20" dirty="0">
                <a:latin typeface="+mn-lt"/>
              </a:rPr>
              <a:t>ra </a:t>
            </a:r>
            <a:r>
              <a:rPr lang="vi-VN" spc="-20" dirty="0" smtClean="0">
                <a:latin typeface="+mn-lt"/>
              </a:rPr>
              <a:t>bỏng da, viêm loét da</a:t>
            </a:r>
            <a:endParaRPr lang="vi-VN" dirty="0">
              <a:latin typeface="+mn-lt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021" y="3945963"/>
            <a:ext cx="1214581" cy="2451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949" y="1981717"/>
            <a:ext cx="1692420" cy="1740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318" y="1828800"/>
            <a:ext cx="3377514" cy="1558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949" y="4204858"/>
            <a:ext cx="1463820" cy="2219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821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spc="-20" dirty="0" smtClean="0"/>
              <a:t>2.2.4. Ảnh </a:t>
            </a:r>
            <a:r>
              <a:rPr lang="vi-VN" sz="2800" spc="-20" dirty="0"/>
              <a:t>hưởng của hóa chất đến </a:t>
            </a:r>
            <a:r>
              <a:rPr lang="vi-VN" sz="2800" spc="-20" dirty="0" smtClean="0"/>
              <a:t>con người</a:t>
            </a:r>
            <a:endParaRPr lang="vi-VN" sz="2800" spc="-20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981200"/>
            <a:ext cx="2143125" cy="1787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102" y="2057400"/>
            <a:ext cx="2152650" cy="168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 descr="HÃ¬nh áº£nh cÃ³ liÃªn qua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648200"/>
            <a:ext cx="2550613" cy="143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HÃ¬nh áº£nh cÃ³ liÃªn quan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400" y="4196936"/>
            <a:ext cx="2095500" cy="2095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Rectangle 18"/>
          <p:cNvSpPr/>
          <p:nvPr/>
        </p:nvSpPr>
        <p:spPr>
          <a:xfrm>
            <a:off x="3378200" y="3242829"/>
            <a:ext cx="2413000" cy="369332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vi-VN" spc="-20" dirty="0" smtClean="0">
                <a:latin typeface="+mn-lt"/>
              </a:rPr>
              <a:t>Gây </a:t>
            </a:r>
            <a:r>
              <a:rPr lang="vi-VN" spc="-20" dirty="0">
                <a:latin typeface="+mn-lt"/>
              </a:rPr>
              <a:t>ra </a:t>
            </a:r>
            <a:r>
              <a:rPr lang="vi-VN" spc="-20" dirty="0" smtClean="0">
                <a:latin typeface="+mn-lt"/>
              </a:rPr>
              <a:t>bệnh chàm</a:t>
            </a:r>
            <a:endParaRPr lang="vi-VN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7675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spc="-20" dirty="0" smtClean="0"/>
              <a:t>2.2.4. Ảnh </a:t>
            </a:r>
            <a:r>
              <a:rPr lang="vi-VN" sz="2800" spc="-20" dirty="0"/>
              <a:t>hưởng của hóa chất đến </a:t>
            </a:r>
            <a:r>
              <a:rPr lang="vi-VN" sz="2800" spc="-20" dirty="0" smtClean="0"/>
              <a:t>con người</a:t>
            </a:r>
            <a:endParaRPr lang="vi-VN" sz="2800" spc="-20" dirty="0"/>
          </a:p>
        </p:txBody>
      </p:sp>
      <p:pic>
        <p:nvPicPr>
          <p:cNvPr id="10" name="Picture 4" descr="HÃ¬nh áº£nh cÃ³ liÃªn qu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966" y="3733800"/>
            <a:ext cx="2476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466" y="2112858"/>
            <a:ext cx="26860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1996361"/>
            <a:ext cx="2847975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3603316" y="2853611"/>
            <a:ext cx="2209800" cy="369332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vi-VN" spc="-20" dirty="0" smtClean="0">
                <a:latin typeface="+mn-lt"/>
              </a:rPr>
              <a:t>Dị ứng da</a:t>
            </a:r>
            <a:endParaRPr lang="vi-VN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5837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228600" y="2080924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spc="-20" dirty="0" smtClean="0"/>
              <a:t>2.2.4. Ảnh </a:t>
            </a:r>
            <a:r>
              <a:rPr lang="vi-VN" sz="2800" spc="-20" dirty="0"/>
              <a:t>hưởng của hóa chất đến </a:t>
            </a:r>
            <a:r>
              <a:rPr lang="vi-VN" sz="2800" spc="-20" dirty="0" smtClean="0"/>
              <a:t>con người</a:t>
            </a:r>
            <a:endParaRPr lang="vi-VN" sz="2800" spc="-20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533400" y="1676400"/>
            <a:ext cx="815340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r>
              <a:rPr lang="vi-VN" sz="2800" b="0" spc="-20" dirty="0" smtClean="0">
                <a:solidFill>
                  <a:srgbClr val="003300"/>
                </a:solidFill>
                <a:latin typeface="+mn-lt"/>
              </a:rPr>
              <a:t>-  Gi</a:t>
            </a:r>
            <a:r>
              <a:rPr lang="vi-VN" sz="2800" b="0" dirty="0" smtClean="0">
                <a:solidFill>
                  <a:schemeClr val="tx1"/>
                </a:solidFill>
              </a:rPr>
              <a:t>ảm </a:t>
            </a:r>
            <a:r>
              <a:rPr lang="vi-VN" sz="2800" b="0" dirty="0">
                <a:solidFill>
                  <a:schemeClr val="tx1"/>
                </a:solidFill>
              </a:rPr>
              <a:t>thị lực hoặc thương tật về mắt</a:t>
            </a:r>
            <a:endParaRPr lang="vi-VN" sz="2800" b="0" spc="-2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535" y="2482781"/>
            <a:ext cx="1214581" cy="2451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507" y="2446387"/>
            <a:ext cx="1463820" cy="2219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458" y="2583741"/>
            <a:ext cx="26860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9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spc="-20" dirty="0" smtClean="0"/>
              <a:t>2.2.4. Ảnh </a:t>
            </a:r>
            <a:r>
              <a:rPr lang="vi-VN" sz="2800" spc="-20" dirty="0"/>
              <a:t>hưởng của hóa chất đến </a:t>
            </a:r>
            <a:r>
              <a:rPr lang="vi-VN" sz="2800" spc="-20" dirty="0" smtClean="0"/>
              <a:t>con người</a:t>
            </a:r>
            <a:endParaRPr lang="vi-VN" sz="2800" spc="-20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533400" y="1676400"/>
            <a:ext cx="8153400" cy="353943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r>
              <a:rPr lang="vi-VN" sz="2400" b="0" dirty="0" smtClean="0">
                <a:solidFill>
                  <a:schemeClr val="tx1"/>
                </a:solidFill>
              </a:rPr>
              <a:t>- </a:t>
            </a:r>
            <a:r>
              <a:rPr lang="vi-VN" sz="2800" b="0" dirty="0" smtClean="0">
                <a:solidFill>
                  <a:schemeClr val="tx1"/>
                </a:solidFill>
              </a:rPr>
              <a:t>Viêm </a:t>
            </a:r>
            <a:r>
              <a:rPr lang="vi-VN" sz="2800" b="0" dirty="0">
                <a:solidFill>
                  <a:schemeClr val="tx1"/>
                </a:solidFill>
              </a:rPr>
              <a:t>mũi, viêm họng, phù phổi (ví dụ SO</a:t>
            </a:r>
            <a:r>
              <a:rPr lang="vi-VN" sz="2800" b="0" baseline="-25000" dirty="0">
                <a:solidFill>
                  <a:schemeClr val="tx1"/>
                </a:solidFill>
              </a:rPr>
              <a:t>2</a:t>
            </a:r>
            <a:r>
              <a:rPr lang="vi-VN" sz="2800" b="0" dirty="0">
                <a:solidFill>
                  <a:schemeClr val="tx1"/>
                </a:solidFill>
              </a:rPr>
              <a:t>, Cl</a:t>
            </a:r>
            <a:r>
              <a:rPr lang="vi-VN" sz="2800" b="0" baseline="-25000" dirty="0">
                <a:solidFill>
                  <a:schemeClr val="tx1"/>
                </a:solidFill>
              </a:rPr>
              <a:t>2</a:t>
            </a:r>
            <a:r>
              <a:rPr lang="vi-VN" sz="2800" b="0" dirty="0" smtClean="0">
                <a:solidFill>
                  <a:schemeClr val="tx1"/>
                </a:solidFill>
              </a:rPr>
              <a:t>...)</a:t>
            </a:r>
          </a:p>
          <a:p>
            <a:r>
              <a:rPr lang="vi-VN" sz="2800" b="0" dirty="0" smtClean="0">
                <a:solidFill>
                  <a:schemeClr val="tx1"/>
                </a:solidFill>
              </a:rPr>
              <a:t>- Bệnh </a:t>
            </a:r>
            <a:r>
              <a:rPr lang="vi-VN" sz="2800" b="0" dirty="0">
                <a:solidFill>
                  <a:schemeClr val="tx1"/>
                </a:solidFill>
              </a:rPr>
              <a:t>hen nghề nghiệp do tiếp xúc với </a:t>
            </a:r>
            <a:r>
              <a:rPr lang="vi-VN" sz="2800" b="0" dirty="0" smtClean="0">
                <a:solidFill>
                  <a:schemeClr val="tx1"/>
                </a:solidFill>
              </a:rPr>
              <a:t>toluen...</a:t>
            </a:r>
          </a:p>
          <a:p>
            <a:r>
              <a:rPr lang="vi-VN" sz="2800" b="0" dirty="0" smtClean="0">
                <a:solidFill>
                  <a:schemeClr val="tx1"/>
                </a:solidFill>
              </a:rPr>
              <a:t>- Gây </a:t>
            </a:r>
            <a:r>
              <a:rPr lang="vi-VN" sz="2800" b="0" dirty="0">
                <a:solidFill>
                  <a:schemeClr val="tx1"/>
                </a:solidFill>
              </a:rPr>
              <a:t>ngạt thở, ngất và có thể </a:t>
            </a:r>
            <a:r>
              <a:rPr lang="vi-VN" sz="2800" b="0" dirty="0" smtClean="0">
                <a:solidFill>
                  <a:schemeClr val="tx1"/>
                </a:solidFill>
              </a:rPr>
              <a:t>tử </a:t>
            </a:r>
            <a:r>
              <a:rPr lang="vi-VN" sz="2800" b="0" dirty="0">
                <a:solidFill>
                  <a:schemeClr val="tx1"/>
                </a:solidFill>
              </a:rPr>
              <a:t>vong khi tiếp xúc với </a:t>
            </a:r>
            <a:r>
              <a:rPr lang="vi-VN" sz="2800" b="0" dirty="0" smtClean="0">
                <a:solidFill>
                  <a:schemeClr val="tx1"/>
                </a:solidFill>
              </a:rPr>
              <a:t>CO</a:t>
            </a:r>
            <a:r>
              <a:rPr lang="vi-VN" sz="2800" b="0" baseline="-25000" dirty="0" smtClean="0">
                <a:solidFill>
                  <a:schemeClr val="tx1"/>
                </a:solidFill>
              </a:rPr>
              <a:t>2</a:t>
            </a:r>
            <a:r>
              <a:rPr lang="vi-VN" sz="2800" b="0" dirty="0">
                <a:solidFill>
                  <a:schemeClr val="tx1"/>
                </a:solidFill>
              </a:rPr>
              <a:t>, CH</a:t>
            </a:r>
            <a:r>
              <a:rPr lang="vi-VN" sz="2800" b="0" baseline="-25000" dirty="0">
                <a:solidFill>
                  <a:schemeClr val="tx1"/>
                </a:solidFill>
              </a:rPr>
              <a:t>4</a:t>
            </a:r>
            <a:r>
              <a:rPr lang="vi-VN" sz="2800" b="0" dirty="0">
                <a:solidFill>
                  <a:schemeClr val="tx1"/>
                </a:solidFill>
              </a:rPr>
              <a:t> (mêtan), </a:t>
            </a:r>
            <a:r>
              <a:rPr lang="vi-VN" sz="2800" b="0" dirty="0" smtClean="0">
                <a:solidFill>
                  <a:schemeClr val="tx1"/>
                </a:solidFill>
              </a:rPr>
              <a:t>etanol</a:t>
            </a:r>
            <a:r>
              <a:rPr lang="vi-VN" sz="2800" b="0" dirty="0">
                <a:solidFill>
                  <a:schemeClr val="tx1"/>
                </a:solidFill>
              </a:rPr>
              <a:t> </a:t>
            </a:r>
            <a:r>
              <a:rPr lang="vi-VN" sz="2800" b="0" dirty="0" smtClean="0">
                <a:solidFill>
                  <a:schemeClr val="tx1"/>
                </a:solidFill>
              </a:rPr>
              <a:t>ở </a:t>
            </a:r>
            <a:r>
              <a:rPr lang="vi-VN" sz="2800" b="0" dirty="0">
                <a:solidFill>
                  <a:schemeClr val="tx1"/>
                </a:solidFill>
              </a:rPr>
              <a:t>dạng </a:t>
            </a:r>
            <a:r>
              <a:rPr lang="vi-VN" sz="2800" b="0" dirty="0" smtClean="0">
                <a:solidFill>
                  <a:schemeClr val="tx1"/>
                </a:solidFill>
              </a:rPr>
              <a:t>khí.</a:t>
            </a:r>
            <a:endParaRPr lang="vi-VN" sz="2800" b="0" dirty="0">
              <a:solidFill>
                <a:schemeClr val="tx1"/>
              </a:solidFill>
            </a:endParaRPr>
          </a:p>
          <a:p>
            <a:r>
              <a:rPr lang="vi-VN" sz="2800" b="0" dirty="0" smtClean="0">
                <a:solidFill>
                  <a:schemeClr val="tx1"/>
                </a:solidFill>
              </a:rPr>
              <a:t>- Gây </a:t>
            </a:r>
            <a:r>
              <a:rPr lang="vi-VN" sz="2800" b="0" dirty="0">
                <a:solidFill>
                  <a:schemeClr val="tx1"/>
                </a:solidFill>
              </a:rPr>
              <a:t>ung thư. </a:t>
            </a:r>
          </a:p>
          <a:p>
            <a:r>
              <a:rPr lang="vi-VN" sz="2800" b="0" dirty="0" smtClean="0">
                <a:solidFill>
                  <a:schemeClr val="tx1"/>
                </a:solidFill>
              </a:rPr>
              <a:t>- Gây </a:t>
            </a:r>
            <a:r>
              <a:rPr lang="vi-VN" sz="2800" b="0" dirty="0">
                <a:solidFill>
                  <a:schemeClr val="tx1"/>
                </a:solidFill>
              </a:rPr>
              <a:t>ra các dị tật bẩm sinh ở trẻ em</a:t>
            </a:r>
          </a:p>
          <a:p>
            <a:r>
              <a:rPr lang="vi-VN" sz="2800" b="0" dirty="0" smtClean="0">
                <a:solidFill>
                  <a:schemeClr val="tx1"/>
                </a:solidFill>
              </a:rPr>
              <a:t>- Gây </a:t>
            </a:r>
            <a:r>
              <a:rPr lang="vi-VN" sz="2800" b="0" dirty="0">
                <a:solidFill>
                  <a:schemeClr val="tx1"/>
                </a:solidFill>
              </a:rPr>
              <a:t>ra một số bệnh nghề nghiệp: Bệnh bụi phổi, bệnh nhiễm độc chì ...</a:t>
            </a:r>
            <a:endParaRPr lang="vi-VN" sz="2800" b="0" spc="-20" dirty="0" smtClean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1362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954107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spc="-20" dirty="0"/>
              <a:t>2.3. Lưu trữ và sử dụng an toàn hóa </a:t>
            </a:r>
            <a:r>
              <a:rPr lang="vi-VN" sz="2800" spc="-20" dirty="0" smtClean="0"/>
              <a:t>chất nguy hiểm</a:t>
            </a:r>
            <a:endParaRPr lang="vi-VN" sz="2800" spc="-20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89815" y="2023170"/>
            <a:ext cx="8296985" cy="353943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r>
              <a:rPr lang="vi-VN" sz="2800" spc="-20" dirty="0" smtClean="0"/>
              <a:t>2.3.1</a:t>
            </a:r>
            <a:r>
              <a:rPr lang="vi-VN" sz="2800" spc="-20" dirty="0"/>
              <a:t>. Lưu trữ</a:t>
            </a:r>
          </a:p>
          <a:p>
            <a:r>
              <a:rPr lang="vi-VN" sz="2800" b="0" spc="-20" dirty="0"/>
              <a:t>- Phân khu lưu trữ hóa chất nguy hiểm</a:t>
            </a:r>
          </a:p>
          <a:p>
            <a:r>
              <a:rPr lang="vi-VN" sz="2800" b="0" spc="-20" dirty="0"/>
              <a:t>- Không bảo quản chung các hóa chất có khả năng phản ứng với nhau.</a:t>
            </a:r>
          </a:p>
          <a:p>
            <a:r>
              <a:rPr lang="vi-VN" sz="2800" b="0" spc="-20" dirty="0"/>
              <a:t>- Nhà kho đặt xa khu dân cư, nguồn nước</a:t>
            </a:r>
          </a:p>
          <a:p>
            <a:r>
              <a:rPr lang="vi-VN" sz="2800" b="0" spc="-20" dirty="0"/>
              <a:t>- Người làm việc với hóa chất phải có chứng chỉ huấn luyện an toàn hóa chất.</a:t>
            </a:r>
          </a:p>
          <a:p>
            <a:endParaRPr lang="vi-VN" sz="2800" b="0" spc="-2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833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r>
              <a:rPr lang="vi-VN" sz="2800" spc="-20" dirty="0"/>
              <a:t>2.3.2. Sử dụng an toàn hóa </a:t>
            </a:r>
            <a:r>
              <a:rPr lang="vi-VN" sz="2800" spc="-20" dirty="0" smtClean="0"/>
              <a:t>chất nguy hiểm</a:t>
            </a:r>
            <a:endParaRPr lang="vi-VN" sz="2800" spc="-20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02256356"/>
              </p:ext>
            </p:extLst>
          </p:nvPr>
        </p:nvGraphicFramePr>
        <p:xfrm>
          <a:off x="304800" y="1828800"/>
          <a:ext cx="8382000" cy="330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958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r>
              <a:rPr lang="vi-VN" sz="2800" spc="-20" dirty="0"/>
              <a:t>2.3.2. Sử dụng an toàn hóa </a:t>
            </a:r>
            <a:r>
              <a:rPr lang="vi-VN" sz="2800" spc="-20" dirty="0" smtClean="0"/>
              <a:t>chất nguy hiểm</a:t>
            </a:r>
            <a:endParaRPr lang="vi-VN" sz="2800" spc="-20" dirty="0"/>
          </a:p>
        </p:txBody>
      </p:sp>
      <p:pic>
        <p:nvPicPr>
          <p:cNvPr id="3" name="Picture 2" descr="https://matnaphongdoc.com/kcfinder/upload/images/mat-na-dobu-HanQuoc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235086"/>
            <a:ext cx="1539399" cy="1539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https://thienkytam.com/public/upload/thumbs_resize/a870379780433-update-28-08-2018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72" y="1952625"/>
            <a:ext cx="2034699" cy="172310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2688979" y="3134089"/>
            <a:ext cx="3200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800" b="1" spc="-20" dirty="0">
                <a:latin typeface="+mn-lt"/>
              </a:rPr>
              <a:t>Phương tiện bảo vệ cá </a:t>
            </a:r>
            <a:r>
              <a:rPr lang="vi-VN" sz="2800" b="1" spc="-20" dirty="0" smtClean="0">
                <a:latin typeface="+mn-lt"/>
              </a:rPr>
              <a:t>nhân</a:t>
            </a:r>
            <a:endParaRPr lang="vi-VN" sz="2800" dirty="0">
              <a:latin typeface="+mn-lt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946" y="4284299"/>
            <a:ext cx="1454727" cy="1490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Káº¿t quáº£ hÃ¬nh áº£nh cho kháº©u trang hoáº¡t tÃ­nh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777" y="1600200"/>
            <a:ext cx="1386999" cy="1386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164" y="4261252"/>
            <a:ext cx="1434384" cy="1536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164" y="1699027"/>
            <a:ext cx="1152525" cy="256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131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r>
              <a:rPr lang="vi-VN" sz="2800" spc="-20" dirty="0"/>
              <a:t>2.3.2. Sử dụng an toàn hóa chất nguy hiểm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855139588"/>
              </p:ext>
            </p:extLst>
          </p:nvPr>
        </p:nvGraphicFramePr>
        <p:xfrm>
          <a:off x="682405" y="2057400"/>
          <a:ext cx="7772400" cy="330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856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r>
              <a:rPr lang="vi-VN" sz="2800" spc="-20" dirty="0"/>
              <a:t>2.3.2. Sử dụng an toàn hóa chất nguy hiểm</a:t>
            </a: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47003072"/>
              </p:ext>
            </p:extLst>
          </p:nvPr>
        </p:nvGraphicFramePr>
        <p:xfrm>
          <a:off x="762000" y="2057400"/>
          <a:ext cx="7772400" cy="330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751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r>
              <a:rPr lang="vi-VN" sz="2800" spc="-20" dirty="0"/>
              <a:t>2.3.2. Sử dụng an toàn hóa chất nguy hiểm</a:t>
            </a:r>
          </a:p>
        </p:txBody>
      </p:sp>
      <p:pic>
        <p:nvPicPr>
          <p:cNvPr id="3" name="Picture 2" descr="Kết quả hình ản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541" y="1752600"/>
            <a:ext cx="4939459" cy="3863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71600" y="2602353"/>
            <a:ext cx="1143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b="1" dirty="0" smtClean="0">
                <a:solidFill>
                  <a:schemeClr val="tx1"/>
                </a:solidFill>
                <a:latin typeface="+mn-lt"/>
              </a:rPr>
              <a:t>Nhận diện hóa chất</a:t>
            </a:r>
            <a:endParaRPr lang="vi-VN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163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9815" y="1066800"/>
            <a:ext cx="8064990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r>
              <a:rPr lang="vi-VN" sz="2800" dirty="0" smtClean="0">
                <a:solidFill>
                  <a:schemeClr val="tx1"/>
                </a:solidFill>
              </a:rPr>
              <a:t>Quy định về bảo </a:t>
            </a:r>
            <a:r>
              <a:rPr lang="vi-VN" sz="2800" dirty="0">
                <a:solidFill>
                  <a:schemeClr val="tx1"/>
                </a:solidFill>
              </a:rPr>
              <a:t>quản hóa </a:t>
            </a:r>
            <a:r>
              <a:rPr lang="vi-VN" sz="2800" dirty="0" smtClean="0">
                <a:solidFill>
                  <a:schemeClr val="tx1"/>
                </a:solidFill>
              </a:rPr>
              <a:t>chất </a:t>
            </a:r>
            <a:r>
              <a:rPr lang="vi-VN" sz="2800" spc="-20" dirty="0"/>
              <a:t>nguy hiểm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4127" y="1730276"/>
            <a:ext cx="70796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b="0" dirty="0" smtClean="0">
                <a:solidFill>
                  <a:schemeClr val="tx1"/>
                </a:solidFill>
                <a:latin typeface="+mn-lt"/>
              </a:rPr>
              <a:t>- Xếp trên giá: </a:t>
            </a:r>
          </a:p>
          <a:p>
            <a:r>
              <a:rPr lang="vi-VN" sz="2400" b="0" dirty="0" smtClean="0">
                <a:solidFill>
                  <a:schemeClr val="tx1"/>
                </a:solidFill>
                <a:latin typeface="+mn-lt"/>
              </a:rPr>
              <a:t>	+ Cao không quá 2m 	</a:t>
            </a:r>
          </a:p>
          <a:p>
            <a:r>
              <a:rPr lang="vi-VN" sz="2400" b="0" dirty="0">
                <a:solidFill>
                  <a:schemeClr val="tx1"/>
                </a:solidFill>
                <a:latin typeface="+mn-lt"/>
              </a:rPr>
              <a:t>	</a:t>
            </a:r>
            <a:r>
              <a:rPr lang="vi-VN" sz="2400" b="0" dirty="0" smtClean="0">
                <a:solidFill>
                  <a:schemeClr val="tx1"/>
                </a:solidFill>
                <a:latin typeface="+mn-lt"/>
              </a:rPr>
              <a:t>+ Không sát trần nhà</a:t>
            </a:r>
          </a:p>
          <a:p>
            <a:r>
              <a:rPr lang="vi-VN" sz="2400" b="0" dirty="0">
                <a:solidFill>
                  <a:schemeClr val="tx1"/>
                </a:solidFill>
                <a:latin typeface="+mn-lt"/>
              </a:rPr>
              <a:t>	</a:t>
            </a:r>
            <a:r>
              <a:rPr lang="vi-VN" sz="2400" b="0" dirty="0" smtClean="0">
                <a:solidFill>
                  <a:schemeClr val="tx1"/>
                </a:solidFill>
                <a:latin typeface="+mn-lt"/>
              </a:rPr>
              <a:t>+ </a:t>
            </a:r>
            <a:r>
              <a:rPr lang="vi-VN" sz="2400" b="0" dirty="0">
                <a:solidFill>
                  <a:schemeClr val="tx1"/>
                </a:solidFill>
                <a:latin typeface="+mn-lt"/>
              </a:rPr>
              <a:t>C</a:t>
            </a:r>
            <a:r>
              <a:rPr lang="vi-VN" sz="2400" b="0" dirty="0" smtClean="0">
                <a:solidFill>
                  <a:schemeClr val="tx1"/>
                </a:solidFill>
                <a:latin typeface="+mn-lt"/>
              </a:rPr>
              <a:t>ách tường 0,5m</a:t>
            </a:r>
          </a:p>
          <a:p>
            <a:r>
              <a:rPr lang="vi-VN" sz="2400" b="0" dirty="0">
                <a:solidFill>
                  <a:schemeClr val="tx1"/>
                </a:solidFill>
                <a:latin typeface="+mn-lt"/>
              </a:rPr>
              <a:t>	</a:t>
            </a:r>
            <a:r>
              <a:rPr lang="vi-VN" sz="2400" b="0" dirty="0" smtClean="0">
                <a:solidFill>
                  <a:schemeClr val="tx1"/>
                </a:solidFill>
                <a:latin typeface="+mn-lt"/>
              </a:rPr>
              <a:t>+ Cách mặt đất: 0,2-0,3m</a:t>
            </a:r>
          </a:p>
          <a:p>
            <a:r>
              <a:rPr lang="vi-VN" sz="2400" b="0" dirty="0" smtClean="0">
                <a:solidFill>
                  <a:schemeClr val="tx1"/>
                </a:solidFill>
                <a:latin typeface="+mn-lt"/>
              </a:rPr>
              <a:t>- Lập hồ sơ về hóa chất lưu trữ trong kho.</a:t>
            </a:r>
          </a:p>
        </p:txBody>
      </p:sp>
    </p:spTree>
    <p:extLst>
      <p:ext uri="{BB962C8B-B14F-4D97-AF65-F5344CB8AC3E}">
        <p14:creationId xmlns:p14="http://schemas.microsoft.com/office/powerpoint/2010/main" val="317366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áº¿t quáº£ hÃ¬nh áº£nh cho Quy Äá»nh an toÃ n trong kho hÃ³a cháº¥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219200"/>
            <a:ext cx="3345782" cy="4797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853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48943" y="2286000"/>
            <a:ext cx="2719676" cy="2034077"/>
            <a:chOff x="2848943" y="2240132"/>
            <a:chExt cx="2719676" cy="2034077"/>
          </a:xfrm>
        </p:grpSpPr>
        <p:pic>
          <p:nvPicPr>
            <p:cNvPr id="4" name="Picture 2" descr="HÃ¬nh áº£nh cÃ³ liÃªn quan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4104" y="2240132"/>
              <a:ext cx="2714515" cy="203407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848943" y="3283803"/>
              <a:ext cx="2639047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2400" b="1" dirty="0" smtClean="0">
                  <a:solidFill>
                    <a:srgbClr val="FF0000"/>
                  </a:solidFill>
                  <a:latin typeface="+mn-lt"/>
                </a:rPr>
                <a:t>Vận chuyển </a:t>
              </a:r>
            </a:p>
            <a:p>
              <a:pPr algn="ctr"/>
              <a:r>
                <a:rPr lang="vi-VN" sz="2400" b="1" dirty="0" smtClean="0">
                  <a:solidFill>
                    <a:srgbClr val="FF0000"/>
                  </a:solidFill>
                  <a:latin typeface="+mn-lt"/>
                </a:rPr>
                <a:t>an toàn hóa chất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076238" y="1047677"/>
            <a:ext cx="2257762" cy="1238322"/>
            <a:chOff x="3000038" y="1447800"/>
            <a:chExt cx="2257762" cy="1371600"/>
          </a:xfrm>
        </p:grpSpPr>
        <p:sp>
          <p:nvSpPr>
            <p:cNvPr id="7" name="TextBox 6"/>
            <p:cNvSpPr txBox="1"/>
            <p:nvPr/>
          </p:nvSpPr>
          <p:spPr>
            <a:xfrm>
              <a:off x="3000038" y="1447800"/>
              <a:ext cx="2257762" cy="101566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2000" b="0" dirty="0" smtClean="0">
                  <a:latin typeface="+mn-lt"/>
                </a:rPr>
                <a:t>Có người áp tải, mang theo tài liệu liên quan</a:t>
              </a:r>
              <a:endParaRPr lang="vi-VN" sz="2000" b="0" dirty="0">
                <a:latin typeface="+mn-lt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 bwMode="auto">
            <a:xfrm flipV="1">
              <a:off x="4114800" y="2441376"/>
              <a:ext cx="0" cy="378024"/>
            </a:xfrm>
            <a:prstGeom prst="straightConnector1">
              <a:avLst/>
            </a:prstGeom>
            <a:solidFill>
              <a:schemeClr val="accent1"/>
            </a:solidFill>
            <a:ln w="412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9" name="Group 8"/>
          <p:cNvGrpSpPr/>
          <p:nvPr/>
        </p:nvGrpSpPr>
        <p:grpSpPr>
          <a:xfrm>
            <a:off x="367410" y="1044476"/>
            <a:ext cx="2562894" cy="1241524"/>
            <a:chOff x="291210" y="1577876"/>
            <a:chExt cx="2562894" cy="1241524"/>
          </a:xfrm>
        </p:grpSpPr>
        <p:cxnSp>
          <p:nvCxnSpPr>
            <p:cNvPr id="10" name="Straight Arrow Connector 9"/>
            <p:cNvCxnSpPr/>
            <p:nvPr/>
          </p:nvCxnSpPr>
          <p:spPr bwMode="auto">
            <a:xfrm flipH="1" flipV="1">
              <a:off x="2406073" y="2630388"/>
              <a:ext cx="448031" cy="189012"/>
            </a:xfrm>
            <a:prstGeom prst="straightConnector1">
              <a:avLst/>
            </a:prstGeom>
            <a:solidFill>
              <a:schemeClr val="accent1"/>
            </a:solidFill>
            <a:ln w="412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11" name="TextBox 10"/>
            <p:cNvSpPr txBox="1"/>
            <p:nvPr/>
          </p:nvSpPr>
          <p:spPr>
            <a:xfrm>
              <a:off x="291210" y="1577876"/>
              <a:ext cx="2177473" cy="101566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2000" b="0" dirty="0" smtClean="0">
                  <a:latin typeface="+mn-lt"/>
                </a:rPr>
                <a:t>Vận chuyển bằng xe, ống dẫn hoặc băng tải</a:t>
              </a:r>
              <a:endParaRPr lang="vi-VN" sz="2000" b="0" dirty="0">
                <a:latin typeface="+mn-lt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585609" y="2794337"/>
            <a:ext cx="3198999" cy="707886"/>
            <a:chOff x="5564001" y="3327737"/>
            <a:chExt cx="3198999" cy="707886"/>
          </a:xfrm>
        </p:grpSpPr>
        <p:cxnSp>
          <p:nvCxnSpPr>
            <p:cNvPr id="14" name="Straight Arrow Connector 13"/>
            <p:cNvCxnSpPr/>
            <p:nvPr/>
          </p:nvCxnSpPr>
          <p:spPr bwMode="auto">
            <a:xfrm flipV="1">
              <a:off x="5564001" y="3865451"/>
              <a:ext cx="685800" cy="1"/>
            </a:xfrm>
            <a:prstGeom prst="straightConnector1">
              <a:avLst/>
            </a:prstGeom>
            <a:solidFill>
              <a:schemeClr val="accent1"/>
            </a:solidFill>
            <a:ln w="412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15" name="TextBox 14"/>
            <p:cNvSpPr txBox="1"/>
            <p:nvPr/>
          </p:nvSpPr>
          <p:spPr>
            <a:xfrm>
              <a:off x="6249801" y="3327737"/>
              <a:ext cx="2513199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2000" b="0" dirty="0" smtClean="0">
                  <a:latin typeface="+mn-lt"/>
                </a:rPr>
                <a:t>Hàng hóa được sắp xếp theo quy định</a:t>
              </a:r>
              <a:endParaRPr lang="vi-VN" sz="2000" b="0" dirty="0">
                <a:latin typeface="+mn-lt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562600" y="1047677"/>
            <a:ext cx="3003149" cy="1275435"/>
            <a:chOff x="5531251" y="1581077"/>
            <a:chExt cx="3003149" cy="1275435"/>
          </a:xfrm>
        </p:grpSpPr>
        <p:cxnSp>
          <p:nvCxnSpPr>
            <p:cNvPr id="17" name="Straight Arrow Connector 16"/>
            <p:cNvCxnSpPr/>
            <p:nvPr/>
          </p:nvCxnSpPr>
          <p:spPr bwMode="auto">
            <a:xfrm flipV="1">
              <a:off x="5531251" y="2596740"/>
              <a:ext cx="488549" cy="259772"/>
            </a:xfrm>
            <a:prstGeom prst="straightConnector1">
              <a:avLst/>
            </a:prstGeom>
            <a:solidFill>
              <a:schemeClr val="accent1"/>
            </a:solidFill>
            <a:ln w="412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18" name="TextBox 17"/>
            <p:cNvSpPr txBox="1"/>
            <p:nvPr/>
          </p:nvSpPr>
          <p:spPr>
            <a:xfrm>
              <a:off x="6019800" y="1581077"/>
              <a:ext cx="2514600" cy="101566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2000" b="0" dirty="0" smtClean="0">
                  <a:latin typeface="+mn-lt"/>
                </a:rPr>
                <a:t>Trước khi xếp dỡ kiểm tra bao bì, nhãn hiệu</a:t>
              </a:r>
              <a:endParaRPr lang="vi-VN" sz="2000" b="0" dirty="0">
                <a:latin typeface="+mn-lt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6200" y="3553361"/>
            <a:ext cx="2772743" cy="1323439"/>
            <a:chOff x="76200" y="4038600"/>
            <a:chExt cx="2772743" cy="1323439"/>
          </a:xfrm>
        </p:grpSpPr>
        <p:sp>
          <p:nvSpPr>
            <p:cNvPr id="20" name="TextBox 19"/>
            <p:cNvSpPr txBox="1"/>
            <p:nvPr/>
          </p:nvSpPr>
          <p:spPr>
            <a:xfrm>
              <a:off x="76200" y="4038600"/>
              <a:ext cx="2514600" cy="132343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2000" b="0" dirty="0" smtClean="0">
                  <a:latin typeface="+mn-lt"/>
                </a:rPr>
                <a:t>Khi </a:t>
              </a:r>
              <a:r>
                <a:rPr lang="vi-VN" sz="2000" b="0" dirty="0">
                  <a:latin typeface="+mn-lt"/>
                </a:rPr>
                <a:t>xảy ra sự </a:t>
              </a:r>
              <a:r>
                <a:rPr lang="vi-VN" sz="2000" b="0" dirty="0" smtClean="0">
                  <a:latin typeface="+mn-lt"/>
                </a:rPr>
                <a:t>cố:  Báo cáo với cơ quan lao động, y tế, công an</a:t>
              </a:r>
              <a:endParaRPr lang="vi-VN" sz="2000" b="0" dirty="0">
                <a:latin typeface="+mn-lt"/>
              </a:endParaRPr>
            </a:p>
          </p:txBody>
        </p:sp>
        <p:cxnSp>
          <p:nvCxnSpPr>
            <p:cNvPr id="21" name="Straight Arrow Connector 20"/>
            <p:cNvCxnSpPr/>
            <p:nvPr/>
          </p:nvCxnSpPr>
          <p:spPr bwMode="auto">
            <a:xfrm flipH="1">
              <a:off x="2575247" y="4826168"/>
              <a:ext cx="273696" cy="73177"/>
            </a:xfrm>
            <a:prstGeom prst="straightConnector1">
              <a:avLst/>
            </a:prstGeom>
            <a:solidFill>
              <a:schemeClr val="accent1"/>
            </a:solidFill>
            <a:ln w="412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22" name="Group 21"/>
          <p:cNvGrpSpPr/>
          <p:nvPr/>
        </p:nvGrpSpPr>
        <p:grpSpPr>
          <a:xfrm>
            <a:off x="5562600" y="4292768"/>
            <a:ext cx="3138929" cy="707886"/>
            <a:chOff x="5568619" y="4826168"/>
            <a:chExt cx="3138929" cy="707886"/>
          </a:xfrm>
        </p:grpSpPr>
        <p:sp>
          <p:nvSpPr>
            <p:cNvPr id="23" name="TextBox 22"/>
            <p:cNvSpPr txBox="1"/>
            <p:nvPr/>
          </p:nvSpPr>
          <p:spPr>
            <a:xfrm>
              <a:off x="6019800" y="4826168"/>
              <a:ext cx="268774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2000" b="0" dirty="0" smtClean="0">
                  <a:latin typeface="+mn-lt"/>
                </a:rPr>
                <a:t>Tránh rung động mạnh khi vận chuyển</a:t>
              </a:r>
              <a:endParaRPr lang="vi-VN" sz="2000" b="0" dirty="0">
                <a:latin typeface="+mn-lt"/>
              </a:endParaRPr>
            </a:p>
          </p:txBody>
        </p:sp>
        <p:cxnSp>
          <p:nvCxnSpPr>
            <p:cNvPr id="24" name="Straight Arrow Connector 23"/>
            <p:cNvCxnSpPr/>
            <p:nvPr/>
          </p:nvCxnSpPr>
          <p:spPr bwMode="auto">
            <a:xfrm>
              <a:off x="5568619" y="4826168"/>
              <a:ext cx="430433" cy="203032"/>
            </a:xfrm>
            <a:prstGeom prst="straightConnector1">
              <a:avLst/>
            </a:prstGeom>
            <a:solidFill>
              <a:schemeClr val="accent1"/>
            </a:solidFill>
            <a:ln w="412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25" name="Group 24"/>
          <p:cNvGrpSpPr/>
          <p:nvPr/>
        </p:nvGrpSpPr>
        <p:grpSpPr>
          <a:xfrm>
            <a:off x="3352800" y="4318497"/>
            <a:ext cx="2135190" cy="1415135"/>
            <a:chOff x="3276600" y="4858328"/>
            <a:chExt cx="2135190" cy="1415135"/>
          </a:xfrm>
        </p:grpSpPr>
        <p:sp>
          <p:nvSpPr>
            <p:cNvPr id="26" name="TextBox 25"/>
            <p:cNvSpPr txBox="1"/>
            <p:nvPr/>
          </p:nvSpPr>
          <p:spPr>
            <a:xfrm>
              <a:off x="3276600" y="5257800"/>
              <a:ext cx="2135190" cy="101566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vi-VN" sz="2000" b="0" dirty="0" smtClean="0">
                  <a:latin typeface="+mn-lt"/>
                </a:rPr>
                <a:t>Hóa chất không bị rò rỉ trong quá trình vận chuyển</a:t>
              </a:r>
              <a:endParaRPr lang="vi-VN" sz="2000" b="0" dirty="0">
                <a:latin typeface="+mn-lt"/>
              </a:endParaRPr>
            </a:p>
          </p:txBody>
        </p:sp>
        <p:cxnSp>
          <p:nvCxnSpPr>
            <p:cNvPr id="27" name="Straight Arrow Connector 26"/>
            <p:cNvCxnSpPr/>
            <p:nvPr/>
          </p:nvCxnSpPr>
          <p:spPr bwMode="auto">
            <a:xfrm>
              <a:off x="4168467" y="4858328"/>
              <a:ext cx="0" cy="399472"/>
            </a:xfrm>
            <a:prstGeom prst="straightConnector1">
              <a:avLst/>
            </a:prstGeom>
            <a:solidFill>
              <a:schemeClr val="accent1"/>
            </a:solidFill>
            <a:ln w="412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04799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533400" y="1425476"/>
            <a:ext cx="8153400" cy="2308324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vi-VN" sz="2400" spc="-20" dirty="0" smtClean="0">
                <a:latin typeface="+mn-lt"/>
              </a:rPr>
              <a:t> </a:t>
            </a:r>
            <a:r>
              <a:rPr lang="vi-VN" sz="2400" b="1" spc="-20" dirty="0" smtClean="0">
                <a:latin typeface="+mn-lt"/>
              </a:rPr>
              <a:t>Hóa chất dễ cháy nổ</a:t>
            </a:r>
          </a:p>
          <a:p>
            <a:r>
              <a:rPr lang="vi-VN" sz="2400" b="0" spc="-20" dirty="0" smtClean="0">
                <a:latin typeface="+mn-lt"/>
              </a:rPr>
              <a:t>- Quy định khu vực dùng lửa</a:t>
            </a:r>
          </a:p>
          <a:p>
            <a:r>
              <a:rPr lang="vi-VN" sz="2400" b="0" spc="-20" dirty="0" smtClean="0">
                <a:latin typeface="+mn-lt"/>
              </a:rPr>
              <a:t>- Thiết bị, dụng cụ: chống cháy nổ tốt, không phát sinh tia lửa do ma sát</a:t>
            </a:r>
          </a:p>
          <a:p>
            <a:r>
              <a:rPr lang="vi-VN" sz="2400" b="0" spc="-20" dirty="0" smtClean="0">
                <a:latin typeface="+mn-lt"/>
              </a:rPr>
              <a:t>- Nhà xưởng có cột chống sét, thiết bị được nối đất.</a:t>
            </a:r>
          </a:p>
          <a:p>
            <a:r>
              <a:rPr lang="vi-VN" sz="2400" b="0" spc="-20" dirty="0" smtClean="0">
                <a:latin typeface="+mn-lt"/>
              </a:rPr>
              <a:t>- Không dùng chai, lọ nhựa để chứa hóa chất. </a:t>
            </a:r>
            <a:endParaRPr lang="vi-VN" sz="2400" b="0" spc="-2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5308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33400" y="1447800"/>
            <a:ext cx="8153400" cy="2677656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vi-VN" sz="2400" spc="-20" dirty="0" smtClean="0">
                <a:latin typeface="+mn-lt"/>
              </a:rPr>
              <a:t> </a:t>
            </a:r>
            <a:r>
              <a:rPr lang="vi-VN" sz="2400" b="1" spc="-20" dirty="0" smtClean="0">
                <a:latin typeface="+mn-lt"/>
              </a:rPr>
              <a:t>Hóa chất ăn mòn</a:t>
            </a:r>
          </a:p>
          <a:p>
            <a:r>
              <a:rPr lang="vi-VN" sz="2400" b="0" spc="-20" dirty="0" smtClean="0">
                <a:latin typeface="+mn-lt"/>
              </a:rPr>
              <a:t>- Quy định khu vực dùng lửa</a:t>
            </a:r>
          </a:p>
          <a:p>
            <a:r>
              <a:rPr lang="vi-VN" sz="2400" b="0" spc="-20" dirty="0" smtClean="0">
                <a:latin typeface="+mn-lt"/>
              </a:rPr>
              <a:t>- Thiết bị, dụng cụ: chịu được sự ăn mòn</a:t>
            </a:r>
          </a:p>
          <a:p>
            <a:r>
              <a:rPr lang="vi-VN" sz="2400" b="0" spc="-20" dirty="0" smtClean="0">
                <a:latin typeface="+mn-lt"/>
              </a:rPr>
              <a:t>- Tại nơi làm việc: có vòi nước, dung dịch NaHCO</a:t>
            </a:r>
            <a:r>
              <a:rPr lang="vi-VN" sz="2400" b="0" spc="-20" baseline="-25000" dirty="0" smtClean="0">
                <a:latin typeface="+mn-lt"/>
              </a:rPr>
              <a:t>3</a:t>
            </a:r>
            <a:r>
              <a:rPr lang="vi-VN" sz="2400" b="0" spc="-20" dirty="0" smtClean="0">
                <a:latin typeface="+mn-lt"/>
              </a:rPr>
              <a:t> để cấp cứu tại chỗ.</a:t>
            </a:r>
          </a:p>
          <a:p>
            <a:r>
              <a:rPr lang="vi-VN" sz="2400" b="0" spc="-20" dirty="0" smtClean="0">
                <a:latin typeface="+mn-lt"/>
              </a:rPr>
              <a:t>- Chất thải được xử lý không còn ăn mòn trước khi đưa ra ngoài.</a:t>
            </a:r>
            <a:endParaRPr lang="vi-VN" sz="2400" b="0" spc="-2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6475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33400" y="1437144"/>
            <a:ext cx="8153400" cy="2677656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vi-VN" sz="2400" spc="-20" dirty="0" smtClean="0">
                <a:latin typeface="+mn-lt"/>
              </a:rPr>
              <a:t> </a:t>
            </a:r>
            <a:r>
              <a:rPr lang="vi-VN" sz="2400" b="1" spc="-20" dirty="0" smtClean="0">
                <a:latin typeface="+mn-lt"/>
              </a:rPr>
              <a:t>Hóa chất độc</a:t>
            </a:r>
          </a:p>
          <a:p>
            <a:r>
              <a:rPr lang="vi-VN" sz="2400" b="0" spc="-20" dirty="0" smtClean="0"/>
              <a:t>- Sử dụng trang </a:t>
            </a:r>
            <a:r>
              <a:rPr lang="vi-VN" sz="2400" b="0" spc="-20" dirty="0"/>
              <a:t>bảo hộ lao </a:t>
            </a:r>
            <a:r>
              <a:rPr lang="vi-VN" sz="2400" b="0" spc="-20" dirty="0" smtClean="0"/>
              <a:t>động phù hợp.</a:t>
            </a:r>
            <a:endParaRPr lang="vi-VN" sz="2400" b="0" spc="-20" dirty="0"/>
          </a:p>
          <a:p>
            <a:r>
              <a:rPr lang="vi-VN" sz="2400" b="0" spc="-20" dirty="0" smtClean="0"/>
              <a:t>- </a:t>
            </a:r>
            <a:r>
              <a:rPr lang="vi-VN" sz="2400" b="0" spc="-20" dirty="0"/>
              <a:t>Có báo động an toàn cho các thiết bị, máy móc.</a:t>
            </a:r>
          </a:p>
          <a:p>
            <a:r>
              <a:rPr lang="vi-VN" sz="2400" b="0" spc="-20" dirty="0"/>
              <a:t>- Thiết bị chứa chất độc phải kín và nếu không phải sử dụng bắt buộc theo quy trình thì không để chung với các bộ phận khác.</a:t>
            </a:r>
          </a:p>
          <a:p>
            <a:r>
              <a:rPr lang="vi-VN" sz="2400" b="0" spc="-20" dirty="0"/>
              <a:t>- Không hút dung dịch hóa chất bằng miệng.</a:t>
            </a:r>
          </a:p>
        </p:txBody>
      </p:sp>
    </p:spTree>
    <p:extLst>
      <p:ext uri="{BB962C8B-B14F-4D97-AF65-F5344CB8AC3E}">
        <p14:creationId xmlns:p14="http://schemas.microsoft.com/office/powerpoint/2010/main" val="357033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33400" y="1384280"/>
            <a:ext cx="8153400" cy="34163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vi-VN" sz="2400" spc="-20" dirty="0" smtClean="0">
                <a:latin typeface="+mn-lt"/>
              </a:rPr>
              <a:t> </a:t>
            </a:r>
            <a:r>
              <a:rPr lang="vi-VN" sz="2400" b="1" spc="-20" dirty="0"/>
              <a:t>Biện pháp khác </a:t>
            </a:r>
          </a:p>
          <a:p>
            <a:r>
              <a:rPr lang="vi-VN" sz="2400" b="0" spc="-20" dirty="0"/>
              <a:t>- Vệ sinh khu vực làm việc có sử dụng hóa chất sau mỗi ca. Tránh phân tán ra môi trường.</a:t>
            </a:r>
          </a:p>
          <a:p>
            <a:r>
              <a:rPr lang="vi-VN" sz="2400" b="0" spc="-20" dirty="0"/>
              <a:t>- Thu gom và xử lý triệt để chất thỉa khi sử dụng hóa chất, tránh ô nhiễm mội trường.</a:t>
            </a:r>
          </a:p>
          <a:p>
            <a:r>
              <a:rPr lang="vi-VN" sz="2400" b="0" spc="-20" dirty="0"/>
              <a:t>- Giám sát sự tiếp xúc khi người lao động tiếp xúc với hóa chất, giám sát về y tế.</a:t>
            </a:r>
          </a:p>
          <a:p>
            <a:r>
              <a:rPr lang="vi-VN" sz="2400" b="0" spc="-20" dirty="0"/>
              <a:t>- Lư trữ hồ sơ về an toàn hóa chất.</a:t>
            </a:r>
          </a:p>
          <a:p>
            <a:r>
              <a:rPr lang="vi-VN" sz="2400" b="0" spc="-20" dirty="0"/>
              <a:t>- Huấn luyện an toàn hóa chất cho người lao động.</a:t>
            </a:r>
          </a:p>
        </p:txBody>
      </p:sp>
    </p:spTree>
    <p:extLst>
      <p:ext uri="{BB962C8B-B14F-4D97-AF65-F5344CB8AC3E}">
        <p14:creationId xmlns:p14="http://schemas.microsoft.com/office/powerpoint/2010/main" val="383300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381000" y="1242536"/>
            <a:ext cx="8458200" cy="830997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400" b="1" spc="-20" dirty="0" smtClean="0">
                <a:latin typeface="Arial" panose="020B0604020202020204" pitchFamily="34" charset="0"/>
              </a:rPr>
              <a:t>Quan sát hình ảnh, phân nhóm lưu trữ đúng, không đúng quy định và giải thích tại tạo?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47800" y="4496484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dirty="0" smtClean="0">
                <a:solidFill>
                  <a:schemeClr val="tx1"/>
                </a:solidFill>
                <a:latin typeface="+mn-lt"/>
              </a:rPr>
              <a:t>Hình 1</a:t>
            </a:r>
            <a:endParaRPr lang="vi-VN" sz="24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03482" y="4496484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dirty="0" smtClean="0">
                <a:solidFill>
                  <a:schemeClr val="tx1"/>
                </a:solidFill>
                <a:latin typeface="+mn-lt"/>
              </a:rPr>
              <a:t>Hình 2</a:t>
            </a:r>
            <a:endParaRPr lang="vi-VN" sz="24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9" name="Picture 8" descr="HÃ¬nh áº£nh cÃ³ liÃªn qua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47" y="2226526"/>
            <a:ext cx="3679253" cy="1926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HÃ¬nh áº£nh cÃ³ liÃªn quan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506" y="2209800"/>
            <a:ext cx="4081352" cy="1828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510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Káº¿t quáº£ hÃ¬nh áº£nh cho Cháº¥t Äá»c cÃ´ng nghiá»p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297775"/>
            <a:ext cx="3962400" cy="222879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1143000" y="48006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dirty="0" smtClean="0">
                <a:solidFill>
                  <a:schemeClr val="tx1"/>
                </a:solidFill>
                <a:latin typeface="+mn-lt"/>
              </a:rPr>
              <a:t>Hình 3</a:t>
            </a:r>
            <a:endParaRPr lang="vi-VN" sz="24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38800" y="48006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dirty="0" smtClean="0">
                <a:solidFill>
                  <a:schemeClr val="tx1"/>
                </a:solidFill>
                <a:latin typeface="+mn-lt"/>
              </a:rPr>
              <a:t>Hình 4</a:t>
            </a:r>
            <a:endParaRPr lang="vi-VN" sz="24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7" name="Picture 6" descr="HÃ¬nh áº£nh cÃ³ liÃªn quan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86000"/>
            <a:ext cx="3354756" cy="224057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81000" y="1242536"/>
            <a:ext cx="8458200" cy="830997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400" b="1" spc="-20" dirty="0" smtClean="0">
                <a:latin typeface="Arial" panose="020B0604020202020204" pitchFamily="34" charset="0"/>
              </a:rPr>
              <a:t>Quan sát hình ảnh, phân nhóm lưu trữ đúng, không đúng quy định và giải thích tại tạo?</a:t>
            </a:r>
          </a:p>
        </p:txBody>
      </p:sp>
    </p:spTree>
    <p:extLst>
      <p:ext uri="{BB962C8B-B14F-4D97-AF65-F5344CB8AC3E}">
        <p14:creationId xmlns:p14="http://schemas.microsoft.com/office/powerpoint/2010/main" val="242741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47800" y="5395554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dirty="0" smtClean="0">
                <a:solidFill>
                  <a:schemeClr val="tx1"/>
                </a:solidFill>
                <a:latin typeface="+mn-lt"/>
              </a:rPr>
              <a:t>Hình 5</a:t>
            </a:r>
            <a:endParaRPr lang="vi-VN" sz="24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1200" y="5428536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dirty="0" smtClean="0">
                <a:solidFill>
                  <a:schemeClr val="tx1"/>
                </a:solidFill>
                <a:latin typeface="+mn-lt"/>
              </a:rPr>
              <a:t>Hình 6</a:t>
            </a:r>
            <a:endParaRPr lang="vi-VN" sz="24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8" name="Picture 7" descr="HÃ¬nh áº£nh cÃ³ liÃªn qua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67074"/>
            <a:ext cx="3637900" cy="272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D:\Xay dung chuong trinh dao tao nghe Xanh\Hoi thao thang 9-2018\Nhom hoa chat\4. Xuong khoa Co gioi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1" y="2267074"/>
            <a:ext cx="3854482" cy="289064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81000" y="1242536"/>
            <a:ext cx="8458200" cy="830997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400" b="1" spc="-20" dirty="0" smtClean="0">
                <a:latin typeface="Arial" panose="020B0604020202020204" pitchFamily="34" charset="0"/>
              </a:rPr>
              <a:t>Quan sát hình ảnh, phân nhóm lưu trữ đúng, không đúng quy định và giải thích tại tạo?</a:t>
            </a:r>
          </a:p>
        </p:txBody>
      </p:sp>
    </p:spTree>
    <p:extLst>
      <p:ext uri="{BB962C8B-B14F-4D97-AF65-F5344CB8AC3E}">
        <p14:creationId xmlns:p14="http://schemas.microsoft.com/office/powerpoint/2010/main" val="429488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667000" y="2667000"/>
            <a:ext cx="3352800" cy="830997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400" b="1" spc="-20" dirty="0" smtClean="0">
                <a:latin typeface="Arial" panose="020B0604020202020204" pitchFamily="34" charset="0"/>
              </a:rPr>
              <a:t>Tổng kết bài học </a:t>
            </a:r>
            <a:r>
              <a:rPr lang="vi-VN" sz="2400" b="1" spc="-20" dirty="0" smtClean="0">
                <a:latin typeface="Arial" panose="020B0604020202020204" pitchFamily="34" charset="0"/>
                <a:hlinkClick r:id="rId2" action="ppaction://hlinkfile"/>
              </a:rPr>
              <a:t>(video2)</a:t>
            </a:r>
            <a:endParaRPr lang="vi-VN" b="1" spc="-20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20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838200" y="1200090"/>
            <a:ext cx="7162800" cy="40011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000" b="1" spc="-20" dirty="0" smtClean="0">
                <a:latin typeface="Arial" panose="020B0604020202020204" pitchFamily="34" charset="0"/>
              </a:rPr>
              <a:t>NGUỒN TÀI LIỆU SỬ DỤNG TRONG BÀI GIẢNG</a:t>
            </a:r>
            <a:endParaRPr lang="vi-VN" sz="1600" b="1" spc="-20" dirty="0" smtClean="0"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0" y="1744682"/>
            <a:ext cx="7848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0" dirty="0" smtClean="0">
                <a:solidFill>
                  <a:schemeClr val="tx1"/>
                </a:solidFill>
              </a:rPr>
              <a:t>- </a:t>
            </a:r>
            <a:r>
              <a:rPr lang="vi-VN" b="0" dirty="0" smtClean="0"/>
              <a:t>Hình 1, 2, 3, 5, 7,8 </a:t>
            </a:r>
            <a:r>
              <a:rPr lang="vi-VN" b="0" dirty="0" smtClean="0">
                <a:hlinkClick r:id="rId2"/>
              </a:rPr>
              <a:t>https</a:t>
            </a:r>
            <a:r>
              <a:rPr lang="vi-VN" b="0" dirty="0">
                <a:hlinkClick r:id="rId2"/>
              </a:rPr>
              <a:t>://</a:t>
            </a:r>
            <a:r>
              <a:rPr lang="vi-VN" b="0" dirty="0" smtClean="0">
                <a:hlinkClick r:id="rId2"/>
              </a:rPr>
              <a:t>www.google.com.vn/search?q=H%C3%B3a+ch%E1%BA%A5t&amp;source=lnms&amp;tbm=isch&amp;sa=X&amp;ved=0ahUKEwjpv5ip4_eAhWMuY8KHVYnBa4Q_AUIDigB&amp;biw=1366&amp;bih=657#imgdii=j28AHB6R8iJiwM</a:t>
            </a:r>
            <a:r>
              <a:rPr lang="vi-VN" b="0" dirty="0">
                <a:hlinkClick r:id="rId2"/>
              </a:rPr>
              <a:t>:&amp;</a:t>
            </a:r>
            <a:r>
              <a:rPr lang="vi-VN" b="0" dirty="0" smtClean="0">
                <a:hlinkClick r:id="rId2"/>
              </a:rPr>
              <a:t>imgrc=uehC8PSLTw1BnM</a:t>
            </a:r>
            <a:endParaRPr lang="vi-VN" b="0" dirty="0" smtClean="0"/>
          </a:p>
          <a:p>
            <a:r>
              <a:rPr lang="vi-VN" b="0" dirty="0" smtClean="0"/>
              <a:t>- Video dẫn nhập, Hình 4,6: Nguồn VCMI</a:t>
            </a:r>
          </a:p>
          <a:p>
            <a:r>
              <a:rPr lang="vi-VN" b="0" dirty="0" smtClean="0"/>
              <a:t>- Video tổng kết bài</a:t>
            </a:r>
            <a:endParaRPr lang="vi-VN" b="0" u="sng" dirty="0">
              <a:latin typeface="arial" panose="020B0604020202020204" pitchFamily="34" charset="0"/>
              <a:hlinkClick r:id="rId3"/>
            </a:endParaRPr>
          </a:p>
          <a:p>
            <a:r>
              <a:rPr lang="vi-VN" b="0" dirty="0">
                <a:latin typeface="arial" panose="020B0604020202020204" pitchFamily="34" charset="0"/>
                <a:hlinkClick r:id="rId3"/>
              </a:rPr>
              <a:t>https://</a:t>
            </a:r>
            <a:r>
              <a:rPr lang="vi-VN" b="0" dirty="0" smtClean="0">
                <a:latin typeface="arial" panose="020B0604020202020204" pitchFamily="34" charset="0"/>
                <a:hlinkClick r:id="rId3"/>
              </a:rPr>
              <a:t>www.youtube.com/watch?v=bEuoNJAzRy8</a:t>
            </a:r>
          </a:p>
          <a:p>
            <a:r>
              <a:rPr lang="vi-VN" b="0" dirty="0" smtClean="0"/>
              <a:t>- Hình ảnh về ảnh hưởng của hóa chất</a:t>
            </a:r>
            <a:endParaRPr lang="vi-VN" b="0" dirty="0" smtClean="0">
              <a:latin typeface="arial" panose="020B0604020202020204" pitchFamily="34" charset="0"/>
            </a:endParaRPr>
          </a:p>
          <a:p>
            <a:r>
              <a:rPr lang="vi-VN" b="0" dirty="0" smtClean="0">
                <a:latin typeface="arial" panose="020B0604020202020204" pitchFamily="34" charset="0"/>
              </a:rPr>
              <a:t>https</a:t>
            </a:r>
            <a:r>
              <a:rPr lang="vi-VN" b="0" dirty="0">
                <a:latin typeface="arial" panose="020B0604020202020204" pitchFamily="34" charset="0"/>
              </a:rPr>
              <a:t>://www.google.com.vn/search?biw=1366&amp;bih=608&amp;tbm=isch&amp;sa=1&amp;ei=LIXIW4ubPMnEvQSRrb_4DQ&amp;q=%C3%B4+nhi%E1%BB%85m+m%C3%B4i+tr%C6%B0%E1%BB%9Dng&amp;oq=%C3%B4+nhi%E1%BB%85m+&amp;gs_l=img.1.1.35i39k1j0j0i67k1l4j0l2j0i67k1j0.2407.6588.0.9563.13.11.2.0.0.0.94.849.11.11.0....0...1c.1.64.img..0.13.857...</a:t>
            </a:r>
            <a:r>
              <a:rPr lang="vi-VN" b="0" dirty="0" smtClean="0">
                <a:latin typeface="arial" panose="020B0604020202020204" pitchFamily="34" charset="0"/>
              </a:rPr>
              <a:t>0i24k1j0i8i30k1.0.rgb2GL1c2aw</a:t>
            </a:r>
            <a:endParaRPr lang="vi-VN" b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53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_GIZ_Banner_Kopfzeile-Ausland (3)">
  <a:themeElements>
    <a:clrScheme name="GIZ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C80F0F"/>
      </a:accent1>
      <a:accent2>
        <a:srgbClr val="4B859F"/>
      </a:accent2>
      <a:accent3>
        <a:srgbClr val="B498BA"/>
      </a:accent3>
      <a:accent4>
        <a:srgbClr val="F3BF49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550</TotalTime>
  <Words>1751</Words>
  <Application>Microsoft Office PowerPoint</Application>
  <PresentationFormat>On-screen Show (4:3)</PresentationFormat>
  <Paragraphs>232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47" baseType="lpstr">
      <vt:lpstr>6_GIZ_Banner_Kopfzeile-Ausland (3)</vt:lpstr>
      <vt:lpstr>Office Theme</vt:lpstr>
      <vt:lpstr>PowerPoint Presentation</vt:lpstr>
      <vt:lpstr>PowerPoint Presentation</vt:lpstr>
      <vt:lpstr>Bài 3 XỬ LÝ CHẤT ĐỘC HẠI ĐÚNG CÁCH VÀ THÂN THIỆN VỚI MÔI TRƯỜNG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Minh Cong</dc:creator>
  <cp:lastModifiedBy>Admin</cp:lastModifiedBy>
  <cp:revision>180</cp:revision>
  <dcterms:created xsi:type="dcterms:W3CDTF">2018-07-17T03:24:15Z</dcterms:created>
  <dcterms:modified xsi:type="dcterms:W3CDTF">2021-07-12T00:44:20Z</dcterms:modified>
</cp:coreProperties>
</file>