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3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49" r:id="rId1"/>
    <p:sldMasterId id="2147485148" r:id="rId2"/>
    <p:sldMasterId id="2147485564" r:id="rId3"/>
    <p:sldMasterId id="2147485576" r:id="rId4"/>
  </p:sldMasterIdLst>
  <p:notesMasterIdLst>
    <p:notesMasterId r:id="rId20"/>
  </p:notesMasterIdLst>
  <p:sldIdLst>
    <p:sldId id="291" r:id="rId5"/>
    <p:sldId id="295" r:id="rId6"/>
    <p:sldId id="301" r:id="rId7"/>
    <p:sldId id="303" r:id="rId8"/>
    <p:sldId id="306" r:id="rId9"/>
    <p:sldId id="308" r:id="rId10"/>
    <p:sldId id="317" r:id="rId11"/>
    <p:sldId id="318" r:id="rId12"/>
    <p:sldId id="311" r:id="rId13"/>
    <p:sldId id="319" r:id="rId14"/>
    <p:sldId id="320" r:id="rId15"/>
    <p:sldId id="321" r:id="rId16"/>
    <p:sldId id="322" r:id="rId17"/>
    <p:sldId id="316" r:id="rId18"/>
    <p:sldId id="323" r:id="rId19"/>
  </p:sldIdLst>
  <p:sldSz cx="9144000" cy="6858000" type="screen4x3"/>
  <p:notesSz cx="7010400" cy="92964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pitchFamily="34" charset="0"/>
        <a:ea typeface="ＭＳ Ｐゴシック" pitchFamily="34" charset="-128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pitchFamily="34" charset="0"/>
        <a:ea typeface="ＭＳ Ｐゴシック" pitchFamily="34" charset="-128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pitchFamily="34" charset="0"/>
        <a:ea typeface="ＭＳ Ｐゴシック" pitchFamily="34" charset="-128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pitchFamily="34" charset="0"/>
        <a:ea typeface="ＭＳ Ｐゴシック" pitchFamily="34" charset="-128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pitchFamily="34" charset="0"/>
        <a:ea typeface="ＭＳ Ｐゴシック" pitchFamily="34" charset="-128"/>
        <a:cs typeface="Arial" pitchFamily="34" charset="0"/>
      </a:defRPr>
    </a:lvl5pPr>
    <a:lvl6pPr marL="2286000" algn="l" defTabSz="914400" rtl="0" eaLnBrk="1" latinLnBrk="0" hangingPunct="1">
      <a:defRPr sz="2200" b="1" kern="1200">
        <a:solidFill>
          <a:srgbClr val="999999"/>
        </a:solidFill>
        <a:latin typeface="Arial" pitchFamily="34" charset="0"/>
        <a:ea typeface="ＭＳ Ｐゴシック" pitchFamily="34" charset="-128"/>
        <a:cs typeface="Arial" pitchFamily="34" charset="0"/>
      </a:defRPr>
    </a:lvl6pPr>
    <a:lvl7pPr marL="2743200" algn="l" defTabSz="914400" rtl="0" eaLnBrk="1" latinLnBrk="0" hangingPunct="1">
      <a:defRPr sz="2200" b="1" kern="1200">
        <a:solidFill>
          <a:srgbClr val="999999"/>
        </a:solidFill>
        <a:latin typeface="Arial" pitchFamily="34" charset="0"/>
        <a:ea typeface="ＭＳ Ｐゴシック" pitchFamily="34" charset="-128"/>
        <a:cs typeface="Arial" pitchFamily="34" charset="0"/>
      </a:defRPr>
    </a:lvl7pPr>
    <a:lvl8pPr marL="3200400" algn="l" defTabSz="914400" rtl="0" eaLnBrk="1" latinLnBrk="0" hangingPunct="1">
      <a:defRPr sz="2200" b="1" kern="1200">
        <a:solidFill>
          <a:srgbClr val="999999"/>
        </a:solidFill>
        <a:latin typeface="Arial" pitchFamily="34" charset="0"/>
        <a:ea typeface="ＭＳ Ｐゴシック" pitchFamily="34" charset="-128"/>
        <a:cs typeface="Arial" pitchFamily="34" charset="0"/>
      </a:defRPr>
    </a:lvl8pPr>
    <a:lvl9pPr marL="3657600" algn="l" defTabSz="914400" rtl="0" eaLnBrk="1" latinLnBrk="0" hangingPunct="1">
      <a:defRPr sz="2200" b="1" kern="1200">
        <a:solidFill>
          <a:srgbClr val="999999"/>
        </a:solidFill>
        <a:latin typeface="Arial" pitchFamily="34" charset="0"/>
        <a:ea typeface="ＭＳ Ｐゴシック" pitchFamily="34" charset="-128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FF"/>
    <a:srgbClr val="990000"/>
    <a:srgbClr val="99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754" y="6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defRPr sz="1200" smtClean="0">
                <a:cs typeface="+mn-cs"/>
              </a:defRPr>
            </a:lvl1pPr>
          </a:lstStyle>
          <a:p>
            <a:pPr>
              <a:defRPr/>
            </a:pPr>
            <a:fld id="{C1D22245-6D4A-4A6F-AE0C-5D28261F0D97}" type="datetimeFigureOut">
              <a:rPr lang="en-US"/>
              <a:pPr>
                <a:defRPr/>
              </a:pPr>
              <a:t>12/7/2021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16425"/>
            <a:ext cx="5607050" cy="41830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0" hangingPunct="0">
              <a:defRPr sz="1200" smtClean="0">
                <a:cs typeface="+mn-cs"/>
              </a:defRPr>
            </a:lvl1pPr>
          </a:lstStyle>
          <a:p>
            <a:pPr>
              <a:defRPr/>
            </a:pPr>
            <a:fld id="{9DDD7B17-D11D-4D3E-BD34-42E1ADCCD4B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626496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0" hangingPunct="0">
              <a:defRPr/>
            </a:pPr>
            <a:endParaRPr lang="en-US" altLang="de-DE" smtClean="0">
              <a:cs typeface="+mn-cs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0" hangingPunct="0">
              <a:defRPr/>
            </a:pPr>
            <a:fld id="{C54C353C-5FCE-44C4-A31B-BC72185D39F5}" type="datetime1">
              <a:rPr lang="de-DE" altLang="de-DE" sz="1200" b="0" smtClean="0">
                <a:solidFill>
                  <a:schemeClr val="bg1"/>
                </a:solidFill>
                <a:cs typeface="+mn-cs"/>
              </a:rPr>
              <a:pPr eaLnBrk="0" hangingPunct="0">
                <a:defRPr/>
              </a:pPr>
              <a:t>12.07.2021</a:t>
            </a:fld>
            <a:r>
              <a:rPr lang="de-DE" altLang="de-DE" sz="1200" b="0" smtClean="0">
                <a:solidFill>
                  <a:schemeClr val="bg1"/>
                </a:solidFill>
                <a:cs typeface="+mn-cs"/>
              </a:rPr>
              <a:t>     Seite </a:t>
            </a:r>
            <a:fld id="{C09B6D5E-9704-4D07-8028-D3769A9EEC3A}" type="slidenum">
              <a:rPr lang="de-DE" altLang="de-DE" sz="1200" b="0" smtClean="0">
                <a:solidFill>
                  <a:schemeClr val="bg1"/>
                </a:solidFill>
                <a:cs typeface="+mn-cs"/>
              </a:rPr>
              <a:pPr eaLnBrk="0" hangingPunct="0">
                <a:defRPr/>
              </a:pPr>
              <a:t>‹#›</a:t>
            </a:fld>
            <a:endParaRPr lang="de-DE" altLang="de-DE" sz="1200" b="0" smtClean="0">
              <a:solidFill>
                <a:schemeClr val="bg1"/>
              </a:solidFill>
              <a:cs typeface="+mn-cs"/>
            </a:endParaRPr>
          </a:p>
        </p:txBody>
      </p:sp>
      <p:sp>
        <p:nvSpPr>
          <p:cNvPr id="6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7" name="Picture 16"/>
          <p:cNvPicPr>
            <a:picLocks noChangeAspect="1" noChangeArrowheads="1"/>
          </p:cNvPicPr>
          <p:nvPr/>
        </p:nvPicPr>
        <p:blipFill>
          <a:blip r:embed="rId2" cstate="print">
            <a:lum contrast="-20000"/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" name="Line 18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0" name="Picture 2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3199" name="Rectangle 15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0" y="762000"/>
            <a:ext cx="9144000" cy="685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2400"/>
            </a:lvl1pPr>
          </a:lstStyle>
          <a:p>
            <a:r>
              <a:rPr lang="en-US" dirty="0" smtClean="0"/>
              <a:t>Click to edit Master title style</a:t>
            </a:r>
            <a:endParaRPr lang="de-DE" dirty="0"/>
          </a:p>
        </p:txBody>
      </p:sp>
      <p:sp>
        <p:nvSpPr>
          <p:cNvPr id="93200" name="Rectangle 16"/>
          <p:cNvSpPr>
            <a:spLocks noGrp="1" noChangeArrowheads="1"/>
          </p:cNvSpPr>
          <p:nvPr>
            <p:ph type="subTitle" sz="quarter" idx="1"/>
          </p:nvPr>
        </p:nvSpPr>
        <p:spPr bwMode="auto">
          <a:xfrm>
            <a:off x="533400" y="1676400"/>
            <a:ext cx="8153400" cy="4724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>
              <a:buFont typeface="Wingdings" pitchFamily="2" charset="2"/>
              <a:buNone/>
              <a:defRPr sz="1600"/>
            </a:lvl1pPr>
          </a:lstStyle>
          <a:p>
            <a:r>
              <a:rPr lang="en-US" smtClean="0"/>
              <a:t>Click to edit Master subtitle style</a:t>
            </a:r>
            <a:endParaRPr lang="de-DE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0" hangingPunct="0">
              <a:defRPr/>
            </a:pPr>
            <a:endParaRPr lang="en-US" altLang="de-DE" smtClean="0">
              <a:cs typeface="+mn-cs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0" hangingPunct="0">
              <a:defRPr/>
            </a:pPr>
            <a:fld id="{10DE5E9A-3627-4F2A-BD1B-D70A5640D5CD}" type="datetime1">
              <a:rPr lang="de-DE" altLang="de-DE" sz="1200" b="0" smtClean="0">
                <a:solidFill>
                  <a:schemeClr val="bg1"/>
                </a:solidFill>
                <a:cs typeface="+mn-cs"/>
              </a:rPr>
              <a:pPr eaLnBrk="0" hangingPunct="0">
                <a:defRPr/>
              </a:pPr>
              <a:t>12.07.2021</a:t>
            </a:fld>
            <a:r>
              <a:rPr lang="de-DE" altLang="de-DE" sz="1200" b="0" smtClean="0">
                <a:solidFill>
                  <a:schemeClr val="bg1"/>
                </a:solidFill>
                <a:cs typeface="+mn-cs"/>
              </a:rPr>
              <a:t>     Seite </a:t>
            </a:r>
            <a:fld id="{A469CB31-6DB7-4A01-8139-46458529C600}" type="slidenum">
              <a:rPr lang="de-DE" altLang="de-DE" sz="1200" b="0" smtClean="0">
                <a:solidFill>
                  <a:schemeClr val="bg1"/>
                </a:solidFill>
                <a:cs typeface="+mn-cs"/>
              </a:rPr>
              <a:pPr eaLnBrk="0" hangingPunct="0">
                <a:defRPr/>
              </a:pPr>
              <a:t>‹#›</a:t>
            </a:fld>
            <a:endParaRPr lang="de-DE" altLang="de-DE" sz="1200" b="0" smtClean="0">
              <a:solidFill>
                <a:schemeClr val="bg1"/>
              </a:solidFill>
              <a:cs typeface="+mn-cs"/>
            </a:endParaRPr>
          </a:p>
        </p:txBody>
      </p:sp>
      <p:sp>
        <p:nvSpPr>
          <p:cNvPr id="6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7" name="Picture 15"/>
          <p:cNvPicPr>
            <a:picLocks noChangeAspect="1" noChangeArrowheads="1"/>
          </p:cNvPicPr>
          <p:nvPr/>
        </p:nvPicPr>
        <p:blipFill>
          <a:blip r:embed="rId2" cstate="print">
            <a:lum contrast="-20000"/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0" hangingPunct="0">
              <a:defRPr/>
            </a:pPr>
            <a:endParaRPr lang="en-US" altLang="de-DE" smtClean="0">
              <a:cs typeface="+mn-cs"/>
            </a:endParaRPr>
          </a:p>
        </p:txBody>
      </p:sp>
      <p:sp>
        <p:nvSpPr>
          <p:cNvPr id="9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0" name="Picture 2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27"/>
          <p:cNvSpPr>
            <a:spLocks noChangeArrowheads="1"/>
          </p:cNvSpPr>
          <p:nvPr userDrawn="1"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0" hangingPunct="0">
              <a:defRPr/>
            </a:pPr>
            <a:r>
              <a:rPr lang="en-US" altLang="de-DE" sz="1200" b="0" smtClean="0">
                <a:solidFill>
                  <a:schemeClr val="accent1"/>
                </a:solidFill>
                <a:cs typeface="+mn-cs"/>
              </a:rPr>
              <a:t>Programme Reform of TVET in Viet Nam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2729" y="839415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1800"/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2"/>
          <p:cNvSpPr>
            <a:spLocks noChangeArrowheads="1"/>
          </p:cNvSpPr>
          <p:nvPr userDrawn="1"/>
        </p:nvSpPr>
        <p:spPr bwMode="auto">
          <a:xfrm>
            <a:off x="838200" y="152400"/>
            <a:ext cx="11811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0" hangingPunct="0">
              <a:defRPr/>
            </a:pPr>
            <a:r>
              <a:rPr lang="en-BZ" altLang="de-DE" sz="2800" smtClean="0">
                <a:solidFill>
                  <a:schemeClr val="tx1"/>
                </a:solidFill>
                <a:cs typeface="+mn-cs"/>
              </a:rPr>
              <a:t>GDVT</a:t>
            </a:r>
          </a:p>
        </p:txBody>
      </p:sp>
      <p:pic>
        <p:nvPicPr>
          <p:cNvPr id="3" name="Grafik 7" descr="gizlogo-standard-trans-rgb-72.gif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19288" y="12700"/>
            <a:ext cx="976312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V-G cooper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fld id="{5BB5BA48-C478-4209-AA58-6A5ECA5C1716}" type="datetime1">
              <a:rPr lang="de-DE" sz="1200" smtClean="0">
                <a:solidFill>
                  <a:schemeClr val="bg1"/>
                </a:solidFill>
                <a:cs typeface="+mn-cs"/>
              </a:rPr>
              <a:pPr>
                <a:defRPr/>
              </a:pPr>
              <a:t>12.07.2021</a:t>
            </a:fld>
            <a:r>
              <a:rPr lang="de-DE" sz="1200" smtClean="0">
                <a:solidFill>
                  <a:schemeClr val="bg1"/>
                </a:solidFill>
                <a:cs typeface="+mn-cs"/>
              </a:rPr>
              <a:t>     Seite </a:t>
            </a:r>
            <a:fld id="{4DEA8604-57D3-412E-95F4-0E155D0DE3CB}" type="slidenum">
              <a:rPr lang="de-DE" sz="1200" smtClean="0">
                <a:solidFill>
                  <a:schemeClr val="bg1"/>
                </a:solidFill>
                <a:cs typeface="+mn-cs"/>
              </a:rPr>
              <a:pPr>
                <a:defRPr/>
              </a:pPr>
              <a:t>‹#›</a:t>
            </a:fld>
            <a:endParaRPr lang="de-DE" sz="1200" smtClean="0">
              <a:solidFill>
                <a:schemeClr val="bg1"/>
              </a:solidFill>
              <a:cs typeface="+mn-cs"/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en-US" sz="2400">
              <a:latin typeface="Times" pitchFamily="18" charset="0"/>
            </a:endParaRPr>
          </a:p>
        </p:txBody>
      </p:sp>
      <p:sp>
        <p:nvSpPr>
          <p:cNvPr id="5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2" cstate="print">
            <a:lum contrast="-20000"/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en-US" sz="2400">
              <a:latin typeface="Times" pitchFamily="18" charset="0"/>
            </a:endParaRPr>
          </a:p>
        </p:txBody>
      </p:sp>
      <p:sp>
        <p:nvSpPr>
          <p:cNvPr id="9" name="Line 10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0" name="Picture 11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13"/>
          <p:cNvSpPr>
            <a:spLocks noChangeArrowheads="1"/>
          </p:cNvSpPr>
          <p:nvPr userDrawn="1"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 sz="120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66C265-F2F4-4E13-B46C-BDA2B13E7676}" type="datetimeFigureOut">
              <a:rPr lang="de-DE" altLang="de-DE"/>
              <a:pPr>
                <a:defRPr/>
              </a:pPr>
              <a:t>12.07.2021</a:t>
            </a:fld>
            <a:endParaRPr lang="de-DE" alt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31064D-2032-4FC7-BA0A-36F8E7EB0162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ED9D00-4741-4F0D-A10F-3E5C4DE11DCE}" type="datetimeFigureOut">
              <a:rPr lang="de-DE" altLang="de-DE"/>
              <a:pPr>
                <a:defRPr/>
              </a:pPr>
              <a:t>12.07.2021</a:t>
            </a:fld>
            <a:endParaRPr lang="de-DE" alt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B714AF-CC4B-473D-94F3-0794C68A2187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A7A589-B5B6-4D6E-BFDE-DD164BF79E76}" type="datetimeFigureOut">
              <a:rPr lang="de-DE" altLang="de-DE"/>
              <a:pPr>
                <a:defRPr/>
              </a:pPr>
              <a:t>12.07.2021</a:t>
            </a:fld>
            <a:endParaRPr lang="de-DE" alt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911E83-011F-43E5-8EE7-834E967B8E44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9B2894-66E7-44F1-BAB7-5EF67692E550}" type="datetimeFigureOut">
              <a:rPr lang="de-DE" altLang="de-DE"/>
              <a:pPr>
                <a:defRPr/>
              </a:pPr>
              <a:t>12.07.2021</a:t>
            </a:fld>
            <a:endParaRPr lang="de-DE" alt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95A54-0BE2-4C80-A7F5-797250F2A18F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D1E7B7-A1DF-4F76-9DEA-DAB524A77C9F}" type="datetimeFigureOut">
              <a:rPr lang="de-DE" altLang="de-DE"/>
              <a:pPr>
                <a:defRPr/>
              </a:pPr>
              <a:t>12.07.2021</a:t>
            </a:fld>
            <a:endParaRPr lang="de-DE" altLang="de-DE"/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8A6BB4-C035-45F7-BC02-12F315E6173E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8EF3CC-FB23-4E2B-97A3-F581C02BCA5B}" type="datetimeFigureOut">
              <a:rPr lang="de-DE" altLang="de-DE"/>
              <a:pPr>
                <a:defRPr/>
              </a:pPr>
              <a:t>12.07.2021</a:t>
            </a:fld>
            <a:endParaRPr lang="de-DE" altLang="de-DE"/>
          </a:p>
        </p:txBody>
      </p:sp>
      <p:sp>
        <p:nvSpPr>
          <p:cNvPr id="4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5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077974-CB6C-4F04-B471-56D47CAC3FD8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1D0FB3-A074-4DEC-BF80-371073C6BD61}" type="datetimeFigureOut">
              <a:rPr lang="de-DE" altLang="de-DE"/>
              <a:pPr>
                <a:defRPr/>
              </a:pPr>
              <a:t>12.07.2021</a:t>
            </a:fld>
            <a:endParaRPr lang="de-DE" altLang="de-DE"/>
          </a:p>
        </p:txBody>
      </p:sp>
      <p:sp>
        <p:nvSpPr>
          <p:cNvPr id="3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4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602332-91F8-43C0-BFD5-F3A0244F096A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14767C-EE05-4FE2-956F-D58202D03255}" type="datetimeFigureOut">
              <a:rPr lang="de-DE" altLang="de-DE"/>
              <a:pPr>
                <a:defRPr/>
              </a:pPr>
              <a:t>12.07.2021</a:t>
            </a:fld>
            <a:endParaRPr lang="de-DE" alt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9CCA53-F7A9-4630-842E-35E77089C86A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698FFE-6F43-4010-855F-B28C6BD7C2E8}" type="datetimeFigureOut">
              <a:rPr lang="de-DE" altLang="de-DE"/>
              <a:pPr>
                <a:defRPr/>
              </a:pPr>
              <a:t>12.07.2021</a:t>
            </a:fld>
            <a:endParaRPr lang="de-DE" alt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3B4096-7AAB-48CA-B21B-47A5E4DA613D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AA7DBC-11B1-46C6-95F5-9870C0E0DB0C}" type="datetimeFigureOut">
              <a:rPr lang="de-DE" altLang="de-DE"/>
              <a:pPr>
                <a:defRPr/>
              </a:pPr>
              <a:t>12.07.2021</a:t>
            </a:fld>
            <a:endParaRPr lang="de-DE" alt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72057C-9875-4F72-8079-FBDF6159D399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25389D-C6E3-49D8-AEAE-413746D273AF}" type="datetimeFigureOut">
              <a:rPr lang="de-DE" altLang="de-DE"/>
              <a:pPr>
                <a:defRPr/>
              </a:pPr>
              <a:t>12.07.2021</a:t>
            </a:fld>
            <a:endParaRPr lang="de-DE" alt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405F1D-9F60-44AD-AEAC-7656EA79A71C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0" hangingPunct="0">
              <a:defRPr/>
            </a:pPr>
            <a:endParaRPr lang="en-US" altLang="de-DE" smtClean="0">
              <a:cs typeface="+mn-cs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0" hangingPunct="0">
              <a:defRPr/>
            </a:pPr>
            <a:fld id="{C54C353C-5FCE-44C4-A31B-BC72185D39F5}" type="datetime1">
              <a:rPr lang="de-DE" altLang="de-DE" sz="1200" b="0" smtClean="0">
                <a:solidFill>
                  <a:schemeClr val="bg1"/>
                </a:solidFill>
                <a:cs typeface="+mn-cs"/>
              </a:rPr>
              <a:pPr eaLnBrk="0" hangingPunct="0">
                <a:defRPr/>
              </a:pPr>
              <a:t>12.07.2021</a:t>
            </a:fld>
            <a:r>
              <a:rPr lang="de-DE" altLang="de-DE" sz="1200" b="0" smtClean="0">
                <a:solidFill>
                  <a:schemeClr val="bg1"/>
                </a:solidFill>
                <a:cs typeface="+mn-cs"/>
              </a:rPr>
              <a:t>     Seite </a:t>
            </a:r>
            <a:fld id="{F2D7F9BB-F95B-4618-BD88-2028BF4C4775}" type="slidenum">
              <a:rPr lang="de-DE" altLang="de-DE" sz="1200" b="0" smtClean="0">
                <a:solidFill>
                  <a:schemeClr val="bg1"/>
                </a:solidFill>
                <a:cs typeface="+mn-cs"/>
              </a:rPr>
              <a:pPr eaLnBrk="0" hangingPunct="0">
                <a:defRPr/>
              </a:pPr>
              <a:t>‹#›</a:t>
            </a:fld>
            <a:endParaRPr lang="de-DE" altLang="de-DE" sz="1200" b="0" smtClean="0">
              <a:solidFill>
                <a:schemeClr val="bg1"/>
              </a:solidFill>
              <a:cs typeface="+mn-cs"/>
            </a:endParaRPr>
          </a:p>
        </p:txBody>
      </p:sp>
      <p:sp>
        <p:nvSpPr>
          <p:cNvPr id="6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7" name="Picture 16"/>
          <p:cNvPicPr>
            <a:picLocks noChangeAspect="1" noChangeArrowheads="1"/>
          </p:cNvPicPr>
          <p:nvPr/>
        </p:nvPicPr>
        <p:blipFill>
          <a:blip r:embed="rId2" cstate="print">
            <a:lum contrast="-20000"/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" name="Line 18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0" name="Picture 2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3199" name="Rectangle 15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0" y="762000"/>
            <a:ext cx="9144000" cy="685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2400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93200" name="Rectangle 16"/>
          <p:cNvSpPr>
            <a:spLocks noGrp="1" noChangeArrowheads="1"/>
          </p:cNvSpPr>
          <p:nvPr>
            <p:ph type="subTitle" sz="quarter" idx="1"/>
          </p:nvPr>
        </p:nvSpPr>
        <p:spPr bwMode="auto">
          <a:xfrm>
            <a:off x="533400" y="1676400"/>
            <a:ext cx="8153400" cy="4724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>
              <a:buFont typeface="Wingdings" pitchFamily="2" charset="2"/>
              <a:buNone/>
              <a:defRPr sz="1600"/>
            </a:lvl1pPr>
          </a:lstStyle>
          <a:p>
            <a:r>
              <a:rPr lang="en-US" smtClean="0"/>
              <a:t>Click to edit Master subtitle style</a:t>
            </a:r>
            <a:endParaRPr lang="de-DE"/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0" hangingPunct="0">
              <a:defRPr/>
            </a:pPr>
            <a:endParaRPr lang="en-US" altLang="de-DE" smtClean="0">
              <a:cs typeface="+mn-cs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0" hangingPunct="0">
              <a:defRPr/>
            </a:pPr>
            <a:fld id="{10DE5E9A-3627-4F2A-BD1B-D70A5640D5CD}" type="datetime1">
              <a:rPr lang="de-DE" altLang="de-DE" sz="1200" b="0" smtClean="0">
                <a:solidFill>
                  <a:schemeClr val="bg1"/>
                </a:solidFill>
                <a:cs typeface="+mn-cs"/>
              </a:rPr>
              <a:pPr eaLnBrk="0" hangingPunct="0">
                <a:defRPr/>
              </a:pPr>
              <a:t>12.07.2021</a:t>
            </a:fld>
            <a:r>
              <a:rPr lang="de-DE" altLang="de-DE" sz="1200" b="0" smtClean="0">
                <a:solidFill>
                  <a:schemeClr val="bg1"/>
                </a:solidFill>
                <a:cs typeface="+mn-cs"/>
              </a:rPr>
              <a:t>     Seite </a:t>
            </a:r>
            <a:fld id="{2C899687-BFA9-4162-BD34-CC691BDA5C45}" type="slidenum">
              <a:rPr lang="de-DE" altLang="de-DE" sz="1200" b="0" smtClean="0">
                <a:solidFill>
                  <a:schemeClr val="bg1"/>
                </a:solidFill>
                <a:cs typeface="+mn-cs"/>
              </a:rPr>
              <a:pPr eaLnBrk="0" hangingPunct="0">
                <a:defRPr/>
              </a:pPr>
              <a:t>‹#›</a:t>
            </a:fld>
            <a:endParaRPr lang="de-DE" altLang="de-DE" sz="1200" b="0" smtClean="0">
              <a:solidFill>
                <a:schemeClr val="bg1"/>
              </a:solidFill>
              <a:cs typeface="+mn-cs"/>
            </a:endParaRPr>
          </a:p>
        </p:txBody>
      </p:sp>
      <p:sp>
        <p:nvSpPr>
          <p:cNvPr id="6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7" name="Picture 15"/>
          <p:cNvPicPr>
            <a:picLocks noChangeAspect="1" noChangeArrowheads="1"/>
          </p:cNvPicPr>
          <p:nvPr/>
        </p:nvPicPr>
        <p:blipFill>
          <a:blip r:embed="rId2" cstate="print">
            <a:lum contrast="-20000"/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0" hangingPunct="0">
              <a:defRPr/>
            </a:pPr>
            <a:endParaRPr lang="en-US" altLang="de-DE" smtClean="0">
              <a:cs typeface="+mn-cs"/>
            </a:endParaRPr>
          </a:p>
        </p:txBody>
      </p:sp>
      <p:sp>
        <p:nvSpPr>
          <p:cNvPr id="9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0" name="Picture 2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27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0" hangingPunct="0">
              <a:defRPr/>
            </a:pPr>
            <a:r>
              <a:rPr lang="en-US" altLang="de-DE" sz="1200" b="0" smtClean="0">
                <a:solidFill>
                  <a:schemeClr val="accent1"/>
                </a:solidFill>
                <a:cs typeface="+mn-cs"/>
              </a:rPr>
              <a:t>Programme Reform of TVET in Viet Nam</a:t>
            </a:r>
          </a:p>
        </p:txBody>
      </p:sp>
      <p:sp>
        <p:nvSpPr>
          <p:cNvPr id="12" name="Rectangle 27"/>
          <p:cNvSpPr>
            <a:spLocks noChangeArrowheads="1"/>
          </p:cNvSpPr>
          <p:nvPr userDrawn="1"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0" hangingPunct="0">
              <a:defRPr/>
            </a:pPr>
            <a:r>
              <a:rPr lang="en-US" altLang="de-DE" sz="1200" b="0" smtClean="0">
                <a:solidFill>
                  <a:schemeClr val="accent1"/>
                </a:solidFill>
                <a:cs typeface="+mn-cs"/>
              </a:rPr>
              <a:t>Programme Reform of TVET in Viet Nam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2729" y="83941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2"/>
          <p:cNvSpPr>
            <a:spLocks noChangeArrowheads="1"/>
          </p:cNvSpPr>
          <p:nvPr/>
        </p:nvSpPr>
        <p:spPr bwMode="auto">
          <a:xfrm>
            <a:off x="838200" y="152400"/>
            <a:ext cx="11811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0" hangingPunct="0">
              <a:defRPr/>
            </a:pPr>
            <a:r>
              <a:rPr lang="en-BZ" altLang="de-DE" sz="2800" smtClean="0">
                <a:solidFill>
                  <a:schemeClr val="tx1"/>
                </a:solidFill>
                <a:cs typeface="+mn-cs"/>
              </a:rPr>
              <a:t>GDVT</a:t>
            </a:r>
          </a:p>
        </p:txBody>
      </p:sp>
      <p:pic>
        <p:nvPicPr>
          <p:cNvPr id="3" name="Grafik 7" descr="gizlogo-standard-trans-rgb-72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19288" y="12700"/>
            <a:ext cx="976312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hteck 12"/>
          <p:cNvSpPr>
            <a:spLocks noChangeArrowheads="1"/>
          </p:cNvSpPr>
          <p:nvPr userDrawn="1"/>
        </p:nvSpPr>
        <p:spPr bwMode="auto">
          <a:xfrm>
            <a:off x="838200" y="152400"/>
            <a:ext cx="11811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0" hangingPunct="0">
              <a:defRPr/>
            </a:pPr>
            <a:r>
              <a:rPr lang="en-BZ" altLang="de-DE" sz="2800" smtClean="0">
                <a:solidFill>
                  <a:schemeClr val="tx1"/>
                </a:solidFill>
                <a:cs typeface="+mn-cs"/>
              </a:rPr>
              <a:t>GDVT</a:t>
            </a:r>
          </a:p>
        </p:txBody>
      </p:sp>
      <p:pic>
        <p:nvPicPr>
          <p:cNvPr id="5" name="Grafik 7" descr="gizlogo-standard-trans-rgb-72.gif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19288" y="12700"/>
            <a:ext cx="976312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F789D4-9A28-4E5D-B4F8-4825FBFDE1D2}" type="datetimeFigureOut">
              <a:rPr lang="de-DE" altLang="de-DE"/>
              <a:pPr>
                <a:defRPr/>
              </a:pPr>
              <a:t>12.07.2021</a:t>
            </a:fld>
            <a:endParaRPr lang="de-DE" alt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723902-5CE2-4D9C-B5D8-0B16ED6D2A7B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0A9252-3BCD-4C66-8446-DC62B2C9C95C}" type="datetimeFigureOut">
              <a:rPr lang="de-DE" altLang="de-DE"/>
              <a:pPr>
                <a:defRPr/>
              </a:pPr>
              <a:t>12.07.2021</a:t>
            </a:fld>
            <a:endParaRPr lang="de-DE" alt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82D5FB-137D-4E84-9A82-CEB44F61DD3F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9E354B-6581-4596-B40E-FDF3A5BFDDAF}" type="datetimeFigureOut">
              <a:rPr lang="de-DE" altLang="de-DE"/>
              <a:pPr>
                <a:defRPr/>
              </a:pPr>
              <a:t>12.07.2021</a:t>
            </a:fld>
            <a:endParaRPr lang="de-DE" alt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E627A7-9998-4E32-80A2-FD5484FD0941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5D7681-3685-449A-B362-CC1C60458C78}" type="datetimeFigureOut">
              <a:rPr lang="de-DE" altLang="de-DE"/>
              <a:pPr>
                <a:defRPr/>
              </a:pPr>
              <a:t>12.07.2021</a:t>
            </a:fld>
            <a:endParaRPr lang="de-DE" alt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FA4170-A713-4EAB-9050-1690D39EFA05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A3E648-50B3-46E8-9027-F3591D40642C}" type="datetimeFigureOut">
              <a:rPr lang="de-DE" altLang="de-DE"/>
              <a:pPr>
                <a:defRPr/>
              </a:pPr>
              <a:t>12.07.2021</a:t>
            </a:fld>
            <a:endParaRPr lang="de-DE" altLang="de-DE"/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D7FAB-4739-471C-A9BA-308B5A80A40D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AFCE3-11DD-4B38-886A-E0134783A3D5}" type="datetimeFigureOut">
              <a:rPr lang="de-DE" altLang="de-DE"/>
              <a:pPr>
                <a:defRPr/>
              </a:pPr>
              <a:t>12.07.2021</a:t>
            </a:fld>
            <a:endParaRPr lang="de-DE" altLang="de-DE"/>
          </a:p>
        </p:txBody>
      </p:sp>
      <p:sp>
        <p:nvSpPr>
          <p:cNvPr id="4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5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BF778-0791-48A5-BAA3-2E4DE4450BAB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ABAA5-DBA7-4A29-A3CC-3745E5718743}" type="datetimeFigureOut">
              <a:rPr lang="de-DE" altLang="de-DE"/>
              <a:pPr>
                <a:defRPr/>
              </a:pPr>
              <a:t>12.07.2021</a:t>
            </a:fld>
            <a:endParaRPr lang="de-DE" altLang="de-DE"/>
          </a:p>
        </p:txBody>
      </p:sp>
      <p:sp>
        <p:nvSpPr>
          <p:cNvPr id="3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4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3A9A19-6F47-45C4-B5B2-EBB1F7279331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5D3063-CC12-4F78-BFC7-B94590DFF19C}" type="datetimeFigureOut">
              <a:rPr lang="de-DE" altLang="de-DE"/>
              <a:pPr>
                <a:defRPr/>
              </a:pPr>
              <a:t>12.07.2021</a:t>
            </a:fld>
            <a:endParaRPr lang="de-DE" alt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AD1C6-F191-4849-8CC8-955B8D20064E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89638A-01F6-4BBC-B918-08AA28509367}" type="datetimeFigureOut">
              <a:rPr lang="de-DE" altLang="de-DE"/>
              <a:pPr>
                <a:defRPr/>
              </a:pPr>
              <a:t>12.07.2021</a:t>
            </a:fld>
            <a:endParaRPr lang="de-DE" alt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C77F74-9EB7-464A-A12E-00D692A06281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6685AA-3F1F-4D01-8444-6C56D6F28512}" type="datetimeFigureOut">
              <a:rPr lang="de-DE" altLang="de-DE"/>
              <a:pPr>
                <a:defRPr/>
              </a:pPr>
              <a:t>12.07.2021</a:t>
            </a:fld>
            <a:endParaRPr lang="de-DE" alt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4D14A8-FCCC-41C0-8EB9-87EDB1588317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D11A4F-B128-4318-8756-FF80FB9EA027}" type="datetimeFigureOut">
              <a:rPr lang="de-DE" altLang="de-DE"/>
              <a:pPr>
                <a:defRPr/>
              </a:pPr>
              <a:t>12.07.2021</a:t>
            </a:fld>
            <a:endParaRPr lang="de-DE" alt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6DAD3F-CAD6-4881-BDAB-1641E340270C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3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3" Type="http://schemas.openxmlformats.org/officeDocument/2006/relationships/slideLayout" Target="../slideLayouts/slideLayout35.xml"/><Relationship Id="rId7" Type="http://schemas.openxmlformats.org/officeDocument/2006/relationships/slideLayout" Target="../slideLayouts/slideLayout39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slideLayout" Target="../slideLayouts/slideLayout43.xml"/><Relationship Id="rId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42.xml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0" hangingPunct="0">
              <a:defRPr/>
            </a:pPr>
            <a:endParaRPr lang="en-US" altLang="de-DE" smtClean="0">
              <a:cs typeface="+mn-cs"/>
            </a:endParaRPr>
          </a:p>
        </p:txBody>
      </p:sp>
      <p:sp>
        <p:nvSpPr>
          <p:cNvPr id="75779" name="Text Box 3"/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0" hangingPunct="0">
              <a:defRPr/>
            </a:pPr>
            <a:fld id="{2FB788EB-D9D8-4DE0-861D-F81DA9EBD1DF}" type="datetime1">
              <a:rPr lang="de-DE" altLang="de-DE" sz="1200" b="0" smtClean="0">
                <a:solidFill>
                  <a:schemeClr val="bg1"/>
                </a:solidFill>
                <a:cs typeface="+mn-cs"/>
              </a:rPr>
              <a:pPr eaLnBrk="0" hangingPunct="0">
                <a:defRPr/>
              </a:pPr>
              <a:t>12.07.2021</a:t>
            </a:fld>
            <a:r>
              <a:rPr lang="de-DE" altLang="de-DE" sz="1200" b="0" smtClean="0">
                <a:solidFill>
                  <a:schemeClr val="bg1"/>
                </a:solidFill>
                <a:cs typeface="+mn-cs"/>
              </a:rPr>
              <a:t>     Seite </a:t>
            </a:r>
            <a:fld id="{C3C24919-DDB8-432E-90D8-9A2E8FCCB20D}" type="slidenum">
              <a:rPr lang="de-DE" altLang="de-DE" sz="1200" b="0" smtClean="0">
                <a:solidFill>
                  <a:schemeClr val="bg1"/>
                </a:solidFill>
                <a:cs typeface="+mn-cs"/>
              </a:rPr>
              <a:pPr eaLnBrk="0" hangingPunct="0">
                <a:defRPr/>
              </a:pPr>
              <a:t>‹#›</a:t>
            </a:fld>
            <a:endParaRPr lang="de-DE" altLang="de-DE" sz="1200" b="0" smtClean="0">
              <a:solidFill>
                <a:schemeClr val="bg1"/>
              </a:solidFill>
              <a:cs typeface="+mn-cs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 eaLnBrk="0" hangingPunct="0">
              <a:defRPr/>
            </a:pPr>
            <a:endParaRPr lang="en-US" altLang="de-DE" sz="2400" b="0" smtClean="0">
              <a:solidFill>
                <a:schemeClr val="tx1"/>
              </a:solidFill>
              <a:latin typeface="Times" charset="0"/>
              <a:cs typeface="+mn-cs"/>
            </a:endParaRPr>
          </a:p>
        </p:txBody>
      </p:sp>
      <p:sp>
        <p:nvSpPr>
          <p:cNvPr id="1029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030" name="Picture 7"/>
          <p:cNvPicPr>
            <a:picLocks noChangeAspect="1" noChangeArrowheads="1"/>
          </p:cNvPicPr>
          <p:nvPr/>
        </p:nvPicPr>
        <p:blipFill>
          <a:blip r:embed="rId13" cstate="print">
            <a:lum contrast="-20000"/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0" hangingPunct="0">
              <a:defRPr/>
            </a:pPr>
            <a:endParaRPr lang="en-US" altLang="de-DE" smtClean="0">
              <a:cs typeface="+mn-cs"/>
            </a:endParaRPr>
          </a:p>
        </p:txBody>
      </p:sp>
      <p:sp>
        <p:nvSpPr>
          <p:cNvPr id="1032" name="Rectangle 11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 eaLnBrk="0" hangingPunct="0">
              <a:defRPr/>
            </a:pPr>
            <a:endParaRPr lang="en-US" altLang="de-DE" sz="2400" b="0" smtClean="0">
              <a:solidFill>
                <a:schemeClr val="tx1"/>
              </a:solidFill>
              <a:latin typeface="Times" charset="0"/>
              <a:cs typeface="+mn-cs"/>
            </a:endParaRPr>
          </a:p>
        </p:txBody>
      </p:sp>
      <p:sp>
        <p:nvSpPr>
          <p:cNvPr id="1033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034" name="Picture 23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5" name="Rectangle 27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0" hangingPunct="0">
              <a:defRPr/>
            </a:pPr>
            <a:r>
              <a:rPr lang="en-US" altLang="de-DE" sz="1200" b="0" dirty="0" err="1" smtClean="0">
                <a:solidFill>
                  <a:schemeClr val="accent1"/>
                </a:solidFill>
                <a:cs typeface="+mn-cs"/>
              </a:rPr>
              <a:t>Programm</a:t>
            </a:r>
            <a:r>
              <a:rPr lang="en-US" altLang="de-DE" sz="1200" b="0" dirty="0" smtClean="0">
                <a:solidFill>
                  <a:schemeClr val="accent1"/>
                </a:solidFill>
                <a:cs typeface="+mn-cs"/>
              </a:rPr>
              <a:t> Reform of TVET in Viet Nam</a:t>
            </a:r>
          </a:p>
        </p:txBody>
      </p:sp>
      <p:pic>
        <p:nvPicPr>
          <p:cNvPr id="1036" name="Picture 1"/>
          <p:cNvPicPr>
            <a:picLocks noChangeAspect="1"/>
          </p:cNvPicPr>
          <p:nvPr/>
        </p:nvPicPr>
        <p:blipFill>
          <a:blip r:embed="rId15" cstate="print"/>
          <a:srcRect l="5550" t="10625"/>
          <a:stretch>
            <a:fillRect/>
          </a:stretch>
        </p:blipFill>
        <p:spPr bwMode="auto">
          <a:xfrm>
            <a:off x="0" y="12700"/>
            <a:ext cx="3382963" cy="69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5631" r:id="rId1"/>
    <p:sldLayoutId id="2147485632" r:id="rId2"/>
    <p:sldLayoutId id="2147485595" r:id="rId3"/>
    <p:sldLayoutId id="2147485596" r:id="rId4"/>
    <p:sldLayoutId id="2147485597" r:id="rId5"/>
    <p:sldLayoutId id="2147485598" r:id="rId6"/>
    <p:sldLayoutId id="2147485633" r:id="rId7"/>
    <p:sldLayoutId id="2147485599" r:id="rId8"/>
    <p:sldLayoutId id="2147485600" r:id="rId9"/>
    <p:sldLayoutId id="2147485601" r:id="rId10"/>
    <p:sldLayoutId id="2147485634" r:id="rId11"/>
  </p:sldLayoutIdLst>
  <p:transition/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2200" b="1">
          <a:solidFill>
            <a:srgbClr val="999999"/>
          </a:solidFill>
          <a:latin typeface="+mj-lt"/>
          <a:ea typeface="ＭＳ Ｐゴシック" charset="0"/>
          <a:cs typeface="ＭＳ Ｐゴシック" charset="0"/>
        </a:defRPr>
      </a:lvl1pPr>
      <a:lvl2pPr algn="l" rtl="0" fontAlgn="base">
        <a:spcBef>
          <a:spcPct val="0"/>
        </a:spcBef>
        <a:spcAft>
          <a:spcPct val="0"/>
        </a:spcAft>
        <a:defRPr sz="2200" b="1">
          <a:solidFill>
            <a:srgbClr val="999999"/>
          </a:solidFill>
          <a:latin typeface="Arial" pitchFamily="34" charset="0"/>
          <a:ea typeface="ＭＳ Ｐゴシック" charset="0"/>
          <a:cs typeface="ＭＳ Ｐゴシック" charset="0"/>
        </a:defRPr>
      </a:lvl2pPr>
      <a:lvl3pPr algn="l" rtl="0" fontAlgn="base">
        <a:spcBef>
          <a:spcPct val="0"/>
        </a:spcBef>
        <a:spcAft>
          <a:spcPct val="0"/>
        </a:spcAft>
        <a:defRPr sz="2200" b="1">
          <a:solidFill>
            <a:srgbClr val="999999"/>
          </a:solidFill>
          <a:latin typeface="Arial" pitchFamily="34" charset="0"/>
          <a:ea typeface="ＭＳ Ｐゴシック" charset="0"/>
          <a:cs typeface="ＭＳ Ｐゴシック" charset="0"/>
        </a:defRPr>
      </a:lvl3pPr>
      <a:lvl4pPr algn="l" rtl="0" fontAlgn="base">
        <a:spcBef>
          <a:spcPct val="0"/>
        </a:spcBef>
        <a:spcAft>
          <a:spcPct val="0"/>
        </a:spcAft>
        <a:defRPr sz="2200" b="1">
          <a:solidFill>
            <a:srgbClr val="999999"/>
          </a:solidFill>
          <a:latin typeface="Arial" pitchFamily="34" charset="0"/>
          <a:ea typeface="ＭＳ Ｐゴシック" charset="0"/>
          <a:cs typeface="ＭＳ Ｐゴシック" charset="0"/>
        </a:defRPr>
      </a:lvl4pPr>
      <a:lvl5pPr algn="l" rtl="0" fontAlgn="base">
        <a:spcBef>
          <a:spcPct val="0"/>
        </a:spcBef>
        <a:spcAft>
          <a:spcPct val="0"/>
        </a:spcAft>
        <a:defRPr sz="2200" b="1">
          <a:solidFill>
            <a:srgbClr val="999999"/>
          </a:solidFill>
          <a:latin typeface="Arial" pitchFamily="34" charset="0"/>
          <a:ea typeface="ＭＳ Ｐゴシック" charset="0"/>
          <a:cs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200" b="1">
          <a:solidFill>
            <a:srgbClr val="999999"/>
          </a:solidFill>
          <a:latin typeface="Arial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200" b="1">
          <a:solidFill>
            <a:srgbClr val="999999"/>
          </a:solidFill>
          <a:latin typeface="Arial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200" b="1">
          <a:solidFill>
            <a:srgbClr val="999999"/>
          </a:solidFill>
          <a:latin typeface="Arial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200" b="1">
          <a:solidFill>
            <a:srgbClr val="999999"/>
          </a:solidFill>
          <a:latin typeface="Arial" pitchFamily="34" charset="0"/>
        </a:defRPr>
      </a:lvl9pPr>
    </p:titleStyle>
    <p:bodyStyle>
      <a:lvl1pPr marL="190500" indent="-1905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14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571500" indent="-190500" algn="l" rtl="0" fontAlgn="base"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§"/>
        <a:defRPr sz="1400">
          <a:solidFill>
            <a:schemeClr val="tx1"/>
          </a:solidFill>
          <a:latin typeface="+mn-lt"/>
          <a:ea typeface="ＭＳ Ｐゴシック" charset="0"/>
        </a:defRPr>
      </a:lvl2pPr>
      <a:lvl3pPr marL="952500" indent="-190500" algn="l" rtl="0" fontAlgn="base">
        <a:spcBef>
          <a:spcPct val="20000"/>
        </a:spcBef>
        <a:spcAft>
          <a:spcPct val="0"/>
        </a:spcAft>
        <a:buSzPct val="130000"/>
        <a:buFont typeface="Times CE"/>
        <a:buChar char="»"/>
        <a:defRPr sz="1400">
          <a:solidFill>
            <a:schemeClr val="tx1"/>
          </a:solidFill>
          <a:latin typeface="+mn-lt"/>
          <a:ea typeface="ＭＳ Ｐゴシック" charset="0"/>
        </a:defRPr>
      </a:lvl3pPr>
      <a:lvl4pPr marL="1333500" indent="-190500" algn="l" rtl="0" fontAlgn="base">
        <a:spcBef>
          <a:spcPct val="20000"/>
        </a:spcBef>
        <a:spcAft>
          <a:spcPct val="0"/>
        </a:spcAft>
        <a:buSzPct val="130000"/>
        <a:buFont typeface="Times CE"/>
        <a:buChar char="»"/>
        <a:defRPr sz="1400">
          <a:solidFill>
            <a:schemeClr val="tx1"/>
          </a:solidFill>
          <a:latin typeface="+mn-lt"/>
          <a:ea typeface="ＭＳ Ｐゴシック" charset="0"/>
        </a:defRPr>
      </a:lvl4pPr>
      <a:lvl5pPr marL="2235200" indent="-304800" algn="l" rtl="0" fontAlgn="base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  <a:ea typeface="ＭＳ Ｐゴシック" charset="0"/>
        </a:defRPr>
      </a:lvl5pPr>
      <a:lvl6pPr marL="2692400" indent="-304800" algn="l" rtl="0" eaLnBrk="1" fontAlgn="base" hangingPunct="1">
        <a:spcBef>
          <a:spcPct val="20000"/>
        </a:spcBef>
        <a:spcAft>
          <a:spcPct val="0"/>
        </a:spcAft>
        <a:defRPr sz="1200">
          <a:solidFill>
            <a:schemeClr val="tx1"/>
          </a:solidFill>
          <a:latin typeface="+mn-lt"/>
        </a:defRPr>
      </a:lvl6pPr>
      <a:lvl7pPr marL="3149600" indent="-304800" algn="l" rtl="0" eaLnBrk="1" fontAlgn="base" hangingPunct="1">
        <a:spcBef>
          <a:spcPct val="20000"/>
        </a:spcBef>
        <a:spcAft>
          <a:spcPct val="0"/>
        </a:spcAft>
        <a:defRPr sz="1200">
          <a:solidFill>
            <a:schemeClr val="tx1"/>
          </a:solidFill>
          <a:latin typeface="+mn-lt"/>
        </a:defRPr>
      </a:lvl7pPr>
      <a:lvl8pPr marL="3606800" indent="-304800" algn="l" rtl="0" eaLnBrk="1" fontAlgn="base" hangingPunct="1">
        <a:spcBef>
          <a:spcPct val="20000"/>
        </a:spcBef>
        <a:spcAft>
          <a:spcPct val="0"/>
        </a:spcAft>
        <a:defRPr sz="1200">
          <a:solidFill>
            <a:schemeClr val="tx1"/>
          </a:solidFill>
          <a:latin typeface="+mn-lt"/>
        </a:defRPr>
      </a:lvl8pPr>
      <a:lvl9pPr marL="4064000" indent="-304800" algn="l" rtl="0" eaLnBrk="1" fontAlgn="base" hangingPunct="1">
        <a:spcBef>
          <a:spcPct val="20000"/>
        </a:spcBef>
        <a:spcAft>
          <a:spcPct val="0"/>
        </a:spcAft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elplatzhalt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Titelmasterformat durch Klicken bearbeiten</a:t>
            </a:r>
          </a:p>
        </p:txBody>
      </p:sp>
      <p:sp>
        <p:nvSpPr>
          <p:cNvPr id="2051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Textmasterformat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  <a:p>
            <a:pPr lvl="4"/>
            <a:r>
              <a:rPr lang="de-DE" altLang="de-DE" smtClean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solidFill>
                  <a:srgbClr val="898989"/>
                </a:solidFill>
                <a:cs typeface="+mn-cs"/>
              </a:defRPr>
            </a:lvl1pPr>
          </a:lstStyle>
          <a:p>
            <a:pPr>
              <a:defRPr/>
            </a:pPr>
            <a:fld id="{9448ED1F-1A8E-49E5-A791-003838A2939B}" type="datetimeFigureOut">
              <a:rPr lang="de-DE" altLang="de-DE"/>
              <a:pPr>
                <a:defRPr/>
              </a:pPr>
              <a:t>12.07.2021</a:t>
            </a:fld>
            <a:endParaRPr lang="de-DE" alt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0" hangingPunct="0">
              <a:defRPr sz="1200">
                <a:solidFill>
                  <a:srgbClr val="898989"/>
                </a:solidFill>
                <a:cs typeface="+mn-cs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solidFill>
                  <a:srgbClr val="898989"/>
                </a:solidFill>
                <a:cs typeface="+mn-cs"/>
              </a:defRPr>
            </a:lvl1pPr>
          </a:lstStyle>
          <a:p>
            <a:pPr>
              <a:defRPr/>
            </a:pPr>
            <a:fld id="{5F8B021E-EAC0-46F4-9321-18B4420A07E1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602" r:id="rId1"/>
    <p:sldLayoutId id="2147485603" r:id="rId2"/>
    <p:sldLayoutId id="2147485604" r:id="rId3"/>
    <p:sldLayoutId id="2147485605" r:id="rId4"/>
    <p:sldLayoutId id="2147485606" r:id="rId5"/>
    <p:sldLayoutId id="2147485607" r:id="rId6"/>
    <p:sldLayoutId id="2147485608" r:id="rId7"/>
    <p:sldLayoutId id="2147485609" r:id="rId8"/>
    <p:sldLayoutId id="2147485610" r:id="rId9"/>
    <p:sldLayoutId id="2147485611" r:id="rId10"/>
    <p:sldLayoutId id="2147485612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0" hangingPunct="0">
              <a:defRPr/>
            </a:pPr>
            <a:endParaRPr lang="en-US" altLang="de-DE" smtClean="0">
              <a:cs typeface="+mn-cs"/>
            </a:endParaRPr>
          </a:p>
        </p:txBody>
      </p:sp>
      <p:sp>
        <p:nvSpPr>
          <p:cNvPr id="75779" name="Text Box 3"/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0" hangingPunct="0">
              <a:defRPr/>
            </a:pPr>
            <a:fld id="{2FB788EB-D9D8-4DE0-861D-F81DA9EBD1DF}" type="datetime1">
              <a:rPr lang="de-DE" altLang="de-DE" sz="1200" b="0" smtClean="0">
                <a:solidFill>
                  <a:schemeClr val="bg1"/>
                </a:solidFill>
                <a:cs typeface="+mn-cs"/>
              </a:rPr>
              <a:pPr eaLnBrk="0" hangingPunct="0">
                <a:defRPr/>
              </a:pPr>
              <a:t>12.07.2021</a:t>
            </a:fld>
            <a:r>
              <a:rPr lang="de-DE" altLang="de-DE" sz="1200" b="0" smtClean="0">
                <a:solidFill>
                  <a:schemeClr val="bg1"/>
                </a:solidFill>
                <a:cs typeface="+mn-cs"/>
              </a:rPr>
              <a:t>     Seite </a:t>
            </a:r>
            <a:fld id="{6BD088EC-227B-4461-A43F-017DB3510C1A}" type="slidenum">
              <a:rPr lang="de-DE" altLang="de-DE" sz="1200" b="0" smtClean="0">
                <a:solidFill>
                  <a:schemeClr val="bg1"/>
                </a:solidFill>
                <a:cs typeface="+mn-cs"/>
              </a:rPr>
              <a:pPr eaLnBrk="0" hangingPunct="0">
                <a:defRPr/>
              </a:pPr>
              <a:t>‹#›</a:t>
            </a:fld>
            <a:endParaRPr lang="de-DE" altLang="de-DE" sz="1200" b="0" smtClean="0">
              <a:solidFill>
                <a:schemeClr val="bg1"/>
              </a:solidFill>
              <a:cs typeface="+mn-cs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 eaLnBrk="0" hangingPunct="0">
              <a:defRPr/>
            </a:pPr>
            <a:endParaRPr lang="en-US" altLang="de-DE" sz="2400" b="0" smtClean="0">
              <a:solidFill>
                <a:schemeClr val="tx1"/>
              </a:solidFill>
              <a:latin typeface="Times" charset="0"/>
              <a:cs typeface="+mn-cs"/>
            </a:endParaRPr>
          </a:p>
        </p:txBody>
      </p:sp>
      <p:sp>
        <p:nvSpPr>
          <p:cNvPr id="3077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3078" name="Picture 7"/>
          <p:cNvPicPr>
            <a:picLocks noChangeAspect="1" noChangeArrowheads="1"/>
          </p:cNvPicPr>
          <p:nvPr/>
        </p:nvPicPr>
        <p:blipFill>
          <a:blip r:embed="rId12" cstate="print">
            <a:lum contrast="-20000"/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0" hangingPunct="0">
              <a:defRPr/>
            </a:pPr>
            <a:endParaRPr lang="en-US" altLang="de-DE" smtClean="0">
              <a:cs typeface="+mn-cs"/>
            </a:endParaRPr>
          </a:p>
        </p:txBody>
      </p:sp>
      <p:sp>
        <p:nvSpPr>
          <p:cNvPr id="1032" name="Rectangle 11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 eaLnBrk="0" hangingPunct="0">
              <a:defRPr/>
            </a:pPr>
            <a:endParaRPr lang="en-US" altLang="de-DE" sz="2400" b="0" smtClean="0">
              <a:solidFill>
                <a:schemeClr val="tx1"/>
              </a:solidFill>
              <a:latin typeface="Times" charset="0"/>
              <a:cs typeface="+mn-cs"/>
            </a:endParaRPr>
          </a:p>
        </p:txBody>
      </p:sp>
      <p:sp>
        <p:nvSpPr>
          <p:cNvPr id="3081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3082" name="Picture 23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5" name="Rectangle 27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0" hangingPunct="0">
              <a:defRPr/>
            </a:pPr>
            <a:r>
              <a:rPr lang="en-US" altLang="de-DE" sz="1200" b="0" smtClean="0">
                <a:solidFill>
                  <a:schemeClr val="accent1"/>
                </a:solidFill>
                <a:cs typeface="+mn-cs"/>
              </a:rPr>
              <a:t>Programm Reform of TVET in Viet Nam</a:t>
            </a:r>
          </a:p>
        </p:txBody>
      </p:sp>
      <p:pic>
        <p:nvPicPr>
          <p:cNvPr id="3084" name="Picture 1"/>
          <p:cNvPicPr>
            <a:picLocks noChangeAspect="1"/>
          </p:cNvPicPr>
          <p:nvPr/>
        </p:nvPicPr>
        <p:blipFill>
          <a:blip r:embed="rId14" cstate="print"/>
          <a:srcRect l="5550" t="10625"/>
          <a:stretch>
            <a:fillRect/>
          </a:stretch>
        </p:blipFill>
        <p:spPr bwMode="auto">
          <a:xfrm>
            <a:off x="0" y="12700"/>
            <a:ext cx="3382963" cy="69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5635" r:id="rId1"/>
    <p:sldLayoutId id="2147485636" r:id="rId2"/>
    <p:sldLayoutId id="2147485613" r:id="rId3"/>
    <p:sldLayoutId id="2147485614" r:id="rId4"/>
    <p:sldLayoutId id="2147485615" r:id="rId5"/>
    <p:sldLayoutId id="2147485616" r:id="rId6"/>
    <p:sldLayoutId id="2147485637" r:id="rId7"/>
    <p:sldLayoutId id="2147485617" r:id="rId8"/>
    <p:sldLayoutId id="2147485618" r:id="rId9"/>
    <p:sldLayoutId id="2147485619" r:id="rId10"/>
  </p:sldLayoutIdLst>
  <p:transition/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2200" b="1">
          <a:solidFill>
            <a:srgbClr val="999999"/>
          </a:solidFill>
          <a:latin typeface="+mj-lt"/>
          <a:ea typeface="ＭＳ Ｐゴシック" charset="0"/>
          <a:cs typeface="ＭＳ Ｐゴシック" charset="0"/>
        </a:defRPr>
      </a:lvl1pPr>
      <a:lvl2pPr algn="l" rtl="0" fontAlgn="base">
        <a:spcBef>
          <a:spcPct val="0"/>
        </a:spcBef>
        <a:spcAft>
          <a:spcPct val="0"/>
        </a:spcAft>
        <a:defRPr sz="2200" b="1">
          <a:solidFill>
            <a:srgbClr val="999999"/>
          </a:solidFill>
          <a:latin typeface="Arial" pitchFamily="34" charset="0"/>
          <a:ea typeface="ＭＳ Ｐゴシック" charset="0"/>
          <a:cs typeface="ＭＳ Ｐゴシック" charset="0"/>
        </a:defRPr>
      </a:lvl2pPr>
      <a:lvl3pPr algn="l" rtl="0" fontAlgn="base">
        <a:spcBef>
          <a:spcPct val="0"/>
        </a:spcBef>
        <a:spcAft>
          <a:spcPct val="0"/>
        </a:spcAft>
        <a:defRPr sz="2200" b="1">
          <a:solidFill>
            <a:srgbClr val="999999"/>
          </a:solidFill>
          <a:latin typeface="Arial" pitchFamily="34" charset="0"/>
          <a:ea typeface="ＭＳ Ｐゴシック" charset="0"/>
          <a:cs typeface="ＭＳ Ｐゴシック" charset="0"/>
        </a:defRPr>
      </a:lvl3pPr>
      <a:lvl4pPr algn="l" rtl="0" fontAlgn="base">
        <a:spcBef>
          <a:spcPct val="0"/>
        </a:spcBef>
        <a:spcAft>
          <a:spcPct val="0"/>
        </a:spcAft>
        <a:defRPr sz="2200" b="1">
          <a:solidFill>
            <a:srgbClr val="999999"/>
          </a:solidFill>
          <a:latin typeface="Arial" pitchFamily="34" charset="0"/>
          <a:ea typeface="ＭＳ Ｐゴシック" charset="0"/>
          <a:cs typeface="ＭＳ Ｐゴシック" charset="0"/>
        </a:defRPr>
      </a:lvl4pPr>
      <a:lvl5pPr algn="l" rtl="0" fontAlgn="base">
        <a:spcBef>
          <a:spcPct val="0"/>
        </a:spcBef>
        <a:spcAft>
          <a:spcPct val="0"/>
        </a:spcAft>
        <a:defRPr sz="2200" b="1">
          <a:solidFill>
            <a:srgbClr val="999999"/>
          </a:solidFill>
          <a:latin typeface="Arial" pitchFamily="34" charset="0"/>
          <a:ea typeface="ＭＳ Ｐゴシック" charset="0"/>
          <a:cs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200" b="1">
          <a:solidFill>
            <a:srgbClr val="999999"/>
          </a:solidFill>
          <a:latin typeface="Arial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200" b="1">
          <a:solidFill>
            <a:srgbClr val="999999"/>
          </a:solidFill>
          <a:latin typeface="Arial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200" b="1">
          <a:solidFill>
            <a:srgbClr val="999999"/>
          </a:solidFill>
          <a:latin typeface="Arial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200" b="1">
          <a:solidFill>
            <a:srgbClr val="999999"/>
          </a:solidFill>
          <a:latin typeface="Arial" pitchFamily="34" charset="0"/>
        </a:defRPr>
      </a:lvl9pPr>
    </p:titleStyle>
    <p:bodyStyle>
      <a:lvl1pPr marL="190500" indent="-1905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14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571500" indent="-190500" algn="l" rtl="0" fontAlgn="base"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§"/>
        <a:defRPr sz="1400">
          <a:solidFill>
            <a:schemeClr val="tx1"/>
          </a:solidFill>
          <a:latin typeface="+mn-lt"/>
          <a:ea typeface="ＭＳ Ｐゴシック" charset="0"/>
        </a:defRPr>
      </a:lvl2pPr>
      <a:lvl3pPr marL="952500" indent="-190500" algn="l" rtl="0" fontAlgn="base">
        <a:spcBef>
          <a:spcPct val="20000"/>
        </a:spcBef>
        <a:spcAft>
          <a:spcPct val="0"/>
        </a:spcAft>
        <a:buSzPct val="130000"/>
        <a:buFont typeface="Times CE"/>
        <a:buChar char="»"/>
        <a:defRPr sz="1400">
          <a:solidFill>
            <a:schemeClr val="tx1"/>
          </a:solidFill>
          <a:latin typeface="+mn-lt"/>
          <a:ea typeface="ＭＳ Ｐゴシック" charset="0"/>
        </a:defRPr>
      </a:lvl3pPr>
      <a:lvl4pPr marL="1333500" indent="-190500" algn="l" rtl="0" fontAlgn="base">
        <a:spcBef>
          <a:spcPct val="20000"/>
        </a:spcBef>
        <a:spcAft>
          <a:spcPct val="0"/>
        </a:spcAft>
        <a:buSzPct val="130000"/>
        <a:buFont typeface="Times CE"/>
        <a:buChar char="»"/>
        <a:defRPr sz="1400">
          <a:solidFill>
            <a:schemeClr val="tx1"/>
          </a:solidFill>
          <a:latin typeface="+mn-lt"/>
          <a:ea typeface="ＭＳ Ｐゴシック" charset="0"/>
        </a:defRPr>
      </a:lvl4pPr>
      <a:lvl5pPr marL="2235200" indent="-304800" algn="l" rtl="0" fontAlgn="base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  <a:ea typeface="ＭＳ Ｐゴシック" charset="0"/>
        </a:defRPr>
      </a:lvl5pPr>
      <a:lvl6pPr marL="2692400" indent="-304800" algn="l" rtl="0" eaLnBrk="1" fontAlgn="base" hangingPunct="1">
        <a:spcBef>
          <a:spcPct val="20000"/>
        </a:spcBef>
        <a:spcAft>
          <a:spcPct val="0"/>
        </a:spcAft>
        <a:defRPr sz="1200">
          <a:solidFill>
            <a:schemeClr val="tx1"/>
          </a:solidFill>
          <a:latin typeface="+mn-lt"/>
        </a:defRPr>
      </a:lvl6pPr>
      <a:lvl7pPr marL="3149600" indent="-304800" algn="l" rtl="0" eaLnBrk="1" fontAlgn="base" hangingPunct="1">
        <a:spcBef>
          <a:spcPct val="20000"/>
        </a:spcBef>
        <a:spcAft>
          <a:spcPct val="0"/>
        </a:spcAft>
        <a:defRPr sz="1200">
          <a:solidFill>
            <a:schemeClr val="tx1"/>
          </a:solidFill>
          <a:latin typeface="+mn-lt"/>
        </a:defRPr>
      </a:lvl7pPr>
      <a:lvl8pPr marL="3606800" indent="-304800" algn="l" rtl="0" eaLnBrk="1" fontAlgn="base" hangingPunct="1">
        <a:spcBef>
          <a:spcPct val="20000"/>
        </a:spcBef>
        <a:spcAft>
          <a:spcPct val="0"/>
        </a:spcAft>
        <a:defRPr sz="1200">
          <a:solidFill>
            <a:schemeClr val="tx1"/>
          </a:solidFill>
          <a:latin typeface="+mn-lt"/>
        </a:defRPr>
      </a:lvl8pPr>
      <a:lvl9pPr marL="4064000" indent="-304800" algn="l" rtl="0" eaLnBrk="1" fontAlgn="base" hangingPunct="1">
        <a:spcBef>
          <a:spcPct val="20000"/>
        </a:spcBef>
        <a:spcAft>
          <a:spcPct val="0"/>
        </a:spcAft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elplatzhalt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Titelmasterformat durch Klicken bearbeiten</a:t>
            </a:r>
          </a:p>
        </p:txBody>
      </p:sp>
      <p:sp>
        <p:nvSpPr>
          <p:cNvPr id="4099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Textmasterformat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  <a:p>
            <a:pPr lvl="4"/>
            <a:r>
              <a:rPr lang="de-DE" altLang="de-DE" smtClean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solidFill>
                  <a:srgbClr val="898989"/>
                </a:solidFill>
                <a:cs typeface="+mn-cs"/>
              </a:defRPr>
            </a:lvl1pPr>
          </a:lstStyle>
          <a:p>
            <a:pPr>
              <a:defRPr/>
            </a:pPr>
            <a:fld id="{5DBA52FB-6DAC-46B3-90B8-0DE7BC890003}" type="datetimeFigureOut">
              <a:rPr lang="de-DE" altLang="de-DE"/>
              <a:pPr>
                <a:defRPr/>
              </a:pPr>
              <a:t>12.07.2021</a:t>
            </a:fld>
            <a:endParaRPr lang="de-DE" alt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0" hangingPunct="0">
              <a:defRPr sz="1200">
                <a:solidFill>
                  <a:srgbClr val="898989"/>
                </a:solidFill>
                <a:cs typeface="+mn-cs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solidFill>
                  <a:srgbClr val="898989"/>
                </a:solidFill>
                <a:cs typeface="+mn-cs"/>
              </a:defRPr>
            </a:lvl1pPr>
          </a:lstStyle>
          <a:p>
            <a:pPr>
              <a:defRPr/>
            </a:pPr>
            <a:fld id="{3F3EDD86-41D4-4CDD-ACD2-520FA1B4E477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620" r:id="rId1"/>
    <p:sldLayoutId id="2147485621" r:id="rId2"/>
    <p:sldLayoutId id="2147485622" r:id="rId3"/>
    <p:sldLayoutId id="2147485623" r:id="rId4"/>
    <p:sldLayoutId id="2147485624" r:id="rId5"/>
    <p:sldLayoutId id="2147485625" r:id="rId6"/>
    <p:sldLayoutId id="2147485626" r:id="rId7"/>
    <p:sldLayoutId id="2147485627" r:id="rId8"/>
    <p:sldLayoutId id="2147485628" r:id="rId9"/>
    <p:sldLayoutId id="2147485629" r:id="rId10"/>
    <p:sldLayoutId id="2147485630" r:id="rId1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r>
              <a:rPr lang="en-US" sz="3200" dirty="0" smtClean="0">
                <a:solidFill>
                  <a:schemeClr val="tx1"/>
                </a:solidFill>
              </a:rPr>
              <a:t>BÀI 2: QUẢN LÝ CHẤT THẢI</a:t>
            </a:r>
            <a:endParaRPr lang="vi-VN" sz="32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pPr>
              <a:spcBef>
                <a:spcPts val="1200"/>
              </a:spcBef>
              <a:spcAft>
                <a:spcPts val="0"/>
              </a:spcAft>
            </a:pPr>
            <a:endParaRPr lang="vi-VN" sz="2400" b="1" dirty="0">
              <a:solidFill>
                <a:srgbClr val="3333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spcBef>
                <a:spcPts val="0"/>
              </a:spcBef>
              <a:spcAft>
                <a:spcPts val="1200"/>
              </a:spcAft>
            </a:pPr>
            <a:endParaRPr lang="vi-VN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 err="1" smtClean="0">
                <a:solidFill>
                  <a:srgbClr val="FF0000"/>
                </a:solidFill>
              </a:rPr>
              <a:t>Chất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thải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là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gì</a:t>
            </a:r>
            <a:r>
              <a:rPr lang="en-US" sz="2800" dirty="0" smtClean="0">
                <a:solidFill>
                  <a:srgbClr val="FF0000"/>
                </a:solidFill>
              </a:rPr>
              <a:t>?</a:t>
            </a:r>
            <a:endParaRPr lang="vi-VN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0504306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r>
              <a:rPr lang="en-US" sz="3200" dirty="0" smtClean="0">
                <a:solidFill>
                  <a:schemeClr val="tx1"/>
                </a:solidFill>
              </a:rPr>
              <a:t>BÀI 2: QUẢN LÝ CHẤT THẢI</a:t>
            </a:r>
            <a:endParaRPr lang="vi-VN" sz="32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pPr>
              <a:spcBef>
                <a:spcPts val="0"/>
              </a:spcBef>
              <a:spcAft>
                <a:spcPts val="1800"/>
              </a:spcAft>
            </a:pPr>
            <a:endParaRPr lang="vi-VN" altLang="vi-VN" sz="2800" dirty="0" smtClean="0">
              <a:solidFill>
                <a:srgbClr val="FF0000"/>
              </a:solidFill>
            </a:endParaRPr>
          </a:p>
          <a:p>
            <a:pPr>
              <a:spcBef>
                <a:spcPts val="0"/>
              </a:spcBef>
              <a:spcAft>
                <a:spcPts val="1800"/>
              </a:spcAft>
            </a:pPr>
            <a:endParaRPr lang="vi-VN" altLang="vi-VN" sz="2800" dirty="0">
              <a:solidFill>
                <a:srgbClr val="FF0000"/>
              </a:solidFill>
            </a:endParaRPr>
          </a:p>
          <a:p>
            <a:pPr>
              <a:spcBef>
                <a:spcPts val="0"/>
              </a:spcBef>
              <a:spcAft>
                <a:spcPts val="1800"/>
              </a:spcAft>
            </a:pPr>
            <a:r>
              <a:rPr lang="vi-VN" altLang="vi-VN" sz="2800" dirty="0" smtClean="0">
                <a:solidFill>
                  <a:srgbClr val="FF0000"/>
                </a:solidFill>
              </a:rPr>
              <a:t>Hãy kể tên những loại chất thải mà em biết?</a:t>
            </a:r>
            <a:endParaRPr lang="en-US" altLang="vi-VN" sz="2800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540677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r>
              <a:rPr lang="en-US" sz="3200" dirty="0" smtClean="0">
                <a:solidFill>
                  <a:schemeClr val="tx1"/>
                </a:solidFill>
              </a:rPr>
              <a:t>BÀI 2: QUẢN LÝ CHẤT THẢI</a:t>
            </a:r>
            <a:endParaRPr lang="vi-VN" sz="32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pPr algn="just">
              <a:spcBef>
                <a:spcPts val="0"/>
              </a:spcBef>
              <a:spcAft>
                <a:spcPts val="1200"/>
              </a:spcAft>
            </a:pPr>
            <a:r>
              <a:rPr lang="en-US" altLang="vi-VN" sz="2800" smtClean="0">
                <a:solidFill>
                  <a:srgbClr val="990000"/>
                </a:solidFill>
              </a:rPr>
              <a:t>Em hãy nêu các t</a:t>
            </a:r>
            <a:r>
              <a:rPr lang="vi-VN" altLang="vi-VN" sz="2800" smtClean="0">
                <a:solidFill>
                  <a:srgbClr val="990000"/>
                </a:solidFill>
              </a:rPr>
              <a:t>ác </a:t>
            </a:r>
            <a:r>
              <a:rPr lang="vi-VN" altLang="vi-VN" sz="2800" dirty="0" smtClean="0">
                <a:solidFill>
                  <a:srgbClr val="990000"/>
                </a:solidFill>
              </a:rPr>
              <a:t>động của chất thải đối với </a:t>
            </a:r>
            <a:r>
              <a:rPr lang="vi-VN" altLang="vi-VN" sz="2800" smtClean="0">
                <a:solidFill>
                  <a:srgbClr val="990000"/>
                </a:solidFill>
              </a:rPr>
              <a:t>môi </a:t>
            </a:r>
            <a:r>
              <a:rPr lang="vi-VN" altLang="vi-VN" sz="2800" smtClean="0">
                <a:solidFill>
                  <a:srgbClr val="990000"/>
                </a:solidFill>
              </a:rPr>
              <a:t>trường</a:t>
            </a:r>
            <a:r>
              <a:rPr lang="en-US" altLang="vi-VN" sz="2800" smtClean="0">
                <a:solidFill>
                  <a:srgbClr val="990000"/>
                </a:solidFill>
              </a:rPr>
              <a:t>?</a:t>
            </a:r>
            <a:endParaRPr lang="en-US" altLang="vi-VN" sz="2800" dirty="0" smtClean="0">
              <a:solidFill>
                <a:srgbClr val="99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94931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r>
              <a:rPr lang="en-US" sz="3200" dirty="0" smtClean="0">
                <a:solidFill>
                  <a:schemeClr val="tx1"/>
                </a:solidFill>
              </a:rPr>
              <a:t>BÀI 2: QUẢN LÝ CHẤT THẢI</a:t>
            </a:r>
            <a:endParaRPr lang="vi-VN" sz="32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sz="quarter" idx="1"/>
          </p:nvPr>
        </p:nvSpPr>
        <p:spPr>
          <a:xfrm>
            <a:off x="533400" y="1447800"/>
            <a:ext cx="8153400" cy="4953000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vi-VN" altLang="vi-VN" sz="2800" dirty="0" smtClean="0">
                <a:solidFill>
                  <a:srgbClr val="990000"/>
                </a:solidFill>
              </a:rPr>
              <a:t>Phân loại chất thải theo nguyên tắc 3R</a:t>
            </a:r>
          </a:p>
          <a:p>
            <a:pPr algn="just">
              <a:spcBef>
                <a:spcPts val="0"/>
              </a:spcBef>
              <a:spcAft>
                <a:spcPts val="1200"/>
              </a:spcAft>
            </a:pPr>
            <a:endParaRPr lang="en-US" altLang="vi-VN" sz="2800" dirty="0" smtClean="0">
              <a:solidFill>
                <a:srgbClr val="99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981200"/>
            <a:ext cx="754380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04888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r>
              <a:rPr lang="en-US" sz="3200" dirty="0" smtClean="0">
                <a:solidFill>
                  <a:schemeClr val="tx1"/>
                </a:solidFill>
              </a:rPr>
              <a:t>BÀI 2: QUẢN LÝ CHẤT THẢI</a:t>
            </a:r>
            <a:endParaRPr lang="vi-VN" sz="32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sz="quarter" idx="1"/>
          </p:nvPr>
        </p:nvSpPr>
        <p:spPr>
          <a:xfrm>
            <a:off x="533400" y="1447800"/>
            <a:ext cx="8153400" cy="4953000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vi-VN" altLang="vi-VN" sz="2800" dirty="0" smtClean="0">
                <a:solidFill>
                  <a:srgbClr val="990000"/>
                </a:solidFill>
              </a:rPr>
              <a:t>Phân loại chất thải theo nguyên tắc 3R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endParaRPr lang="vi-VN" altLang="vi-VN" sz="2800" dirty="0" smtClean="0">
              <a:solidFill>
                <a:srgbClr val="3333FF"/>
              </a:solidFill>
            </a:endParaRP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vi-VN" altLang="vi-VN" sz="2800" dirty="0" smtClean="0">
                <a:solidFill>
                  <a:srgbClr val="3333FF"/>
                </a:solidFill>
              </a:rPr>
              <a:t>Sắp xếp các loại chất thải theo 3 nhóm: 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endParaRPr lang="vi-VN" altLang="vi-VN" sz="2800" dirty="0" smtClean="0">
              <a:solidFill>
                <a:srgbClr val="3333FF"/>
              </a:solidFill>
            </a:endParaRPr>
          </a:p>
          <a:p>
            <a:pPr algn="just">
              <a:spcBef>
                <a:spcPts val="0"/>
              </a:spcBef>
              <a:spcAft>
                <a:spcPts val="1200"/>
              </a:spcAft>
            </a:pPr>
            <a:endParaRPr lang="en-US" altLang="vi-VN" sz="2800" dirty="0" smtClean="0">
              <a:solidFill>
                <a:srgbClr val="990000"/>
              </a:solidFill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184238"/>
              </p:ext>
            </p:extLst>
          </p:nvPr>
        </p:nvGraphicFramePr>
        <p:xfrm>
          <a:off x="1524000" y="3276600"/>
          <a:ext cx="6096000" cy="198119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032000"/>
                <a:gridCol w="2032000"/>
                <a:gridCol w="2032000"/>
              </a:tblGrid>
              <a:tr h="672353">
                <a:tc>
                  <a:txBody>
                    <a:bodyPr/>
                    <a:lstStyle/>
                    <a:p>
                      <a:pPr algn="ctr"/>
                      <a:r>
                        <a:rPr lang="vi-VN" sz="2400" dirty="0" smtClean="0">
                          <a:solidFill>
                            <a:schemeClr val="tx1"/>
                          </a:solidFill>
                        </a:rPr>
                        <a:t>Tái</a:t>
                      </a:r>
                      <a:r>
                        <a:rPr lang="vi-VN" sz="2400" baseline="0" dirty="0" smtClean="0">
                          <a:solidFill>
                            <a:schemeClr val="tx1"/>
                          </a:solidFill>
                        </a:rPr>
                        <a:t> sử dụng</a:t>
                      </a:r>
                      <a:endParaRPr lang="vi-VN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2400" dirty="0" smtClean="0">
                          <a:solidFill>
                            <a:schemeClr val="tx1"/>
                          </a:solidFill>
                        </a:rPr>
                        <a:t>Tái</a:t>
                      </a:r>
                      <a:r>
                        <a:rPr lang="vi-VN" sz="2400" baseline="0" dirty="0" smtClean="0">
                          <a:solidFill>
                            <a:schemeClr val="tx1"/>
                          </a:solidFill>
                        </a:rPr>
                        <a:t> chế</a:t>
                      </a:r>
                      <a:endParaRPr lang="vi-VN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2400" dirty="0" smtClean="0">
                          <a:solidFill>
                            <a:schemeClr val="tx1"/>
                          </a:solidFill>
                        </a:rPr>
                        <a:t>Tiêu</a:t>
                      </a:r>
                      <a:r>
                        <a:rPr lang="vi-VN" sz="2400" baseline="0" dirty="0" smtClean="0">
                          <a:solidFill>
                            <a:schemeClr val="tx1"/>
                          </a:solidFill>
                        </a:rPr>
                        <a:t> hủy</a:t>
                      </a:r>
                      <a:endParaRPr lang="vi-VN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4423">
                <a:tc>
                  <a:txBody>
                    <a:bodyPr/>
                    <a:lstStyle/>
                    <a:p>
                      <a:endParaRPr lang="vi-VN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4423"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9833901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400" dirty="0">
                <a:solidFill>
                  <a:srgbClr val="3333FF"/>
                </a:solidFill>
              </a:rPr>
              <a:t/>
            </a:r>
            <a:br>
              <a:rPr lang="en-US" sz="2400" dirty="0">
                <a:solidFill>
                  <a:srgbClr val="3333FF"/>
                </a:solidFill>
              </a:rPr>
            </a:br>
            <a:r>
              <a:rPr lang="en-US" sz="2400" dirty="0" smtClean="0">
                <a:solidFill>
                  <a:srgbClr val="3333FF"/>
                </a:solidFill>
              </a:rPr>
              <a:t/>
            </a:r>
            <a:br>
              <a:rPr lang="en-US" sz="2400" dirty="0" smtClean="0">
                <a:solidFill>
                  <a:srgbClr val="3333FF"/>
                </a:solidFill>
              </a:rPr>
            </a:br>
            <a:r>
              <a:rPr lang="en-US" sz="2400" dirty="0">
                <a:solidFill>
                  <a:srgbClr val="3333FF"/>
                </a:solidFill>
              </a:rPr>
              <a:t/>
            </a:r>
            <a:br>
              <a:rPr lang="en-US" sz="2400" dirty="0">
                <a:solidFill>
                  <a:srgbClr val="3333FF"/>
                </a:solidFill>
              </a:rPr>
            </a:br>
            <a:r>
              <a:rPr lang="en-US" sz="2400" dirty="0" smtClean="0">
                <a:solidFill>
                  <a:srgbClr val="3333FF"/>
                </a:solidFill>
              </a:rPr>
              <a:t/>
            </a:r>
            <a:br>
              <a:rPr lang="en-US" sz="2400" dirty="0" smtClean="0">
                <a:solidFill>
                  <a:srgbClr val="3333FF"/>
                </a:solidFill>
              </a:rPr>
            </a:br>
            <a:endParaRPr lang="vi-VN" sz="2400" dirty="0">
              <a:solidFill>
                <a:srgbClr val="3333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3154363"/>
          </a:xfrm>
        </p:spPr>
        <p:txBody>
          <a:bodyPr/>
          <a:lstStyle/>
          <a:p>
            <a:pPr marL="0" indent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800" dirty="0" smtClean="0">
                <a:solidFill>
                  <a:srgbClr val="3333FF"/>
                </a:solidFill>
              </a:rPr>
              <a:t>BÀI </a:t>
            </a:r>
            <a:r>
              <a:rPr lang="en-US" sz="2800" dirty="0">
                <a:solidFill>
                  <a:srgbClr val="3333FF"/>
                </a:solidFill>
              </a:rPr>
              <a:t>TẬP DỰ ÁN</a:t>
            </a:r>
            <a:endParaRPr lang="en-US" sz="2800" dirty="0" smtClean="0"/>
          </a:p>
          <a:p>
            <a:pPr marL="0" indent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800" dirty="0" err="1" smtClean="0"/>
              <a:t>Khảo</a:t>
            </a:r>
            <a:r>
              <a:rPr lang="en-US" sz="2800" dirty="0" smtClean="0"/>
              <a:t> </a:t>
            </a:r>
            <a:r>
              <a:rPr lang="en-US" sz="2800" dirty="0" err="1" smtClean="0"/>
              <a:t>sát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trạng</a:t>
            </a:r>
            <a:r>
              <a:rPr lang="en-US" sz="2800" dirty="0" smtClean="0"/>
              <a:t> </a:t>
            </a:r>
            <a:r>
              <a:rPr lang="en-US" sz="2800" dirty="0" err="1" smtClean="0"/>
              <a:t>quản</a:t>
            </a:r>
            <a:r>
              <a:rPr lang="en-US" sz="2800" dirty="0" smtClean="0"/>
              <a:t> </a:t>
            </a:r>
            <a:r>
              <a:rPr lang="en-US" sz="2800" dirty="0" err="1" smtClean="0"/>
              <a:t>lý</a:t>
            </a:r>
            <a:r>
              <a:rPr lang="en-US" sz="2800" dirty="0" smtClean="0"/>
              <a:t> </a:t>
            </a:r>
            <a:r>
              <a:rPr lang="en-US" sz="2800" dirty="0" err="1" smtClean="0"/>
              <a:t>chất</a:t>
            </a:r>
            <a:r>
              <a:rPr lang="en-US" sz="2800" dirty="0" smtClean="0"/>
              <a:t> </a:t>
            </a:r>
            <a:r>
              <a:rPr lang="en-US" sz="2800" dirty="0" err="1" smtClean="0"/>
              <a:t>thải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đề</a:t>
            </a:r>
            <a:r>
              <a:rPr lang="en-US" sz="2800" dirty="0" smtClean="0"/>
              <a:t> </a:t>
            </a:r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biện</a:t>
            </a:r>
            <a:r>
              <a:rPr lang="en-US" sz="2800" dirty="0" smtClean="0"/>
              <a:t> </a:t>
            </a:r>
            <a:r>
              <a:rPr lang="en-US" sz="2800" dirty="0" err="1" smtClean="0"/>
              <a:t>pháp</a:t>
            </a:r>
            <a:r>
              <a:rPr lang="en-US" sz="2800" dirty="0" smtClean="0"/>
              <a:t> </a:t>
            </a:r>
            <a:r>
              <a:rPr lang="en-US" sz="2800" dirty="0" err="1" smtClean="0"/>
              <a:t>cải</a:t>
            </a:r>
            <a:r>
              <a:rPr lang="en-US" sz="2800" dirty="0" smtClean="0"/>
              <a:t> </a:t>
            </a:r>
            <a:r>
              <a:rPr lang="en-US" sz="2800" dirty="0" err="1" smtClean="0"/>
              <a:t>thiện</a:t>
            </a:r>
            <a:r>
              <a:rPr lang="en-US" sz="2800" dirty="0" smtClean="0"/>
              <a:t>.</a:t>
            </a:r>
          </a:p>
          <a:p>
            <a:pPr marL="0" indent="0">
              <a:spcBef>
                <a:spcPts val="1200"/>
              </a:spcBef>
              <a:spcAft>
                <a:spcPts val="0"/>
              </a:spcAft>
              <a:buNone/>
            </a:pPr>
            <a:endParaRPr lang="vi-VN" sz="3200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762000"/>
            <a:ext cx="9144000" cy="685800"/>
          </a:xfrm>
          <a:prstGeom prst="rect">
            <a:avLst/>
          </a:prstGeom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charset="0"/>
                <a:cs typeface="ＭＳ Ｐゴシック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charset="0"/>
                <a:cs typeface="ＭＳ Ｐゴシック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charset="0"/>
                <a:cs typeface="ＭＳ Ｐゴシック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charset="0"/>
                <a:cs typeface="ＭＳ Ｐゴシック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</a:defRPr>
            </a:lvl9pPr>
          </a:lstStyle>
          <a:p>
            <a:pPr algn="ctr"/>
            <a:r>
              <a:rPr lang="en-US" sz="3200" kern="0" smtClean="0">
                <a:solidFill>
                  <a:schemeClr val="tx1"/>
                </a:solidFill>
              </a:rPr>
              <a:t>BÀI 2: QUẢN LÝ CHẤT THẢI</a:t>
            </a:r>
            <a:endParaRPr lang="vi-VN" sz="3200" kern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44649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400" dirty="0">
                <a:solidFill>
                  <a:srgbClr val="3333FF"/>
                </a:solidFill>
              </a:rPr>
              <a:t/>
            </a:r>
            <a:br>
              <a:rPr lang="en-US" sz="2400" dirty="0">
                <a:solidFill>
                  <a:srgbClr val="3333FF"/>
                </a:solidFill>
              </a:rPr>
            </a:br>
            <a:r>
              <a:rPr lang="en-US" sz="2400" dirty="0" smtClean="0">
                <a:solidFill>
                  <a:srgbClr val="3333FF"/>
                </a:solidFill>
              </a:rPr>
              <a:t/>
            </a:r>
            <a:br>
              <a:rPr lang="en-US" sz="2400" dirty="0" smtClean="0">
                <a:solidFill>
                  <a:srgbClr val="3333FF"/>
                </a:solidFill>
              </a:rPr>
            </a:br>
            <a:r>
              <a:rPr lang="en-US" sz="2400" dirty="0">
                <a:solidFill>
                  <a:srgbClr val="3333FF"/>
                </a:solidFill>
              </a:rPr>
              <a:t/>
            </a:r>
            <a:br>
              <a:rPr lang="en-US" sz="2400" dirty="0">
                <a:solidFill>
                  <a:srgbClr val="3333FF"/>
                </a:solidFill>
              </a:rPr>
            </a:br>
            <a:r>
              <a:rPr lang="en-US" sz="2400" dirty="0" smtClean="0">
                <a:solidFill>
                  <a:srgbClr val="3333FF"/>
                </a:solidFill>
              </a:rPr>
              <a:t/>
            </a:r>
            <a:br>
              <a:rPr lang="en-US" sz="2400" dirty="0" smtClean="0">
                <a:solidFill>
                  <a:srgbClr val="3333FF"/>
                </a:solidFill>
              </a:rPr>
            </a:br>
            <a:endParaRPr lang="vi-VN" sz="2400" dirty="0">
              <a:solidFill>
                <a:srgbClr val="3333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3154363"/>
          </a:xfrm>
        </p:spPr>
        <p:txBody>
          <a:bodyPr/>
          <a:lstStyle/>
          <a:p>
            <a:pPr marL="0" indent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800" dirty="0" smtClean="0">
                <a:solidFill>
                  <a:srgbClr val="3333FF"/>
                </a:solidFill>
              </a:rPr>
              <a:t>BÀI </a:t>
            </a:r>
            <a:r>
              <a:rPr lang="en-US" sz="2800" dirty="0">
                <a:solidFill>
                  <a:srgbClr val="3333FF"/>
                </a:solidFill>
              </a:rPr>
              <a:t>TẬP DỰ ÁN</a:t>
            </a:r>
            <a:endParaRPr lang="en-US" sz="2800" dirty="0" smtClean="0"/>
          </a:p>
          <a:p>
            <a:pPr marL="0" indent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800" dirty="0" err="1">
                <a:solidFill>
                  <a:srgbClr val="3333FF"/>
                </a:solidFill>
              </a:rPr>
              <a:t>Mục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tiêu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khảo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sát</a:t>
            </a:r>
            <a:r>
              <a:rPr lang="en-US" sz="2800" dirty="0">
                <a:solidFill>
                  <a:srgbClr val="3333FF"/>
                </a:solidFill>
              </a:rPr>
              <a:t>:</a:t>
            </a:r>
          </a:p>
          <a:p>
            <a:pPr>
              <a:spcBef>
                <a:spcPts val="1200"/>
              </a:spcBef>
              <a:spcAft>
                <a:spcPts val="0"/>
              </a:spcAft>
              <a:buFontTx/>
              <a:buChar char="-"/>
            </a:pPr>
            <a:r>
              <a:rPr lang="en-US" sz="2800" dirty="0"/>
              <a:t>Thu </a:t>
            </a:r>
            <a:r>
              <a:rPr lang="en-US" sz="2800" dirty="0" err="1"/>
              <a:t>thập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quản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thải</a:t>
            </a:r>
            <a:r>
              <a:rPr lang="en-US" sz="2800" dirty="0"/>
              <a:t> </a:t>
            </a:r>
            <a:r>
              <a:rPr lang="en-US" sz="2800" dirty="0" err="1"/>
              <a:t>tại</a:t>
            </a:r>
            <a:r>
              <a:rPr lang="en-US" sz="2800" dirty="0"/>
              <a:t> </a:t>
            </a:r>
            <a:r>
              <a:rPr lang="en-US" sz="2800" dirty="0" err="1" smtClean="0"/>
              <a:t>nơi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endParaRPr lang="en-US" sz="2800" dirty="0"/>
          </a:p>
          <a:p>
            <a:pPr>
              <a:spcBef>
                <a:spcPts val="1200"/>
              </a:spcBef>
              <a:spcAft>
                <a:spcPts val="0"/>
              </a:spcAft>
              <a:buFontTx/>
              <a:buChar char="-"/>
            </a:pP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sát</a:t>
            </a:r>
            <a:r>
              <a:rPr lang="en-US" sz="2800" dirty="0"/>
              <a:t> </a:t>
            </a:r>
            <a:r>
              <a:rPr lang="en-US" sz="2800" dirty="0" err="1"/>
              <a:t>đánh</a:t>
            </a:r>
            <a:r>
              <a:rPr lang="en-US" sz="2800" dirty="0"/>
              <a:t> </a:t>
            </a:r>
            <a:r>
              <a:rPr lang="en-US" sz="2800" dirty="0" err="1"/>
              <a:t>giá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trạng</a:t>
            </a:r>
            <a:r>
              <a:rPr lang="en-US" sz="2800" dirty="0"/>
              <a:t> </a:t>
            </a:r>
            <a:r>
              <a:rPr lang="en-US" sz="2800" dirty="0" err="1"/>
              <a:t>quản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thải</a:t>
            </a:r>
            <a:r>
              <a:rPr lang="en-US" sz="2800" dirty="0"/>
              <a:t> </a:t>
            </a:r>
            <a:r>
              <a:rPr lang="en-US" sz="2800" dirty="0" err="1"/>
              <a:t>tại</a:t>
            </a:r>
            <a:r>
              <a:rPr lang="en-US" sz="2800" dirty="0"/>
              <a:t> </a:t>
            </a:r>
            <a:r>
              <a:rPr lang="en-US" sz="2800" dirty="0" err="1"/>
              <a:t>nơi</a:t>
            </a:r>
            <a:r>
              <a:rPr lang="en-US" sz="2800" dirty="0"/>
              <a:t>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endParaRPr lang="en-US" sz="2800" dirty="0"/>
          </a:p>
          <a:p>
            <a:pPr>
              <a:spcBef>
                <a:spcPts val="1200"/>
              </a:spcBef>
              <a:spcAft>
                <a:spcPts val="0"/>
              </a:spcAft>
              <a:buFontTx/>
              <a:buChar char="-"/>
            </a:pPr>
            <a:r>
              <a:rPr lang="en-US" sz="2800" dirty="0" err="1" smtClean="0"/>
              <a:t>Đề</a:t>
            </a:r>
            <a:r>
              <a:rPr lang="en-US" sz="2800" dirty="0" smtClean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biện</a:t>
            </a:r>
            <a:r>
              <a:rPr lang="en-US" sz="2800" dirty="0"/>
              <a:t> </a:t>
            </a:r>
            <a:r>
              <a:rPr lang="en-US" sz="2800" dirty="0" err="1"/>
              <a:t>pháp</a:t>
            </a:r>
            <a:r>
              <a:rPr lang="en-US" sz="2800" dirty="0"/>
              <a:t> </a:t>
            </a:r>
            <a:r>
              <a:rPr lang="en-US" sz="2800" dirty="0" err="1"/>
              <a:t>cải</a:t>
            </a:r>
            <a:r>
              <a:rPr lang="en-US" sz="2800" dirty="0"/>
              <a:t> </a:t>
            </a:r>
            <a:r>
              <a:rPr lang="en-US" sz="2800" dirty="0" err="1"/>
              <a:t>thiện</a:t>
            </a:r>
            <a:r>
              <a:rPr lang="en-US" sz="2800" dirty="0"/>
              <a:t> </a:t>
            </a:r>
            <a:r>
              <a:rPr lang="en-US" sz="2800" dirty="0" err="1"/>
              <a:t>tại</a:t>
            </a:r>
            <a:r>
              <a:rPr lang="en-US" sz="2800" dirty="0"/>
              <a:t> </a:t>
            </a:r>
            <a:r>
              <a:rPr lang="en-US" sz="2800" dirty="0" err="1"/>
              <a:t>tại</a:t>
            </a:r>
            <a:r>
              <a:rPr lang="en-US" sz="2800" dirty="0"/>
              <a:t> </a:t>
            </a:r>
            <a:r>
              <a:rPr lang="en-US" sz="2800" dirty="0" err="1"/>
              <a:t>nơi</a:t>
            </a:r>
            <a:r>
              <a:rPr lang="en-US" sz="2800" dirty="0"/>
              <a:t>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endParaRPr lang="en-US" sz="2800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762000"/>
            <a:ext cx="9144000" cy="685800"/>
          </a:xfrm>
          <a:prstGeom prst="rect">
            <a:avLst/>
          </a:prstGeom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charset="0"/>
                <a:cs typeface="ＭＳ Ｐゴシック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charset="0"/>
                <a:cs typeface="ＭＳ Ｐゴシック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charset="0"/>
                <a:cs typeface="ＭＳ Ｐゴシック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charset="0"/>
                <a:cs typeface="ＭＳ Ｐゴシック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</a:defRPr>
            </a:lvl9pPr>
          </a:lstStyle>
          <a:p>
            <a:pPr algn="ctr"/>
            <a:r>
              <a:rPr lang="en-US" sz="3200" kern="0" smtClean="0">
                <a:solidFill>
                  <a:schemeClr val="tx1"/>
                </a:solidFill>
              </a:rPr>
              <a:t>BÀI 2: QUẢN LÝ CHẤT THẢI</a:t>
            </a:r>
            <a:endParaRPr lang="vi-VN" sz="3200" kern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698479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400" dirty="0">
                <a:solidFill>
                  <a:srgbClr val="3333FF"/>
                </a:solidFill>
              </a:rPr>
              <a:t/>
            </a:r>
            <a:br>
              <a:rPr lang="en-US" sz="2400" dirty="0">
                <a:solidFill>
                  <a:srgbClr val="3333FF"/>
                </a:solidFill>
              </a:rPr>
            </a:br>
            <a:r>
              <a:rPr lang="en-US" sz="2400" dirty="0" smtClean="0">
                <a:solidFill>
                  <a:srgbClr val="3333FF"/>
                </a:solidFill>
              </a:rPr>
              <a:t/>
            </a:r>
            <a:br>
              <a:rPr lang="en-US" sz="2400" dirty="0" smtClean="0">
                <a:solidFill>
                  <a:srgbClr val="3333FF"/>
                </a:solidFill>
              </a:rPr>
            </a:br>
            <a:r>
              <a:rPr lang="en-US" sz="2400" dirty="0">
                <a:solidFill>
                  <a:srgbClr val="3333FF"/>
                </a:solidFill>
              </a:rPr>
              <a:t/>
            </a:r>
            <a:br>
              <a:rPr lang="en-US" sz="2400" dirty="0">
                <a:solidFill>
                  <a:srgbClr val="3333FF"/>
                </a:solidFill>
              </a:rPr>
            </a:br>
            <a:r>
              <a:rPr lang="en-US" sz="2400" dirty="0" smtClean="0">
                <a:solidFill>
                  <a:srgbClr val="3333FF"/>
                </a:solidFill>
              </a:rPr>
              <a:t/>
            </a:r>
            <a:br>
              <a:rPr lang="en-US" sz="2400" dirty="0" smtClean="0">
                <a:solidFill>
                  <a:srgbClr val="3333FF"/>
                </a:solidFill>
              </a:rPr>
            </a:br>
            <a:endParaRPr lang="vi-VN" sz="2400" dirty="0">
              <a:solidFill>
                <a:srgbClr val="3333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3154363"/>
          </a:xfrm>
        </p:spPr>
        <p:txBody>
          <a:bodyPr/>
          <a:lstStyle/>
          <a:p>
            <a:pPr marL="0" indent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800" dirty="0" smtClean="0">
                <a:solidFill>
                  <a:srgbClr val="3333FF"/>
                </a:solidFill>
              </a:rPr>
              <a:t>BÀI </a:t>
            </a:r>
            <a:r>
              <a:rPr lang="en-US" sz="2800" dirty="0">
                <a:solidFill>
                  <a:srgbClr val="3333FF"/>
                </a:solidFill>
              </a:rPr>
              <a:t>TẬP DỰ ÁN</a:t>
            </a:r>
            <a:endParaRPr lang="en-US" sz="2800" dirty="0" smtClean="0"/>
          </a:p>
          <a:p>
            <a:pPr marL="0" indent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3200" dirty="0" err="1">
                <a:solidFill>
                  <a:srgbClr val="3333FF"/>
                </a:solidFill>
              </a:rPr>
              <a:t>Địa</a:t>
            </a:r>
            <a:r>
              <a:rPr lang="en-US" sz="3200" dirty="0">
                <a:solidFill>
                  <a:srgbClr val="3333FF"/>
                </a:solidFill>
              </a:rPr>
              <a:t> </a:t>
            </a:r>
            <a:r>
              <a:rPr lang="en-US" sz="3200" dirty="0" err="1">
                <a:solidFill>
                  <a:srgbClr val="3333FF"/>
                </a:solidFill>
              </a:rPr>
              <a:t>điểm</a:t>
            </a:r>
            <a:r>
              <a:rPr lang="en-US" sz="3200" dirty="0">
                <a:solidFill>
                  <a:srgbClr val="3333FF"/>
                </a:solidFill>
              </a:rPr>
              <a:t> </a:t>
            </a:r>
            <a:r>
              <a:rPr lang="en-US" sz="3200" dirty="0" err="1">
                <a:solidFill>
                  <a:srgbClr val="3333FF"/>
                </a:solidFill>
              </a:rPr>
              <a:t>khảo</a:t>
            </a:r>
            <a:r>
              <a:rPr lang="en-US" sz="3200" dirty="0">
                <a:solidFill>
                  <a:srgbClr val="3333FF"/>
                </a:solidFill>
              </a:rPr>
              <a:t> </a:t>
            </a:r>
            <a:r>
              <a:rPr lang="en-US" sz="3200" dirty="0" err="1">
                <a:solidFill>
                  <a:srgbClr val="3333FF"/>
                </a:solidFill>
              </a:rPr>
              <a:t>sát</a:t>
            </a:r>
            <a:r>
              <a:rPr lang="en-US" sz="3200" dirty="0">
                <a:solidFill>
                  <a:srgbClr val="3333FF"/>
                </a:solidFill>
              </a:rPr>
              <a:t>: 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762000"/>
            <a:ext cx="9144000" cy="685800"/>
          </a:xfrm>
          <a:prstGeom prst="rect">
            <a:avLst/>
          </a:prstGeom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charset="0"/>
                <a:cs typeface="ＭＳ Ｐゴシック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charset="0"/>
                <a:cs typeface="ＭＳ Ｐゴシック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charset="0"/>
                <a:cs typeface="ＭＳ Ｐゴシック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charset="0"/>
                <a:cs typeface="ＭＳ Ｐゴシック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</a:defRPr>
            </a:lvl9pPr>
          </a:lstStyle>
          <a:p>
            <a:pPr algn="ctr"/>
            <a:r>
              <a:rPr lang="en-US" sz="3200" kern="0" dirty="0" smtClean="0">
                <a:solidFill>
                  <a:schemeClr val="tx1"/>
                </a:solidFill>
              </a:rPr>
              <a:t>BÀI 2: QUẢN LÝ CHẤT THẢI</a:t>
            </a:r>
            <a:endParaRPr lang="vi-VN" sz="3200" kern="0" dirty="0">
              <a:solidFill>
                <a:schemeClr val="tx1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6504266"/>
              </p:ext>
            </p:extLst>
          </p:nvPr>
        </p:nvGraphicFramePr>
        <p:xfrm>
          <a:off x="914400" y="2895599"/>
          <a:ext cx="7315200" cy="3017520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1828800"/>
                <a:gridCol w="1828800"/>
                <a:gridCol w="1828800"/>
                <a:gridCol w="1828800"/>
              </a:tblGrid>
              <a:tr h="803009">
                <a:tc>
                  <a:txBody>
                    <a:bodyPr/>
                    <a:lstStyle/>
                    <a:p>
                      <a:pPr algn="ctr"/>
                      <a:endParaRPr lang="en-US" dirty="0" smtClean="0"/>
                    </a:p>
                    <a:p>
                      <a:pPr algn="ctr"/>
                      <a:r>
                        <a:rPr lang="en-US" dirty="0" err="1" smtClean="0"/>
                        <a:t>Thời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gian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 smtClean="0"/>
                    </a:p>
                    <a:p>
                      <a:pPr algn="ctr"/>
                      <a:r>
                        <a:rPr lang="en-US" dirty="0" err="1" smtClean="0"/>
                        <a:t>Địa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điểm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 smtClean="0"/>
                    </a:p>
                    <a:p>
                      <a:pPr algn="ctr"/>
                      <a:r>
                        <a:rPr lang="en-US" dirty="0" err="1" smtClean="0"/>
                        <a:t>Nhóm</a:t>
                      </a:r>
                      <a:r>
                        <a:rPr lang="en-US" baseline="0" dirty="0" smtClean="0"/>
                        <a:t> </a:t>
                      </a:r>
                    </a:p>
                    <a:p>
                      <a:pPr algn="ctr"/>
                      <a:r>
                        <a:rPr lang="en-US" baseline="0" dirty="0" err="1" smtClean="0"/>
                        <a:t>thực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hiện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endParaRPr lang="en-US" dirty="0" smtClean="0"/>
                    </a:p>
                    <a:p>
                      <a:pPr algn="ctr"/>
                      <a:r>
                        <a:rPr lang="en-US" dirty="0" err="1" smtClean="0"/>
                        <a:t>Ghi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chú</a:t>
                      </a:r>
                      <a:endParaRPr lang="vi-VN" dirty="0"/>
                    </a:p>
                  </a:txBody>
                  <a:tcPr/>
                </a:tc>
              </a:tr>
              <a:tr h="803009">
                <a:tc>
                  <a:txBody>
                    <a:bodyPr/>
                    <a:lstStyle/>
                    <a:p>
                      <a:pPr algn="ctr"/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 smtClean="0"/>
                    </a:p>
                    <a:p>
                      <a:pPr algn="ctr"/>
                      <a:r>
                        <a:rPr lang="en-US" dirty="0" err="1" smtClean="0"/>
                        <a:t>Căn</a:t>
                      </a:r>
                      <a:r>
                        <a:rPr lang="en-US" baseline="0" dirty="0" smtClean="0"/>
                        <a:t> tin, </a:t>
                      </a:r>
                      <a:r>
                        <a:rPr lang="en-US" baseline="0" dirty="0" err="1" smtClean="0"/>
                        <a:t>ký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túc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xá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 smtClean="0"/>
                    </a:p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endParaRPr lang="vi-VN" dirty="0"/>
                    </a:p>
                  </a:txBody>
                  <a:tcPr/>
                </a:tc>
              </a:tr>
              <a:tr h="1070679">
                <a:tc>
                  <a:txBody>
                    <a:bodyPr/>
                    <a:lstStyle/>
                    <a:p>
                      <a:pPr algn="ctr"/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Xưởng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thực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hành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cơ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khí</a:t>
                      </a:r>
                      <a:r>
                        <a:rPr lang="en-US" baseline="0" dirty="0" smtClean="0"/>
                        <a:t>, </a:t>
                      </a:r>
                      <a:r>
                        <a:rPr lang="en-US" baseline="0" dirty="0" err="1" smtClean="0"/>
                        <a:t>khu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tập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trung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chất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thải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 smtClean="0"/>
                    </a:p>
                    <a:p>
                      <a:pPr algn="ctr"/>
                      <a:r>
                        <a:rPr lang="en-US" dirty="0" smtClean="0"/>
                        <a:t>2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0890747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sz="2000" b="1" dirty="0"/>
              <a:t>PHIẾU KHẢO SÁT</a:t>
            </a:r>
            <a:endParaRPr lang="vi-VN" sz="2000" b="1" dirty="0"/>
          </a:p>
          <a:p>
            <a:pPr marL="0" indent="0">
              <a:buNone/>
            </a:pPr>
            <a:r>
              <a:rPr lang="en-US" sz="2000" dirty="0" err="1"/>
              <a:t>Nhóm</a:t>
            </a:r>
            <a:r>
              <a:rPr lang="en-US" sz="2000" dirty="0"/>
              <a:t> : </a:t>
            </a:r>
            <a:r>
              <a:rPr lang="en-US" sz="2000" dirty="0" smtClean="0"/>
              <a:t>……………………………………………</a:t>
            </a:r>
            <a:endParaRPr lang="en-US" sz="2000" dirty="0"/>
          </a:p>
          <a:p>
            <a:pPr marL="0" indent="0">
              <a:buNone/>
            </a:pPr>
            <a:r>
              <a:rPr lang="en-US" sz="2000" dirty="0" err="1" smtClean="0"/>
              <a:t>Địa</a:t>
            </a:r>
            <a:r>
              <a:rPr lang="en-US" sz="2000" dirty="0" smtClean="0"/>
              <a:t> </a:t>
            </a:r>
            <a:r>
              <a:rPr lang="en-US" sz="2000" dirty="0" err="1"/>
              <a:t>điểm</a:t>
            </a:r>
            <a:r>
              <a:rPr lang="en-US" sz="2000" dirty="0"/>
              <a:t>: </a:t>
            </a:r>
            <a:r>
              <a:rPr lang="en-US" sz="2000" dirty="0" smtClean="0"/>
              <a:t>…………………………………………..</a:t>
            </a:r>
            <a:endParaRPr lang="en-US" sz="2000" dirty="0"/>
          </a:p>
          <a:p>
            <a:pPr marL="0" indent="0">
              <a:buNone/>
            </a:pPr>
            <a:r>
              <a:rPr lang="en-US" sz="2000" dirty="0" err="1" smtClean="0"/>
              <a:t>Thời</a:t>
            </a:r>
            <a:r>
              <a:rPr lang="en-US" sz="2000" dirty="0" smtClean="0"/>
              <a:t> </a:t>
            </a:r>
            <a:r>
              <a:rPr lang="en-US" sz="2000" dirty="0" err="1"/>
              <a:t>gian</a:t>
            </a:r>
            <a:r>
              <a:rPr lang="en-US" sz="2000" dirty="0"/>
              <a:t>: …………………………………………</a:t>
            </a:r>
            <a:endParaRPr lang="vi-VN" sz="2000" dirty="0"/>
          </a:p>
          <a:p>
            <a:pPr>
              <a:spcBef>
                <a:spcPts val="1200"/>
              </a:spcBef>
              <a:spcAft>
                <a:spcPts val="0"/>
              </a:spcAft>
              <a:buFontTx/>
              <a:buChar char="-"/>
            </a:pPr>
            <a:r>
              <a:rPr lang="en-US" sz="2000" dirty="0" err="1" smtClean="0"/>
              <a:t>Nội</a:t>
            </a:r>
            <a:r>
              <a:rPr lang="en-US" sz="2000" dirty="0" smtClean="0"/>
              <a:t> dung: </a:t>
            </a:r>
            <a:r>
              <a:rPr lang="en-US" sz="2000" dirty="0" err="1" smtClean="0"/>
              <a:t>Khảo</a:t>
            </a:r>
            <a:r>
              <a:rPr lang="en-US" sz="2000" dirty="0" smtClean="0"/>
              <a:t> </a:t>
            </a:r>
            <a:r>
              <a:rPr lang="en-US" sz="2000" dirty="0" err="1" smtClean="0"/>
              <a:t>sát</a:t>
            </a:r>
            <a:r>
              <a:rPr lang="en-US" sz="2000" dirty="0" smtClean="0"/>
              <a:t> </a:t>
            </a:r>
            <a:r>
              <a:rPr lang="en-US" sz="2000" dirty="0" err="1" smtClean="0"/>
              <a:t>thực</a:t>
            </a:r>
            <a:r>
              <a:rPr lang="en-US" sz="2000" dirty="0" smtClean="0"/>
              <a:t> </a:t>
            </a:r>
            <a:r>
              <a:rPr lang="en-US" sz="2000" dirty="0" err="1" smtClean="0"/>
              <a:t>trạng</a:t>
            </a:r>
            <a:r>
              <a:rPr lang="en-US" sz="2000" dirty="0" smtClean="0"/>
              <a:t> </a:t>
            </a:r>
            <a:r>
              <a:rPr lang="en-US" sz="2000" dirty="0" err="1" smtClean="0"/>
              <a:t>quản</a:t>
            </a:r>
            <a:r>
              <a:rPr lang="en-US" sz="2000" dirty="0" smtClean="0"/>
              <a:t> </a:t>
            </a:r>
            <a:r>
              <a:rPr lang="en-US" sz="2000" dirty="0" err="1" smtClean="0"/>
              <a:t>lý</a:t>
            </a:r>
            <a:r>
              <a:rPr lang="en-US" sz="2000" dirty="0" smtClean="0"/>
              <a:t> </a:t>
            </a:r>
            <a:r>
              <a:rPr lang="en-US" sz="2000" dirty="0" err="1" smtClean="0"/>
              <a:t>chất</a:t>
            </a:r>
            <a:r>
              <a:rPr lang="en-US" sz="2000" dirty="0" smtClean="0"/>
              <a:t> </a:t>
            </a:r>
            <a:r>
              <a:rPr lang="en-US" sz="2000" dirty="0" err="1" smtClean="0"/>
              <a:t>thải</a:t>
            </a:r>
            <a:r>
              <a:rPr lang="en-US" sz="2000" dirty="0" smtClean="0"/>
              <a:t> </a:t>
            </a:r>
            <a:r>
              <a:rPr lang="en-US" sz="2000" dirty="0" err="1" smtClean="0"/>
              <a:t>và</a:t>
            </a:r>
            <a:r>
              <a:rPr lang="en-US" sz="2000" dirty="0" smtClean="0"/>
              <a:t> </a:t>
            </a:r>
            <a:r>
              <a:rPr lang="en-US" sz="2000" dirty="0" err="1" smtClean="0"/>
              <a:t>đề</a:t>
            </a:r>
            <a:r>
              <a:rPr lang="en-US" sz="2000" dirty="0" smtClean="0"/>
              <a:t> </a:t>
            </a:r>
            <a:r>
              <a:rPr lang="en-US" sz="2000" dirty="0" err="1" smtClean="0"/>
              <a:t>xuất</a:t>
            </a:r>
            <a:r>
              <a:rPr lang="en-US" sz="2000" dirty="0" smtClean="0"/>
              <a:t> </a:t>
            </a:r>
            <a:r>
              <a:rPr lang="en-US" sz="2000" dirty="0" err="1" smtClean="0"/>
              <a:t>biện</a:t>
            </a:r>
            <a:r>
              <a:rPr lang="en-US" sz="2000" dirty="0" smtClean="0"/>
              <a:t> </a:t>
            </a:r>
            <a:r>
              <a:rPr lang="en-US" sz="2000" dirty="0" err="1" smtClean="0"/>
              <a:t>pháp</a:t>
            </a:r>
            <a:r>
              <a:rPr lang="en-US" sz="2000" dirty="0" smtClean="0"/>
              <a:t> </a:t>
            </a:r>
            <a:r>
              <a:rPr lang="en-US" sz="2000" dirty="0" err="1" smtClean="0"/>
              <a:t>cải</a:t>
            </a:r>
            <a:r>
              <a:rPr lang="en-US" sz="2000" dirty="0" smtClean="0"/>
              <a:t> </a:t>
            </a:r>
            <a:r>
              <a:rPr lang="en-US" sz="2000" dirty="0" err="1" smtClean="0"/>
              <a:t>thiện</a:t>
            </a:r>
            <a:r>
              <a:rPr lang="en-US" sz="2000" dirty="0" smtClean="0"/>
              <a:t> </a:t>
            </a:r>
            <a:r>
              <a:rPr lang="en-US" sz="2000" dirty="0" err="1" smtClean="0"/>
              <a:t>tại</a:t>
            </a:r>
            <a:r>
              <a:rPr lang="en-US" sz="2000" dirty="0" smtClean="0"/>
              <a:t> </a:t>
            </a:r>
            <a:r>
              <a:rPr lang="en-US" sz="2000" dirty="0" err="1"/>
              <a:t>tại</a:t>
            </a:r>
            <a:r>
              <a:rPr lang="en-US" sz="2000" dirty="0"/>
              <a:t> </a:t>
            </a:r>
            <a:r>
              <a:rPr lang="en-US" sz="2000" dirty="0" err="1"/>
              <a:t>nơi</a:t>
            </a:r>
            <a:r>
              <a:rPr lang="en-US" sz="2000" dirty="0"/>
              <a:t> </a:t>
            </a:r>
            <a:r>
              <a:rPr lang="en-US" sz="2000" dirty="0" err="1"/>
              <a:t>làm</a:t>
            </a:r>
            <a:r>
              <a:rPr lang="en-US" sz="2000" dirty="0"/>
              <a:t> </a:t>
            </a:r>
            <a:r>
              <a:rPr lang="en-US" sz="2000" dirty="0" err="1"/>
              <a:t>việc</a:t>
            </a:r>
            <a:endParaRPr lang="en-US" sz="20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914400" y="3876863"/>
          <a:ext cx="7315200" cy="2304691"/>
        </p:xfrm>
        <a:graphic>
          <a:graphicData uri="http://schemas.openxmlformats.org/drawingml/2006/table">
            <a:tbl>
              <a:tblPr firstRow="1" firstCol="1" bandRow="1">
                <a:tableStyleId>{D7AC3CCA-C797-4891-BE02-D94E43425B78}</a:tableStyleId>
              </a:tblPr>
              <a:tblGrid>
                <a:gridCol w="559224"/>
                <a:gridCol w="2027190"/>
                <a:gridCol w="2785003"/>
                <a:gridCol w="1943783"/>
              </a:tblGrid>
              <a:tr h="60129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800" dirty="0" smtClean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</a:rPr>
                        <a:t>TT</a:t>
                      </a:r>
                      <a:endParaRPr lang="vi-VN" sz="1800" dirty="0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800" dirty="0" smtClean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 smtClean="0">
                          <a:effectLst/>
                        </a:rPr>
                        <a:t>Tên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chất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thải</a:t>
                      </a:r>
                      <a:endParaRPr lang="vi-VN" sz="1800" dirty="0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Phương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pháp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 smtClean="0">
                          <a:effectLst/>
                        </a:rPr>
                        <a:t>thu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 err="1" smtClean="0">
                          <a:effectLst/>
                        </a:rPr>
                        <a:t>gom</a:t>
                      </a:r>
                      <a:r>
                        <a:rPr lang="en-US" sz="1800" dirty="0" smtClean="0">
                          <a:effectLst/>
                        </a:rPr>
                        <a:t>,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 smtClean="0">
                          <a:effectLst/>
                        </a:rPr>
                        <a:t>phân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loại</a:t>
                      </a:r>
                      <a:r>
                        <a:rPr lang="en-US" sz="1800" dirty="0">
                          <a:effectLst/>
                        </a:rPr>
                        <a:t>, </a:t>
                      </a:r>
                      <a:r>
                        <a:rPr lang="en-US" sz="1800" dirty="0" err="1">
                          <a:effectLst/>
                        </a:rPr>
                        <a:t>lưu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trữ</a:t>
                      </a:r>
                      <a:endParaRPr lang="vi-VN" sz="1800" dirty="0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Đề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xuất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endParaRPr lang="vi-VN" sz="18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giải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pháp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cải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thiện</a:t>
                      </a:r>
                      <a:endParaRPr lang="vi-VN" sz="1800" dirty="0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7131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r>
                        <a:rPr lang="en-US" sz="1400" dirty="0" smtClean="0">
                          <a:effectLst/>
                        </a:rPr>
                        <a:t>1</a:t>
                      </a:r>
                      <a:endParaRPr lang="vi-VN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r>
                        <a:rPr lang="en-US" sz="1400" dirty="0" err="1" smtClean="0">
                          <a:effectLst/>
                        </a:rPr>
                        <a:t>Vỏ</a:t>
                      </a:r>
                      <a:r>
                        <a:rPr lang="en-US" sz="1400" baseline="0" dirty="0" smtClean="0">
                          <a:effectLst/>
                        </a:rPr>
                        <a:t> chai</a:t>
                      </a:r>
                      <a:endParaRPr lang="vi-VN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 smtClean="0">
                          <a:effectLst/>
                        </a:rPr>
                        <a:t>Gom</a:t>
                      </a:r>
                      <a:r>
                        <a:rPr lang="en-US" sz="1400" baseline="0" dirty="0" smtClean="0">
                          <a:effectLst/>
                        </a:rPr>
                        <a:t> </a:t>
                      </a:r>
                      <a:r>
                        <a:rPr lang="en-US" sz="1400" baseline="0" dirty="0" err="1" smtClean="0">
                          <a:effectLst/>
                        </a:rPr>
                        <a:t>riêng</a:t>
                      </a:r>
                      <a:r>
                        <a:rPr lang="en-US" sz="1400" dirty="0">
                          <a:effectLst/>
                        </a:rPr>
                        <a:t> </a:t>
                      </a:r>
                      <a:endParaRPr lang="vi-VN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 smtClean="0">
                          <a:effectLst/>
                        </a:rPr>
                        <a:t>Giảm</a:t>
                      </a:r>
                      <a:r>
                        <a:rPr lang="en-US" sz="1400" dirty="0" smtClean="0">
                          <a:effectLst/>
                        </a:rPr>
                        <a:t> </a:t>
                      </a:r>
                      <a:r>
                        <a:rPr lang="en-US" sz="1400" dirty="0" err="1" smtClean="0">
                          <a:effectLst/>
                        </a:rPr>
                        <a:t>thiểu</a:t>
                      </a:r>
                      <a:r>
                        <a:rPr lang="en-US" sz="1400" baseline="0" dirty="0" smtClean="0">
                          <a:effectLst/>
                        </a:rPr>
                        <a:t>….</a:t>
                      </a:r>
                      <a:r>
                        <a:rPr lang="en-US" sz="1400" dirty="0">
                          <a:effectLst/>
                        </a:rPr>
                        <a:t> </a:t>
                      </a:r>
                      <a:endParaRPr lang="vi-VN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537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vi-VN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vi-VN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vi-VN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vi-VN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4706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vi-VN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vi-VN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vi-VN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vi-VN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5207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vi-VN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vi-VN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vi-VN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vi-VN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7" name="Title 1"/>
          <p:cNvSpPr txBox="1">
            <a:spLocks/>
          </p:cNvSpPr>
          <p:nvPr/>
        </p:nvSpPr>
        <p:spPr>
          <a:xfrm>
            <a:off x="0" y="762000"/>
            <a:ext cx="9144000" cy="685800"/>
          </a:xfrm>
          <a:prstGeom prst="rect">
            <a:avLst/>
          </a:prstGeom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charset="0"/>
                <a:cs typeface="ＭＳ Ｐゴシック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charset="0"/>
                <a:cs typeface="ＭＳ Ｐゴシック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charset="0"/>
                <a:cs typeface="ＭＳ Ｐゴシック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charset="0"/>
                <a:cs typeface="ＭＳ Ｐゴシック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</a:defRPr>
            </a:lvl9pPr>
          </a:lstStyle>
          <a:p>
            <a:pPr algn="ctr"/>
            <a:r>
              <a:rPr lang="en-US" sz="3200" kern="0" dirty="0" smtClean="0">
                <a:solidFill>
                  <a:schemeClr val="tx1"/>
                </a:solidFill>
              </a:rPr>
              <a:t>BÀI 2: QUẢN LÝ CHẤT THẢI</a:t>
            </a:r>
            <a:endParaRPr lang="vi-VN" sz="3200" kern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767515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400" dirty="0">
                <a:solidFill>
                  <a:srgbClr val="3333FF"/>
                </a:solidFill>
              </a:rPr>
              <a:t/>
            </a:r>
            <a:br>
              <a:rPr lang="en-US" sz="2400" dirty="0">
                <a:solidFill>
                  <a:srgbClr val="3333FF"/>
                </a:solidFill>
              </a:rPr>
            </a:br>
            <a:r>
              <a:rPr lang="en-US" sz="2400" dirty="0" smtClean="0">
                <a:solidFill>
                  <a:srgbClr val="3333FF"/>
                </a:solidFill>
              </a:rPr>
              <a:t/>
            </a:r>
            <a:br>
              <a:rPr lang="en-US" sz="2400" dirty="0" smtClean="0">
                <a:solidFill>
                  <a:srgbClr val="3333FF"/>
                </a:solidFill>
              </a:rPr>
            </a:br>
            <a:r>
              <a:rPr lang="en-US" sz="2400" dirty="0">
                <a:solidFill>
                  <a:srgbClr val="3333FF"/>
                </a:solidFill>
              </a:rPr>
              <a:t/>
            </a:r>
            <a:br>
              <a:rPr lang="en-US" sz="2400" dirty="0">
                <a:solidFill>
                  <a:srgbClr val="3333FF"/>
                </a:solidFill>
              </a:rPr>
            </a:br>
            <a:r>
              <a:rPr lang="en-US" sz="2400" dirty="0" smtClean="0">
                <a:solidFill>
                  <a:srgbClr val="3333FF"/>
                </a:solidFill>
              </a:rPr>
              <a:t/>
            </a:r>
            <a:br>
              <a:rPr lang="en-US" sz="2400" dirty="0" smtClean="0">
                <a:solidFill>
                  <a:srgbClr val="3333FF"/>
                </a:solidFill>
              </a:rPr>
            </a:br>
            <a:endParaRPr lang="vi-VN" sz="2400" dirty="0">
              <a:solidFill>
                <a:srgbClr val="3333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3154363"/>
          </a:xfrm>
        </p:spPr>
        <p:txBody>
          <a:bodyPr/>
          <a:lstStyle/>
          <a:p>
            <a:pPr marL="0" indent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800" dirty="0" smtClean="0">
                <a:solidFill>
                  <a:srgbClr val="3333FF"/>
                </a:solidFill>
              </a:rPr>
              <a:t>BÀI </a:t>
            </a:r>
            <a:r>
              <a:rPr lang="en-US" sz="2800" dirty="0">
                <a:solidFill>
                  <a:srgbClr val="3333FF"/>
                </a:solidFill>
              </a:rPr>
              <a:t>TẬP DỰ ÁN</a:t>
            </a:r>
            <a:endParaRPr lang="en-US" sz="2800" dirty="0" smtClean="0"/>
          </a:p>
          <a:p>
            <a:pPr marL="0" indent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800" dirty="0" err="1">
                <a:solidFill>
                  <a:srgbClr val="3333FF"/>
                </a:solidFill>
              </a:rPr>
              <a:t>Câu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hỏi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khảo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sát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là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gì</a:t>
            </a:r>
            <a:r>
              <a:rPr lang="en-US" sz="2800" dirty="0">
                <a:solidFill>
                  <a:srgbClr val="3333FF"/>
                </a:solidFill>
              </a:rPr>
              <a:t>? </a:t>
            </a:r>
            <a:endParaRPr lang="en-US" sz="2800" i="1" u="sng" dirty="0">
              <a:solidFill>
                <a:srgbClr val="3333FF"/>
              </a:solidFill>
            </a:endParaRPr>
          </a:p>
          <a:p>
            <a:pPr marL="0" indent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800" dirty="0" err="1"/>
              <a:t>Mỗi</a:t>
            </a:r>
            <a:r>
              <a:rPr lang="en-US" sz="2800" dirty="0"/>
              <a:t> </a:t>
            </a:r>
            <a:r>
              <a:rPr lang="en-US" sz="2800" dirty="0" err="1"/>
              <a:t>nhóm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bị</a:t>
            </a:r>
            <a:r>
              <a:rPr lang="en-US" sz="2800" dirty="0"/>
              <a:t> </a:t>
            </a:r>
            <a:r>
              <a:rPr lang="en-US" sz="2800" dirty="0" err="1"/>
              <a:t>tối</a:t>
            </a:r>
            <a:r>
              <a:rPr lang="en-US" sz="2800" dirty="0"/>
              <a:t> </a:t>
            </a:r>
            <a:r>
              <a:rPr lang="en-US" sz="2800" dirty="0" err="1"/>
              <a:t>thiểu</a:t>
            </a:r>
            <a:r>
              <a:rPr lang="en-US" sz="2800" dirty="0"/>
              <a:t> 10 </a:t>
            </a:r>
            <a:r>
              <a:rPr lang="en-US" sz="2800" dirty="0" err="1"/>
              <a:t>câu</a:t>
            </a:r>
            <a:r>
              <a:rPr lang="en-US" sz="2800" dirty="0"/>
              <a:t> </a:t>
            </a:r>
            <a:r>
              <a:rPr lang="en-US" sz="2800" dirty="0" err="1" smtClean="0"/>
              <a:t>hỏi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thu</a:t>
            </a:r>
            <a:r>
              <a:rPr lang="en-US" sz="2800" dirty="0" smtClean="0"/>
              <a:t> </a:t>
            </a:r>
            <a:r>
              <a:rPr lang="en-US" sz="2800" dirty="0" err="1" smtClean="0"/>
              <a:t>thập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tin.</a:t>
            </a:r>
            <a:endParaRPr lang="en-US" sz="2800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762000"/>
            <a:ext cx="9144000" cy="685800"/>
          </a:xfrm>
          <a:prstGeom prst="rect">
            <a:avLst/>
          </a:prstGeom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charset="0"/>
                <a:cs typeface="ＭＳ Ｐゴシック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charset="0"/>
                <a:cs typeface="ＭＳ Ｐゴシック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charset="0"/>
                <a:cs typeface="ＭＳ Ｐゴシック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charset="0"/>
                <a:cs typeface="ＭＳ Ｐゴシック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</a:defRPr>
            </a:lvl9pPr>
          </a:lstStyle>
          <a:p>
            <a:pPr algn="ctr"/>
            <a:r>
              <a:rPr lang="en-US" sz="3200" kern="0" smtClean="0">
                <a:solidFill>
                  <a:schemeClr val="tx1"/>
                </a:solidFill>
              </a:rPr>
              <a:t>BÀI 2: QUẢN LÝ CHẤT THẢI</a:t>
            </a:r>
            <a:endParaRPr lang="vi-VN" sz="3200" kern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61505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400" dirty="0">
                <a:solidFill>
                  <a:srgbClr val="3333FF"/>
                </a:solidFill>
              </a:rPr>
              <a:t/>
            </a:r>
            <a:br>
              <a:rPr lang="en-US" sz="2400" dirty="0">
                <a:solidFill>
                  <a:srgbClr val="3333FF"/>
                </a:solidFill>
              </a:rPr>
            </a:br>
            <a:r>
              <a:rPr lang="en-US" sz="2400" dirty="0" smtClean="0">
                <a:solidFill>
                  <a:srgbClr val="3333FF"/>
                </a:solidFill>
              </a:rPr>
              <a:t/>
            </a:r>
            <a:br>
              <a:rPr lang="en-US" sz="2400" dirty="0" smtClean="0">
                <a:solidFill>
                  <a:srgbClr val="3333FF"/>
                </a:solidFill>
              </a:rPr>
            </a:br>
            <a:r>
              <a:rPr lang="en-US" sz="2400" dirty="0">
                <a:solidFill>
                  <a:srgbClr val="3333FF"/>
                </a:solidFill>
              </a:rPr>
              <a:t/>
            </a:r>
            <a:br>
              <a:rPr lang="en-US" sz="2400" dirty="0">
                <a:solidFill>
                  <a:srgbClr val="3333FF"/>
                </a:solidFill>
              </a:rPr>
            </a:br>
            <a:r>
              <a:rPr lang="en-US" sz="2400" dirty="0" smtClean="0">
                <a:solidFill>
                  <a:srgbClr val="3333FF"/>
                </a:solidFill>
              </a:rPr>
              <a:t/>
            </a:r>
            <a:br>
              <a:rPr lang="en-US" sz="2400" dirty="0" smtClean="0">
                <a:solidFill>
                  <a:srgbClr val="3333FF"/>
                </a:solidFill>
              </a:rPr>
            </a:br>
            <a:endParaRPr lang="vi-VN" sz="2400" dirty="0">
              <a:solidFill>
                <a:srgbClr val="3333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3154363"/>
          </a:xfrm>
        </p:spPr>
        <p:txBody>
          <a:bodyPr/>
          <a:lstStyle/>
          <a:p>
            <a:pPr marL="0" indent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800" dirty="0" smtClean="0">
                <a:solidFill>
                  <a:srgbClr val="3333FF"/>
                </a:solidFill>
              </a:rPr>
              <a:t>BÀI </a:t>
            </a:r>
            <a:r>
              <a:rPr lang="en-US" sz="2800" dirty="0">
                <a:solidFill>
                  <a:srgbClr val="3333FF"/>
                </a:solidFill>
              </a:rPr>
              <a:t>TẬP DỰ ÁN</a:t>
            </a:r>
            <a:endParaRPr lang="en-US" sz="2800" dirty="0" smtClean="0"/>
          </a:p>
          <a:p>
            <a:pPr marL="0" indent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800" dirty="0" err="1">
                <a:solidFill>
                  <a:srgbClr val="3333FF"/>
                </a:solidFill>
              </a:rPr>
              <a:t>Câu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hỏi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khảo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sát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là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gì</a:t>
            </a:r>
            <a:r>
              <a:rPr lang="en-US" sz="2800" dirty="0">
                <a:solidFill>
                  <a:srgbClr val="3333FF"/>
                </a:solidFill>
              </a:rPr>
              <a:t>? </a:t>
            </a:r>
          </a:p>
          <a:p>
            <a:pPr algn="just">
              <a:spcBef>
                <a:spcPts val="1200"/>
              </a:spcBef>
              <a:spcAft>
                <a:spcPts val="0"/>
              </a:spcAft>
              <a:buFontTx/>
              <a:buChar char="-"/>
            </a:pP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thải</a:t>
            </a:r>
            <a:r>
              <a:rPr lang="en-US" sz="2800" dirty="0"/>
              <a:t> </a:t>
            </a:r>
            <a:r>
              <a:rPr lang="en-US" sz="2800" dirty="0" err="1"/>
              <a:t>nào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phổ</a:t>
            </a:r>
            <a:r>
              <a:rPr lang="en-US" sz="2800" dirty="0"/>
              <a:t> </a:t>
            </a:r>
            <a:r>
              <a:rPr lang="en-US" sz="2800" dirty="0" err="1"/>
              <a:t>biến</a:t>
            </a:r>
            <a:r>
              <a:rPr lang="en-US" sz="2800" dirty="0"/>
              <a:t>, </a:t>
            </a:r>
            <a:r>
              <a:rPr lang="en-US" sz="2800" dirty="0" err="1"/>
              <a:t>nguồn</a:t>
            </a:r>
            <a:r>
              <a:rPr lang="en-US" sz="2800" dirty="0"/>
              <a:t> </a:t>
            </a:r>
            <a:r>
              <a:rPr lang="en-US" sz="2800" dirty="0" err="1"/>
              <a:t>phát</a:t>
            </a:r>
            <a:r>
              <a:rPr lang="en-US" sz="2800" dirty="0"/>
              <a:t> </a:t>
            </a:r>
            <a:r>
              <a:rPr lang="en-US" sz="2800" dirty="0" err="1"/>
              <a:t>sinh</a:t>
            </a:r>
            <a:r>
              <a:rPr lang="en-US" sz="2800" dirty="0"/>
              <a:t>?</a:t>
            </a:r>
          </a:p>
          <a:p>
            <a:pPr algn="just">
              <a:spcBef>
                <a:spcPts val="1200"/>
              </a:spcBef>
              <a:spcAft>
                <a:spcPts val="0"/>
              </a:spcAft>
              <a:buFontTx/>
              <a:buChar char="-"/>
            </a:pP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thải</a:t>
            </a:r>
            <a:r>
              <a:rPr lang="en-US" sz="2800" dirty="0"/>
              <a:t> </a:t>
            </a:r>
            <a:r>
              <a:rPr lang="en-US" sz="2800" dirty="0" err="1"/>
              <a:t>nào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giảm</a:t>
            </a:r>
            <a:r>
              <a:rPr lang="en-US" sz="2800" dirty="0"/>
              <a:t> </a:t>
            </a:r>
            <a:r>
              <a:rPr lang="en-US" sz="2800" dirty="0" err="1"/>
              <a:t>thiểu</a:t>
            </a:r>
            <a:r>
              <a:rPr lang="en-US" sz="2800" dirty="0"/>
              <a:t>, </a:t>
            </a:r>
            <a:r>
              <a:rPr lang="en-US" sz="2800" dirty="0" err="1"/>
              <a:t>tái</a:t>
            </a:r>
            <a:r>
              <a:rPr lang="en-US" sz="2800" dirty="0"/>
              <a:t> </a:t>
            </a:r>
            <a:r>
              <a:rPr lang="en-US" sz="2800" dirty="0" err="1"/>
              <a:t>chế</a:t>
            </a:r>
            <a:r>
              <a:rPr lang="en-US" sz="2800" dirty="0"/>
              <a:t>, </a:t>
            </a:r>
            <a:r>
              <a:rPr lang="en-US" sz="2800" dirty="0" err="1"/>
              <a:t>tái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?</a:t>
            </a:r>
          </a:p>
          <a:p>
            <a:pPr algn="just">
              <a:spcBef>
                <a:spcPts val="1200"/>
              </a:spcBef>
              <a:spcAft>
                <a:spcPts val="0"/>
              </a:spcAft>
              <a:buFontTx/>
              <a:buChar char="-"/>
            </a:pP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thu</a:t>
            </a:r>
            <a:r>
              <a:rPr lang="en-US" sz="2800" dirty="0"/>
              <a:t> </a:t>
            </a:r>
            <a:r>
              <a:rPr lang="en-US" sz="2800" dirty="0" err="1"/>
              <a:t>gom</a:t>
            </a:r>
            <a:r>
              <a:rPr lang="en-US" sz="2800" dirty="0"/>
              <a:t>, </a:t>
            </a:r>
            <a:r>
              <a:rPr lang="en-US" sz="2800" dirty="0" err="1"/>
              <a:t>phân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thế</a:t>
            </a:r>
            <a:r>
              <a:rPr lang="en-US" sz="2800" dirty="0"/>
              <a:t> </a:t>
            </a:r>
            <a:r>
              <a:rPr lang="en-US" sz="2800" dirty="0" err="1"/>
              <a:t>nào</a:t>
            </a:r>
            <a:r>
              <a:rPr lang="en-US" sz="2800" dirty="0"/>
              <a:t>?</a:t>
            </a:r>
          </a:p>
          <a:p>
            <a:pPr algn="just">
              <a:spcBef>
                <a:spcPts val="1200"/>
              </a:spcBef>
              <a:spcAft>
                <a:spcPts val="0"/>
              </a:spcAft>
              <a:buFontTx/>
              <a:buChar char="-"/>
            </a:pPr>
            <a:r>
              <a:rPr lang="en-US" sz="2800" dirty="0"/>
              <a:t>Thu </a:t>
            </a:r>
            <a:r>
              <a:rPr lang="en-US" sz="2800" dirty="0" err="1"/>
              <a:t>thập</a:t>
            </a:r>
            <a:r>
              <a:rPr lang="en-US" sz="2800" dirty="0"/>
              <a:t>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ảnh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thải</a:t>
            </a:r>
            <a:endParaRPr lang="en-US" sz="2800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762000"/>
            <a:ext cx="9144000" cy="685800"/>
          </a:xfrm>
          <a:prstGeom prst="rect">
            <a:avLst/>
          </a:prstGeom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charset="0"/>
                <a:cs typeface="ＭＳ Ｐゴシック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charset="0"/>
                <a:cs typeface="ＭＳ Ｐゴシック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charset="0"/>
                <a:cs typeface="ＭＳ Ｐゴシック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charset="0"/>
                <a:cs typeface="ＭＳ Ｐゴシック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</a:defRPr>
            </a:lvl9pPr>
          </a:lstStyle>
          <a:p>
            <a:pPr algn="ctr"/>
            <a:r>
              <a:rPr lang="en-US" sz="3200" kern="0" smtClean="0">
                <a:solidFill>
                  <a:schemeClr val="tx1"/>
                </a:solidFill>
              </a:rPr>
              <a:t>BÀI 2: QUẢN LÝ CHẤT THẢI</a:t>
            </a:r>
            <a:endParaRPr lang="vi-VN" sz="3200" kern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824767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400" dirty="0">
                <a:solidFill>
                  <a:srgbClr val="3333FF"/>
                </a:solidFill>
              </a:rPr>
              <a:t/>
            </a:r>
            <a:br>
              <a:rPr lang="en-US" sz="2400" dirty="0">
                <a:solidFill>
                  <a:srgbClr val="3333FF"/>
                </a:solidFill>
              </a:rPr>
            </a:br>
            <a:r>
              <a:rPr lang="en-US" sz="2400" dirty="0" smtClean="0">
                <a:solidFill>
                  <a:srgbClr val="3333FF"/>
                </a:solidFill>
              </a:rPr>
              <a:t/>
            </a:r>
            <a:br>
              <a:rPr lang="en-US" sz="2400" dirty="0" smtClean="0">
                <a:solidFill>
                  <a:srgbClr val="3333FF"/>
                </a:solidFill>
              </a:rPr>
            </a:br>
            <a:r>
              <a:rPr lang="en-US" sz="2400" dirty="0">
                <a:solidFill>
                  <a:srgbClr val="3333FF"/>
                </a:solidFill>
              </a:rPr>
              <a:t/>
            </a:r>
            <a:br>
              <a:rPr lang="en-US" sz="2400" dirty="0">
                <a:solidFill>
                  <a:srgbClr val="3333FF"/>
                </a:solidFill>
              </a:rPr>
            </a:br>
            <a:r>
              <a:rPr lang="en-US" sz="2400" dirty="0" smtClean="0">
                <a:solidFill>
                  <a:srgbClr val="3333FF"/>
                </a:solidFill>
              </a:rPr>
              <a:t/>
            </a:r>
            <a:br>
              <a:rPr lang="en-US" sz="2400" dirty="0" smtClean="0">
                <a:solidFill>
                  <a:srgbClr val="3333FF"/>
                </a:solidFill>
              </a:rPr>
            </a:br>
            <a:endParaRPr lang="vi-VN" sz="2400" dirty="0">
              <a:solidFill>
                <a:srgbClr val="3333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3154363"/>
          </a:xfrm>
        </p:spPr>
        <p:txBody>
          <a:bodyPr/>
          <a:lstStyle/>
          <a:p>
            <a:pPr marL="0" indent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800" dirty="0" smtClean="0">
                <a:solidFill>
                  <a:srgbClr val="3333FF"/>
                </a:solidFill>
              </a:rPr>
              <a:t>BÀI </a:t>
            </a:r>
            <a:r>
              <a:rPr lang="en-US" sz="2800" dirty="0">
                <a:solidFill>
                  <a:srgbClr val="3333FF"/>
                </a:solidFill>
              </a:rPr>
              <a:t>TẬP DỰ ÁN</a:t>
            </a:r>
            <a:endParaRPr lang="en-US" sz="2800" dirty="0" smtClean="0"/>
          </a:p>
          <a:p>
            <a:pPr marL="0" indent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800" dirty="0" err="1">
                <a:solidFill>
                  <a:srgbClr val="3333FF"/>
                </a:solidFill>
              </a:rPr>
              <a:t>Chú</a:t>
            </a:r>
            <a:r>
              <a:rPr lang="en-US" sz="2800" dirty="0">
                <a:solidFill>
                  <a:srgbClr val="3333FF"/>
                </a:solidFill>
              </a:rPr>
              <a:t> ý </a:t>
            </a:r>
            <a:r>
              <a:rPr lang="en-US" sz="2800" dirty="0" err="1">
                <a:solidFill>
                  <a:srgbClr val="3333FF"/>
                </a:solidFill>
              </a:rPr>
              <a:t>khi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đi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khảo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sát</a:t>
            </a:r>
            <a:r>
              <a:rPr lang="en-US" sz="2800" dirty="0">
                <a:solidFill>
                  <a:srgbClr val="3333FF"/>
                </a:solidFill>
              </a:rPr>
              <a:t>:</a:t>
            </a:r>
          </a:p>
          <a:p>
            <a:pPr algn="just">
              <a:spcBef>
                <a:spcPts val="1200"/>
              </a:spcBef>
              <a:spcAft>
                <a:spcPts val="0"/>
              </a:spcAft>
              <a:buFontTx/>
              <a:buChar char="-"/>
            </a:pP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phụ</a:t>
            </a:r>
            <a:r>
              <a:rPr lang="en-US" sz="2800" dirty="0"/>
              <a:t> </a:t>
            </a:r>
            <a:r>
              <a:rPr lang="en-US" sz="2800" dirty="0" err="1"/>
              <a:t>trách</a:t>
            </a:r>
            <a:r>
              <a:rPr lang="en-US" sz="2800" dirty="0"/>
              <a:t> </a:t>
            </a:r>
            <a:r>
              <a:rPr lang="en-US" sz="2800" dirty="0" err="1"/>
              <a:t>tại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địa</a:t>
            </a:r>
            <a:r>
              <a:rPr lang="en-US" sz="2800" dirty="0"/>
              <a:t> </a:t>
            </a:r>
            <a:r>
              <a:rPr lang="en-US" sz="2800" dirty="0" err="1"/>
              <a:t>điểm</a:t>
            </a:r>
            <a:r>
              <a:rPr lang="en-US" sz="2800" dirty="0"/>
              <a:t> </a:t>
            </a:r>
            <a:r>
              <a:rPr lang="en-US" sz="2800" dirty="0" err="1"/>
              <a:t>khảo</a:t>
            </a:r>
            <a:r>
              <a:rPr lang="en-US" sz="2800" dirty="0"/>
              <a:t> </a:t>
            </a:r>
            <a:r>
              <a:rPr lang="en-US" sz="2800" dirty="0" err="1"/>
              <a:t>sát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mục</a:t>
            </a:r>
            <a:r>
              <a:rPr lang="en-US" sz="2800" dirty="0"/>
              <a:t> </a:t>
            </a:r>
            <a:r>
              <a:rPr lang="en-US" sz="2800" dirty="0" err="1"/>
              <a:t>đích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cuộc</a:t>
            </a:r>
            <a:r>
              <a:rPr lang="en-US" sz="2800" dirty="0"/>
              <a:t> </a:t>
            </a:r>
            <a:r>
              <a:rPr lang="en-US" sz="2800" dirty="0" err="1"/>
              <a:t>khảo</a:t>
            </a:r>
            <a:r>
              <a:rPr lang="en-US" sz="2800" dirty="0"/>
              <a:t> </a:t>
            </a:r>
            <a:r>
              <a:rPr lang="en-US" sz="2800" dirty="0" err="1"/>
              <a:t>sát</a:t>
            </a:r>
            <a:r>
              <a:rPr lang="en-US" sz="2800" dirty="0"/>
              <a:t>.</a:t>
            </a:r>
          </a:p>
          <a:p>
            <a:pPr algn="just">
              <a:spcBef>
                <a:spcPts val="1200"/>
              </a:spcBef>
              <a:spcAft>
                <a:spcPts val="0"/>
              </a:spcAft>
              <a:buFontTx/>
              <a:buChar char="-"/>
            </a:pPr>
            <a:r>
              <a:rPr lang="en-US" sz="2800" dirty="0" err="1"/>
              <a:t>Mục</a:t>
            </a:r>
            <a:r>
              <a:rPr lang="en-US" sz="2800" dirty="0"/>
              <a:t> </a:t>
            </a:r>
            <a:r>
              <a:rPr lang="en-US" sz="2800" dirty="0" err="1"/>
              <a:t>đích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khảo</a:t>
            </a:r>
            <a:r>
              <a:rPr lang="en-US" sz="2800" dirty="0"/>
              <a:t> </a:t>
            </a:r>
            <a:r>
              <a:rPr lang="en-US" sz="2800" dirty="0" err="1"/>
              <a:t>sát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thăm</a:t>
            </a:r>
            <a:r>
              <a:rPr lang="en-US" sz="2800" dirty="0"/>
              <a:t> </a:t>
            </a:r>
            <a:r>
              <a:rPr lang="en-US" sz="2800" dirty="0" err="1"/>
              <a:t>dò</a:t>
            </a:r>
            <a:r>
              <a:rPr lang="en-US" sz="2800" dirty="0"/>
              <a:t> hay </a:t>
            </a:r>
            <a:r>
              <a:rPr lang="en-US" sz="2800" dirty="0" err="1"/>
              <a:t>đánh</a:t>
            </a:r>
            <a:r>
              <a:rPr lang="en-US" sz="2800" dirty="0"/>
              <a:t> </a:t>
            </a:r>
            <a:r>
              <a:rPr lang="en-US" sz="2800" dirty="0" err="1"/>
              <a:t>giá</a:t>
            </a:r>
            <a:r>
              <a:rPr lang="en-US" sz="2800" dirty="0"/>
              <a:t> </a:t>
            </a:r>
            <a:r>
              <a:rPr lang="en-US" sz="2800" dirty="0" err="1"/>
              <a:t>họ</a:t>
            </a:r>
            <a:r>
              <a:rPr lang="en-US" sz="2800" dirty="0"/>
              <a:t>,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phối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đề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giải</a:t>
            </a:r>
            <a:r>
              <a:rPr lang="en-US" sz="2800" dirty="0"/>
              <a:t> </a:t>
            </a:r>
            <a:r>
              <a:rPr lang="en-US" sz="2800" dirty="0" err="1"/>
              <a:t>pháp</a:t>
            </a:r>
            <a:r>
              <a:rPr lang="en-US" sz="2800" dirty="0"/>
              <a:t> </a:t>
            </a:r>
            <a:r>
              <a:rPr lang="en-US" sz="2800" dirty="0" err="1"/>
              <a:t>cải</a:t>
            </a:r>
            <a:r>
              <a:rPr lang="en-US" sz="2800" dirty="0"/>
              <a:t> </a:t>
            </a:r>
            <a:r>
              <a:rPr lang="en-US" sz="2800" dirty="0" err="1"/>
              <a:t>thiện</a:t>
            </a:r>
            <a:r>
              <a:rPr lang="en-US" sz="2800" dirty="0"/>
              <a:t> </a:t>
            </a:r>
            <a:r>
              <a:rPr lang="en-US" sz="2800" dirty="0" err="1"/>
              <a:t>môi</a:t>
            </a:r>
            <a:r>
              <a:rPr lang="en-US" sz="2800" dirty="0"/>
              <a:t> </a:t>
            </a:r>
            <a:r>
              <a:rPr lang="en-US" sz="2800" dirty="0" err="1"/>
              <a:t>trường</a:t>
            </a:r>
            <a:r>
              <a:rPr lang="en-US" sz="2800" dirty="0"/>
              <a:t>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hơn</a:t>
            </a:r>
            <a:r>
              <a:rPr lang="en-US" sz="2800" dirty="0"/>
              <a:t>.</a:t>
            </a:r>
          </a:p>
          <a:p>
            <a:pPr algn="just">
              <a:spcBef>
                <a:spcPts val="1200"/>
              </a:spcBef>
              <a:spcAft>
                <a:spcPts val="0"/>
              </a:spcAft>
              <a:buFontTx/>
              <a:buChar char="-"/>
            </a:pPr>
            <a:r>
              <a:rPr lang="en-US" sz="2800" dirty="0" err="1"/>
              <a:t>Hỏi</a:t>
            </a:r>
            <a:r>
              <a:rPr lang="en-US" sz="2800" dirty="0"/>
              <a:t> ý </a:t>
            </a:r>
            <a:r>
              <a:rPr lang="en-US" sz="2800" dirty="0" err="1"/>
              <a:t>kiến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phụ</a:t>
            </a:r>
            <a:r>
              <a:rPr lang="en-US" sz="2800" dirty="0"/>
              <a:t> </a:t>
            </a:r>
            <a:r>
              <a:rPr lang="en-US" sz="2800" dirty="0" err="1"/>
              <a:t>trách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phép</a:t>
            </a:r>
            <a:r>
              <a:rPr lang="en-US" sz="2800" dirty="0"/>
              <a:t> </a:t>
            </a:r>
            <a:r>
              <a:rPr lang="en-US" sz="2800" dirty="0" err="1"/>
              <a:t>ghi</a:t>
            </a:r>
            <a:r>
              <a:rPr lang="en-US" sz="2800" dirty="0"/>
              <a:t> </a:t>
            </a:r>
            <a:r>
              <a:rPr lang="en-US" sz="2800" dirty="0" err="1"/>
              <a:t>hình</a:t>
            </a:r>
            <a:r>
              <a:rPr lang="en-US" sz="2800" dirty="0"/>
              <a:t>.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762000"/>
            <a:ext cx="9144000" cy="685800"/>
          </a:xfrm>
          <a:prstGeom prst="rect">
            <a:avLst/>
          </a:prstGeom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charset="0"/>
                <a:cs typeface="ＭＳ Ｐゴシック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charset="0"/>
                <a:cs typeface="ＭＳ Ｐゴシック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charset="0"/>
                <a:cs typeface="ＭＳ Ｐゴシック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charset="0"/>
                <a:cs typeface="ＭＳ Ｐゴシック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</a:defRPr>
            </a:lvl9pPr>
          </a:lstStyle>
          <a:p>
            <a:pPr algn="ctr"/>
            <a:r>
              <a:rPr lang="en-US" sz="3200" kern="0" smtClean="0">
                <a:solidFill>
                  <a:schemeClr val="tx1"/>
                </a:solidFill>
              </a:rPr>
              <a:t>BÀI 2: QUẢN LÝ CHẤT THẢI</a:t>
            </a:r>
            <a:endParaRPr lang="vi-VN" sz="3200" kern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461084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400" dirty="0">
                <a:solidFill>
                  <a:srgbClr val="3333FF"/>
                </a:solidFill>
              </a:rPr>
              <a:t/>
            </a:r>
            <a:br>
              <a:rPr lang="en-US" sz="2400" dirty="0">
                <a:solidFill>
                  <a:srgbClr val="3333FF"/>
                </a:solidFill>
              </a:rPr>
            </a:br>
            <a:r>
              <a:rPr lang="en-US" sz="2400" dirty="0" smtClean="0">
                <a:solidFill>
                  <a:srgbClr val="3333FF"/>
                </a:solidFill>
              </a:rPr>
              <a:t/>
            </a:r>
            <a:br>
              <a:rPr lang="en-US" sz="2400" dirty="0" smtClean="0">
                <a:solidFill>
                  <a:srgbClr val="3333FF"/>
                </a:solidFill>
              </a:rPr>
            </a:br>
            <a:r>
              <a:rPr lang="en-US" sz="2400" dirty="0">
                <a:solidFill>
                  <a:srgbClr val="3333FF"/>
                </a:solidFill>
              </a:rPr>
              <a:t/>
            </a:r>
            <a:br>
              <a:rPr lang="en-US" sz="2400" dirty="0">
                <a:solidFill>
                  <a:srgbClr val="3333FF"/>
                </a:solidFill>
              </a:rPr>
            </a:br>
            <a:r>
              <a:rPr lang="en-US" sz="2400" dirty="0" smtClean="0">
                <a:solidFill>
                  <a:srgbClr val="3333FF"/>
                </a:solidFill>
              </a:rPr>
              <a:t/>
            </a:r>
            <a:br>
              <a:rPr lang="en-US" sz="2400" dirty="0" smtClean="0">
                <a:solidFill>
                  <a:srgbClr val="3333FF"/>
                </a:solidFill>
              </a:rPr>
            </a:br>
            <a:endParaRPr lang="vi-VN" sz="2400" dirty="0">
              <a:solidFill>
                <a:srgbClr val="3333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876800"/>
          </a:xfrm>
        </p:spPr>
        <p:txBody>
          <a:bodyPr/>
          <a:lstStyle/>
          <a:p>
            <a:pPr marL="0" indent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800" dirty="0" smtClean="0">
                <a:solidFill>
                  <a:srgbClr val="3333FF"/>
                </a:solidFill>
              </a:rPr>
              <a:t>BÀI </a:t>
            </a:r>
            <a:r>
              <a:rPr lang="en-US" sz="2800" dirty="0">
                <a:solidFill>
                  <a:srgbClr val="3333FF"/>
                </a:solidFill>
              </a:rPr>
              <a:t>TẬP DỰ ÁN</a:t>
            </a:r>
            <a:endParaRPr lang="en-US" sz="2800" dirty="0" smtClean="0"/>
          </a:p>
          <a:p>
            <a:pPr marL="0" indent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800" dirty="0" err="1">
                <a:solidFill>
                  <a:srgbClr val="3333FF"/>
                </a:solidFill>
              </a:rPr>
              <a:t>Phân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công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nhiệm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vụ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cho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từng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thành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viên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trong</a:t>
            </a:r>
            <a:r>
              <a:rPr lang="en-US" sz="2800" dirty="0">
                <a:solidFill>
                  <a:srgbClr val="3333FF"/>
                </a:solidFill>
              </a:rPr>
              <a:t> </a:t>
            </a:r>
            <a:r>
              <a:rPr lang="en-US" sz="2800" dirty="0" err="1">
                <a:solidFill>
                  <a:srgbClr val="3333FF"/>
                </a:solidFill>
              </a:rPr>
              <a:t>nhóm</a:t>
            </a:r>
            <a:r>
              <a:rPr lang="en-US" sz="2800" dirty="0">
                <a:solidFill>
                  <a:srgbClr val="3333FF"/>
                </a:solidFill>
              </a:rPr>
              <a:t>:</a:t>
            </a:r>
          </a:p>
          <a:p>
            <a:pPr algn="just">
              <a:spcBef>
                <a:spcPts val="1200"/>
              </a:spcBef>
              <a:spcAft>
                <a:spcPts val="0"/>
              </a:spcAft>
              <a:buFontTx/>
              <a:buChar char="-"/>
            </a:pPr>
            <a:r>
              <a:rPr lang="en-US" sz="2800" dirty="0" err="1"/>
              <a:t>Nhóm</a:t>
            </a:r>
            <a:r>
              <a:rPr lang="en-US" sz="2800" dirty="0"/>
              <a:t> </a:t>
            </a:r>
            <a:r>
              <a:rPr lang="en-US" sz="2800" dirty="0" err="1"/>
              <a:t>trưởng</a:t>
            </a:r>
            <a:r>
              <a:rPr lang="en-US" sz="2800" dirty="0"/>
              <a:t>: (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dõi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nhóm</a:t>
            </a:r>
            <a:r>
              <a:rPr lang="en-US" sz="2800" dirty="0"/>
              <a:t>…)</a:t>
            </a:r>
          </a:p>
          <a:p>
            <a:pPr algn="just">
              <a:spcBef>
                <a:spcPts val="1200"/>
              </a:spcBef>
              <a:spcAft>
                <a:spcPts val="0"/>
              </a:spcAft>
              <a:buFontTx/>
              <a:buChar char="-"/>
            </a:pPr>
            <a:r>
              <a:rPr lang="en-US" sz="2800" dirty="0"/>
              <a:t>Ai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câu</a:t>
            </a:r>
            <a:r>
              <a:rPr lang="en-US" sz="2800" dirty="0"/>
              <a:t> </a:t>
            </a:r>
            <a:r>
              <a:rPr lang="en-US" sz="2800" dirty="0" err="1"/>
              <a:t>hỏi</a:t>
            </a:r>
            <a:r>
              <a:rPr lang="en-US" sz="2800" dirty="0"/>
              <a:t>?</a:t>
            </a:r>
          </a:p>
          <a:p>
            <a:pPr algn="just">
              <a:spcBef>
                <a:spcPts val="1200"/>
              </a:spcBef>
              <a:spcAft>
                <a:spcPts val="0"/>
              </a:spcAft>
              <a:buFontTx/>
              <a:buChar char="-"/>
            </a:pPr>
            <a:r>
              <a:rPr lang="en-US" sz="2800" dirty="0"/>
              <a:t>Ai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ghi</a:t>
            </a:r>
            <a:r>
              <a:rPr lang="en-US" sz="2800" dirty="0"/>
              <a:t> </a:t>
            </a:r>
            <a:r>
              <a:rPr lang="en-US" sz="2800" dirty="0" err="1"/>
              <a:t>chép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tin?</a:t>
            </a:r>
          </a:p>
          <a:p>
            <a:pPr algn="just">
              <a:spcBef>
                <a:spcPts val="1200"/>
              </a:spcBef>
              <a:spcAft>
                <a:spcPts val="0"/>
              </a:spcAft>
              <a:buFontTx/>
              <a:buChar char="-"/>
            </a:pPr>
            <a:r>
              <a:rPr lang="en-US" sz="2800" dirty="0"/>
              <a:t>Ai </a:t>
            </a:r>
            <a:r>
              <a:rPr lang="en-US" sz="2800" dirty="0" err="1"/>
              <a:t>chụp</a:t>
            </a:r>
            <a:r>
              <a:rPr lang="en-US" sz="2800" dirty="0"/>
              <a:t> </a:t>
            </a:r>
            <a:r>
              <a:rPr lang="en-US" sz="2800" dirty="0" err="1"/>
              <a:t>hình</a:t>
            </a:r>
            <a:r>
              <a:rPr lang="en-US" sz="2800" dirty="0"/>
              <a:t>, quay video?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762000"/>
            <a:ext cx="9144000" cy="685800"/>
          </a:xfrm>
          <a:prstGeom prst="rect">
            <a:avLst/>
          </a:prstGeom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charset="0"/>
                <a:cs typeface="ＭＳ Ｐゴシック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charset="0"/>
                <a:cs typeface="ＭＳ Ｐゴシック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charset="0"/>
                <a:cs typeface="ＭＳ Ｐゴシック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charset="0"/>
                <a:cs typeface="ＭＳ Ｐゴシック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</a:defRPr>
            </a:lvl9pPr>
          </a:lstStyle>
          <a:p>
            <a:pPr algn="ctr"/>
            <a:r>
              <a:rPr lang="en-US" sz="3200" kern="0" smtClean="0">
                <a:solidFill>
                  <a:schemeClr val="tx1"/>
                </a:solidFill>
              </a:rPr>
              <a:t>BÀI 2: QUẢN LÝ CHẤT THẢI</a:t>
            </a:r>
            <a:endParaRPr lang="vi-VN" sz="3200" kern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95774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400" dirty="0" smtClean="0">
                <a:solidFill>
                  <a:srgbClr val="3333FF"/>
                </a:solidFill>
              </a:rPr>
              <a:t>BÀI TẬP DỰ ÁN</a:t>
            </a:r>
            <a:endParaRPr lang="vi-VN" sz="2400" dirty="0">
              <a:solidFill>
                <a:srgbClr val="3333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800" dirty="0" err="1" smtClean="0">
                <a:solidFill>
                  <a:srgbClr val="3333FF"/>
                </a:solidFill>
              </a:rPr>
              <a:t>Tiến</a:t>
            </a:r>
            <a:r>
              <a:rPr lang="en-US" sz="2800" dirty="0" smtClean="0">
                <a:solidFill>
                  <a:srgbClr val="3333FF"/>
                </a:solidFill>
              </a:rPr>
              <a:t> </a:t>
            </a:r>
            <a:r>
              <a:rPr lang="en-US" sz="2800" dirty="0" err="1" smtClean="0">
                <a:solidFill>
                  <a:srgbClr val="3333FF"/>
                </a:solidFill>
              </a:rPr>
              <a:t>hành</a:t>
            </a:r>
            <a:r>
              <a:rPr lang="en-US" sz="2800" dirty="0" smtClean="0">
                <a:solidFill>
                  <a:srgbClr val="3333FF"/>
                </a:solidFill>
              </a:rPr>
              <a:t> </a:t>
            </a:r>
            <a:r>
              <a:rPr lang="en-US" sz="2800" dirty="0" err="1" smtClean="0">
                <a:solidFill>
                  <a:srgbClr val="3333FF"/>
                </a:solidFill>
              </a:rPr>
              <a:t>khảo</a:t>
            </a:r>
            <a:r>
              <a:rPr lang="en-US" sz="2800" dirty="0" smtClean="0">
                <a:solidFill>
                  <a:srgbClr val="3333FF"/>
                </a:solidFill>
              </a:rPr>
              <a:t> </a:t>
            </a:r>
            <a:r>
              <a:rPr lang="en-US" sz="2800" dirty="0" err="1" smtClean="0">
                <a:solidFill>
                  <a:srgbClr val="3333FF"/>
                </a:solidFill>
              </a:rPr>
              <a:t>sát</a:t>
            </a:r>
            <a:r>
              <a:rPr lang="en-US" sz="2800" dirty="0" smtClean="0">
                <a:solidFill>
                  <a:srgbClr val="3333FF"/>
                </a:solidFill>
              </a:rPr>
              <a:t>:</a:t>
            </a:r>
          </a:p>
          <a:p>
            <a:pPr marL="0" indent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800" smtClean="0"/>
              <a:t>- Thời </a:t>
            </a:r>
            <a:r>
              <a:rPr lang="en-US" sz="2800" dirty="0" err="1" smtClean="0"/>
              <a:t>gian</a:t>
            </a:r>
            <a:r>
              <a:rPr lang="en-US" sz="2800" smtClean="0"/>
              <a:t>: </a:t>
            </a:r>
          </a:p>
          <a:p>
            <a:pPr marL="0" indent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800" smtClean="0">
                <a:solidFill>
                  <a:srgbClr val="3333FF"/>
                </a:solidFill>
              </a:rPr>
              <a:t>Kết thúc  khảo sát:</a:t>
            </a:r>
          </a:p>
          <a:p>
            <a:pPr marL="0" indent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800" smtClean="0"/>
              <a:t>- </a:t>
            </a:r>
            <a:r>
              <a:rPr lang="en-US" sz="2800" dirty="0" err="1" smtClean="0"/>
              <a:t>Viết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cáo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366575821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400" dirty="0" smtClean="0">
                <a:solidFill>
                  <a:srgbClr val="3333FF"/>
                </a:solidFill>
              </a:rPr>
              <a:t>BÀI TẬP DỰ ÁN</a:t>
            </a:r>
            <a:endParaRPr lang="vi-VN" sz="2400" dirty="0">
              <a:solidFill>
                <a:srgbClr val="3333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800" smtClean="0">
                <a:solidFill>
                  <a:srgbClr val="FF0000"/>
                </a:solidFill>
              </a:rPr>
              <a:t>CÁC NHÓM BÁO CÁO KẾT QUẢ</a:t>
            </a:r>
            <a:endParaRPr lang="en-US" sz="2800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294341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1 - Copy">
  <a:themeElements>
    <a:clrScheme name="master_textfolie 13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EFEDE6"/>
      </a:accent1>
      <a:accent2>
        <a:srgbClr val="FF9966"/>
      </a:accent2>
      <a:accent3>
        <a:srgbClr val="FFFFFF"/>
      </a:accent3>
      <a:accent4>
        <a:srgbClr val="000000"/>
      </a:accent4>
      <a:accent5>
        <a:srgbClr val="F6F4F0"/>
      </a:accent5>
      <a:accent6>
        <a:srgbClr val="E78A5C"/>
      </a:accent6>
      <a:hlink>
        <a:srgbClr val="CC3300"/>
      </a:hlink>
      <a:folHlink>
        <a:srgbClr val="996600"/>
      </a:folHlink>
    </a:clrScheme>
    <a:fontScheme name="master_textfoli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master_textfoli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_textfoli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_textfoli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_textfoli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_textfoli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_textfoli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_textfoli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_textfoli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_textfoli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_textfoli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_textfoli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_textfoli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_textfolie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EFEDE6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6F4F0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Benutzerdefiniertes 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eme1">
  <a:themeElements>
    <a:clrScheme name="master_textfolie 13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EFEDE6"/>
      </a:accent1>
      <a:accent2>
        <a:srgbClr val="FF9966"/>
      </a:accent2>
      <a:accent3>
        <a:srgbClr val="FFFFFF"/>
      </a:accent3>
      <a:accent4>
        <a:srgbClr val="000000"/>
      </a:accent4>
      <a:accent5>
        <a:srgbClr val="F6F4F0"/>
      </a:accent5>
      <a:accent6>
        <a:srgbClr val="E78A5C"/>
      </a:accent6>
      <a:hlink>
        <a:srgbClr val="CC3300"/>
      </a:hlink>
      <a:folHlink>
        <a:srgbClr val="996600"/>
      </a:folHlink>
    </a:clrScheme>
    <a:fontScheme name="master_textfoli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master_textfoli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_textfoli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_textfoli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_textfoli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_textfoli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_textfoli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_textfoli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_textfoli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_textfoli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_textfoli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_textfoli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_textfoli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_textfolie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EFEDE6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6F4F0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Benutzerdefiniertes 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Theme1 - Copy</Template>
  <TotalTime>4502</TotalTime>
  <Words>569</Words>
  <Application>Microsoft Office PowerPoint</Application>
  <PresentationFormat>On-screen Show (4:3)</PresentationFormat>
  <Paragraphs>115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Theme1 - Copy</vt:lpstr>
      <vt:lpstr>Benutzerdefiniertes Design</vt:lpstr>
      <vt:lpstr>Theme1</vt:lpstr>
      <vt:lpstr>1_Benutzerdefiniertes Design</vt:lpstr>
      <vt:lpstr>BÀI 2: QUẢN LÝ CHẤT THẢI</vt:lpstr>
      <vt:lpstr>BÀI 2: QUẢN LÝ CHẤT THẢI</vt:lpstr>
      <vt:lpstr>BÀI 2: QUẢN LÝ CHẤT THẢI</vt:lpstr>
      <vt:lpstr>BÀI 2: QUẢN LÝ CHẤT THẢI</vt:lpstr>
      <vt:lpstr>BÀI 2: QUẢN LÝ CHẤT THẢI</vt:lpstr>
      <vt:lpstr>    </vt:lpstr>
      <vt:lpstr>    </vt:lpstr>
      <vt:lpstr>    </vt:lpstr>
      <vt:lpstr>PowerPoint Presentation</vt:lpstr>
      <vt:lpstr>    </vt:lpstr>
      <vt:lpstr>    </vt:lpstr>
      <vt:lpstr>    </vt:lpstr>
      <vt:lpstr>    </vt:lpstr>
      <vt:lpstr>BÀI TẬP DỰ ÁN</vt:lpstr>
      <vt:lpstr>BÀI TẬP DỰ ÁN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 li</dc:creator>
  <cp:lastModifiedBy>Admin</cp:lastModifiedBy>
  <cp:revision>153</cp:revision>
  <dcterms:created xsi:type="dcterms:W3CDTF">2015-06-25T09:36:23Z</dcterms:created>
  <dcterms:modified xsi:type="dcterms:W3CDTF">2021-07-12T00:47:14Z</dcterms:modified>
</cp:coreProperties>
</file>