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  <p:sldMasterId id="2147483725" r:id="rId2"/>
  </p:sldMasterIdLst>
  <p:sldIdLst>
    <p:sldId id="256" r:id="rId3"/>
    <p:sldId id="257" r:id="rId4"/>
    <p:sldId id="265" r:id="rId5"/>
    <p:sldId id="287" r:id="rId6"/>
    <p:sldId id="288" r:id="rId7"/>
    <p:sldId id="289" r:id="rId8"/>
    <p:sldId id="286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>
        <p:scale>
          <a:sx n="70" d="100"/>
          <a:sy n="70" d="100"/>
        </p:scale>
        <p:origin x="-402" y="-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609601"/>
            <a:ext cx="103632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953000"/>
            <a:ext cx="85344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371601"/>
            <a:ext cx="103632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068763"/>
            <a:ext cx="103632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9944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2611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728971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87680" y="1600200"/>
            <a:ext cx="5388864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6917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1" y="1600200"/>
            <a:ext cx="5389033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12848"/>
            <a:ext cx="5388864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230112" y="2212849"/>
            <a:ext cx="5388864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8850" y="273051"/>
            <a:ext cx="66611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76117" y="2438401"/>
            <a:ext cx="4011084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0835" y="1143000"/>
            <a:ext cx="8072965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9435" y="5810250"/>
            <a:ext cx="7615765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609601"/>
            <a:ext cx="103632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953000"/>
            <a:ext cx="85344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7/31/2021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AB3AD3-1EE5-412D-87BF-62CA0F3DF539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0848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7/31/2021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1479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371601"/>
            <a:ext cx="103632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068763"/>
            <a:ext cx="103632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7/31/2021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59944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62611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5728971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2692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7/31/2021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87680" y="1600200"/>
            <a:ext cx="5388864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9762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6917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1" y="1600200"/>
            <a:ext cx="5389033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7/31/2021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12848"/>
            <a:ext cx="5388864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230112" y="2212849"/>
            <a:ext cx="5388864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793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7/31/2021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5584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7/31/2021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8618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8850" y="273051"/>
            <a:ext cx="66611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76117" y="2438401"/>
            <a:ext cx="4011084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7/31/2021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5441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0835" y="1143000"/>
            <a:ext cx="8072965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9435" y="5810250"/>
            <a:ext cx="7615765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7/31/2021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8309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7/31/2021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9150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7/31/2021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353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484463" y="6356351"/>
            <a:ext cx="2781300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78887" y="6356351"/>
            <a:ext cx="3797300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038" y="6356351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11277014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758826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484463" y="6356351"/>
            <a:ext cx="2781300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8359D27-69B9-409B-B578-067B6C62D91C}" type="datetimeFigureOut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7/31/2021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78887" y="6356351"/>
            <a:ext cx="3797300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038" y="6356351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3AB3AD3-1EE5-412D-87BF-62CA0F3DF539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11277014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758826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342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D58A869-5F08-450D-95DA-E0D449FC41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36373"/>
            <a:ext cx="12191999" cy="2393164"/>
          </a:xfrm>
        </p:spPr>
        <p:txBody>
          <a:bodyPr>
            <a:normAutofit/>
          </a:bodyPr>
          <a:lstStyle/>
          <a:p>
            <a:r>
              <a:rPr lang="de-DE" sz="5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 </a:t>
            </a:r>
            <a:r>
              <a:rPr lang="vi-VN" sz="5400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de-DE" sz="5400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sz="5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de-DE" sz="5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5400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CẮT</a:t>
            </a:r>
            <a:r>
              <a:rPr lang="en-US" sz="54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KIM </a:t>
            </a:r>
            <a:r>
              <a:rPr lang="en-US" sz="5400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LOẠI</a:t>
            </a:r>
            <a:r>
              <a:rPr lang="en-US" sz="54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5400" dirty="0" err="1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BẰNG</a:t>
            </a:r>
            <a:r>
              <a:rPr lang="en-US" sz="54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5400" dirty="0" err="1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KÉO</a:t>
            </a:r>
            <a:r>
              <a:rPr lang="en-US" sz="54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5400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TAY</a:t>
            </a:r>
            <a:endParaRPr lang="en-US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45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03DCF0E-85D5-4E5C-8C5D-B3792F9F878C}"/>
              </a:ext>
            </a:extLst>
          </p:cNvPr>
          <p:cNvSpPr txBox="1"/>
          <p:nvPr/>
        </p:nvSpPr>
        <p:spPr>
          <a:xfrm>
            <a:off x="0" y="976869"/>
            <a:ext cx="1219199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hangingPunct="1">
              <a:spcBef>
                <a:spcPts val="600"/>
              </a:spcBef>
              <a:spcAft>
                <a:spcPts val="6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30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endParaRPr lang="en-US" sz="3000" dirty="0">
              <a:solidFill>
                <a:srgbClr val="FF0000"/>
              </a:solidFill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98F21AC-83BB-4E67-9984-CAB06E254BE5}"/>
              </a:ext>
            </a:extLst>
          </p:cNvPr>
          <p:cNvSpPr txBox="1"/>
          <p:nvPr/>
        </p:nvSpPr>
        <p:spPr>
          <a:xfrm>
            <a:off x="0" y="1782694"/>
            <a:ext cx="12191999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7800" indent="449263" hangingPunct="0">
              <a:lnSpc>
                <a:spcPct val="150000"/>
              </a:lnSpc>
              <a:spcAft>
                <a:spcPts val="0"/>
              </a:spcAft>
              <a:buFont typeface="Times New Roman"/>
              <a:buChar char="-"/>
            </a:pPr>
            <a:r>
              <a:rPr lang="en-US" sz="2500" i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2500" i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2500" i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449263" hangingPunct="0">
              <a:lnSpc>
                <a:spcPct val="150000"/>
              </a:lnSpc>
              <a:spcAft>
                <a:spcPts val="0"/>
              </a:spcAft>
              <a:buFont typeface="Times New Roman"/>
              <a:buChar char="-"/>
            </a:pP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dày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vi-VN" sz="2500" i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195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 lnSpcReduction="10000"/>
          </a:bodyPr>
          <a:lstStyle/>
          <a:p>
            <a:pPr marL="0" marR="17780" indent="0">
              <a:buNone/>
            </a:pP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iều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kiện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cho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trước</a:t>
            </a:r>
            <a:r>
              <a:rPr lang="vi-VN" sz="2800" b="1" dirty="0" smtClean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:</a:t>
            </a:r>
          </a:p>
          <a:p>
            <a:pPr marL="457200" marR="17780" lvl="0" indent="-457200">
              <a:lnSpc>
                <a:spcPct val="110000"/>
              </a:lnSpc>
              <a:buFont typeface="Wingdings" pitchFamily="2" charset="2"/>
              <a:buChar char="v"/>
            </a:pPr>
            <a:r>
              <a:rPr lang="en-US" sz="2500" dirty="0" err="1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Thiết</a:t>
            </a:r>
            <a:r>
              <a:rPr lang="en-US" sz="25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500" dirty="0" err="1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bị</a:t>
            </a:r>
            <a:r>
              <a:rPr lang="en-US" sz="25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:</a:t>
            </a:r>
          </a:p>
          <a:p>
            <a:pPr marL="457200" marR="17780" lvl="0" indent="-457200">
              <a:lnSpc>
                <a:spcPct val="110000"/>
              </a:lnSpc>
              <a:buFont typeface="Wingdings" pitchFamily="2" charset="2"/>
              <a:buChar char="v"/>
            </a:pPr>
            <a:r>
              <a:rPr lang="en-US" sz="25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500" dirty="0" err="1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Vật</a:t>
            </a:r>
            <a:r>
              <a:rPr lang="en-US" sz="25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liệu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: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Tôn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tấm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dày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500" dirty="0" err="1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0.6÷1mm</a:t>
            </a:r>
            <a:endParaRPr lang="en-US" sz="2500" dirty="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457200" marR="17780" lvl="0" indent="-457200">
              <a:lnSpc>
                <a:spcPct val="110000"/>
              </a:lnSpc>
              <a:buFont typeface="Wingdings" pitchFamily="2" charset="2"/>
              <a:buChar char="v"/>
            </a:pPr>
            <a:r>
              <a:rPr lang="en-US" sz="2800" dirty="0" err="1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Dụng</a:t>
            </a:r>
            <a:r>
              <a:rPr lang="en-US" sz="2800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cụ</a:t>
            </a:r>
            <a:r>
              <a:rPr lang="en-US" sz="2800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: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Kéo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cắt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tôn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bằng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tay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thước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lá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vạch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dấu</a:t>
            </a:r>
            <a:endParaRPr lang="en-US" sz="2800" dirty="0" smtClean="0"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  <a:p>
            <a:pPr marL="457200" marR="17780" lvl="0" indent="-457200">
              <a:lnSpc>
                <a:spcPct val="110000"/>
              </a:lnSpc>
              <a:buFont typeface="Wingdings" pitchFamily="2" charset="2"/>
              <a:buChar char="v"/>
            </a:pPr>
            <a:r>
              <a:rPr lang="en-US" sz="2800" dirty="0" err="1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Bản</a:t>
            </a:r>
            <a:r>
              <a:rPr lang="en-US" sz="28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vẽ</a:t>
            </a:r>
            <a:r>
              <a:rPr lang="en-US" sz="28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:</a:t>
            </a:r>
          </a:p>
          <a:p>
            <a:pPr marL="457200" marR="17780" lvl="0" indent="-457200">
              <a:lnSpc>
                <a:spcPct val="110000"/>
              </a:lnSpc>
              <a:buFont typeface="Wingdings" pitchFamily="2" charset="2"/>
              <a:buChar char="v"/>
            </a:pPr>
            <a:endParaRPr lang="en-US" sz="2800" dirty="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 marL="457200" marR="17780" lvl="0" indent="-457200">
              <a:lnSpc>
                <a:spcPct val="110000"/>
              </a:lnSpc>
              <a:buFont typeface="Wingdings" pitchFamily="2" charset="2"/>
              <a:buChar char="v"/>
            </a:pPr>
            <a:endParaRPr lang="en-US" sz="2800" dirty="0" smtClean="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 marL="457200" marR="17780" lvl="0" indent="-457200">
              <a:lnSpc>
                <a:spcPct val="110000"/>
              </a:lnSpc>
              <a:buFont typeface="Wingdings" pitchFamily="2" charset="2"/>
              <a:buChar char="v"/>
            </a:pPr>
            <a:endParaRPr lang="en-US" sz="2800" dirty="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 marL="457200" marR="17780" lvl="0" indent="-457200">
              <a:lnSpc>
                <a:spcPct val="110000"/>
              </a:lnSpc>
              <a:buFont typeface="Wingdings" pitchFamily="2" charset="2"/>
              <a:buChar char="v"/>
            </a:pPr>
            <a:endParaRPr lang="en-US" sz="2800" dirty="0" smtClean="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 marL="53975" indent="0">
              <a:spcBef>
                <a:spcPts val="600"/>
              </a:spcBef>
              <a:spcAft>
                <a:spcPts val="600"/>
              </a:spcAft>
              <a:buNone/>
              <a:tabLst>
                <a:tab pos="463550" algn="l"/>
              </a:tabLst>
            </a:pPr>
            <a:r>
              <a:rPr lang="en-US" sz="2800" dirty="0" err="1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Yêu</a:t>
            </a:r>
            <a:r>
              <a:rPr lang="en-US" sz="2800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cầu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kỹ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thuật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:</a:t>
            </a:r>
            <a:endParaRPr lang="vi-VN" sz="2800" dirty="0">
              <a:solidFill>
                <a:schemeClr val="tx1"/>
              </a:solidFill>
              <a:latin typeface="VNI-Times"/>
              <a:ea typeface="Times New Roman"/>
              <a:cs typeface="Times New Roman"/>
            </a:endParaRPr>
          </a:p>
          <a:p>
            <a:pPr lvl="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Cắt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được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đường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thẳng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đúng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kích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thước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yêu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cầu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bản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vẽ</a:t>
            </a:r>
            <a:endParaRPr lang="vi-VN" sz="2800" dirty="0">
              <a:solidFill>
                <a:schemeClr val="tx1"/>
              </a:solidFill>
              <a:latin typeface="VNI-Times"/>
              <a:ea typeface="Times New Roman"/>
              <a:cs typeface="Times New Roman"/>
            </a:endParaRPr>
          </a:p>
          <a:p>
            <a:pPr marL="457200" marR="17780" lvl="0" indent="-457200">
              <a:lnSpc>
                <a:spcPct val="110000"/>
              </a:lnSpc>
              <a:buFont typeface="Wingdings" pitchFamily="2" charset="2"/>
              <a:buChar char="v"/>
            </a:pPr>
            <a:r>
              <a:rPr lang="en-US" sz="2800" dirty="0" err="1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Thời</a:t>
            </a:r>
            <a:r>
              <a:rPr lang="en-US" sz="28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gian</a:t>
            </a:r>
            <a:r>
              <a:rPr lang="en-US" sz="28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: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và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số</a:t>
            </a:r>
            <a:r>
              <a:rPr lang="en-US" sz="28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lượng</a:t>
            </a:r>
            <a:r>
              <a:rPr lang="en-US" sz="28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3 </a:t>
            </a:r>
            <a:r>
              <a:rPr lang="en-US" sz="2800" dirty="0" err="1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tiết</a:t>
            </a:r>
            <a:r>
              <a:rPr lang="en-US" sz="28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endParaRPr lang="en-US" sz="2800" dirty="0" smtClean="0"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204"/>
          <a:stretch/>
        </p:blipFill>
        <p:spPr bwMode="auto">
          <a:xfrm>
            <a:off x="3139175" y="2801464"/>
            <a:ext cx="2019679" cy="216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6237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171710"/>
              </p:ext>
            </p:extLst>
          </p:nvPr>
        </p:nvGraphicFramePr>
        <p:xfrm>
          <a:off x="13646" y="1156391"/>
          <a:ext cx="12178354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5999"/>
                <a:gridCol w="4655822"/>
                <a:gridCol w="2614065"/>
                <a:gridCol w="322246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Vạch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dấu</a:t>
                      </a:r>
                      <a:endParaRPr lang="vi-VN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Đặt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thước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lá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ngay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hai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dấu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mũi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dã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xác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dịnh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đối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diện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nhau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cùng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một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kích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thước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so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với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cạnh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chuẩn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.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Đè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thước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áp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sát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vào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bằng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3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ngón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tay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mũi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sát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một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liên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tục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chính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xác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8529" y="1964322"/>
            <a:ext cx="1900922" cy="16459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8705810"/>
              </p:ext>
            </p:extLst>
          </p:nvPr>
        </p:nvGraphicFramePr>
        <p:xfrm>
          <a:off x="0" y="4065687"/>
          <a:ext cx="12153328" cy="25534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2534"/>
                <a:gridCol w="4705430"/>
                <a:gridCol w="2608693"/>
                <a:gridCol w="3156671"/>
              </a:tblGrid>
              <a:tr h="83277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20701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Tư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thế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cầm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kéo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Áp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ngón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tay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trỏ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thẳng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kéo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.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Giữ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chặt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kéo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trong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suốt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quá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trình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cắt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hai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lưỡi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kéo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sát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vào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nhau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(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không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để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có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hở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)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Cầm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kéo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đúng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đúng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tư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thế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1429" y="5106581"/>
            <a:ext cx="2929345" cy="11887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92235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2553099"/>
              </p:ext>
            </p:extLst>
          </p:nvPr>
        </p:nvGraphicFramePr>
        <p:xfrm>
          <a:off x="13646" y="1156391"/>
          <a:ext cx="12178354" cy="28287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5999"/>
                <a:gridCol w="4655822"/>
                <a:gridCol w="2614065"/>
                <a:gridCol w="322246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27715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Cắt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tôn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tấm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đã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được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vạch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dấu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Vị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trí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phần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cắt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ở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phải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cua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phôi</a:t>
                      </a:r>
                      <a:endParaRPr lang="vi-VN" sz="2000" dirty="0" smtClean="0">
                        <a:effectLst/>
                        <a:latin typeface="VNI-Times"/>
                        <a:ea typeface="Times New Roman"/>
                        <a:cs typeface="Times New Roman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Cắt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kim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loại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dọc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các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dấu</a:t>
                      </a:r>
                      <a:endParaRPr lang="vi-VN" sz="2000" dirty="0" smtClean="0">
                        <a:effectLst/>
                        <a:latin typeface="VNI-Times"/>
                        <a:ea typeface="Times New Roman"/>
                        <a:cs typeface="Times New Roman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Không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cắt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đứt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rời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các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mảnh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phôi</a:t>
                      </a:r>
                      <a:endParaRPr lang="vi-VN" sz="2000" dirty="0" smtClean="0">
                        <a:effectLst/>
                        <a:latin typeface="VNI-Times"/>
                        <a:ea typeface="Times New Roman"/>
                        <a:cs typeface="Times New Roman"/>
                      </a:endParaRPr>
                    </a:p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Cắt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tiếp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các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khác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dến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hết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Cắt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đúng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4899" y="2107766"/>
            <a:ext cx="2948939" cy="17373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0843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ChangeArrowheads="1"/>
          </p:cNvSpPr>
          <p:nvPr/>
        </p:nvSpPr>
        <p:spPr bwMode="auto">
          <a:xfrm>
            <a:off x="1554480" y="13062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39190"/>
              </p:ext>
            </p:extLst>
          </p:nvPr>
        </p:nvGraphicFramePr>
        <p:xfrm>
          <a:off x="2" y="1051727"/>
          <a:ext cx="12191997" cy="252735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6141739">
                  <a:extLst>
                    <a:ext uri="{9D8B030D-6E8A-4147-A177-3AD203B41FA5}">
                      <a16:colId xmlns="" xmlns:a16="http://schemas.microsoft.com/office/drawing/2014/main" val="1494005913"/>
                    </a:ext>
                  </a:extLst>
                </a:gridCol>
                <a:gridCol w="6050258">
                  <a:extLst>
                    <a:ext uri="{9D8B030D-6E8A-4147-A177-3AD203B41FA5}">
                      <a16:colId xmlns="" xmlns:a16="http://schemas.microsoft.com/office/drawing/2014/main" val="2532401883"/>
                    </a:ext>
                  </a:extLst>
                </a:gridCol>
              </a:tblGrid>
              <a:tr h="473723">
                <a:tc gridSpan="2">
                  <a:txBody>
                    <a:bodyPr/>
                    <a:lstStyle/>
                    <a:p>
                      <a:pPr marL="457200" marR="0" lvl="0" indent="-4572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Kích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thước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đúng</a:t>
                      </a:r>
                      <a:endParaRPr lang="en-US" sz="20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hangingPunct="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en-US" sz="28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36623882"/>
                  </a:ext>
                </a:extLst>
              </a:tr>
              <a:tr h="47372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Nguyên Nhân</a:t>
                      </a:r>
                      <a:endParaRPr kumimoji="0" lang="en-US" sz="2000" b="1" i="1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Biện pháp khắc phục</a:t>
                      </a:r>
                      <a:endParaRPr kumimoji="0" lang="en-US" sz="2000" b="1" i="1" u="sng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</a:tr>
              <a:tr h="473723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Lấy dấu sai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- </a:t>
                      </a:r>
                      <a:r>
                        <a:rPr kumimoji="0" lang="nl-NL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Lấy dấu chính xác</a:t>
                      </a:r>
                      <a:endParaRPr kumimoji="0" lang="vi-VN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VNI-Times"/>
                        <a:ea typeface="Times New Roman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="" xmlns:a16="http://schemas.microsoft.com/office/drawing/2014/main" val="3075106930"/>
                  </a:ext>
                </a:extLst>
              </a:tr>
              <a:tr h="473723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Đo kiểm không chính xác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Đo kiểm cẩn thận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="" xmlns:a16="http://schemas.microsoft.com/office/drawing/2014/main" val="2225019088"/>
                  </a:ext>
                </a:extLst>
              </a:tr>
              <a:tr h="5881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Thao tác khi cắt tôn không chính xác</a:t>
                      </a:r>
                      <a:endParaRPr kumimoji="0" lang="en-US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 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- Thao tác cắt tôn cẩn thận, chính xác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</a:tr>
            </a:tbl>
          </a:graphicData>
        </a:graphic>
      </p:graphicFrame>
      <p:sp>
        <p:nvSpPr>
          <p:cNvPr id="6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 txBox="1">
            <a:spLocks/>
          </p:cNvSpPr>
          <p:nvPr/>
        </p:nvSpPr>
        <p:spPr>
          <a:xfrm>
            <a:off x="2" y="11875"/>
            <a:ext cx="12191999" cy="54627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NỘI DUNG</a:t>
            </a:r>
            <a:endParaRPr lang="en-US" sz="3000" dirty="0">
              <a:solidFill>
                <a:srgbClr val="FF0000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2811964"/>
              </p:ext>
            </p:extLst>
          </p:nvPr>
        </p:nvGraphicFramePr>
        <p:xfrm>
          <a:off x="3" y="3865484"/>
          <a:ext cx="12191998" cy="229090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6141739">
                  <a:extLst>
                    <a:ext uri="{9D8B030D-6E8A-4147-A177-3AD203B41FA5}">
                      <a16:colId xmlns="" xmlns:a16="http://schemas.microsoft.com/office/drawing/2014/main" val="1494005913"/>
                    </a:ext>
                  </a:extLst>
                </a:gridCol>
                <a:gridCol w="6050259">
                  <a:extLst>
                    <a:ext uri="{9D8B030D-6E8A-4147-A177-3AD203B41FA5}">
                      <a16:colId xmlns="" xmlns:a16="http://schemas.microsoft.com/office/drawing/2014/main" val="2532401883"/>
                    </a:ext>
                  </a:extLst>
                </a:gridCol>
              </a:tblGrid>
              <a:tr h="283433">
                <a:tc gridSpan="2">
                  <a:txBody>
                    <a:bodyPr/>
                    <a:lstStyle/>
                    <a:p>
                      <a:pPr marL="457200" marR="0" lvl="0" indent="-4572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Vết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cắt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không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đều</a:t>
                      </a:r>
                      <a:endParaRPr lang="en-US" sz="20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hangingPunct="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en-US" sz="28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36623882"/>
                  </a:ext>
                </a:extLst>
              </a:tr>
              <a:tr h="5251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Nguyên Nhân</a:t>
                      </a:r>
                      <a:endParaRPr kumimoji="0" lang="en-US" sz="2000" b="1" i="1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Biện pháp khắc phục</a:t>
                      </a:r>
                      <a:endParaRPr kumimoji="0" lang="en-US" sz="2000" b="1" i="1" u="sng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</a:tr>
              <a:tr h="491320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Các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vết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cắt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chưa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liền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lạc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còn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bị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gẫy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khúc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- 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Điều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chỉnh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tư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thế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kéo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giữ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hai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lưỡi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kéo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luôn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sát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nhau</a:t>
                      </a:r>
                      <a:endParaRPr kumimoji="0" lang="vi-VN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VNI-Times"/>
                        <a:ea typeface="Times New Roman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="" xmlns:a16="http://schemas.microsoft.com/office/drawing/2014/main" val="3075106930"/>
                  </a:ext>
                </a:extLst>
              </a:tr>
              <a:tr h="491320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-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Các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mảnh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không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đều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-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lấy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dâu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chưa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đúng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Times New Roman"/>
                        </a:rPr>
                        <a:t>cách</a:t>
                      </a:r>
                      <a:endParaRPr kumimoji="0" lang="vi-VN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VNI-Times"/>
                        <a:ea typeface="Times New Roman"/>
                        <a:cs typeface="+mn-cs"/>
                      </a:endParaRPr>
                    </a:p>
                  </a:txBody>
                  <a:tcPr marL="68580" marR="68580" marT="144000" marB="36000"/>
                </a:tc>
              </a:tr>
            </a:tbl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818619" y="460265"/>
            <a:ext cx="959820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endParaRPr lang="en-US" alt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0153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35+ mẫu slide cảm ơn powerpoint đẹp cho bài thuyết trình chuyên nghiệp">
            <a:extLst>
              <a:ext uri="{FF2B5EF4-FFF2-40B4-BE49-F238E27FC236}">
                <a16:creationId xmlns="" xmlns:a16="http://schemas.microsoft.com/office/drawing/2014/main" id="{FB988A58-5FE0-4D17-B490-D15F38F3432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4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5286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3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913</TotalTime>
  <Words>446</Words>
  <Application>Microsoft Office PowerPoint</Application>
  <PresentationFormat>Custom</PresentationFormat>
  <Paragraphs>63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Executive</vt:lpstr>
      <vt:lpstr>1_Executive</vt:lpstr>
      <vt:lpstr>BÀI 3  CẮT KIM LOẠI BẰNG KÉO TAY</vt:lpstr>
      <vt:lpstr>PowerPoint Presentation</vt:lpstr>
      <vt:lpstr>II. NỘI DUNG</vt:lpstr>
      <vt:lpstr>II. NỘI DUNG</vt:lpstr>
      <vt:lpstr>II. NỘI DUNG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3. TIỆN TRỤ TRƠN NGẮN</dc:title>
  <dc:creator>ADMIN</dc:creator>
  <cp:lastModifiedBy>Lenovo</cp:lastModifiedBy>
  <cp:revision>58</cp:revision>
  <dcterms:created xsi:type="dcterms:W3CDTF">2020-10-10T07:29:28Z</dcterms:created>
  <dcterms:modified xsi:type="dcterms:W3CDTF">2021-07-31T07:48:34Z</dcterms:modified>
</cp:coreProperties>
</file>