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91" r:id="rId4"/>
    <p:sldId id="265" r:id="rId5"/>
    <p:sldId id="287" r:id="rId6"/>
    <p:sldId id="292" r:id="rId7"/>
    <p:sldId id="288" r:id="rId8"/>
    <p:sldId id="293" r:id="rId9"/>
    <p:sldId id="294" r:id="rId10"/>
    <p:sldId id="289" r:id="rId11"/>
    <p:sldId id="290" r:id="rId12"/>
    <p:sldId id="29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402" y="-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58A869-5F08-450D-95DA-E0D449FC4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36373"/>
            <a:ext cx="12191999" cy="2393164"/>
          </a:xfrm>
        </p:spPr>
        <p:txBody>
          <a:bodyPr>
            <a:normAutofit/>
          </a:bodyPr>
          <a:lstStyle/>
          <a:p>
            <a:pPr algn="ctr"/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 </a:t>
            </a:r>
            <a:r>
              <a:rPr lang="de-DE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</a:t>
            </a: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de-DE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GẤP MÉP THEO CUNG </a:t>
            </a:r>
            <a:r>
              <a:rPr lang="de-DE" sz="5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TRÒN</a:t>
            </a:r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54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3DCF0E-85D5-4E5C-8C5D-B3792F9F878C}"/>
              </a:ext>
            </a:extLst>
          </p:cNvPr>
          <p:cNvSpPr txBox="1"/>
          <p:nvPr/>
        </p:nvSpPr>
        <p:spPr>
          <a:xfrm>
            <a:off x="0" y="976869"/>
            <a:ext cx="1219199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1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0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0" y="1782694"/>
            <a:ext cx="12191999" cy="669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lvl="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vạch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9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98F21AC-83BB-4E67-9984-CAB06E254BE5}"/>
              </a:ext>
            </a:extLst>
          </p:cNvPr>
          <p:cNvSpPr txBox="1"/>
          <p:nvPr/>
        </p:nvSpPr>
        <p:spPr>
          <a:xfrm>
            <a:off x="1" y="718150"/>
            <a:ext cx="12191998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780" defTabSz="914400">
              <a:spcBef>
                <a:spcPts val="300"/>
              </a:spcBef>
              <a:spcAft>
                <a:spcPts val="300"/>
              </a:spcAft>
              <a:buClr>
                <a:srgbClr val="3891A7"/>
              </a:buClr>
              <a:buSzPct val="80000"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Thiết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bị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Đe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tròn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đe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vuông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nhỏ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Vật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liệu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tấm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dày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0.6÷1mm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Dụng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cụ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gỗ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(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phẳng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hai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đầu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),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nguội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nhỏ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kéo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cắt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thước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lá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compa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vạch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dấu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. 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Bản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vẽ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chi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455930">
              <a:spcBef>
                <a:spcPts val="300"/>
              </a:spcBef>
              <a:spcAft>
                <a:spcPts val="300"/>
              </a:spcAft>
            </a:pPr>
            <a:endParaRPr lang="en-US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455930">
              <a:spcBef>
                <a:spcPts val="300"/>
              </a:spcBef>
              <a:spcAft>
                <a:spcPts val="300"/>
              </a:spcAft>
            </a:pP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455930">
              <a:spcBef>
                <a:spcPts val="300"/>
              </a:spcBef>
              <a:spcAft>
                <a:spcPts val="300"/>
              </a:spcAft>
            </a:pP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685800" algn="just">
              <a:spcBef>
                <a:spcPts val="600"/>
              </a:spcBef>
              <a:spcAft>
                <a:spcPts val="600"/>
              </a:spcAft>
            </a:pPr>
            <a:r>
              <a:rPr lang="en-US" sz="2500" i="1" dirty="0" err="1">
                <a:latin typeface="Times New Roman"/>
                <a:ea typeface="Calibri"/>
              </a:rPr>
              <a:t>Yêu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cầu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kỹ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thuật</a:t>
            </a:r>
            <a:r>
              <a:rPr lang="en-US" sz="2500" dirty="0">
                <a:latin typeface="Times New Roman"/>
                <a:ea typeface="Calibri"/>
              </a:rPr>
              <a:t>:</a:t>
            </a:r>
            <a:endParaRPr lang="vi-VN" sz="2500" dirty="0">
              <a:latin typeface="Times New Roman"/>
              <a:ea typeface="Calibri"/>
            </a:endParaRPr>
          </a:p>
          <a:p>
            <a:pPr marL="804863" lvl="0" indent="450850"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Gấp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được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mép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tôn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đường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tròn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đúng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kích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thước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yêu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cầu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bản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vẽ</a:t>
            </a:r>
            <a:endParaRPr lang="vi-VN" sz="2500" dirty="0">
              <a:latin typeface="Times New Roman"/>
              <a:ea typeface="Times New Roman"/>
            </a:endParaRPr>
          </a:p>
          <a:p>
            <a:pPr marL="804863" indent="450850"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Mép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tôn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tròn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đều</a:t>
            </a:r>
            <a:r>
              <a:rPr lang="en-US" sz="2500" dirty="0">
                <a:latin typeface="Times New Roman"/>
                <a:ea typeface="Times New Roman"/>
              </a:rPr>
              <a:t>, </a:t>
            </a:r>
            <a:r>
              <a:rPr lang="en-US" sz="2500" dirty="0" err="1">
                <a:latin typeface="Times New Roman"/>
                <a:ea typeface="Times New Roman"/>
              </a:rPr>
              <a:t>tránh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trầy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xước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biến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dạng</a:t>
            </a:r>
            <a:r>
              <a:rPr lang="en-US" sz="2500" dirty="0">
                <a:latin typeface="Times New Roman"/>
                <a:ea typeface="Times New Roman"/>
              </a:rPr>
              <a:t>             </a:t>
            </a:r>
            <a:endParaRPr lang="vi-VN" sz="2500" dirty="0">
              <a:latin typeface="Times New Roman"/>
              <a:ea typeface="Times New Roman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Thời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gian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và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số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lượng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1SV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/chi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/6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1875"/>
            <a:ext cx="12191998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65"/>
          <a:stretch/>
        </p:blipFill>
        <p:spPr bwMode="auto">
          <a:xfrm>
            <a:off x="3289258" y="2851465"/>
            <a:ext cx="3359492" cy="246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053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422603"/>
              </p:ext>
            </p:extLst>
          </p:nvPr>
        </p:nvGraphicFramePr>
        <p:xfrm>
          <a:off x="1" y="1156391"/>
          <a:ext cx="1219199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lang="vi-VN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được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bố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vuông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140x140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R50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ngoài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R60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compa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622114"/>
              </p:ext>
            </p:extLst>
          </p:nvPr>
        </p:nvGraphicFramePr>
        <p:xfrm>
          <a:off x="0" y="4202167"/>
          <a:ext cx="12153328" cy="2553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83277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070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Cắt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Cắt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R60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(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ngoài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)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rồi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thiện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giũa</a:t>
                      </a:r>
                      <a:endParaRPr lang="vi-VN" sz="1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Đảm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591"/>
          <a:stretch/>
        </p:blipFill>
        <p:spPr bwMode="auto">
          <a:xfrm>
            <a:off x="9663507" y="1977816"/>
            <a:ext cx="2114314" cy="192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467"/>
          <a:stretch/>
        </p:blipFill>
        <p:spPr bwMode="auto">
          <a:xfrm>
            <a:off x="9990159" y="5131187"/>
            <a:ext cx="1449990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237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602323"/>
              </p:ext>
            </p:extLst>
          </p:nvPr>
        </p:nvGraphicFramePr>
        <p:xfrm>
          <a:off x="1" y="1186448"/>
          <a:ext cx="12191999" cy="3330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109691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34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Kẹp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chặt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đe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tròn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ống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ê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tô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bàn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nguội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ở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dưới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rồi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kẹp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ê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di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chuyển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làm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ê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840" y="2472701"/>
            <a:ext cx="2637804" cy="192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234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534848"/>
              </p:ext>
            </p:extLst>
          </p:nvPr>
        </p:nvGraphicFramePr>
        <p:xfrm>
          <a:off x="0" y="1363383"/>
          <a:ext cx="12153328" cy="4886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83277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07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Tạo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nhăn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môt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nghiêng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phẳng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quay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ít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nếp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8236" y="2382579"/>
            <a:ext cx="2539672" cy="16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0596" y="4430097"/>
            <a:ext cx="25527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9718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257211"/>
              </p:ext>
            </p:extLst>
          </p:nvPr>
        </p:nvGraphicFramePr>
        <p:xfrm>
          <a:off x="0" y="1274350"/>
          <a:ext cx="12153328" cy="2260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77812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822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Dát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phẳng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nhăn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821" y="2132865"/>
            <a:ext cx="22383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620647"/>
              </p:ext>
            </p:extLst>
          </p:nvPr>
        </p:nvGraphicFramePr>
        <p:xfrm>
          <a:off x="0" y="3692318"/>
          <a:ext cx="12155600" cy="2954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849"/>
                <a:gridCol w="4706309"/>
                <a:gridCol w="2609181"/>
                <a:gridCol w="3157261"/>
              </a:tblGrid>
              <a:tr h="9128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12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bước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3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4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tới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gần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đạt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Kéo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thời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song song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rồi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được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45" y="4856376"/>
            <a:ext cx="260032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5906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407721"/>
              </p:ext>
            </p:extLst>
          </p:nvPr>
        </p:nvGraphicFramePr>
        <p:xfrm>
          <a:off x="0" y="1274350"/>
          <a:ext cx="12153328" cy="5385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77812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076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Hiệu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vành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gò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Kẹp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vuông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ê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hiệu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chỉnh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hợp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thân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90</a:t>
                      </a:r>
                      <a:r>
                        <a:rPr lang="en-US" sz="2000" baseline="30000" dirty="0" smtClean="0">
                          <a:effectLst/>
                          <a:latin typeface="Times New Roman"/>
                          <a:ea typeface="Calibri"/>
                        </a:rPr>
                        <a:t>0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Đảm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vuông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thân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90</a:t>
                      </a:r>
                      <a:r>
                        <a:rPr lang="en-US" sz="2000" baseline="30000" dirty="0" smtClean="0">
                          <a:effectLst/>
                          <a:latin typeface="Times New Roman"/>
                          <a:ea typeface="Calibri"/>
                        </a:rPr>
                        <a:t>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053" y="2150562"/>
            <a:ext cx="2454134" cy="237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247" y="4757929"/>
            <a:ext cx="2480373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069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747513"/>
              </p:ext>
            </p:extLst>
          </p:nvPr>
        </p:nvGraphicFramePr>
        <p:xfrm>
          <a:off x="0" y="1274350"/>
          <a:ext cx="12153328" cy="2096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534"/>
                <a:gridCol w="4705430"/>
                <a:gridCol w="2608693"/>
                <a:gridCol w="3156671"/>
              </a:tblGrid>
              <a:tr h="77812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185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Nắn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phẳng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bề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mặt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chi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tiết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nhỏ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hiệu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chỉnh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phẳng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bề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Bề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phẳng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417354"/>
              </p:ext>
            </p:extLst>
          </p:nvPr>
        </p:nvGraphicFramePr>
        <p:xfrm>
          <a:off x="0" y="3583134"/>
          <a:ext cx="12155600" cy="3145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2849"/>
                <a:gridCol w="4706309"/>
                <a:gridCol w="2609181"/>
                <a:gridCol w="3157261"/>
              </a:tblGrid>
              <a:tr h="9128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323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trơn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nhẵn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kết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hòn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giũa</a:t>
                      </a:r>
                      <a:endParaRPr kumimoji="0" lang="vi-VN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giũa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hiệu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chỉnh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nếp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thời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len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hiệu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chỉnh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nếp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loại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được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nếp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nhăn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nhẵn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485" y="2165350"/>
            <a:ext cx="2615323" cy="1097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2951" y="4632608"/>
            <a:ext cx="1629679" cy="192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9621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541722"/>
              </p:ext>
            </p:extLst>
          </p:nvPr>
        </p:nvGraphicFramePr>
        <p:xfrm>
          <a:off x="2" y="1051727"/>
          <a:ext cx="12191997" cy="2424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14173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6050258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47372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Kích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thước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đúng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Lấy dấu sai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kumimoji="0" lang="nl-NL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Lấy dấu chính xác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cẩn thận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2225019088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khi cắt tôn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cắt tôn cẩn thận,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125315"/>
              </p:ext>
            </p:extLst>
          </p:nvPr>
        </p:nvGraphicFramePr>
        <p:xfrm>
          <a:off x="2" y="3715357"/>
          <a:ext cx="12191997" cy="17995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14173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6050258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" y="460265"/>
            <a:ext cx="121919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459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NỘI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029246"/>
              </p:ext>
            </p:extLst>
          </p:nvPr>
        </p:nvGraphicFramePr>
        <p:xfrm>
          <a:off x="2" y="1176829"/>
          <a:ext cx="12191997" cy="1501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141739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6050258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trầy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sước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mạnh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phải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" y="460265"/>
            <a:ext cx="121919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982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5+ mẫu slide cảm ơn powerpoint đẹp cho bài thuyết trình chuyên nghiệp">
            <a:extLst>
              <a:ext uri="{FF2B5EF4-FFF2-40B4-BE49-F238E27FC236}">
                <a16:creationId xmlns:a16="http://schemas.microsoft.com/office/drawing/2014/main" xmlns="" id="{FB988A58-5FE0-4D17-B490-D15F38F343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98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0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1013</TotalTime>
  <Words>838</Words>
  <Application>Microsoft Office PowerPoint</Application>
  <PresentationFormat>Custom</PresentationFormat>
  <Paragraphs>125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Executive</vt:lpstr>
      <vt:lpstr>BÀI 5  GẤP MÉP THEO CUNG TRÒN</vt:lpstr>
      <vt:lpstr>PowerPoint Presentation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3. TIỆN TRỤ TRƠN NGẮN</dc:title>
  <dc:creator>ADMIN</dc:creator>
  <cp:lastModifiedBy>Lenovo</cp:lastModifiedBy>
  <cp:revision>68</cp:revision>
  <dcterms:created xsi:type="dcterms:W3CDTF">2020-10-10T07:29:28Z</dcterms:created>
  <dcterms:modified xsi:type="dcterms:W3CDTF">2021-07-31T07:46:55Z</dcterms:modified>
</cp:coreProperties>
</file>