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8"/>
  </p:notesMasterIdLst>
  <p:sldIdLst>
    <p:sldId id="256" r:id="rId2"/>
    <p:sldId id="271" r:id="rId3"/>
    <p:sldId id="278" r:id="rId4"/>
    <p:sldId id="280" r:id="rId5"/>
    <p:sldId id="281" r:id="rId6"/>
    <p:sldId id="282" r:id="rId7"/>
    <p:sldId id="286" r:id="rId8"/>
    <p:sldId id="287" r:id="rId9"/>
    <p:sldId id="288" r:id="rId10"/>
    <p:sldId id="289" r:id="rId11"/>
    <p:sldId id="308" r:id="rId12"/>
    <p:sldId id="309" r:id="rId13"/>
    <p:sldId id="310" r:id="rId14"/>
    <p:sldId id="299" r:id="rId15"/>
    <p:sldId id="300" r:id="rId16"/>
    <p:sldId id="30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4C9AD4-807E-48CE-BBE7-C84BF63E7F56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4A8C73-3860-4E6A-AEE2-749A924D3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988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907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594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76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972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686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549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67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11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400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872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063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228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28800" y="381000"/>
            <a:ext cx="6934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4800" y="2362200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43000" y="3745772"/>
            <a:ext cx="5600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GV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Giang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4359" y="2895600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47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evel 3"/>
          <p:cNvSpPr/>
          <p:nvPr/>
        </p:nvSpPr>
        <p:spPr>
          <a:xfrm>
            <a:off x="0" y="145473"/>
            <a:ext cx="8867076" cy="838200"/>
          </a:xfrm>
          <a:prstGeom prst="bevel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2.BÀO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DƯỠNG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PHA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Bevel 5">
            <a:hlinkClick r:id="rId3" action="ppaction://hlinksldjump"/>
          </p:cNvPr>
          <p:cNvSpPr/>
          <p:nvPr/>
        </p:nvSpPr>
        <p:spPr>
          <a:xfrm>
            <a:off x="1195037" y="947826"/>
            <a:ext cx="6477001" cy="838200"/>
          </a:xfrm>
          <a:prstGeom prst="beve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smtClean="0"/>
              <a:t>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tạo</a:t>
            </a:r>
            <a:r>
              <a:rPr lang="en-US" sz="2800" dirty="0"/>
              <a:t> </a:t>
            </a:r>
          </a:p>
        </p:txBody>
      </p:sp>
      <p:sp>
        <p:nvSpPr>
          <p:cNvPr id="7" name="Bevel 6">
            <a:hlinkClick r:id="" action="ppaction://noaction"/>
          </p:cNvPr>
          <p:cNvSpPr/>
          <p:nvPr/>
        </p:nvSpPr>
        <p:spPr>
          <a:xfrm>
            <a:off x="1243445" y="1919145"/>
            <a:ext cx="6986155" cy="914400"/>
          </a:xfrm>
          <a:prstGeom prst="bevel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smtClean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hoạt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endParaRPr lang="en-US" sz="2800" dirty="0"/>
          </a:p>
        </p:txBody>
      </p:sp>
      <p:sp>
        <p:nvSpPr>
          <p:cNvPr id="10" name="Flowchart: Stored Data 9"/>
          <p:cNvSpPr/>
          <p:nvPr/>
        </p:nvSpPr>
        <p:spPr>
          <a:xfrm>
            <a:off x="228600" y="935933"/>
            <a:ext cx="1014845" cy="838200"/>
          </a:xfrm>
          <a:prstGeom prst="flowChartOnlineStorag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2.1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Flowchart: Stored Data 10"/>
          <p:cNvSpPr/>
          <p:nvPr/>
        </p:nvSpPr>
        <p:spPr>
          <a:xfrm>
            <a:off x="228600" y="1917310"/>
            <a:ext cx="1014845" cy="838200"/>
          </a:xfrm>
          <a:prstGeom prst="flowChartOnlineStorag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2.2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Bevel 7">
            <a:hlinkClick r:id="" action="ppaction://noaction"/>
          </p:cNvPr>
          <p:cNvSpPr/>
          <p:nvPr/>
        </p:nvSpPr>
        <p:spPr>
          <a:xfrm>
            <a:off x="1319645" y="2854617"/>
            <a:ext cx="6986155" cy="914400"/>
          </a:xfrm>
          <a:prstGeom prst="bevel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smtClean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hư</a:t>
            </a:r>
            <a:r>
              <a:rPr lang="en-US" sz="2800" dirty="0"/>
              <a:t> </a:t>
            </a:r>
            <a:r>
              <a:rPr lang="en-US" sz="2800" dirty="0" err="1"/>
              <a:t>hỏng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gặp</a:t>
            </a:r>
            <a:endParaRPr lang="en-US" sz="2800" dirty="0"/>
          </a:p>
        </p:txBody>
      </p:sp>
      <p:sp>
        <p:nvSpPr>
          <p:cNvPr id="9" name="Flowchart: Stored Data 8"/>
          <p:cNvSpPr/>
          <p:nvPr/>
        </p:nvSpPr>
        <p:spPr>
          <a:xfrm>
            <a:off x="304800" y="2886794"/>
            <a:ext cx="1014845" cy="838200"/>
          </a:xfrm>
          <a:prstGeom prst="flowChartOnlineStorag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2.3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Bevel 11">
            <a:hlinkClick r:id="" action="ppaction://noaction"/>
          </p:cNvPr>
          <p:cNvSpPr/>
          <p:nvPr/>
        </p:nvSpPr>
        <p:spPr>
          <a:xfrm>
            <a:off x="1303390" y="3822266"/>
            <a:ext cx="6986155" cy="914400"/>
          </a:xfrm>
          <a:prstGeom prst="bevel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sạch</a:t>
            </a:r>
            <a:r>
              <a:rPr lang="en-US" sz="2800" dirty="0" smtClean="0"/>
              <a:t> </a:t>
            </a:r>
            <a:r>
              <a:rPr lang="en-US" sz="2800" dirty="0" err="1" smtClean="0"/>
              <a:t>bên</a:t>
            </a:r>
            <a:r>
              <a:rPr lang="en-US" sz="2800" dirty="0" smtClean="0"/>
              <a:t> </a:t>
            </a:r>
            <a:r>
              <a:rPr lang="en-US" sz="2800" dirty="0" err="1" smtClean="0"/>
              <a:t>ngoài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13" name="Flowchart: Stored Data 12"/>
          <p:cNvSpPr/>
          <p:nvPr/>
        </p:nvSpPr>
        <p:spPr>
          <a:xfrm>
            <a:off x="270184" y="3868965"/>
            <a:ext cx="1014845" cy="838200"/>
          </a:xfrm>
          <a:prstGeom prst="flowChartOnlineStorag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2.4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Bevel 13">
            <a:hlinkClick r:id="" action="ppaction://noaction"/>
          </p:cNvPr>
          <p:cNvSpPr/>
          <p:nvPr/>
        </p:nvSpPr>
        <p:spPr>
          <a:xfrm>
            <a:off x="1274012" y="4692763"/>
            <a:ext cx="6986155" cy="914400"/>
          </a:xfrm>
          <a:prstGeom prst="bevel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smtClean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/>
              <a:t>dưỡng</a:t>
            </a:r>
            <a:r>
              <a:rPr lang="en-US" sz="2800" dirty="0"/>
              <a:t> ổ bi </a:t>
            </a:r>
          </a:p>
        </p:txBody>
      </p:sp>
      <p:sp>
        <p:nvSpPr>
          <p:cNvPr id="16" name="Flowchart: Stored Data 15"/>
          <p:cNvSpPr/>
          <p:nvPr/>
        </p:nvSpPr>
        <p:spPr>
          <a:xfrm>
            <a:off x="296808" y="4707165"/>
            <a:ext cx="1014845" cy="838200"/>
          </a:xfrm>
          <a:prstGeom prst="flowChartOnlineStorag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2.5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Flowchart: Stored Data 16"/>
          <p:cNvSpPr/>
          <p:nvPr/>
        </p:nvSpPr>
        <p:spPr>
          <a:xfrm>
            <a:off x="238052" y="5566810"/>
            <a:ext cx="1014845" cy="838200"/>
          </a:xfrm>
          <a:prstGeom prst="flowChartOnlineStorag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2.6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Bevel 17">
            <a:hlinkClick r:id="" action="ppaction://noaction"/>
          </p:cNvPr>
          <p:cNvSpPr/>
          <p:nvPr/>
        </p:nvSpPr>
        <p:spPr>
          <a:xfrm>
            <a:off x="1252897" y="5545365"/>
            <a:ext cx="6986155" cy="914400"/>
          </a:xfrm>
          <a:prstGeom prst="bevel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điện</a:t>
            </a:r>
            <a:r>
              <a:rPr lang="en-US" sz="2800" dirty="0" smtClean="0"/>
              <a:t> </a:t>
            </a:r>
            <a:r>
              <a:rPr lang="en-US" sz="2800" dirty="0" err="1" smtClean="0"/>
              <a:t>cuộn</a:t>
            </a:r>
            <a:r>
              <a:rPr lang="en-US" sz="2800" dirty="0" smtClean="0"/>
              <a:t> </a:t>
            </a:r>
            <a:r>
              <a:rPr lang="en-US" sz="2800" dirty="0" err="1" smtClean="0"/>
              <a:t>dây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54382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10" grpId="0" animBg="1"/>
      <p:bldP spid="11" grpId="0" animBg="1"/>
      <p:bldP spid="8" grpId="0" animBg="1"/>
      <p:bldP spid="9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2.4.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sạch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5715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nắp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5181600" y="719931"/>
            <a:ext cx="3352800" cy="24003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128311"/>
            <a:ext cx="5181600" cy="971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6245" marR="147955" indent="-6350" algn="just">
              <a:lnSpc>
                <a:spcPct val="102000"/>
              </a:lnSpc>
              <a:spcAft>
                <a:spcPts val="1111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giẻ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sạch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bên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ngoài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cơ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5652" y="2348307"/>
            <a:ext cx="31918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sạch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/>
          </a:p>
        </p:txBody>
      </p:sp>
      <p:pic>
        <p:nvPicPr>
          <p:cNvPr id="10" name="Picture 9"/>
          <p:cNvPicPr/>
          <p:nvPr/>
        </p:nvPicPr>
        <p:blipFill>
          <a:blip r:embed="rId3"/>
          <a:stretch>
            <a:fillRect/>
          </a:stretch>
        </p:blipFill>
        <p:spPr>
          <a:xfrm>
            <a:off x="5105400" y="3528611"/>
            <a:ext cx="3429000" cy="269716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52400" y="2971800"/>
            <a:ext cx="4572000" cy="1410771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230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giẻ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sạch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bên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ngoài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cơ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345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2.4.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sạch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600" y="619780"/>
            <a:ext cx="3331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sạch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vỏ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stator </a:t>
            </a:r>
            <a:endParaRPr lang="en-US" sz="2800" dirty="0"/>
          </a:p>
        </p:txBody>
      </p:sp>
      <p:sp>
        <p:nvSpPr>
          <p:cNvPr id="11" name="Rectangle 10"/>
          <p:cNvSpPr/>
          <p:nvPr/>
        </p:nvSpPr>
        <p:spPr>
          <a:xfrm>
            <a:off x="14689" y="1057394"/>
            <a:ext cx="4361761" cy="1410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229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giẻ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sạch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bên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ngoài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stator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cơ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3" name="Picture 12"/>
          <p:cNvPicPr/>
          <p:nvPr/>
        </p:nvPicPr>
        <p:blipFill>
          <a:blip r:embed="rId2"/>
          <a:stretch>
            <a:fillRect/>
          </a:stretch>
        </p:blipFill>
        <p:spPr>
          <a:xfrm>
            <a:off x="4656164" y="881390"/>
            <a:ext cx="4191000" cy="3004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17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2.5 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rotor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200" y="837015"/>
            <a:ext cx="27190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a.Tháo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/>
          </a:p>
        </p:txBody>
      </p:sp>
      <p:pic>
        <p:nvPicPr>
          <p:cNvPr id="7" name="Picture 6"/>
          <p:cNvPicPr/>
          <p:nvPr/>
        </p:nvPicPr>
        <p:blipFill>
          <a:blip r:embed="rId2"/>
          <a:stretch>
            <a:fillRect/>
          </a:stretch>
        </p:blipFill>
        <p:spPr>
          <a:xfrm>
            <a:off x="5410200" y="772562"/>
            <a:ext cx="3429000" cy="227543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353717"/>
            <a:ext cx="4953000" cy="971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446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stator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2535726"/>
            <a:ext cx="25394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-15607" y="3269663"/>
            <a:ext cx="4572000" cy="97129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230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hộp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bảo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vệ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quạt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gió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3"/>
          <a:stretch>
            <a:fillRect/>
          </a:stretch>
        </p:blipFill>
        <p:spPr>
          <a:xfrm>
            <a:off x="5423053" y="3581400"/>
            <a:ext cx="3187547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075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692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2.5.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rotor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2696" y="990600"/>
            <a:ext cx="25394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/>
          </a:p>
        </p:txBody>
      </p:sp>
      <p:sp>
        <p:nvSpPr>
          <p:cNvPr id="8" name="Rectangle 7"/>
          <p:cNvSpPr/>
          <p:nvPr/>
        </p:nvSpPr>
        <p:spPr>
          <a:xfrm>
            <a:off x="-3733800" y="1513820"/>
            <a:ext cx="9067800" cy="1238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6845" marR="1005840" indent="3920490" algn="r">
              <a:lnSpc>
                <a:spcPct val="133000"/>
              </a:lnSpc>
              <a:spcAft>
                <a:spcPts val="12275"/>
              </a:spcAft>
            </a:pP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stator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2"/>
          <a:stretch>
            <a:fillRect/>
          </a:stretch>
        </p:blipFill>
        <p:spPr>
          <a:xfrm>
            <a:off x="5366133" y="914400"/>
            <a:ext cx="3048000" cy="270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0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692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2.5.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rotor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5974" y="812126"/>
            <a:ext cx="39709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nắp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chắn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 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1447800"/>
            <a:ext cx="4572000" cy="2405146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87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cụ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chuyên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cạy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chắn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khỏi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bi </a:t>
            </a:r>
          </a:p>
          <a:p>
            <a:pPr marL="436245" marR="328295" indent="-6350" algn="just">
              <a:lnSpc>
                <a:spcPct val="102000"/>
              </a:lnSpc>
              <a:spcAft>
                <a:spcPts val="1064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Chú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ý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vị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trí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cạy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tránh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chắn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mỡ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2"/>
          <a:stretch>
            <a:fillRect/>
          </a:stretch>
        </p:blipFill>
        <p:spPr>
          <a:xfrm>
            <a:off x="5104186" y="1046194"/>
            <a:ext cx="3276600" cy="27270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-152400" y="3814347"/>
            <a:ext cx="3510256" cy="531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175"/>
              </a:spcAft>
            </a:pP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d.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sạch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ổ bi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4419600"/>
            <a:ext cx="4572000" cy="1410771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230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giẻ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sạch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bên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bên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ngoài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ổ bi,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sạch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cũ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3"/>
          <a:stretch>
            <a:fillRect/>
          </a:stretch>
        </p:blipFill>
        <p:spPr>
          <a:xfrm>
            <a:off x="4876800" y="4066278"/>
            <a:ext cx="3503986" cy="2486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83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692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rotor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" y="685800"/>
            <a:ext cx="46469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ổ bi 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bôi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</a:p>
        </p:txBody>
      </p:sp>
      <p:pic>
        <p:nvPicPr>
          <p:cNvPr id="10" name="Picture 9"/>
          <p:cNvPicPr/>
          <p:nvPr/>
        </p:nvPicPr>
        <p:blipFill>
          <a:blip r:embed="rId2"/>
          <a:stretch>
            <a:fillRect/>
          </a:stretch>
        </p:blipFill>
        <p:spPr>
          <a:xfrm>
            <a:off x="5053675" y="914400"/>
            <a:ext cx="2845435" cy="21336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203124" y="2782094"/>
            <a:ext cx="4467249" cy="531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865"/>
              </a:spcAft>
            </a:pP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chắn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ổ bi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6299" y="3313906"/>
            <a:ext cx="46469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Đặt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chắn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ổ bi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đúng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chiều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/>
          </a:p>
        </p:txBody>
      </p:sp>
      <p:pic>
        <p:nvPicPr>
          <p:cNvPr id="13" name="Picture 12"/>
          <p:cNvPicPr/>
          <p:nvPr/>
        </p:nvPicPr>
        <p:blipFill>
          <a:blip r:embed="rId3"/>
          <a:stretch>
            <a:fillRect/>
          </a:stretch>
        </p:blipFill>
        <p:spPr>
          <a:xfrm>
            <a:off x="4887537" y="3869453"/>
            <a:ext cx="3049214" cy="244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62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692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2.5.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rotor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263792" y="898793"/>
            <a:ext cx="4467249" cy="531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865"/>
              </a:spcAft>
            </a:pP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chắn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ổ bi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20198" y="1446212"/>
            <a:ext cx="4572000" cy="18502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070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ép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đều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chắn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ổ bi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chắn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khớp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bi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2"/>
          <a:stretch>
            <a:fillRect/>
          </a:stretch>
        </p:blipFill>
        <p:spPr>
          <a:xfrm>
            <a:off x="5078902" y="898793"/>
            <a:ext cx="2847975" cy="213677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-263792" y="3279280"/>
            <a:ext cx="4815594" cy="1695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6245" marR="328295" indent="-6350" algn="just">
              <a:lnSpc>
                <a:spcPct val="124000"/>
              </a:lnSpc>
              <a:spcAft>
                <a:spcPts val="12280"/>
              </a:spcAft>
            </a:pP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siết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chặt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stator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3"/>
          <a:stretch>
            <a:fillRect/>
          </a:stretch>
        </p:blipFill>
        <p:spPr>
          <a:xfrm>
            <a:off x="5334000" y="3505200"/>
            <a:ext cx="2845435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80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692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2.5.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rotor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76200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nắp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tuốcnơvít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nắp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stator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228600" y="1770273"/>
            <a:ext cx="4572000" cy="1410771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230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siết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chặt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hộp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bảo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vệ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quạt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gió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2"/>
          <a:stretch>
            <a:fillRect/>
          </a:stretch>
        </p:blipFill>
        <p:spPr>
          <a:xfrm>
            <a:off x="4953000" y="2112656"/>
            <a:ext cx="3276600" cy="2840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61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2400"/>
            <a:ext cx="6134559" cy="678864"/>
          </a:xfrm>
        </p:spPr>
        <p:txBody>
          <a:bodyPr>
            <a:normAutofit fontScale="90000"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2.6 </a:t>
            </a:r>
            <a:r>
              <a:rPr lang="en-US" sz="2800" b="1" dirty="0" smtClean="0"/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800" dirty="0"/>
              <a:t/>
            </a:r>
            <a:br>
              <a:rPr lang="en-US" sz="2800" dirty="0"/>
            </a:b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200" y="505603"/>
            <a:ext cx="49384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2.6.1 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nối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ở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hộp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đấu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nối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400" dirty="0"/>
          </a:p>
        </p:txBody>
      </p:sp>
      <p:pic>
        <p:nvPicPr>
          <p:cNvPr id="9" name="Picture 8"/>
          <p:cNvPicPr/>
          <p:nvPr/>
        </p:nvPicPr>
        <p:blipFill>
          <a:blip r:embed="rId2"/>
          <a:stretch>
            <a:fillRect/>
          </a:stretch>
        </p:blipFill>
        <p:spPr>
          <a:xfrm>
            <a:off x="5149880" y="685408"/>
            <a:ext cx="3124200" cy="257649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9401" y="102387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ở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cầu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đấu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nối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rời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-350704" y="2914908"/>
            <a:ext cx="5334000" cy="971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185"/>
              </a:spcAft>
            </a:pP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2.6.2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Kiểm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cuộn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vỏ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máy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3" name="Picture 12"/>
          <p:cNvPicPr/>
          <p:nvPr/>
        </p:nvPicPr>
        <p:blipFill>
          <a:blip r:embed="rId3"/>
          <a:stretch>
            <a:fillRect/>
          </a:stretch>
        </p:blipFill>
        <p:spPr>
          <a:xfrm>
            <a:off x="5149880" y="3733800"/>
            <a:ext cx="2847975" cy="213677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-76200" y="3871511"/>
            <a:ext cx="5059496" cy="2352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7485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đồng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hồ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vạn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năng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thang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trở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que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cuộn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que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còn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lại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vỏ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máy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nếu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thì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cuộn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tốt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190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25" y="25706"/>
            <a:ext cx="6134559" cy="678864"/>
          </a:xfrm>
        </p:spPr>
        <p:txBody>
          <a:bodyPr>
            <a:normAutofit fontScale="90000"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2.6 </a:t>
            </a:r>
            <a:r>
              <a:rPr lang="en-US" sz="2800" b="1" dirty="0" smtClean="0"/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800" dirty="0"/>
              <a:t/>
            </a:r>
            <a:br>
              <a:rPr lang="en-US" sz="2800" dirty="0"/>
            </a:b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457200" y="438664"/>
            <a:ext cx="6232155" cy="531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145"/>
              </a:spcAft>
            </a:pP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2.6.3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nối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ở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hộp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đấu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nối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2"/>
          <a:stretch>
            <a:fillRect/>
          </a:stretch>
        </p:blipFill>
        <p:spPr>
          <a:xfrm>
            <a:off x="4800600" y="1018686"/>
            <a:ext cx="3429000" cy="263891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-76200" y="1018686"/>
            <a:ext cx="4572000" cy="18502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070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siết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ở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cầu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đấu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nối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nguồn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917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8" y="94426"/>
            <a:ext cx="4495800" cy="678864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404503" y="727893"/>
            <a:ext cx="3421321" cy="4690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185"/>
              </a:spcAft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.1.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228600" y="1279520"/>
            <a:ext cx="4572000" cy="94558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231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nắp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hộp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đấu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2"/>
          <a:stretch>
            <a:fillRect/>
          </a:stretch>
        </p:blipFill>
        <p:spPr>
          <a:xfrm>
            <a:off x="4800600" y="433858"/>
            <a:ext cx="3810000" cy="3006041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3"/>
          <a:stretch>
            <a:fillRect/>
          </a:stretch>
        </p:blipFill>
        <p:spPr>
          <a:xfrm>
            <a:off x="4800600" y="3581400"/>
            <a:ext cx="3276600" cy="289110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-145398" y="3962400"/>
            <a:ext cx="4795932" cy="1410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231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stator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99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8" y="94426"/>
            <a:ext cx="4495800" cy="678864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460095" y="727298"/>
            <a:ext cx="3744230" cy="5318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185"/>
              </a:spcAft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.1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8534" y="120191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tuốcnơvít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8534" y="3161620"/>
            <a:ext cx="34227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.2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Kiểm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endParaRPr lang="en-US" sz="2800" dirty="0"/>
          </a:p>
        </p:txBody>
      </p:sp>
      <p:pic>
        <p:nvPicPr>
          <p:cNvPr id="10" name="Picture 9"/>
          <p:cNvPicPr/>
          <p:nvPr/>
        </p:nvPicPr>
        <p:blipFill>
          <a:blip r:embed="rId2"/>
          <a:stretch>
            <a:fillRect/>
          </a:stretch>
        </p:blipFill>
        <p:spPr>
          <a:xfrm>
            <a:off x="4800600" y="3155193"/>
            <a:ext cx="3429000" cy="29343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152400" y="3684840"/>
            <a:ext cx="4572000" cy="272927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7485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đồng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hồ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vạn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năng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đặt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thang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trở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que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nếu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đồng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hồ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báo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ở 1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trở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nào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 ≈ 0)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đồng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hồ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nhanh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chóng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trở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∞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tốt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485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8" y="94426"/>
            <a:ext cx="4495800" cy="678864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2535" y="752868"/>
            <a:ext cx="27109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2.7.3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1" name="Picture 10"/>
          <p:cNvPicPr/>
          <p:nvPr/>
        </p:nvPicPr>
        <p:blipFill>
          <a:blip r:embed="rId2"/>
          <a:stretch>
            <a:fillRect/>
          </a:stretch>
        </p:blipFill>
        <p:spPr>
          <a:xfrm>
            <a:off x="5486400" y="612169"/>
            <a:ext cx="2845435" cy="21336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-106419" y="1350289"/>
            <a:ext cx="4572000" cy="1410771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230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siết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chặt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4590" y="3124200"/>
            <a:ext cx="4572000" cy="1410771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6245" marR="328295" indent="-6350" algn="just">
              <a:lnSpc>
                <a:spcPct val="102000"/>
              </a:lnSpc>
              <a:spcAft>
                <a:spcPts val="1230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tuốcnơvít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siết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chặt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stator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tụ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3"/>
          <a:stretch>
            <a:fillRect/>
          </a:stretch>
        </p:blipFill>
        <p:spPr>
          <a:xfrm>
            <a:off x="5486399" y="3124200"/>
            <a:ext cx="3048001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546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8" y="94426"/>
            <a:ext cx="4495800" cy="678864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2535" y="752868"/>
            <a:ext cx="27109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2.7.3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9" name="Picture 8"/>
          <p:cNvPicPr/>
          <p:nvPr/>
        </p:nvPicPr>
        <p:blipFill>
          <a:blip r:embed="rId2"/>
          <a:stretch>
            <a:fillRect/>
          </a:stretch>
        </p:blipFill>
        <p:spPr>
          <a:xfrm>
            <a:off x="5410200" y="1451069"/>
            <a:ext cx="3056669" cy="243186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4800" y="1828800"/>
            <a:ext cx="41956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tuốc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nơ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siết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nắp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hộp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5625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651</TotalTime>
  <Words>689</Words>
  <Application>Microsoft Office PowerPoint</Application>
  <PresentationFormat>On-screen Show (4:3)</PresentationFormat>
  <Paragraphs>76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2.4. Làm sạch bên ngoài động cơ  </vt:lpstr>
      <vt:lpstr>2.4. Làm sạch bên ngoài động cơ  </vt:lpstr>
      <vt:lpstr>2.5  Bảo dưỡng bi đỡ trục rotor</vt:lpstr>
      <vt:lpstr>2.5. Bảo dưỡng bi đỡ trục rotor</vt:lpstr>
      <vt:lpstr>2.5. Bảo dưỡng bi đỡ trục rotor</vt:lpstr>
      <vt:lpstr>3. Bảo dưỡng bi đỡ trục rotor</vt:lpstr>
      <vt:lpstr>2.5. Bảo dưỡng bi đỡ trục rotor</vt:lpstr>
      <vt:lpstr>2.5. Bảo dưỡng bi đỡ trục rotor</vt:lpstr>
      <vt:lpstr>2.6  Kiểm tra cách điện cuộn dây </vt:lpstr>
      <vt:lpstr>2.6  Kiểm tra cách điện cuộn dây </vt:lpstr>
      <vt:lpstr>2.7 Kiểm tra thay tụ điện  </vt:lpstr>
      <vt:lpstr>2.7. Kiểm tra thay tụ điện  </vt:lpstr>
      <vt:lpstr>2.7 Kiểm tra thay tụ điện  </vt:lpstr>
      <vt:lpstr>2.7 Kiểm tra thay tụ điện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Cong</dc:creator>
  <cp:lastModifiedBy>THANH GIANG</cp:lastModifiedBy>
  <cp:revision>123</cp:revision>
  <dcterms:created xsi:type="dcterms:W3CDTF">2006-08-16T00:00:00Z</dcterms:created>
  <dcterms:modified xsi:type="dcterms:W3CDTF">2021-07-13T08:51:33Z</dcterms:modified>
</cp:coreProperties>
</file>