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95" r:id="rId2"/>
    <p:sldId id="29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3" r:id="rId39"/>
    <p:sldId id="294"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74" autoAdjust="0"/>
    <p:restoredTop sz="94660"/>
  </p:normalViewPr>
  <p:slideViewPr>
    <p:cSldViewPr snapToGrid="0">
      <p:cViewPr varScale="1">
        <p:scale>
          <a:sx n="84" d="100"/>
          <a:sy n="84" d="100"/>
        </p:scale>
        <p:origin x="735"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7/31/2021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5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73587" y="4750901"/>
            <a:ext cx="8911687" cy="1741954"/>
          </a:xfrm>
        </p:spPr>
        <p:txBody>
          <a:bodyPr>
            <a:normAutofit/>
          </a:bodyPr>
          <a:lstStyle/>
          <a:p>
            <a:pPr algn="ctr"/>
            <a:r>
              <a:rPr lang="en-US" sz="2700" b="1" i="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MÔN</a:t>
            </a:r>
            <a:r>
              <a:rPr lang="en-US" sz="2700" b="1" i="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700" b="1" i="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HỌC:</a:t>
            </a:r>
            <a:r>
              <a:rPr lang="en-US" b="1" i="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a:t>
            </a:r>
            <a:r>
              <a:rPr lang="en-US" b="1" i="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i="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HÀNH</a:t>
            </a:r>
            <a:r>
              <a:rPr lang="en-US" b="1" i="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i="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b="1" i="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i="1" u="sng"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i="1" u="sng"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2400" b="1" i="1"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400" b="1" i="1"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2400" b="1" i="1" u="sng"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400" b="1" i="1" u="sng"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2400" i="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GIẢNG</a:t>
            </a:r>
            <a:r>
              <a:rPr lang="en-US" sz="20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VIÊN</a:t>
            </a:r>
            <a:r>
              <a:rPr lang="en-US" sz="20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NGUYỄN</a:t>
            </a:r>
            <a:r>
              <a:rPr lang="en-US" sz="24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THANH</a:t>
            </a:r>
            <a:r>
              <a:rPr lang="en-US" sz="24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VĨNH</a:t>
            </a:r>
            <a:r>
              <a:rPr lang="en-US" sz="24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err="1"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PHÚC</a:t>
            </a:r>
            <a:endPar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129241" y="748145"/>
            <a:ext cx="8915400" cy="3777622"/>
          </a:xfrm>
        </p:spPr>
        <p:txBody>
          <a:bodyPr/>
          <a:lstStyle/>
          <a:p>
            <a:endParaRPr lang="en-US" dirty="0"/>
          </a:p>
        </p:txBody>
      </p:sp>
    </p:spTree>
    <p:extLst>
      <p:ext uri="{BB962C8B-B14F-4D97-AF65-F5344CB8AC3E}">
        <p14:creationId xmlns:p14="http://schemas.microsoft.com/office/powerpoint/2010/main" val="11073094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769023" y="2072640"/>
            <a:ext cx="8915400" cy="3777622"/>
          </a:xfrm>
        </p:spPr>
        <p:txBody>
          <a:bodyPr>
            <a:normAutofit/>
          </a:bodyPr>
          <a:lstStyle/>
          <a:p>
            <a:pPr marL="0" indent="0" algn="ctr">
              <a:buNone/>
            </a:pPr>
            <a:r>
              <a:rPr lang="en-US" sz="3600" b="1" dirty="0" err="1" smtClean="0">
                <a:solidFill>
                  <a:srgbClr val="C00000"/>
                </a:solidFill>
                <a:latin typeface="Times New Roman" panose="02020603050405020304" pitchFamily="18" charset="0"/>
                <a:cs typeface="Times New Roman" panose="02020603050405020304" pitchFamily="18" charset="0"/>
              </a:rPr>
              <a:t>BÀI</a:t>
            </a:r>
            <a:r>
              <a:rPr lang="en-US" sz="3600" b="1" dirty="0" smtClean="0">
                <a:solidFill>
                  <a:srgbClr val="C00000"/>
                </a:solidFill>
                <a:latin typeface="Times New Roman" panose="02020603050405020304" pitchFamily="18" charset="0"/>
                <a:cs typeface="Times New Roman" panose="02020603050405020304" pitchFamily="18" charset="0"/>
              </a:rPr>
              <a:t> 1                                                               </a:t>
            </a:r>
            <a:r>
              <a:rPr lang="en-US" sz="3600" b="1" dirty="0" err="1" smtClean="0">
                <a:solidFill>
                  <a:srgbClr val="C00000"/>
                </a:solidFill>
                <a:latin typeface="Times New Roman" panose="02020603050405020304" pitchFamily="18" charset="0"/>
                <a:cs typeface="Times New Roman" panose="02020603050405020304" pitchFamily="18" charset="0"/>
              </a:rPr>
              <a:t>NỘI</a:t>
            </a:r>
            <a:r>
              <a:rPr lang="en-US" sz="3600" b="1" dirty="0" smtClean="0">
                <a:solidFill>
                  <a:srgbClr val="C00000"/>
                </a:solidFill>
                <a:latin typeface="Times New Roman" panose="02020603050405020304" pitchFamily="18" charset="0"/>
                <a:cs typeface="Times New Roman" panose="02020603050405020304" pitchFamily="18" charset="0"/>
              </a:rPr>
              <a:t> </a:t>
            </a:r>
            <a:r>
              <a:rPr lang="en-US" sz="3600" b="1" dirty="0">
                <a:solidFill>
                  <a:srgbClr val="C00000"/>
                </a:solidFill>
                <a:latin typeface="Times New Roman" panose="02020603050405020304" pitchFamily="18" charset="0"/>
                <a:cs typeface="Times New Roman" panose="02020603050405020304" pitchFamily="18" charset="0"/>
              </a:rPr>
              <a:t>QUI </a:t>
            </a:r>
            <a:r>
              <a:rPr lang="en-US" sz="3600" b="1" dirty="0" err="1">
                <a:solidFill>
                  <a:srgbClr val="C00000"/>
                </a:solidFill>
                <a:latin typeface="Times New Roman" panose="02020603050405020304" pitchFamily="18" charset="0"/>
                <a:cs typeface="Times New Roman" panose="02020603050405020304" pitchFamily="18" charset="0"/>
              </a:rPr>
              <a:t>THỰC</a:t>
            </a:r>
            <a:r>
              <a:rPr lang="en-US" sz="3600" b="1" dirty="0">
                <a:solidFill>
                  <a:srgbClr val="C00000"/>
                </a:solidFill>
                <a:latin typeface="Times New Roman" panose="02020603050405020304" pitchFamily="18" charset="0"/>
                <a:cs typeface="Times New Roman" panose="02020603050405020304" pitchFamily="18" charset="0"/>
              </a:rPr>
              <a:t> </a:t>
            </a:r>
            <a:r>
              <a:rPr lang="en-US" sz="3600" b="1" dirty="0" err="1">
                <a:solidFill>
                  <a:srgbClr val="C00000"/>
                </a:solidFill>
                <a:latin typeface="Times New Roman" panose="02020603050405020304" pitchFamily="18" charset="0"/>
                <a:cs typeface="Times New Roman" panose="02020603050405020304" pitchFamily="18" charset="0"/>
              </a:rPr>
              <a:t>TẬP</a:t>
            </a:r>
            <a:r>
              <a:rPr lang="en-US" sz="3600" b="1" dirty="0">
                <a:solidFill>
                  <a:srgbClr val="C00000"/>
                </a:solidFill>
                <a:latin typeface="Times New Roman" panose="02020603050405020304" pitchFamily="18" charset="0"/>
                <a:cs typeface="Times New Roman" panose="02020603050405020304" pitchFamily="18" charset="0"/>
              </a:rPr>
              <a:t> </a:t>
            </a:r>
            <a:r>
              <a:rPr lang="en-US" sz="3600" b="1" dirty="0" err="1">
                <a:solidFill>
                  <a:srgbClr val="C00000"/>
                </a:solidFill>
                <a:latin typeface="Times New Roman" panose="02020603050405020304" pitchFamily="18" charset="0"/>
                <a:cs typeface="Times New Roman" panose="02020603050405020304" pitchFamily="18" charset="0"/>
              </a:rPr>
              <a:t>XƯỞNG</a:t>
            </a:r>
            <a:r>
              <a:rPr lang="en-US" sz="3600" b="1" dirty="0">
                <a:solidFill>
                  <a:srgbClr val="C00000"/>
                </a:solidFill>
                <a:latin typeface="Times New Roman" panose="02020603050405020304" pitchFamily="18" charset="0"/>
                <a:cs typeface="Times New Roman" panose="02020603050405020304" pitchFamily="18" charset="0"/>
              </a:rPr>
              <a:t> </a:t>
            </a:r>
            <a:r>
              <a:rPr lang="en-US" sz="3600" b="1" dirty="0" err="1">
                <a:solidFill>
                  <a:srgbClr val="C00000"/>
                </a:solidFill>
                <a:latin typeface="Times New Roman" panose="02020603050405020304" pitchFamily="18" charset="0"/>
                <a:cs typeface="Times New Roman" panose="02020603050405020304" pitchFamily="18" charset="0"/>
              </a:rPr>
              <a:t>HÀN</a:t>
            </a:r>
            <a:r>
              <a:rPr lang="en-US" sz="3600" b="1" dirty="0">
                <a:solidFill>
                  <a:srgbClr val="C00000"/>
                </a:solidFill>
                <a:latin typeface="Times New Roman" panose="02020603050405020304" pitchFamily="18" charset="0"/>
                <a:cs typeface="Times New Roman" panose="02020603050405020304" pitchFamily="18" charset="0"/>
              </a:rPr>
              <a:t> </a:t>
            </a:r>
            <a:r>
              <a:rPr lang="en-US" sz="3600" b="1" dirty="0" smtClean="0">
                <a:solidFill>
                  <a:srgbClr val="C00000"/>
                </a:solidFill>
                <a:latin typeface="Times New Roman" panose="02020603050405020304" pitchFamily="18" charset="0"/>
                <a:cs typeface="Times New Roman" panose="02020603050405020304" pitchFamily="18" charset="0"/>
              </a:rPr>
              <a:t>        </a:t>
            </a:r>
            <a:r>
              <a:rPr lang="en-US" sz="3600" b="1" dirty="0">
                <a:solidFill>
                  <a:srgbClr val="C00000"/>
                </a:solidFill>
                <a:latin typeface="Times New Roman" panose="02020603050405020304" pitchFamily="18" charset="0"/>
                <a:cs typeface="Times New Roman" panose="02020603050405020304" pitchFamily="18" charset="0"/>
              </a:rPr>
              <a:t>AN </a:t>
            </a:r>
            <a:r>
              <a:rPr lang="en-US" sz="3600" b="1" dirty="0" err="1">
                <a:solidFill>
                  <a:srgbClr val="C00000"/>
                </a:solidFill>
                <a:latin typeface="Times New Roman" panose="02020603050405020304" pitchFamily="18" charset="0"/>
                <a:cs typeface="Times New Roman" panose="02020603050405020304" pitchFamily="18" charset="0"/>
              </a:rPr>
              <a:t>TOÀN</a:t>
            </a:r>
            <a:r>
              <a:rPr lang="en-US" sz="3600" b="1" dirty="0">
                <a:solidFill>
                  <a:srgbClr val="C00000"/>
                </a:solidFill>
                <a:latin typeface="Times New Roman" panose="02020603050405020304" pitchFamily="18" charset="0"/>
                <a:cs typeface="Times New Roman" panose="02020603050405020304" pitchFamily="18" charset="0"/>
              </a:rPr>
              <a:t> LAO </a:t>
            </a:r>
            <a:r>
              <a:rPr lang="en-US" sz="3600" b="1" dirty="0" err="1">
                <a:solidFill>
                  <a:srgbClr val="C00000"/>
                </a:solidFill>
                <a:latin typeface="Times New Roman" panose="02020603050405020304" pitchFamily="18" charset="0"/>
                <a:cs typeface="Times New Roman" panose="02020603050405020304" pitchFamily="18" charset="0"/>
              </a:rPr>
              <a:t>ĐỘNG</a:t>
            </a:r>
            <a:endParaRPr lang="en-US" sz="36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26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48658"/>
            <a:ext cx="8911687" cy="1280890"/>
          </a:xfrm>
        </p:spPr>
        <p:txBody>
          <a:bodyPr/>
          <a:lstStyle/>
          <a:p>
            <a:r>
              <a:rPr lang="en-US" b="1" dirty="0">
                <a:solidFill>
                  <a:srgbClr val="C00000"/>
                </a:solidFill>
                <a:latin typeface="Times New Roman" panose="02020603050405020304" pitchFamily="18" charset="0"/>
                <a:cs typeface="Times New Roman" panose="02020603050405020304" pitchFamily="18" charset="0"/>
              </a:rPr>
              <a:t>I. </a:t>
            </a:r>
            <a:r>
              <a:rPr lang="en-US" b="1" dirty="0" err="1" smtClean="0">
                <a:solidFill>
                  <a:srgbClr val="C00000"/>
                </a:solidFill>
                <a:latin typeface="Times New Roman" panose="02020603050405020304" pitchFamily="18" charset="0"/>
                <a:cs typeface="Times New Roman" panose="02020603050405020304" pitchFamily="18" charset="0"/>
              </a:rPr>
              <a:t>MỤC</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err="1" smtClean="0">
                <a:solidFill>
                  <a:srgbClr val="C00000"/>
                </a:solidFill>
                <a:latin typeface="Times New Roman" panose="02020603050405020304" pitchFamily="18" charset="0"/>
                <a:cs typeface="Times New Roman" panose="02020603050405020304" pitchFamily="18" charset="0"/>
              </a:rPr>
              <a:t>TIÊU</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hangingPunct="0"/>
            <a:r>
              <a:rPr lang="en-US" b="1" i="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vi-VN" sz="2000" b="1" i="1" dirty="0">
                <a:solidFill>
                  <a:schemeClr val="tx1">
                    <a:lumMod val="95000"/>
                    <a:lumOff val="5000"/>
                  </a:schemeClr>
                </a:solidFill>
                <a:latin typeface="Times New Roman" panose="02020603050405020304" pitchFamily="18" charset="0"/>
                <a:cs typeface="Times New Roman" panose="02020603050405020304" pitchFamily="18" charset="0"/>
              </a:rPr>
              <a:t>Kiến thức: </a:t>
            </a:r>
            <a:endParaRPr lang="en-US" sz="2000" b="1" i="1" dirty="0">
              <a:solidFill>
                <a:schemeClr val="tx1">
                  <a:lumMod val="95000"/>
                  <a:lumOff val="5000"/>
                </a:schemeClr>
              </a:solidFill>
              <a:latin typeface="Times New Roman" panose="02020603050405020304" pitchFamily="18" charset="0"/>
              <a:cs typeface="Times New Roman" panose="02020603050405020304" pitchFamily="18" charset="0"/>
            </a:endParaRPr>
          </a:p>
          <a:p>
            <a:pPr marL="0" lv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Sinh</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nội</a:t>
            </a:r>
            <a:r>
              <a:rPr lang="en-US" sz="2000" dirty="0">
                <a:latin typeface="Times New Roman" panose="02020603050405020304" pitchFamily="18" charset="0"/>
                <a:cs typeface="Times New Roman" panose="02020603050405020304" pitchFamily="18" charset="0"/>
              </a:rPr>
              <a:t> qui </a:t>
            </a:r>
            <a:r>
              <a:rPr lang="en-US" sz="2000" dirty="0" err="1">
                <a:latin typeface="Times New Roman" panose="02020603050405020304" pitchFamily="18" charset="0"/>
                <a:cs typeface="Times New Roman" panose="02020603050405020304" pitchFamily="18" charset="0"/>
              </a:rPr>
              <a:t>thực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tập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xưởng</a:t>
            </a:r>
            <a:r>
              <a:rPr lang="en-US" sz="2000" dirty="0">
                <a:latin typeface="Times New Roman" panose="02020603050405020304" pitchFamily="18" charset="0"/>
                <a:cs typeface="Times New Roman" panose="02020603050405020304" pitchFamily="18" charset="0"/>
              </a:rPr>
              <a:t>.</a:t>
            </a:r>
          </a:p>
          <a:p>
            <a:pPr marL="0" lv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Sinh</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tập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vê</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sạch</a:t>
            </a:r>
            <a:r>
              <a:rPr lang="en-US" sz="2000" dirty="0">
                <a:latin typeface="Times New Roman" panose="02020603050405020304" pitchFamily="18" charset="0"/>
                <a:cs typeface="Times New Roman" panose="02020603050405020304" pitchFamily="18" charset="0"/>
              </a:rPr>
              <a:t> sẽ.  </a:t>
            </a:r>
          </a:p>
          <a:p>
            <a:pPr marL="0" lv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Nắm</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cs typeface="Times New Roman" panose="02020603050405020304" pitchFamily="18" charset="0"/>
              </a:rPr>
              <a:t>.</a:t>
            </a:r>
          </a:p>
          <a:p>
            <a:pPr hangingPunct="0"/>
            <a:r>
              <a:rPr lang="en-US" sz="2000" b="1" i="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vi-VN" sz="2000" b="1" i="1" dirty="0">
                <a:solidFill>
                  <a:schemeClr val="tx1">
                    <a:lumMod val="95000"/>
                    <a:lumOff val="5000"/>
                  </a:schemeClr>
                </a:solidFill>
                <a:latin typeface="Times New Roman" panose="02020603050405020304" pitchFamily="18" charset="0"/>
                <a:cs typeface="Times New Roman" panose="02020603050405020304" pitchFamily="18" charset="0"/>
              </a:rPr>
              <a:t>Kỹ năng</a:t>
            </a:r>
            <a:r>
              <a:rPr lang="en-US" sz="2000" b="1" i="1" dirty="0">
                <a:solidFill>
                  <a:schemeClr val="tx1">
                    <a:lumMod val="95000"/>
                    <a:lumOff val="5000"/>
                  </a:schemeClr>
                </a:solidFill>
                <a:latin typeface="Times New Roman" panose="02020603050405020304" pitchFamily="18" charset="0"/>
                <a:cs typeface="Times New Roman" panose="02020603050405020304" pitchFamily="18" charset="0"/>
              </a:rPr>
              <a:t>:</a:t>
            </a:r>
          </a:p>
          <a:p>
            <a:pPr marL="0" lv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Biết</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xuất</a:t>
            </a:r>
            <a:r>
              <a:rPr lang="en-US" sz="2000" dirty="0">
                <a:latin typeface="Times New Roman" panose="02020603050405020304" pitchFamily="18" charset="0"/>
                <a:cs typeface="Times New Roman" panose="02020603050405020304" pitchFamily="18" charset="0"/>
              </a:rPr>
              <a:t>.</a:t>
            </a:r>
          </a:p>
          <a:p>
            <a:pPr hangingPunct="0"/>
            <a:r>
              <a:rPr lang="vi-VN" sz="2000" b="1" i="1" dirty="0" smtClean="0">
                <a:solidFill>
                  <a:schemeClr val="tx1">
                    <a:lumMod val="95000"/>
                    <a:lumOff val="5000"/>
                  </a:schemeClr>
                </a:solidFill>
                <a:latin typeface="Times New Roman" panose="02020603050405020304" pitchFamily="18" charset="0"/>
                <a:cs typeface="Times New Roman" panose="02020603050405020304" pitchFamily="18" charset="0"/>
              </a:rPr>
              <a:t>Thái </a:t>
            </a:r>
            <a:r>
              <a:rPr lang="vi-VN" sz="2000" b="1" i="1" dirty="0">
                <a:solidFill>
                  <a:schemeClr val="tx1">
                    <a:lumMod val="95000"/>
                    <a:lumOff val="5000"/>
                  </a:schemeClr>
                </a:solidFill>
                <a:latin typeface="Times New Roman" panose="02020603050405020304" pitchFamily="18" charset="0"/>
                <a:cs typeface="Times New Roman" panose="02020603050405020304" pitchFamily="18" charset="0"/>
              </a:rPr>
              <a:t>độ: </a:t>
            </a:r>
            <a:endParaRPr lang="en-US" sz="2000" b="1" i="1" dirty="0">
              <a:solidFill>
                <a:schemeClr val="tx1">
                  <a:lumMod val="95000"/>
                  <a:lumOff val="5000"/>
                </a:schemeClr>
              </a:solidFill>
              <a:latin typeface="Times New Roman" panose="02020603050405020304" pitchFamily="18" charset="0"/>
              <a:cs typeface="Times New Roman" panose="02020603050405020304" pitchFamily="18" charset="0"/>
            </a:endParaRPr>
          </a:p>
          <a:p>
            <a:pPr marL="0" lv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Thực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thuật</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sắp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nắp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sẽ</a:t>
            </a:r>
            <a:r>
              <a:rPr lang="en-US" sz="2000" dirty="0">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686901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1169" y="0"/>
            <a:ext cx="3505199" cy="976312"/>
          </a:xfrm>
        </p:spPr>
        <p:txBody>
          <a:bodyPr/>
          <a:lstStyle/>
          <a:p>
            <a:r>
              <a:rPr lang="en-US" sz="3600" b="1" dirty="0" smtClean="0">
                <a:solidFill>
                  <a:srgbClr val="C00000"/>
                </a:solidFill>
              </a:rPr>
              <a:t>II. </a:t>
            </a:r>
            <a:r>
              <a:rPr lang="en-US" sz="3600" b="1" dirty="0" err="1" smtClean="0">
                <a:solidFill>
                  <a:srgbClr val="C00000"/>
                </a:solidFill>
              </a:rPr>
              <a:t>NỘI</a:t>
            </a:r>
            <a:r>
              <a:rPr lang="en-US" sz="3600" b="1" dirty="0" smtClean="0">
                <a:solidFill>
                  <a:srgbClr val="C00000"/>
                </a:solidFill>
              </a:rPr>
              <a:t> DUNG</a:t>
            </a:r>
            <a:r>
              <a:rPr lang="en-US" dirty="0"/>
              <a:t/>
            </a:r>
            <a:br>
              <a:rPr lang="en-US" dirty="0"/>
            </a:br>
            <a:endParaRPr lang="en-US" dirty="0"/>
          </a:p>
        </p:txBody>
      </p:sp>
      <p:sp>
        <p:nvSpPr>
          <p:cNvPr id="3" name="Content Placeholder 2"/>
          <p:cNvSpPr>
            <a:spLocks noGrp="1"/>
          </p:cNvSpPr>
          <p:nvPr>
            <p:ph idx="1"/>
          </p:nvPr>
        </p:nvSpPr>
        <p:spPr>
          <a:xfrm>
            <a:off x="2669366" y="284184"/>
            <a:ext cx="8655333" cy="6488624"/>
          </a:xfrm>
        </p:spPr>
        <p:txBody>
          <a:bodyPr>
            <a:normAutofit/>
          </a:bodyPr>
          <a:lstStyle/>
          <a:p>
            <a:pPr hangingPunct="0"/>
            <a:r>
              <a:rPr lang="en-US" sz="2000" b="1" dirty="0" err="1">
                <a:solidFill>
                  <a:schemeClr val="tx1"/>
                </a:solidFill>
                <a:latin typeface="Times New Roman" panose="02020603050405020304" pitchFamily="18" charset="0"/>
                <a:cs typeface="Times New Roman" panose="02020603050405020304" pitchFamily="18" charset="0"/>
              </a:rPr>
              <a:t>Điều</a:t>
            </a:r>
            <a:r>
              <a:rPr lang="en-US" sz="2000" b="1" dirty="0">
                <a:solidFill>
                  <a:schemeClr val="tx1"/>
                </a:solidFill>
                <a:latin typeface="Times New Roman" panose="02020603050405020304" pitchFamily="18" charset="0"/>
                <a:cs typeface="Times New Roman" panose="02020603050405020304" pitchFamily="18" charset="0"/>
              </a:rPr>
              <a:t> 1</a:t>
            </a:r>
            <a:r>
              <a:rPr lang="en-US" sz="2000" b="1"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HSSV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giờ</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10 </a:t>
            </a:r>
            <a:r>
              <a:rPr lang="en-US" sz="2000" dirty="0" err="1">
                <a:latin typeface="Times New Roman" panose="02020603050405020304" pitchFamily="18" charset="0"/>
                <a:cs typeface="Times New Roman" panose="02020603050405020304" pitchFamily="18" charset="0"/>
              </a:rPr>
              <a:t>phút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đồng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tóc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giày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đúng</a:t>
            </a:r>
            <a:r>
              <a:rPr lang="en-US" sz="2000" dirty="0">
                <a:latin typeface="Times New Roman" panose="02020603050405020304" pitchFamily="18" charset="0"/>
                <a:cs typeface="Times New Roman" panose="02020603050405020304" pitchFamily="18" charset="0"/>
              </a:rPr>
              <a:t> qui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phép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p>
          <a:p>
            <a:pPr hangingPunct="0"/>
            <a:r>
              <a:rPr lang="en-US" sz="2000" b="1" dirty="0" err="1">
                <a:solidFill>
                  <a:schemeClr val="tx1"/>
                </a:solidFill>
                <a:latin typeface="Times New Roman" panose="02020603050405020304" pitchFamily="18" charset="0"/>
                <a:cs typeface="Times New Roman" panose="02020603050405020304" pitchFamily="18" charset="0"/>
              </a:rPr>
              <a:t>Điều</a:t>
            </a:r>
            <a:r>
              <a:rPr lang="en-US" sz="2000" b="1" dirty="0">
                <a:solidFill>
                  <a:schemeClr val="tx1"/>
                </a:solidFill>
                <a:latin typeface="Times New Roman" panose="02020603050405020304" pitchFamily="18" charset="0"/>
                <a:cs typeface="Times New Roman" panose="02020603050405020304" pitchFamily="18" charset="0"/>
              </a:rPr>
              <a:t> 2</a:t>
            </a:r>
            <a:r>
              <a:rPr lang="en-US" sz="2000" b="1"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nắm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kỷ</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qui </a:t>
            </a:r>
            <a:r>
              <a:rPr lang="en-US" sz="2000" dirty="0" err="1">
                <a:latin typeface="Times New Roman" panose="02020603050405020304" pitchFamily="18" charset="0"/>
                <a:cs typeface="Times New Roman" panose="02020603050405020304" pitchFamily="18" charset="0"/>
              </a:rPr>
              <a:t>tắc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thuật</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giữ</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gìn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bôi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bẩn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móc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đảm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tuyệt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p>
          <a:p>
            <a:r>
              <a:rPr lang="en-US" sz="2000" b="1" dirty="0" err="1">
                <a:latin typeface="Times New Roman" panose="02020603050405020304" pitchFamily="18" charset="0"/>
                <a:cs typeface="Times New Roman" panose="02020603050405020304" pitchFamily="18" charset="0"/>
              </a:rPr>
              <a:t>Điều</a:t>
            </a:r>
            <a:r>
              <a:rPr lang="en-US" sz="2000" b="1" dirty="0">
                <a:latin typeface="Times New Roman" panose="02020603050405020304" pitchFamily="18" charset="0"/>
                <a:cs typeface="Times New Roman" panose="02020603050405020304" pitchFamily="18" charset="0"/>
              </a:rPr>
              <a:t> 3.</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HSSV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đảm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chuẩn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giờ</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coi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riêng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ý </a:t>
            </a:r>
            <a:r>
              <a:rPr lang="en-US" sz="2000" dirty="0" err="1">
                <a:latin typeface="Times New Roman" panose="02020603050405020304" pitchFamily="18" charset="0"/>
                <a:cs typeface="Times New Roman" panose="02020603050405020304" pitchFamily="18" charset="0"/>
              </a:rPr>
              <a:t>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ảnh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chung</a:t>
            </a:r>
            <a:endParaRPr lang="en-US" sz="20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766865" y="758463"/>
            <a:ext cx="3505199" cy="4262436"/>
          </a:xfrm>
        </p:spPr>
        <p:txBody>
          <a:bodyPr/>
          <a:lstStyle/>
          <a:p>
            <a:r>
              <a:rPr lang="en-US" sz="2800" b="1" dirty="0">
                <a:solidFill>
                  <a:schemeClr val="accent3"/>
                </a:solidFill>
              </a:rPr>
              <a:t>1. </a:t>
            </a:r>
            <a:r>
              <a:rPr lang="en-US" sz="2800" b="1" dirty="0" err="1">
                <a:solidFill>
                  <a:schemeClr val="accent3"/>
                </a:solidFill>
              </a:rPr>
              <a:t>Nội</a:t>
            </a:r>
            <a:r>
              <a:rPr lang="en-US" sz="2800" b="1" dirty="0">
                <a:solidFill>
                  <a:schemeClr val="accent3"/>
                </a:solidFill>
              </a:rPr>
              <a:t> Qui </a:t>
            </a:r>
            <a:r>
              <a:rPr lang="en-US" sz="2800" b="1" dirty="0" err="1">
                <a:solidFill>
                  <a:schemeClr val="accent3"/>
                </a:solidFill>
              </a:rPr>
              <a:t>Thực</a:t>
            </a:r>
            <a:r>
              <a:rPr lang="en-US" sz="2800" b="1" dirty="0">
                <a:solidFill>
                  <a:schemeClr val="accent3"/>
                </a:solidFill>
              </a:rPr>
              <a:t> </a:t>
            </a:r>
            <a:r>
              <a:rPr lang="en-US" sz="2800" b="1" dirty="0" err="1">
                <a:solidFill>
                  <a:schemeClr val="accent3"/>
                </a:solidFill>
              </a:rPr>
              <a:t>Tập</a:t>
            </a:r>
            <a:endParaRPr lang="en-US" sz="2800" dirty="0">
              <a:solidFill>
                <a:schemeClr val="accent3"/>
              </a:solidFill>
            </a:endParaRPr>
          </a:p>
          <a:p>
            <a:endParaRPr lang="en-US" dirty="0"/>
          </a:p>
        </p:txBody>
      </p:sp>
    </p:spTree>
    <p:extLst>
      <p:ext uri="{BB962C8B-B14F-4D97-AF65-F5344CB8AC3E}">
        <p14:creationId xmlns:p14="http://schemas.microsoft.com/office/powerpoint/2010/main" val="244751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5837" y="233203"/>
            <a:ext cx="3505199" cy="976312"/>
          </a:xfrm>
        </p:spPr>
        <p:txBody>
          <a:bodyPr>
            <a:noAutofit/>
          </a:bodyPr>
          <a:lstStyle/>
          <a:p>
            <a:r>
              <a:rPr lang="en-US" sz="3600" b="1" dirty="0">
                <a:solidFill>
                  <a:srgbClr val="C00000"/>
                </a:solidFill>
                <a:latin typeface="Times New Roman" panose="02020603050405020304" pitchFamily="18" charset="0"/>
                <a:cs typeface="Times New Roman" panose="02020603050405020304" pitchFamily="18" charset="0"/>
              </a:rPr>
              <a:t>II. </a:t>
            </a:r>
            <a:r>
              <a:rPr lang="en-US" sz="3600" b="1" dirty="0" err="1">
                <a:solidFill>
                  <a:srgbClr val="C00000"/>
                </a:solidFill>
                <a:latin typeface="Times New Roman" panose="02020603050405020304" pitchFamily="18" charset="0"/>
                <a:cs typeface="Times New Roman" panose="02020603050405020304" pitchFamily="18" charset="0"/>
              </a:rPr>
              <a:t>NỘI</a:t>
            </a:r>
            <a:r>
              <a:rPr lang="en-US" sz="3600" b="1" dirty="0">
                <a:solidFill>
                  <a:srgbClr val="C00000"/>
                </a:solidFill>
                <a:latin typeface="Times New Roman" panose="02020603050405020304" pitchFamily="18" charset="0"/>
                <a:cs typeface="Times New Roman" panose="02020603050405020304" pitchFamily="18" charset="0"/>
              </a:rPr>
              <a:t> DUNG</a:t>
            </a:r>
            <a:r>
              <a:rPr lang="en-US" sz="3600" dirty="0"/>
              <a:t/>
            </a:r>
            <a:br>
              <a:rPr lang="en-US" sz="3600" dirty="0"/>
            </a:br>
            <a:endParaRPr lang="en-US" sz="3600" dirty="0"/>
          </a:p>
        </p:txBody>
      </p:sp>
      <p:sp>
        <p:nvSpPr>
          <p:cNvPr id="3" name="Content Placeholder 2"/>
          <p:cNvSpPr>
            <a:spLocks noGrp="1"/>
          </p:cNvSpPr>
          <p:nvPr>
            <p:ph idx="1"/>
          </p:nvPr>
        </p:nvSpPr>
        <p:spPr>
          <a:xfrm>
            <a:off x="2362674" y="1209515"/>
            <a:ext cx="8899781" cy="6127707"/>
          </a:xfrm>
        </p:spPr>
        <p:txBody>
          <a:bodyPr>
            <a:normAutofit/>
          </a:bodyPr>
          <a:lstStyle/>
          <a:p>
            <a:pPr hangingPunct="0"/>
            <a:r>
              <a:rPr lang="en-US" sz="2000" b="1" dirty="0" err="1" smtClean="0">
                <a:latin typeface="Times New Roman" panose="02020603050405020304" pitchFamily="18" charset="0"/>
                <a:cs typeface="Times New Roman" panose="02020603050405020304" pitchFamily="18" charset="0"/>
              </a:rPr>
              <a:t>Điều</a:t>
            </a:r>
            <a:r>
              <a:rPr lang="en-US" sz="2000" b="1" dirty="0" smtClean="0">
                <a:latin typeface="Times New Roman" panose="02020603050405020304" pitchFamily="18" charset="0"/>
                <a:cs typeface="Times New Roman" panose="02020603050405020304" pitchFamily="18" charset="0"/>
              </a:rPr>
              <a:t> 4.</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được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tự</a:t>
            </a:r>
            <a:r>
              <a:rPr lang="en-US" sz="2000" dirty="0" smtClean="0">
                <a:latin typeface="Times New Roman" panose="02020603050405020304" pitchFamily="18" charset="0"/>
                <a:cs typeface="Times New Roman" panose="02020603050405020304" pitchFamily="18" charset="0"/>
              </a:rPr>
              <a:t> ý </a:t>
            </a:r>
            <a:r>
              <a:rPr lang="en-US" sz="2000" dirty="0" err="1" smtClean="0">
                <a:latin typeface="Times New Roman" panose="02020603050405020304" pitchFamily="18" charset="0"/>
                <a:cs typeface="Times New Roman" panose="02020603050405020304" pitchFamily="18" charset="0"/>
              </a:rPr>
              <a:t>khởi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động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vận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hành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loại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thiết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máy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móc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dụng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cụ</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nghề</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trong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xưởng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cs typeface="Times New Roman" panose="02020603050405020304" pitchFamily="18" charset="0"/>
              </a:rPr>
              <a:t>: </a:t>
            </a:r>
          </a:p>
          <a:p>
            <a:pPr marL="0" indent="0" hangingPunct="0">
              <a:buNone/>
            </a:pPr>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Chưa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được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giảng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viên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hướng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dẫn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phân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phép</a:t>
            </a:r>
            <a:r>
              <a:rPr lang="en-US" sz="2000" dirty="0" smtClean="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nắm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nội</a:t>
            </a:r>
            <a:r>
              <a:rPr lang="en-US" sz="2000" dirty="0">
                <a:latin typeface="Times New Roman" panose="02020603050405020304" pitchFamily="18" charset="0"/>
                <a:cs typeface="Times New Roman" panose="02020603050405020304" pitchFamily="18" charset="0"/>
              </a:rPr>
              <a:t> qui, </a:t>
            </a:r>
            <a:r>
              <a:rPr lang="en-US" sz="2000" dirty="0" err="1">
                <a:latin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Chưa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thực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hiện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đầy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đủ</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thủ</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tục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giao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nhận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về</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chất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lượng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Người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sử</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dụng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thiết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phải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chịu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hoàn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toàn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trách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nhiệm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nếu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xảy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ra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hư</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hỏng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mất</a:t>
            </a:r>
            <a:r>
              <a:rPr lang="en-US" sz="2000" dirty="0" smtClean="0">
                <a:latin typeface="Times New Roman" panose="02020603050405020304" pitchFamily="18" charset="0"/>
                <a:cs typeface="Times New Roman" panose="02020603050405020304" pitchFamily="18" charset="0"/>
              </a:rPr>
              <a:t> do </a:t>
            </a:r>
            <a:r>
              <a:rPr lang="en-US" sz="2000" dirty="0" err="1" smtClean="0">
                <a:latin typeface="Times New Roman" panose="02020603050405020304" pitchFamily="18" charset="0"/>
                <a:cs typeface="Times New Roman" panose="02020603050405020304" pitchFamily="18" charset="0"/>
              </a:rPr>
              <a:t>nguyên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nhân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chủ</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quan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thiếu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tinh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thần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trách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nhiệm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gây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ra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thì</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tập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thể</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lớp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hoặc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nhân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HSSV</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phải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bồi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thường</a:t>
            </a:r>
            <a:r>
              <a:rPr lang="en-US" sz="2000" dirty="0" smtClean="0">
                <a:latin typeface="Times New Roman" panose="02020603050405020304" pitchFamily="18" charset="0"/>
                <a:cs typeface="Times New Roman" panose="02020603050405020304" pitchFamily="18" charset="0"/>
              </a:rPr>
              <a:t>.</a:t>
            </a:r>
          </a:p>
          <a:p>
            <a:pPr hangingPunct="0"/>
            <a:r>
              <a:rPr lang="en-US" sz="2000" b="1" dirty="0" err="1" smtClean="0">
                <a:latin typeface="Times New Roman" panose="02020603050405020304" pitchFamily="18" charset="0"/>
                <a:cs typeface="Times New Roman" panose="02020603050405020304" pitchFamily="18" charset="0"/>
              </a:rPr>
              <a:t>Điều</a:t>
            </a:r>
            <a:r>
              <a:rPr lang="en-US" sz="2000" b="1" dirty="0" smtClean="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5.</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đồng</a:t>
            </a:r>
            <a:r>
              <a:rPr lang="en-US" sz="2000" dirty="0">
                <a:latin typeface="Times New Roman" panose="02020603050405020304" pitchFamily="18" charset="0"/>
                <a:cs typeface="Times New Roman" panose="02020603050405020304" pitchFamily="18" charset="0"/>
              </a:rPr>
              <a:t> ý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môn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hút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thuốc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mùi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rượu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p>
          <a:p>
            <a:endParaRPr lang="en-US"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655837" y="825364"/>
            <a:ext cx="3362920" cy="4262436"/>
          </a:xfrm>
        </p:spPr>
        <p:txBody>
          <a:bodyPr/>
          <a:lstStyle/>
          <a:p>
            <a:r>
              <a:rPr lang="en-US" sz="2800" b="1" dirty="0">
                <a:solidFill>
                  <a:schemeClr val="accent3"/>
                </a:solidFill>
                <a:latin typeface="Times New Roman" panose="02020603050405020304" pitchFamily="18" charset="0"/>
                <a:cs typeface="Times New Roman" panose="02020603050405020304" pitchFamily="18" charset="0"/>
              </a:rPr>
              <a:t>1. </a:t>
            </a:r>
            <a:r>
              <a:rPr lang="en-US" sz="2800" b="1" dirty="0" err="1">
                <a:solidFill>
                  <a:schemeClr val="accent3"/>
                </a:solidFill>
                <a:latin typeface="Times New Roman" panose="02020603050405020304" pitchFamily="18" charset="0"/>
                <a:cs typeface="Times New Roman" panose="02020603050405020304" pitchFamily="18" charset="0"/>
              </a:rPr>
              <a:t>Nội</a:t>
            </a:r>
            <a:r>
              <a:rPr lang="en-US" sz="2800" b="1" dirty="0">
                <a:solidFill>
                  <a:schemeClr val="accent3"/>
                </a:solidFill>
                <a:latin typeface="Times New Roman" panose="02020603050405020304" pitchFamily="18" charset="0"/>
                <a:cs typeface="Times New Roman" panose="02020603050405020304" pitchFamily="18" charset="0"/>
              </a:rPr>
              <a:t> Qui </a:t>
            </a:r>
            <a:r>
              <a:rPr lang="en-US" sz="2800" b="1" dirty="0" err="1">
                <a:solidFill>
                  <a:schemeClr val="accent3"/>
                </a:solidFill>
                <a:latin typeface="Times New Roman" panose="02020603050405020304" pitchFamily="18" charset="0"/>
                <a:cs typeface="Times New Roman" panose="02020603050405020304" pitchFamily="18" charset="0"/>
              </a:rPr>
              <a:t>Thực</a:t>
            </a:r>
            <a:r>
              <a:rPr lang="en-US" sz="2800" b="1" dirty="0">
                <a:solidFill>
                  <a:schemeClr val="accent3"/>
                </a:solidFill>
                <a:latin typeface="Times New Roman" panose="02020603050405020304" pitchFamily="18" charset="0"/>
                <a:cs typeface="Times New Roman" panose="02020603050405020304" pitchFamily="18" charset="0"/>
              </a:rPr>
              <a:t> </a:t>
            </a:r>
            <a:r>
              <a:rPr lang="en-US" sz="2800" b="1" dirty="0" err="1">
                <a:solidFill>
                  <a:schemeClr val="accent3"/>
                </a:solidFill>
                <a:latin typeface="Times New Roman" panose="02020603050405020304" pitchFamily="18" charset="0"/>
                <a:cs typeface="Times New Roman" panose="02020603050405020304" pitchFamily="18" charset="0"/>
              </a:rPr>
              <a:t>Tập</a:t>
            </a:r>
            <a:endParaRPr lang="en-US" sz="2800" dirty="0">
              <a:solidFill>
                <a:schemeClr val="accent3"/>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45699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0703" y="231446"/>
            <a:ext cx="3505199" cy="974404"/>
          </a:xfrm>
        </p:spPr>
        <p:txBody>
          <a:bodyPr>
            <a:noAutofit/>
          </a:bodyPr>
          <a:lstStyle/>
          <a:p>
            <a:r>
              <a:rPr lang="en-US" sz="3600" b="1" dirty="0">
                <a:solidFill>
                  <a:srgbClr val="C00000"/>
                </a:solidFill>
                <a:latin typeface="Times New Roman" panose="02020603050405020304" pitchFamily="18" charset="0"/>
                <a:cs typeface="Times New Roman" panose="02020603050405020304" pitchFamily="18" charset="0"/>
              </a:rPr>
              <a:t>II. </a:t>
            </a:r>
            <a:r>
              <a:rPr lang="en-US" sz="3600" b="1" dirty="0" err="1">
                <a:solidFill>
                  <a:srgbClr val="C00000"/>
                </a:solidFill>
                <a:latin typeface="Times New Roman" panose="02020603050405020304" pitchFamily="18" charset="0"/>
                <a:cs typeface="Times New Roman" panose="02020603050405020304" pitchFamily="18" charset="0"/>
              </a:rPr>
              <a:t>NỘI</a:t>
            </a:r>
            <a:r>
              <a:rPr lang="en-US" sz="3600" b="1" dirty="0">
                <a:solidFill>
                  <a:srgbClr val="C00000"/>
                </a:solidFill>
                <a:latin typeface="Times New Roman" panose="02020603050405020304" pitchFamily="18" charset="0"/>
                <a:cs typeface="Times New Roman" panose="02020603050405020304" pitchFamily="18" charset="0"/>
              </a:rPr>
              <a:t> DUNG</a:t>
            </a:r>
            <a:r>
              <a:rPr lang="en-US" sz="3600" dirty="0"/>
              <a:t/>
            </a:r>
            <a:br>
              <a:rPr lang="en-US" sz="3600" dirty="0"/>
            </a:br>
            <a:endParaRPr lang="en-US" sz="3600" dirty="0"/>
          </a:p>
        </p:txBody>
      </p:sp>
      <p:sp>
        <p:nvSpPr>
          <p:cNvPr id="3" name="Content Placeholder 2"/>
          <p:cNvSpPr>
            <a:spLocks noGrp="1"/>
          </p:cNvSpPr>
          <p:nvPr>
            <p:ph idx="1"/>
          </p:nvPr>
        </p:nvSpPr>
        <p:spPr>
          <a:xfrm>
            <a:off x="2476264" y="923550"/>
            <a:ext cx="8939538" cy="5735000"/>
          </a:xfrm>
        </p:spPr>
        <p:txBody>
          <a:bodyPr>
            <a:noAutofit/>
          </a:bodyPr>
          <a:lstStyle/>
          <a:p>
            <a:pPr hangingPunct="0"/>
            <a:r>
              <a:rPr lang="en-US" sz="2400" b="1" dirty="0" err="1">
                <a:latin typeface="Times New Roman" panose="02020603050405020304" pitchFamily="18" charset="0"/>
                <a:cs typeface="Times New Roman" panose="02020603050405020304" pitchFamily="18" charset="0"/>
              </a:rPr>
              <a:t>Điều</a:t>
            </a:r>
            <a:r>
              <a:rPr lang="en-US" sz="2400" b="1" dirty="0">
                <a:latin typeface="Times New Roman" panose="02020603050405020304" pitchFamily="18" charset="0"/>
                <a:cs typeface="Times New Roman" panose="02020603050405020304" pitchFamily="18" charset="0"/>
              </a:rPr>
              <a:t> 6.</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qui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qui </a:t>
            </a:r>
            <a:r>
              <a:rPr lang="en-US" sz="2400" dirty="0" err="1">
                <a:latin typeface="Times New Roman" panose="02020603050405020304" pitchFamily="18" charset="0"/>
                <a:cs typeface="Times New Roman" panose="02020603050405020304" pitchFamily="18" charset="0"/>
              </a:rPr>
              <a:t>phạm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hướng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dẫn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thấy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dừng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máy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p>
          <a:p>
            <a:pPr hangingPunct="0"/>
            <a:r>
              <a:rPr lang="en-US" sz="2400" b="1" dirty="0" err="1">
                <a:latin typeface="Times New Roman" panose="02020603050405020304" pitchFamily="18" charset="0"/>
                <a:cs typeface="Times New Roman" panose="02020603050405020304" pitchFamily="18" charset="0"/>
              </a:rPr>
              <a:t>Điều</a:t>
            </a:r>
            <a:r>
              <a:rPr lang="en-US" sz="2400" b="1" dirty="0">
                <a:latin typeface="Times New Roman" panose="02020603050405020304" pitchFamily="18" charset="0"/>
                <a:cs typeface="Times New Roman" panose="02020603050405020304" pitchFamily="18" charset="0"/>
              </a:rPr>
              <a:t> 7</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xảy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tai </a:t>
            </a:r>
            <a:r>
              <a:rPr lang="en-US" sz="2400" dirty="0" err="1">
                <a:latin typeface="Times New Roman" panose="02020603050405020304" pitchFamily="18" charset="0"/>
                <a:cs typeface="Times New Roman" panose="02020603050405020304" pitchFamily="18" charset="0"/>
              </a:rPr>
              <a:t>nạn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cs typeface="Times New Roman" panose="02020603050405020304" pitchFamily="18" charset="0"/>
              </a:rPr>
              <a:t>: </a:t>
            </a:r>
          </a:p>
          <a:p>
            <a:pPr marL="0" indent="0" hangingPunct="0">
              <a:buNone/>
            </a:pPr>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hướng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dẫn</a:t>
            </a:r>
            <a:r>
              <a:rPr lang="en-US" sz="2400" dirty="0">
                <a:latin typeface="Times New Roman" panose="02020603050405020304" pitchFamily="18" charset="0"/>
                <a:cs typeface="Times New Roman" panose="02020603050405020304" pitchFamily="18" charset="0"/>
              </a:rPr>
              <a:t>.</a:t>
            </a:r>
          </a:p>
          <a:p>
            <a:pPr marL="0" indent="0" hangingPunct="0">
              <a:buNone/>
            </a:pPr>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chóng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cs typeface="Times New Roman" panose="02020603050405020304" pitchFamily="18" charset="0"/>
              </a:rPr>
              <a:t>. </a:t>
            </a:r>
          </a:p>
          <a:p>
            <a:pPr marL="0" indent="0" hangingPunct="0">
              <a:buNone/>
            </a:pPr>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hướng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dẫn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xảy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tai </a:t>
            </a:r>
            <a:r>
              <a:rPr lang="en-US" sz="2400" dirty="0" err="1">
                <a:latin typeface="Times New Roman" panose="02020603050405020304" pitchFamily="18" charset="0"/>
                <a:cs typeface="Times New Roman" panose="02020603050405020304" pitchFamily="18" charset="0"/>
              </a:rPr>
              <a:t>nạn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hỏng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cs typeface="Times New Roman" panose="02020603050405020304" pitchFamily="18" charset="0"/>
              </a:rPr>
              <a:t>. </a:t>
            </a:r>
          </a:p>
        </p:txBody>
      </p:sp>
      <p:sp>
        <p:nvSpPr>
          <p:cNvPr id="4" name="Text Placeholder 3"/>
          <p:cNvSpPr>
            <a:spLocks noGrp="1"/>
          </p:cNvSpPr>
          <p:nvPr>
            <p:ph type="body" sz="half" idx="2"/>
          </p:nvPr>
        </p:nvSpPr>
        <p:spPr>
          <a:xfrm>
            <a:off x="1490703" y="718648"/>
            <a:ext cx="3505199" cy="4262436"/>
          </a:xfrm>
        </p:spPr>
        <p:txBody>
          <a:bodyPr>
            <a:normAutofit/>
          </a:bodyPr>
          <a:lstStyle/>
          <a:p>
            <a:r>
              <a:rPr lang="en-US" sz="2800" b="1" dirty="0">
                <a:solidFill>
                  <a:schemeClr val="accent3"/>
                </a:solidFill>
                <a:latin typeface="Times New Roman" panose="02020603050405020304" pitchFamily="18" charset="0"/>
                <a:cs typeface="Times New Roman" panose="02020603050405020304" pitchFamily="18" charset="0"/>
              </a:rPr>
              <a:t>1. </a:t>
            </a:r>
            <a:r>
              <a:rPr lang="en-US" sz="2800" b="1" dirty="0" err="1">
                <a:solidFill>
                  <a:schemeClr val="accent3"/>
                </a:solidFill>
                <a:latin typeface="Times New Roman" panose="02020603050405020304" pitchFamily="18" charset="0"/>
                <a:cs typeface="Times New Roman" panose="02020603050405020304" pitchFamily="18" charset="0"/>
              </a:rPr>
              <a:t>Nội</a:t>
            </a:r>
            <a:r>
              <a:rPr lang="en-US" sz="2800" b="1" dirty="0">
                <a:solidFill>
                  <a:schemeClr val="accent3"/>
                </a:solidFill>
                <a:latin typeface="Times New Roman" panose="02020603050405020304" pitchFamily="18" charset="0"/>
                <a:cs typeface="Times New Roman" panose="02020603050405020304" pitchFamily="18" charset="0"/>
              </a:rPr>
              <a:t> Qui </a:t>
            </a:r>
            <a:r>
              <a:rPr lang="en-US" sz="2800" b="1" dirty="0" err="1">
                <a:solidFill>
                  <a:schemeClr val="accent3"/>
                </a:solidFill>
                <a:latin typeface="Times New Roman" panose="02020603050405020304" pitchFamily="18" charset="0"/>
                <a:cs typeface="Times New Roman" panose="02020603050405020304" pitchFamily="18" charset="0"/>
              </a:rPr>
              <a:t>Thực</a:t>
            </a:r>
            <a:r>
              <a:rPr lang="en-US" sz="2800" b="1" dirty="0">
                <a:solidFill>
                  <a:schemeClr val="accent3"/>
                </a:solidFill>
                <a:latin typeface="Times New Roman" panose="02020603050405020304" pitchFamily="18" charset="0"/>
                <a:cs typeface="Times New Roman" panose="02020603050405020304" pitchFamily="18" charset="0"/>
              </a:rPr>
              <a:t> </a:t>
            </a:r>
            <a:r>
              <a:rPr lang="en-US" sz="2800" b="1" dirty="0" err="1">
                <a:solidFill>
                  <a:schemeClr val="accent3"/>
                </a:solidFill>
                <a:latin typeface="Times New Roman" panose="02020603050405020304" pitchFamily="18" charset="0"/>
                <a:cs typeface="Times New Roman" panose="02020603050405020304" pitchFamily="18" charset="0"/>
              </a:rPr>
              <a:t>Tập</a:t>
            </a:r>
            <a:endParaRPr lang="en-US" sz="2800" dirty="0">
              <a:solidFill>
                <a:schemeClr val="accent3"/>
              </a:solidFill>
              <a:latin typeface="Times New Roman" panose="02020603050405020304" pitchFamily="18" charset="0"/>
              <a:cs typeface="Times New Roman" panose="02020603050405020304" pitchFamily="18" charset="0"/>
            </a:endParaRPr>
          </a:p>
          <a:p>
            <a:endParaRPr lang="en-US" sz="2800" dirty="0"/>
          </a:p>
        </p:txBody>
      </p:sp>
    </p:spTree>
    <p:extLst>
      <p:ext uri="{BB962C8B-B14F-4D97-AF65-F5344CB8AC3E}">
        <p14:creationId xmlns:p14="http://schemas.microsoft.com/office/powerpoint/2010/main" val="1459252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4735" y="280088"/>
            <a:ext cx="3505199" cy="1133965"/>
          </a:xfrm>
        </p:spPr>
        <p:txBody>
          <a:bodyPr>
            <a:normAutofit/>
          </a:bodyPr>
          <a:lstStyle/>
          <a:p>
            <a:r>
              <a:rPr lang="en-US" sz="3600" b="1" dirty="0">
                <a:solidFill>
                  <a:srgbClr val="C00000"/>
                </a:solidFill>
                <a:latin typeface="Times New Roman" panose="02020603050405020304" pitchFamily="18" charset="0"/>
                <a:cs typeface="Times New Roman" panose="02020603050405020304" pitchFamily="18" charset="0"/>
              </a:rPr>
              <a:t>II. </a:t>
            </a:r>
            <a:r>
              <a:rPr lang="en-US" sz="3600" b="1" dirty="0" err="1">
                <a:solidFill>
                  <a:srgbClr val="C00000"/>
                </a:solidFill>
                <a:latin typeface="Times New Roman" panose="02020603050405020304" pitchFamily="18" charset="0"/>
                <a:cs typeface="Times New Roman" panose="02020603050405020304" pitchFamily="18" charset="0"/>
              </a:rPr>
              <a:t>NỘI</a:t>
            </a:r>
            <a:r>
              <a:rPr lang="en-US" sz="3600" b="1" dirty="0">
                <a:solidFill>
                  <a:srgbClr val="C00000"/>
                </a:solidFill>
                <a:latin typeface="Times New Roman" panose="02020603050405020304" pitchFamily="18" charset="0"/>
                <a:cs typeface="Times New Roman" panose="02020603050405020304" pitchFamily="18" charset="0"/>
              </a:rPr>
              <a:t> DUNG</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953342" y="2074555"/>
            <a:ext cx="7945624" cy="4633668"/>
          </a:xfrm>
        </p:spPr>
        <p:txBody>
          <a:bodyPr>
            <a:normAutofit/>
          </a:bodyPr>
          <a:lstStyle/>
          <a:p>
            <a:pPr hangingPunct="0"/>
            <a:r>
              <a:rPr lang="en-US" sz="2000" b="1" dirty="0" err="1">
                <a:latin typeface="Times New Roman" panose="02020603050405020304" pitchFamily="18" charset="0"/>
                <a:cs typeface="Times New Roman" panose="02020603050405020304" pitchFamily="18" charset="0"/>
              </a:rPr>
              <a:t>Điều</a:t>
            </a:r>
            <a:r>
              <a:rPr lang="en-US" sz="2000" b="1" dirty="0">
                <a:latin typeface="Times New Roman" panose="02020603050405020304" pitchFamily="18" charset="0"/>
                <a:cs typeface="Times New Roman" panose="02020603050405020304" pitchFamily="18" charset="0"/>
              </a:rPr>
              <a:t> 8. </a:t>
            </a:r>
            <a:r>
              <a:rPr lang="en-US" sz="2000" dirty="0" err="1">
                <a:latin typeface="Times New Roman" panose="02020603050405020304" pitchFamily="18" charset="0"/>
                <a:cs typeface="Times New Roman" panose="02020603050405020304" pitchFamily="18" charset="0"/>
              </a:rPr>
              <a:t>Nêu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chữa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endParaRPr lang="en-US" sz="2000" dirty="0">
              <a:latin typeface="Times New Roman" panose="02020603050405020304" pitchFamily="18" charset="0"/>
              <a:cs typeface="Times New Roman" panose="02020603050405020304" pitchFamily="18" charset="0"/>
            </a:endParaRPr>
          </a:p>
          <a:p>
            <a:pPr hangingPunct="0"/>
            <a:r>
              <a:rPr lang="en-US" sz="2000" b="1" dirty="0" err="1">
                <a:latin typeface="Times New Roman" panose="02020603050405020304" pitchFamily="18" charset="0"/>
                <a:cs typeface="Times New Roman" panose="02020603050405020304" pitchFamily="18" charset="0"/>
              </a:rPr>
              <a:t>Điều</a:t>
            </a:r>
            <a:r>
              <a:rPr lang="en-US" sz="2000" b="1" dirty="0">
                <a:latin typeface="Times New Roman" panose="02020603050405020304" pitchFamily="18" charset="0"/>
                <a:cs typeface="Times New Roman" panose="02020603050405020304" pitchFamily="18" charset="0"/>
              </a:rPr>
              <a:t> 9.</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Cuối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móc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trả</a:t>
            </a:r>
            <a:r>
              <a:rPr lang="en-US" sz="2000" dirty="0">
                <a:latin typeface="Times New Roman" panose="02020603050405020304" pitchFamily="18" charset="0"/>
                <a:cs typeface="Times New Roman" panose="02020603050405020304" pitchFamily="18" charset="0"/>
              </a:rPr>
              <a:t>. </a:t>
            </a:r>
          </a:p>
          <a:p>
            <a:r>
              <a:rPr lang="en-US" sz="2000" b="1" dirty="0" err="1">
                <a:latin typeface="Times New Roman" panose="02020603050405020304" pitchFamily="18" charset="0"/>
                <a:cs typeface="Times New Roman" panose="02020603050405020304" pitchFamily="18" charset="0"/>
              </a:rPr>
              <a:t>Điều</a:t>
            </a:r>
            <a:r>
              <a:rPr lang="en-US" sz="2000" b="1" dirty="0">
                <a:latin typeface="Times New Roman" panose="02020603050405020304" pitchFamily="18" charset="0"/>
                <a:cs typeface="Times New Roman" panose="02020603050405020304" pitchFamily="18" charset="0"/>
              </a:rPr>
              <a:t> 10.</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HSSV</a:t>
            </a:r>
            <a:r>
              <a:rPr lang="en-US" sz="2000" dirty="0">
                <a:latin typeface="Times New Roman" panose="02020603050405020304" pitchFamily="18" charset="0"/>
                <a:cs typeface="Times New Roman" panose="02020603050405020304" pitchFamily="18" charset="0"/>
              </a:rPr>
              <a:t> vi </a:t>
            </a:r>
            <a:r>
              <a:rPr lang="en-US" sz="2000" dirty="0" err="1">
                <a:latin typeface="Times New Roman" panose="02020603050405020304" pitchFamily="18" charset="0"/>
                <a:cs typeface="Times New Roman" panose="02020603050405020304" pitchFamily="18" charset="0"/>
              </a:rPr>
              <a:t>phạm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tùy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a:t>
            </a:r>
          </a:p>
        </p:txBody>
      </p:sp>
      <p:sp>
        <p:nvSpPr>
          <p:cNvPr id="4" name="Text Placeholder 3"/>
          <p:cNvSpPr>
            <a:spLocks noGrp="1"/>
          </p:cNvSpPr>
          <p:nvPr>
            <p:ph type="body" sz="half" idx="2"/>
          </p:nvPr>
        </p:nvSpPr>
        <p:spPr>
          <a:xfrm>
            <a:off x="1348409" y="2260171"/>
            <a:ext cx="3505199" cy="4262436"/>
          </a:xfrm>
        </p:spPr>
        <p:txBody>
          <a:bodyPr/>
          <a:lstStyle/>
          <a:p>
            <a:r>
              <a:rPr lang="en-US" sz="2800" b="1" dirty="0">
                <a:solidFill>
                  <a:schemeClr val="accent3"/>
                </a:solidFill>
                <a:latin typeface="Times New Roman" panose="02020603050405020304" pitchFamily="18" charset="0"/>
                <a:cs typeface="Times New Roman" panose="02020603050405020304" pitchFamily="18" charset="0"/>
              </a:rPr>
              <a:t>1. </a:t>
            </a:r>
            <a:r>
              <a:rPr lang="en-US" sz="2800" b="1" dirty="0" err="1">
                <a:solidFill>
                  <a:schemeClr val="accent3"/>
                </a:solidFill>
                <a:latin typeface="Times New Roman" panose="02020603050405020304" pitchFamily="18" charset="0"/>
                <a:cs typeface="Times New Roman" panose="02020603050405020304" pitchFamily="18" charset="0"/>
              </a:rPr>
              <a:t>Nội</a:t>
            </a:r>
            <a:r>
              <a:rPr lang="en-US" sz="2800" b="1" dirty="0">
                <a:solidFill>
                  <a:schemeClr val="accent3"/>
                </a:solidFill>
                <a:latin typeface="Times New Roman" panose="02020603050405020304" pitchFamily="18" charset="0"/>
                <a:cs typeface="Times New Roman" panose="02020603050405020304" pitchFamily="18" charset="0"/>
              </a:rPr>
              <a:t> Qui </a:t>
            </a:r>
            <a:r>
              <a:rPr lang="en-US" sz="2800" b="1" dirty="0" err="1">
                <a:solidFill>
                  <a:schemeClr val="accent3"/>
                </a:solidFill>
                <a:latin typeface="Times New Roman" panose="02020603050405020304" pitchFamily="18" charset="0"/>
                <a:cs typeface="Times New Roman" panose="02020603050405020304" pitchFamily="18" charset="0"/>
              </a:rPr>
              <a:t>Thực</a:t>
            </a:r>
            <a:r>
              <a:rPr lang="en-US" sz="2800" b="1" dirty="0">
                <a:solidFill>
                  <a:schemeClr val="accent3"/>
                </a:solidFill>
                <a:latin typeface="Times New Roman" panose="02020603050405020304" pitchFamily="18" charset="0"/>
                <a:cs typeface="Times New Roman" panose="02020603050405020304" pitchFamily="18" charset="0"/>
              </a:rPr>
              <a:t> </a:t>
            </a:r>
            <a:r>
              <a:rPr lang="en-US" sz="2800" b="1" dirty="0" err="1">
                <a:solidFill>
                  <a:schemeClr val="accent3"/>
                </a:solidFill>
                <a:latin typeface="Times New Roman" panose="02020603050405020304" pitchFamily="18" charset="0"/>
                <a:cs typeface="Times New Roman" panose="02020603050405020304" pitchFamily="18" charset="0"/>
              </a:rPr>
              <a:t>Tập</a:t>
            </a:r>
            <a:endParaRPr lang="en-US" sz="2800" dirty="0">
              <a:solidFill>
                <a:schemeClr val="accent3"/>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7557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2387" y="102473"/>
            <a:ext cx="8911687" cy="1280890"/>
          </a:xfrm>
        </p:spPr>
        <p:txBody>
          <a:bodyPr>
            <a:normAutofit fontScale="90000"/>
          </a:bodyPr>
          <a:lstStyle/>
          <a:p>
            <a:r>
              <a:rPr lang="en-US" b="1" dirty="0" smtClean="0">
                <a:solidFill>
                  <a:srgbClr val="C00000"/>
                </a:solidFill>
                <a:latin typeface="Times New Roman" panose="02020603050405020304" pitchFamily="18" charset="0"/>
                <a:cs typeface="Times New Roman" panose="02020603050405020304" pitchFamily="18" charset="0"/>
              </a:rPr>
              <a:t>II</a:t>
            </a:r>
            <a:r>
              <a:rPr lang="en-US" b="1" dirty="0">
                <a:solidFill>
                  <a:srgbClr val="C00000"/>
                </a:solidFill>
              </a:rPr>
              <a:t>. </a:t>
            </a:r>
            <a:r>
              <a:rPr lang="en-US" b="1" dirty="0" err="1">
                <a:solidFill>
                  <a:srgbClr val="C00000"/>
                </a:solidFill>
              </a:rPr>
              <a:t>NỘI</a:t>
            </a:r>
            <a:r>
              <a:rPr lang="en-US" b="1" dirty="0">
                <a:solidFill>
                  <a:srgbClr val="C00000"/>
                </a:solidFill>
              </a:rPr>
              <a:t> </a:t>
            </a:r>
            <a:r>
              <a:rPr lang="en-US" b="1" dirty="0" smtClean="0">
                <a:solidFill>
                  <a:srgbClr val="C00000"/>
                </a:solidFill>
              </a:rPr>
              <a:t>DUNG                                                     </a:t>
            </a:r>
            <a:r>
              <a:rPr lang="en-US" b="1" dirty="0" smtClean="0"/>
              <a:t>2</a:t>
            </a:r>
            <a:r>
              <a:rPr lang="en-US" b="1" dirty="0"/>
              <a:t>. AN </a:t>
            </a:r>
            <a:r>
              <a:rPr lang="en-US" b="1" dirty="0" err="1"/>
              <a:t>TOÀN</a:t>
            </a:r>
            <a:r>
              <a:rPr lang="en-US" b="1" dirty="0"/>
              <a:t> LAO </a:t>
            </a:r>
            <a:r>
              <a:rPr lang="en-US" b="1" dirty="0" err="1"/>
              <a:t>ĐỘNG</a:t>
            </a:r>
            <a:r>
              <a:rPr lang="en-US" b="1" dirty="0"/>
              <a:t> </a:t>
            </a:r>
            <a:r>
              <a:rPr lang="en-US" b="1" dirty="0" err="1"/>
              <a:t>XƯỞNG</a:t>
            </a:r>
            <a:r>
              <a:rPr lang="en-US" b="1" dirty="0"/>
              <a:t> </a:t>
            </a:r>
            <a:r>
              <a:rPr lang="en-US" b="1" dirty="0" err="1"/>
              <a:t>HÀN</a:t>
            </a:r>
            <a:r>
              <a:rPr lang="en-US" dirty="0"/>
              <a:t/>
            </a:r>
            <a:br>
              <a:rPr lang="en-US" dirty="0"/>
            </a:br>
            <a:endParaRPr lang="en-US" dirty="0"/>
          </a:p>
        </p:txBody>
      </p:sp>
      <p:sp>
        <p:nvSpPr>
          <p:cNvPr id="3" name="Content Placeholder 2"/>
          <p:cNvSpPr>
            <a:spLocks noGrp="1"/>
          </p:cNvSpPr>
          <p:nvPr>
            <p:ph sz="half" idx="1"/>
          </p:nvPr>
        </p:nvSpPr>
        <p:spPr>
          <a:xfrm>
            <a:off x="1190561" y="1383363"/>
            <a:ext cx="4893881" cy="5281324"/>
          </a:xfrm>
        </p:spPr>
        <p:txBody>
          <a:bodyPr>
            <a:noAutofit/>
          </a:bodyPr>
          <a:lstStyle/>
          <a:p>
            <a:pPr hangingPunct="0"/>
            <a:r>
              <a:rPr lang="en-US" sz="2800" b="1" dirty="0">
                <a:latin typeface="Times New Roman" panose="02020603050405020304" pitchFamily="18" charset="0"/>
                <a:cs typeface="Times New Roman" panose="02020603050405020304" pitchFamily="18" charset="0"/>
              </a:rPr>
              <a:t>a. </a:t>
            </a:r>
            <a:r>
              <a:rPr lang="en-US" sz="2800" b="1" dirty="0" err="1">
                <a:latin typeface="Times New Roman" panose="02020603050405020304" pitchFamily="18" charset="0"/>
                <a:cs typeface="Times New Roman" panose="02020603050405020304" pitchFamily="18" charset="0"/>
              </a:rPr>
              <a:t>Biện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pháp</a:t>
            </a:r>
            <a:r>
              <a:rPr lang="en-US" sz="2800" b="1" dirty="0">
                <a:latin typeface="Times New Roman" panose="02020603050405020304" pitchFamily="18" charset="0"/>
                <a:cs typeface="Times New Roman" panose="02020603050405020304" pitchFamily="18" charset="0"/>
              </a:rPr>
              <a:t> an </a:t>
            </a:r>
            <a:r>
              <a:rPr lang="en-US" sz="2800" b="1" dirty="0" err="1">
                <a:latin typeface="Times New Roman" panose="02020603050405020304" pitchFamily="18" charset="0"/>
                <a:cs typeface="Times New Roman" panose="02020603050405020304" pitchFamily="18" charset="0"/>
              </a:rPr>
              <a:t>toàn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hàn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hàn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hơi</a:t>
            </a:r>
            <a:endParaRPr lang="en-US" sz="2800" b="1" dirty="0">
              <a:latin typeface="Times New Roman" panose="02020603050405020304" pitchFamily="18" charset="0"/>
              <a:cs typeface="Times New Roman" panose="02020603050405020304" pitchFamily="18" charset="0"/>
            </a:endParaRPr>
          </a:p>
          <a:p>
            <a:pPr marL="0" indent="0" hangingPunc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đảm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khoẻ</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huấn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luyện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tiện</a:t>
            </a:r>
            <a:r>
              <a:rPr lang="en-US" dirty="0">
                <a:latin typeface="Times New Roman" panose="02020603050405020304" pitchFamily="18" charset="0"/>
                <a:cs typeface="Times New Roman" panose="02020603050405020304" pitchFamily="18" charset="0"/>
              </a:rPr>
              <a:t>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v.v</a:t>
            </a:r>
            <a:r>
              <a:rPr lang="en-US" dirty="0">
                <a:latin typeface="Times New Roman" panose="02020603050405020304" pitchFamily="18" charset="0"/>
                <a:cs typeface="Times New Roman" panose="02020603050405020304" pitchFamily="18" charset="0"/>
              </a:rPr>
              <a:t>…</a:t>
            </a:r>
          </a:p>
          <a:p>
            <a:pPr marL="0" indent="0" hangingPunc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Máy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hoặc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phục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đảm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chai </a:t>
            </a:r>
            <a:r>
              <a:rPr lang="en-US" dirty="0" err="1">
                <a:latin typeface="Times New Roman" panose="02020603050405020304" pitchFamily="18" charset="0"/>
                <a:cs typeface="Times New Roman" panose="02020603050405020304" pitchFamily="18" charset="0"/>
              </a:rPr>
              <a:t>chứa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cấu</a:t>
            </a:r>
            <a:r>
              <a:rPr lang="en-US" dirty="0">
                <a:latin typeface="Times New Roman" panose="02020603050405020304" pitchFamily="18" charset="0"/>
                <a:cs typeface="Times New Roman" panose="02020603050405020304" pitchFamily="18" charset="0"/>
              </a:rPr>
              <a:t>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van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áp</a:t>
            </a:r>
            <a:r>
              <a:rPr lang="en-US" dirty="0">
                <a:latin typeface="Times New Roman" panose="02020603050405020304" pitchFamily="18" charset="0"/>
                <a:cs typeface="Times New Roman" panose="02020603050405020304" pitchFamily="18" charset="0"/>
              </a:rPr>
              <a:t>, van </a:t>
            </a:r>
            <a:r>
              <a:rPr lang="en-US" dirty="0" err="1">
                <a:latin typeface="Times New Roman" panose="02020603050405020304" pitchFamily="18" charset="0"/>
                <a:cs typeface="Times New Roman" panose="02020603050405020304" pitchFamily="18" charset="0"/>
              </a:rPr>
              <a:t>dập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lửa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Dọn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5m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Khoảng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giữa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chai </a:t>
            </a:r>
            <a:r>
              <a:rPr lang="en-US" dirty="0" err="1">
                <a:latin typeface="Times New Roman" panose="02020603050405020304" pitchFamily="18" charset="0"/>
                <a:cs typeface="Times New Roman" panose="02020603050405020304" pitchFamily="18" charset="0"/>
              </a:rPr>
              <a:t>khí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10m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sắt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tiếp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địa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âm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6468306" y="2373128"/>
            <a:ext cx="5075227" cy="3719103"/>
          </a:xfrm>
        </p:spPr>
        <p:txBody>
          <a:bodyPr>
            <a:noAutofit/>
          </a:bodyPr>
          <a:lstStyle/>
          <a:p>
            <a:pPr marL="0" lvl="0" indent="0" hangingPunct="0">
              <a:buClr>
                <a:srgbClr val="353535"/>
              </a:buClr>
              <a:buNone/>
            </a:pP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a:t>
            </a:r>
            <a:r>
              <a:rPr lang="en-US" dirty="0" err="1" smtClean="0">
                <a:solidFill>
                  <a:prstClr val="black">
                    <a:lumMod val="75000"/>
                    <a:lumOff val="25000"/>
                  </a:prstClr>
                </a:solidFill>
                <a:latin typeface="Times New Roman" panose="02020603050405020304" pitchFamily="18" charset="0"/>
                <a:cs typeface="Times New Roman" panose="02020603050405020304" pitchFamily="18" charset="0"/>
              </a:rPr>
              <a:t>Khi</a:t>
            </a: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hàn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cắt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trong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các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khoang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thùng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hoặc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phòng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kín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phải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đảm</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bảo</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tốc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độ</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gió</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từ</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0,3 –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1,5m</a:t>
            </a:r>
            <a:r>
              <a:rPr lang="en-US" dirty="0">
                <a:solidFill>
                  <a:prstClr val="black">
                    <a:lumMod val="75000"/>
                    <a:lumOff val="25000"/>
                  </a:prstClr>
                </a:solidFill>
                <a:latin typeface="Times New Roman" panose="02020603050405020304" pitchFamily="18" charset="0"/>
                <a:cs typeface="Times New Roman" panose="02020603050405020304" pitchFamily="18" charset="0"/>
              </a:rPr>
              <a:t>/s.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Để</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đảm</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bảo</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phải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xúc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rửa</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hoặc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có</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biện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pháp</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làm</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sạch</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thiết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bị</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thùng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hầm</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có</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chứa</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các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chất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dễ</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cháy</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nổ</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trước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hàn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Cấm</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hàn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cắt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các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thiết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bị</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đang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chịu</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áp</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lực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các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thiết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bị</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chứa</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chất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cháy</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nổ</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hàn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trong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khu</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vực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có</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nguy</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cơ</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điện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giật</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cao</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đèn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chiếu</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sáng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di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động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nên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dùng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điện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áp</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thấp</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12V</a:t>
            </a:r>
            <a:r>
              <a:rPr lang="en-US" dirty="0">
                <a:solidFill>
                  <a:prstClr val="black">
                    <a:lumMod val="75000"/>
                    <a:lumOff val="25000"/>
                  </a:prstClr>
                </a:solidFill>
                <a:latin typeface="Times New Roman" panose="02020603050405020304" pitchFamily="18" charset="0"/>
                <a:cs typeface="Times New Roman" panose="02020603050405020304" pitchFamily="18" charset="0"/>
              </a:rPr>
              <a:t>.</a:t>
            </a:r>
          </a:p>
          <a:p>
            <a:pPr marL="0" lvl="0" indent="0" hangingPunct="0">
              <a:buClr>
                <a:srgbClr val="353535"/>
              </a:buClr>
              <a:buNone/>
            </a:pP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a:t>
            </a:r>
            <a:r>
              <a:rPr lang="en-US" dirty="0" err="1" smtClean="0">
                <a:solidFill>
                  <a:prstClr val="black">
                    <a:lumMod val="75000"/>
                    <a:lumOff val="25000"/>
                  </a:prstClr>
                </a:solidFill>
                <a:latin typeface="Times New Roman" panose="02020603050405020304" pitchFamily="18" charset="0"/>
                <a:cs typeface="Times New Roman" panose="02020603050405020304" pitchFamily="18" charset="0"/>
              </a:rPr>
              <a:t>Hàn</a:t>
            </a: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hơi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trong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lúc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di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động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cấm</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quấn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ống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dẫn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khí</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trên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vai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không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đóng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mở</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van chai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khí</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quá</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nhanh</a:t>
            </a:r>
            <a:r>
              <a:rPr lang="en-US" dirty="0">
                <a:solidFill>
                  <a:prstClr val="black">
                    <a:lumMod val="75000"/>
                    <a:lumOff val="25000"/>
                  </a:prstClr>
                </a:solidFill>
                <a:latin typeface="Times New Roman" panose="02020603050405020304" pitchFamily="18" charset="0"/>
                <a:cs typeface="Times New Roman" panose="02020603050405020304" pitchFamily="18" charset="0"/>
              </a:rPr>
              <a:t>.</a:t>
            </a:r>
          </a:p>
          <a:p>
            <a:pPr marL="0" lvl="0" indent="0" hangingPunct="0">
              <a:buClr>
                <a:srgbClr val="353535"/>
              </a:buClr>
              <a:buNone/>
            </a:pP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a:t>
            </a:r>
            <a:r>
              <a:rPr lang="en-US" dirty="0" err="1" smtClean="0">
                <a:solidFill>
                  <a:prstClr val="black">
                    <a:lumMod val="75000"/>
                    <a:lumOff val="25000"/>
                  </a:prstClr>
                </a:solidFill>
                <a:latin typeface="Times New Roman" panose="02020603050405020304" pitchFamily="18" charset="0"/>
                <a:cs typeface="Times New Roman" panose="02020603050405020304" pitchFamily="18" charset="0"/>
              </a:rPr>
              <a:t>Phải</a:t>
            </a:r>
            <a:r>
              <a:rPr lang="en-US" dirty="0" smtClean="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che</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chắn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bảo</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vệ</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cho</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những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người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xung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quanh</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có</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hệ</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thống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khử</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hơi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khí</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độc</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hại</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cho</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những</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vị</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trí</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hàn</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cố</a:t>
            </a:r>
            <a:r>
              <a:rPr lang="en-US" dirty="0">
                <a:solidFill>
                  <a:prstClr val="black">
                    <a:lumMod val="75000"/>
                    <a:lumOff val="25000"/>
                  </a:prstClr>
                </a:solidFill>
                <a:latin typeface="Times New Roman" panose="02020603050405020304" pitchFamily="18" charset="0"/>
                <a:cs typeface="Times New Roman" panose="02020603050405020304" pitchFamily="18" charset="0"/>
              </a:rPr>
              <a:t> </a:t>
            </a:r>
            <a:r>
              <a:rPr lang="en-US" dirty="0" err="1">
                <a:solidFill>
                  <a:prstClr val="black">
                    <a:lumMod val="75000"/>
                    <a:lumOff val="25000"/>
                  </a:prstClr>
                </a:solidFill>
                <a:latin typeface="Times New Roman" panose="02020603050405020304" pitchFamily="18" charset="0"/>
                <a:cs typeface="Times New Roman" panose="02020603050405020304" pitchFamily="18" charset="0"/>
              </a:rPr>
              <a:t>định</a:t>
            </a:r>
            <a:r>
              <a:rPr lang="en-US" dirty="0">
                <a:solidFill>
                  <a:prstClr val="black">
                    <a:lumMod val="75000"/>
                    <a:lumOff val="25000"/>
                  </a:prstClr>
                </a:solidFill>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033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 calcmode="lin" valueType="num">
                                      <p:cBhvr additive="base">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 calcmode="lin" valueType="num">
                                      <p:cBhvr additive="base">
                                        <p:cTn id="30"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1" end="1"/>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4">
                                            <p:txEl>
                                              <p:pRg st="2" end="2"/>
                                            </p:txEl>
                                          </p:spTgt>
                                        </p:tgtEl>
                                        <p:attrNameLst>
                                          <p:attrName>style.visibility</p:attrName>
                                        </p:attrNameLst>
                                      </p:cBhvr>
                                      <p:to>
                                        <p:strVal val="visible"/>
                                      </p:to>
                                    </p:set>
                                    <p:anim calcmode="lin" valueType="num">
                                      <p:cBhvr additive="base">
                                        <p:cTn id="34"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0566" y="121176"/>
            <a:ext cx="8911687" cy="1280890"/>
          </a:xfrm>
        </p:spPr>
        <p:txBody>
          <a:bodyPr/>
          <a:lstStyle/>
          <a:p>
            <a:r>
              <a:rPr lang="en-US" b="1" dirty="0">
                <a:solidFill>
                  <a:srgbClr val="C00000"/>
                </a:solidFill>
                <a:latin typeface="Times New Roman" panose="02020603050405020304" pitchFamily="18" charset="0"/>
                <a:cs typeface="Times New Roman" panose="02020603050405020304" pitchFamily="18" charset="0"/>
              </a:rPr>
              <a:t>II. </a:t>
            </a:r>
            <a:r>
              <a:rPr lang="en-US" b="1" dirty="0" err="1">
                <a:solidFill>
                  <a:srgbClr val="C00000"/>
                </a:solidFill>
                <a:latin typeface="Times New Roman" panose="02020603050405020304" pitchFamily="18" charset="0"/>
                <a:cs typeface="Times New Roman" panose="02020603050405020304" pitchFamily="18" charset="0"/>
              </a:rPr>
              <a:t>NỘI</a:t>
            </a:r>
            <a:r>
              <a:rPr lang="en-US" b="1" dirty="0">
                <a:solidFill>
                  <a:srgbClr val="C00000"/>
                </a:solidFill>
                <a:latin typeface="Times New Roman" panose="02020603050405020304" pitchFamily="18" charset="0"/>
                <a:cs typeface="Times New Roman" panose="02020603050405020304" pitchFamily="18" charset="0"/>
              </a:rPr>
              <a:t> DUNG                                                     </a:t>
            </a:r>
            <a:r>
              <a:rPr lang="en-US" sz="3200" b="1" dirty="0">
                <a:latin typeface="Times New Roman" panose="02020603050405020304" pitchFamily="18" charset="0"/>
                <a:cs typeface="Times New Roman" panose="02020603050405020304" pitchFamily="18" charset="0"/>
              </a:rPr>
              <a:t>2</a:t>
            </a: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 </a:t>
            </a:r>
            <a:r>
              <a:rPr lang="en-US" sz="3200" b="1" dirty="0" err="1">
                <a:latin typeface="Times New Roman" panose="02020603050405020304" pitchFamily="18" charset="0"/>
                <a:cs typeface="Times New Roman" panose="02020603050405020304" pitchFamily="18" charset="0"/>
              </a:rPr>
              <a:t>TOÀN</a:t>
            </a:r>
            <a:r>
              <a:rPr lang="en-US" sz="3200" b="1" dirty="0">
                <a:latin typeface="Times New Roman" panose="02020603050405020304" pitchFamily="18" charset="0"/>
                <a:cs typeface="Times New Roman" panose="02020603050405020304" pitchFamily="18" charset="0"/>
              </a:rPr>
              <a:t> LAO </a:t>
            </a:r>
            <a:r>
              <a:rPr lang="en-US" sz="3200" b="1" dirty="0" err="1">
                <a:latin typeface="Times New Roman" panose="02020603050405020304" pitchFamily="18" charset="0"/>
                <a:cs typeface="Times New Roman" panose="02020603050405020304" pitchFamily="18" charset="0"/>
              </a:rPr>
              <a:t>ĐỘNG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XƯỞNG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HÀN</a:t>
            </a:r>
            <a:endParaRPr lang="en-US" sz="32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1757838" y="1402066"/>
            <a:ext cx="4023208" cy="1162024"/>
          </a:xfrm>
        </p:spPr>
        <p:txBody>
          <a:bodyPr/>
          <a:lstStyle/>
          <a:p>
            <a:r>
              <a:rPr lang="en-US" sz="2800" b="1" dirty="0">
                <a:latin typeface="Times New Roman" panose="02020603050405020304" pitchFamily="18" charset="0"/>
                <a:cs typeface="Times New Roman" panose="02020603050405020304" pitchFamily="18" charset="0"/>
              </a:rPr>
              <a:t>b. An </a:t>
            </a:r>
            <a:r>
              <a:rPr lang="en-US" sz="2800" b="1" dirty="0" err="1" smtClean="0">
                <a:latin typeface="Times New Roman" panose="02020603050405020304" pitchFamily="18" charset="0"/>
                <a:cs typeface="Times New Roman" panose="02020603050405020304" pitchFamily="18" charset="0"/>
              </a:rPr>
              <a:t>toàn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lao</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động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đối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với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thợ</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hàn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điện</a:t>
            </a:r>
            <a:endParaRPr lang="en-US" sz="2800" b="1" dirty="0">
              <a:latin typeface="Times New Roman" panose="02020603050405020304" pitchFamily="18" charset="0"/>
              <a:cs typeface="Times New Roman" panose="02020603050405020304" pitchFamily="18" charset="0"/>
            </a:endParaRPr>
          </a:p>
          <a:p>
            <a:endParaRPr lang="en-US" dirty="0"/>
          </a:p>
        </p:txBody>
      </p:sp>
      <p:sp>
        <p:nvSpPr>
          <p:cNvPr id="4" name="Content Placeholder 3"/>
          <p:cNvSpPr>
            <a:spLocks noGrp="1"/>
          </p:cNvSpPr>
          <p:nvPr>
            <p:ph sz="half" idx="2"/>
          </p:nvPr>
        </p:nvSpPr>
        <p:spPr>
          <a:xfrm>
            <a:off x="1825344" y="2107411"/>
            <a:ext cx="4581593" cy="4274977"/>
          </a:xfrm>
        </p:spPr>
        <p:txBody>
          <a:bodyPr>
            <a:noAutofit/>
          </a:bodyPr>
          <a:lstStyle/>
          <a:p>
            <a:pPr hangingPunct="0"/>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Chỉ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những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endParaRPr lang="en-US" dirty="0">
              <a:latin typeface="Times New Roman" panose="02020603050405020304" pitchFamily="18" charset="0"/>
              <a:cs typeface="Times New Roman" panose="02020603050405020304" pitchFamily="18" charset="0"/>
            </a:endParaRPr>
          </a:p>
          <a:p>
            <a:pPr marL="0" indent="0" hangingPunc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tuổi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cs typeface="Times New Roman" panose="02020603050405020304" pitchFamily="18" charset="0"/>
              </a:rPr>
              <a:t>nhà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nước</a:t>
            </a:r>
            <a:r>
              <a:rPr lang="en-US" dirty="0">
                <a:latin typeface="Times New Roman" panose="02020603050405020304" pitchFamily="18" charset="0"/>
                <a:cs typeface="Times New Roman" panose="02020603050405020304" pitchFamily="18" charset="0"/>
              </a:rPr>
              <a:t> qui </a:t>
            </a:r>
            <a:r>
              <a:rPr lang="en-US"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Đã</a:t>
            </a:r>
            <a:r>
              <a:rPr lang="en-US" dirty="0">
                <a:latin typeface="Times New Roman" panose="02020603050405020304" pitchFamily="18" charset="0"/>
                <a:cs typeface="Times New Roman" panose="02020603050405020304" pitchFamily="18" charset="0"/>
              </a:rPr>
              <a:t> qua </a:t>
            </a:r>
            <a:r>
              <a:rPr lang="en-US" dirty="0" err="1">
                <a:latin typeface="Times New Roman" panose="02020603050405020304" pitchFamily="18" charset="0"/>
                <a:cs typeface="Times New Roman" panose="02020603050405020304" pitchFamily="18" charset="0"/>
              </a:rPr>
              <a:t>khám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tuyển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bởi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y </a:t>
            </a:r>
            <a:r>
              <a:rPr lang="en-US" dirty="0" err="1">
                <a:latin typeface="Times New Roman" panose="02020603050405020304" pitchFamily="18" charset="0"/>
                <a:cs typeface="Times New Roman" panose="02020603050405020304" pitchFamily="18" charset="0"/>
              </a:rPr>
              <a:t>tế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đào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kèm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đã</a:t>
            </a:r>
            <a:r>
              <a:rPr lang="en-US" dirty="0">
                <a:latin typeface="Times New Roman" panose="02020603050405020304" pitchFamily="18" charset="0"/>
                <a:cs typeface="Times New Roman" panose="02020603050405020304" pitchFamily="18" charset="0"/>
              </a:rPr>
              <a:t> qua </a:t>
            </a:r>
            <a:r>
              <a:rPr lang="en-US" dirty="0" err="1">
                <a:latin typeface="Times New Roman" panose="02020603050405020304" pitchFamily="18" charset="0"/>
                <a:cs typeface="Times New Roman" panose="02020603050405020304" pitchFamily="18" charset="0"/>
              </a:rPr>
              <a:t>huấn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luyện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BHLĐ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thẻ</a:t>
            </a:r>
            <a:r>
              <a:rPr lang="en-US" dirty="0">
                <a:latin typeface="Times New Roman" panose="02020603050405020304" pitchFamily="18" charset="0"/>
                <a:cs typeface="Times New Roman" panose="02020603050405020304" pitchFamily="18" charset="0"/>
              </a:rPr>
              <a:t>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nhiệm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vụ</a:t>
            </a:r>
            <a:r>
              <a:rPr lang="en-US" dirty="0">
                <a:latin typeface="Times New Roman" panose="02020603050405020304" pitchFamily="18" charset="0"/>
                <a:cs typeface="Times New Roman" panose="02020603050405020304" pitchFamily="18" charset="0"/>
              </a:rPr>
              <a:t>.</a:t>
            </a:r>
          </a:p>
          <a:p>
            <a:pPr marL="0" indent="0" hangingPunc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Sử</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găng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chịu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nhiệt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thấp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giầy</a:t>
            </a:r>
            <a:r>
              <a:rPr lang="en-US" dirty="0">
                <a:latin typeface="Times New Roman" panose="02020603050405020304" pitchFamily="18" charset="0"/>
                <a:cs typeface="Times New Roman" panose="02020603050405020304" pitchFamily="18" charset="0"/>
              </a:rPr>
              <a:t> da </a:t>
            </a:r>
            <a:r>
              <a:rPr lang="en-US" dirty="0" err="1">
                <a:latin typeface="Times New Roman" panose="02020603050405020304" pitchFamily="18" charset="0"/>
                <a:cs typeface="Times New Roman" panose="02020603050405020304" pitchFamily="18" charset="0"/>
              </a:rPr>
              <a:t>lộn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ghệt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mặt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nút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những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hợp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còn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đai</a:t>
            </a:r>
            <a:r>
              <a:rPr lang="en-US" dirty="0">
                <a:latin typeface="Times New Roman" panose="02020603050405020304" pitchFamily="18" charset="0"/>
                <a:cs typeface="Times New Roman" panose="02020603050405020304" pitchFamily="18" charset="0"/>
              </a:rPr>
              <a:t>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khẩu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trang</a:t>
            </a:r>
            <a:r>
              <a:rPr lang="en-US" dirty="0">
                <a:latin typeface="Times New Roman" panose="02020603050405020304" pitchFamily="18" charset="0"/>
                <a:cs typeface="Times New Roman" panose="02020603050405020304" pitchFamily="18" charset="0"/>
              </a:rPr>
              <a:t>.</a:t>
            </a:r>
          </a:p>
          <a:p>
            <a:endParaRPr lang="en-US" sz="1400" dirty="0"/>
          </a:p>
        </p:txBody>
      </p:sp>
      <p:sp>
        <p:nvSpPr>
          <p:cNvPr id="5" name="Text Placeholder 4"/>
          <p:cNvSpPr>
            <a:spLocks noGrp="1"/>
          </p:cNvSpPr>
          <p:nvPr>
            <p:ph type="body" sz="quarter" idx="3"/>
          </p:nvPr>
        </p:nvSpPr>
        <p:spPr>
          <a:xfrm>
            <a:off x="7506630" y="1721511"/>
            <a:ext cx="3999001" cy="576262"/>
          </a:xfrm>
        </p:spPr>
        <p:txBody>
          <a:bodyPr/>
          <a:lstStyle/>
          <a:p>
            <a:endParaRPr lang="en-US"/>
          </a:p>
        </p:txBody>
      </p:sp>
      <p:sp>
        <p:nvSpPr>
          <p:cNvPr id="6" name="Content Placeholder 5"/>
          <p:cNvSpPr>
            <a:spLocks noGrp="1"/>
          </p:cNvSpPr>
          <p:nvPr>
            <p:ph sz="quarter" idx="4"/>
          </p:nvPr>
        </p:nvSpPr>
        <p:spPr>
          <a:xfrm>
            <a:off x="6805836" y="2226618"/>
            <a:ext cx="4632289" cy="3354060"/>
          </a:xfrm>
        </p:spPr>
        <p:txBody>
          <a:bodyPr>
            <a:normAutofit/>
          </a:bodyPr>
          <a:lstStyle/>
          <a:p>
            <a:pPr hangingPunct="0"/>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a:t>
            </a:r>
          </a:p>
          <a:p>
            <a:pPr marL="0" indent="0" hangingPunc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vỏ</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Vỏ</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chi </a:t>
            </a:r>
            <a:r>
              <a:rPr lang="en-US" dirty="0" err="1">
                <a:latin typeface="Times New Roman" panose="02020603050405020304" pitchFamily="18" charset="0"/>
                <a:cs typeface="Times New Roman" panose="02020603050405020304" pitchFamily="18" charset="0"/>
              </a:rPr>
              <a:t>tiết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nguồn</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3711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additive="base">
                                        <p:cTn id="15"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 calcmode="lin" valueType="num">
                                      <p:cBhvr additive="base">
                                        <p:cTn id="2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512" y="108609"/>
            <a:ext cx="8911687" cy="1280890"/>
          </a:xfrm>
        </p:spPr>
        <p:txBody>
          <a:bodyPr/>
          <a:lstStyle/>
          <a:p>
            <a:r>
              <a:rPr lang="en-US" b="1" dirty="0">
                <a:solidFill>
                  <a:srgbClr val="C00000"/>
                </a:solidFill>
              </a:rPr>
              <a:t>II. </a:t>
            </a:r>
            <a:r>
              <a:rPr lang="en-US" b="1" dirty="0" err="1">
                <a:solidFill>
                  <a:srgbClr val="C00000"/>
                </a:solidFill>
              </a:rPr>
              <a:t>NỘI</a:t>
            </a:r>
            <a:r>
              <a:rPr lang="en-US" b="1" dirty="0">
                <a:solidFill>
                  <a:srgbClr val="C00000"/>
                </a:solidFill>
              </a:rPr>
              <a:t> DUNG                                                     </a:t>
            </a:r>
            <a:r>
              <a:rPr lang="en-US" sz="3200" b="1" dirty="0"/>
              <a:t>2. AN </a:t>
            </a:r>
            <a:r>
              <a:rPr lang="en-US" sz="3200" b="1" dirty="0" err="1"/>
              <a:t>TOÀN</a:t>
            </a:r>
            <a:r>
              <a:rPr lang="en-US" sz="3200" b="1" dirty="0"/>
              <a:t> LAO </a:t>
            </a:r>
            <a:r>
              <a:rPr lang="en-US" sz="3200" b="1" dirty="0" err="1"/>
              <a:t>ĐỘNG</a:t>
            </a:r>
            <a:r>
              <a:rPr lang="en-US" sz="3200" b="1" dirty="0"/>
              <a:t> </a:t>
            </a:r>
            <a:r>
              <a:rPr lang="en-US" sz="3200" b="1" dirty="0" err="1"/>
              <a:t>XƯỞNG</a:t>
            </a:r>
            <a:r>
              <a:rPr lang="en-US" sz="3200" b="1" dirty="0"/>
              <a:t> </a:t>
            </a:r>
            <a:r>
              <a:rPr lang="en-US" sz="3200" b="1" dirty="0" err="1"/>
              <a:t>HÀN</a:t>
            </a:r>
            <a:endParaRPr lang="en-US" sz="3200" dirty="0"/>
          </a:p>
        </p:txBody>
      </p:sp>
      <p:sp>
        <p:nvSpPr>
          <p:cNvPr id="3" name="Text Placeholder 2"/>
          <p:cNvSpPr>
            <a:spLocks noGrp="1"/>
          </p:cNvSpPr>
          <p:nvPr>
            <p:ph type="body" idx="1"/>
          </p:nvPr>
        </p:nvSpPr>
        <p:spPr>
          <a:xfrm>
            <a:off x="1650263" y="1246708"/>
            <a:ext cx="3992732" cy="1211118"/>
          </a:xfrm>
        </p:spPr>
        <p:txBody>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An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lao</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động</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đối</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với</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thợ</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điện</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1800" dirty="0"/>
          </a:p>
        </p:txBody>
      </p:sp>
      <p:sp>
        <p:nvSpPr>
          <p:cNvPr id="4" name="Content Placeholder 3"/>
          <p:cNvSpPr>
            <a:spLocks noGrp="1"/>
          </p:cNvSpPr>
          <p:nvPr>
            <p:ph sz="half" idx="2"/>
          </p:nvPr>
        </p:nvSpPr>
        <p:spPr>
          <a:xfrm>
            <a:off x="1009343" y="2105493"/>
            <a:ext cx="5118185" cy="4459389"/>
          </a:xfrm>
        </p:spPr>
        <p:txBody>
          <a:bodyPr>
            <a:normAutofit/>
          </a:bodyPr>
          <a:lstStyle/>
          <a:p>
            <a:pPr hangingPunct="0"/>
            <a:r>
              <a:rPr lang="en-US" sz="1900" dirty="0">
                <a:latin typeface="Times New Roman" panose="02020603050405020304" pitchFamily="18" charset="0"/>
                <a:cs typeface="Times New Roman" panose="02020603050405020304" pitchFamily="18" charset="0"/>
              </a:rPr>
              <a:t>3. </a:t>
            </a:r>
            <a:r>
              <a:rPr lang="en-US" sz="1900" dirty="0" err="1">
                <a:latin typeface="Times New Roman" panose="02020603050405020304" pitchFamily="18" charset="0"/>
                <a:cs typeface="Times New Roman" panose="02020603050405020304" pitchFamily="18" charset="0"/>
              </a:rPr>
              <a:t>Một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số</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chú</a:t>
            </a:r>
            <a:r>
              <a:rPr lang="en-US" sz="1900" dirty="0">
                <a:latin typeface="Times New Roman" panose="02020603050405020304" pitchFamily="18" charset="0"/>
                <a:cs typeface="Times New Roman" panose="02020603050405020304" pitchFamily="18" charset="0"/>
              </a:rPr>
              <a:t> ý </a:t>
            </a:r>
            <a:r>
              <a:rPr lang="en-US" sz="1900" dirty="0" err="1">
                <a:latin typeface="Times New Roman" panose="02020603050405020304" pitchFamily="18" charset="0"/>
                <a:cs typeface="Times New Roman" panose="02020603050405020304" pitchFamily="18" charset="0"/>
              </a:rPr>
              <a:t>về</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máy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móc</a:t>
            </a:r>
            <a:endParaRPr lang="en-US" sz="1900" dirty="0">
              <a:latin typeface="Times New Roman" panose="02020603050405020304" pitchFamily="18" charset="0"/>
              <a:cs typeface="Times New Roman" panose="02020603050405020304" pitchFamily="18" charset="0"/>
            </a:endParaRPr>
          </a:p>
          <a:p>
            <a:pPr marL="0" indent="0" hangingPunct="0">
              <a:buNone/>
            </a:pPr>
            <a:r>
              <a:rPr lang="en-US" sz="1900" dirty="0" smtClean="0">
                <a:latin typeface="Times New Roman" panose="02020603050405020304" pitchFamily="18" charset="0"/>
                <a:cs typeface="Times New Roman" panose="02020603050405020304" pitchFamily="18" charset="0"/>
              </a:rPr>
              <a:t>-</a:t>
            </a:r>
            <a:r>
              <a:rPr lang="en-US" sz="1900" dirty="0" err="1" smtClean="0">
                <a:latin typeface="Times New Roman" panose="02020603050405020304" pitchFamily="18" charset="0"/>
                <a:cs typeface="Times New Roman" panose="02020603050405020304" pitchFamily="18" charset="0"/>
              </a:rPr>
              <a:t>Máy</a:t>
            </a:r>
            <a:r>
              <a:rPr lang="en-US" sz="1900" dirty="0" smtClean="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phát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và</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biến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thế</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cũng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như</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các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dụng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cụ</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và</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thiết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bị</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phụ</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tùng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các</a:t>
            </a:r>
            <a:r>
              <a:rPr lang="en-US" sz="1900" dirty="0">
                <a:latin typeface="Times New Roman" panose="02020603050405020304" pitchFamily="18" charset="0"/>
                <a:cs typeface="Times New Roman" panose="02020603050405020304" pitchFamily="18" charset="0"/>
              </a:rPr>
              <a:t> chi </a:t>
            </a:r>
            <a:r>
              <a:rPr lang="en-US" sz="1900" dirty="0" err="1">
                <a:latin typeface="Times New Roman" panose="02020603050405020304" pitchFamily="18" charset="0"/>
                <a:cs typeface="Times New Roman" panose="02020603050405020304" pitchFamily="18" charset="0"/>
              </a:rPr>
              <a:t>tiết</a:t>
            </a:r>
            <a:r>
              <a:rPr lang="en-US" sz="1900" dirty="0">
                <a:latin typeface="Times New Roman" panose="02020603050405020304" pitchFamily="18" charset="0"/>
                <a:cs typeface="Times New Roman" panose="02020603050405020304" pitchFamily="18" charset="0"/>
              </a:rPr>
              <a:t> ở </a:t>
            </a:r>
            <a:r>
              <a:rPr lang="en-US" sz="1900" dirty="0" err="1">
                <a:latin typeface="Times New Roman" panose="02020603050405020304" pitchFamily="18" charset="0"/>
                <a:cs typeface="Times New Roman" panose="02020603050405020304" pitchFamily="18" charset="0"/>
              </a:rPr>
              <a:t>ngoài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trời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được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đặt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trong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phòng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nhỏ</a:t>
            </a:r>
            <a:r>
              <a:rPr lang="en-US" sz="1900" dirty="0">
                <a:latin typeface="Times New Roman" panose="02020603050405020304" pitchFamily="18" charset="0"/>
                <a:cs typeface="Times New Roman" panose="02020603050405020304" pitchFamily="18" charset="0"/>
              </a:rPr>
              <a:t> hay </a:t>
            </a:r>
            <a:r>
              <a:rPr lang="en-US" sz="1900" dirty="0" err="1">
                <a:latin typeface="Times New Roman" panose="02020603050405020304" pitchFamily="18" charset="0"/>
                <a:cs typeface="Times New Roman" panose="02020603050405020304" pitchFamily="18" charset="0"/>
              </a:rPr>
              <a:t>dưới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mái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che</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Cấm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tiến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hành</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công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việc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ở </a:t>
            </a:r>
            <a:r>
              <a:rPr lang="en-US" sz="1900" dirty="0" err="1">
                <a:latin typeface="Times New Roman" panose="02020603050405020304" pitchFamily="18" charset="0"/>
                <a:cs typeface="Times New Roman" panose="02020603050405020304" pitchFamily="18" charset="0"/>
              </a:rPr>
              <a:t>ngoài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trời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dưới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mưa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áp</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không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tải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của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máy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biến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thế</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hồ</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quang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bằng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tay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và</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nửa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tự</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động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không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được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vượt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quá</a:t>
            </a:r>
            <a:r>
              <a:rPr lang="en-US" sz="1900" dirty="0">
                <a:latin typeface="Times New Roman" panose="02020603050405020304" pitchFamily="18" charset="0"/>
                <a:cs typeface="Times New Roman" panose="02020603050405020304" pitchFamily="18" charset="0"/>
              </a:rPr>
              <a:t> 75 </a:t>
            </a:r>
            <a:r>
              <a:rPr lang="en-US" sz="1900" dirty="0" err="1">
                <a:latin typeface="Times New Roman" panose="02020603050405020304" pitchFamily="18" charset="0"/>
                <a:cs typeface="Times New Roman" panose="02020603050405020304" pitchFamily="18" charset="0"/>
              </a:rPr>
              <a:t>vôn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tự</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động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không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được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vượt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quá</a:t>
            </a:r>
            <a:r>
              <a:rPr lang="en-US" sz="1900" dirty="0">
                <a:latin typeface="Times New Roman" panose="02020603050405020304" pitchFamily="18" charset="0"/>
                <a:cs typeface="Times New Roman" panose="02020603050405020304" pitchFamily="18" charset="0"/>
              </a:rPr>
              <a:t> 80 </a:t>
            </a:r>
            <a:r>
              <a:rPr lang="en-US" sz="1900" dirty="0" err="1">
                <a:latin typeface="Times New Roman" panose="02020603050405020304" pitchFamily="18" charset="0"/>
                <a:cs typeface="Times New Roman" panose="02020603050405020304" pitchFamily="18" charset="0"/>
              </a:rPr>
              <a:t>vôn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áp</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của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máy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phát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không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được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quá</a:t>
            </a:r>
            <a:r>
              <a:rPr lang="en-US" sz="1900" dirty="0">
                <a:latin typeface="Times New Roman" panose="02020603050405020304" pitchFamily="18" charset="0"/>
                <a:cs typeface="Times New Roman" panose="02020603050405020304" pitchFamily="18" charset="0"/>
              </a:rPr>
              <a:t> 80 </a:t>
            </a:r>
            <a:r>
              <a:rPr lang="en-US" sz="1900" dirty="0" err="1">
                <a:latin typeface="Times New Roman" panose="02020603050405020304" pitchFamily="18" charset="0"/>
                <a:cs typeface="Times New Roman" panose="02020603050405020304" pitchFamily="18" charset="0"/>
              </a:rPr>
              <a:t>vôn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Nếu</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một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số</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máy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biến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thế</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hoặc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máy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phát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phục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vụ</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cho</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một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máy</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hồ</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quang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thì</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sơ</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đồ</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mắc</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của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chúng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phải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đảm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bảo</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điện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áp</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mạch</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hàn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không</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vượt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quá</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giới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hạn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trên</a:t>
            </a:r>
            <a:r>
              <a:rPr lang="en-US" sz="1900" dirty="0">
                <a:latin typeface="Times New Roman" panose="02020603050405020304" pitchFamily="18" charset="0"/>
                <a:cs typeface="Times New Roman" panose="02020603050405020304" pitchFamily="18" charset="0"/>
              </a:rPr>
              <a:t>.</a:t>
            </a:r>
          </a:p>
          <a:p>
            <a:endParaRPr lang="en-US" dirty="0"/>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a:xfrm>
            <a:off x="6393839" y="2195934"/>
            <a:ext cx="5545163" cy="5002664"/>
          </a:xfrm>
        </p:spPr>
        <p:txBody>
          <a:bodyPr>
            <a:noAutofit/>
          </a:bodyPr>
          <a:lstStyle/>
          <a:p>
            <a:pPr hangingPunct="0"/>
            <a:r>
              <a:rPr lang="en-US" dirty="0">
                <a:latin typeface="Times New Roman" panose="02020603050405020304" pitchFamily="18" charset="0"/>
                <a:cs typeface="Times New Roman" panose="02020603050405020304" pitchFamily="18" charset="0"/>
              </a:rPr>
              <a:t>4.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endParaRPr lang="en-US" dirty="0">
              <a:latin typeface="Times New Roman" panose="02020603050405020304" pitchFamily="18" charset="0"/>
              <a:cs typeface="Times New Roman" panose="02020603050405020304" pitchFamily="18" charset="0"/>
            </a:endParaRPr>
          </a:p>
          <a:p>
            <a:pPr marL="0" indent="0" hangingPunc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Chiều</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dài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từ</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nguồn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di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vượt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10m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Lớp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vỏ</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hỏng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mặt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Cấm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lớp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vỏ</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bọc</a:t>
            </a:r>
            <a:r>
              <a:rPr lang="en-US" dirty="0">
                <a:latin typeface="Times New Roman" panose="02020603050405020304" pitchFamily="18" charset="0"/>
                <a:cs typeface="Times New Roman" panose="02020603050405020304" pitchFamily="18" charset="0"/>
              </a:rPr>
              <a:t> hay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a:t>
            </a:r>
            <a:r>
              <a:rPr lang="en-US" dirty="0">
                <a:latin typeface="Times New Roman" panose="02020603050405020304" pitchFamily="18" charset="0"/>
                <a:cs typeface="Times New Roman" panose="02020603050405020304" pitchFamily="18" charset="0"/>
              </a:rPr>
              <a:t>.</a:t>
            </a:r>
          </a:p>
          <a:p>
            <a:pPr marL="0" indent="0" hangingPunc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Trước</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lúc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bắt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dõi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vỏ</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nhiệt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kìm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tiếp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a:t>
            </a:r>
          </a:p>
          <a:p>
            <a:pPr marL="0" indent="0">
              <a:buNone/>
            </a:pP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Phải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a:t>
            </a:r>
            <a:r>
              <a:rPr lang="en-US" dirty="0">
                <a:latin typeface="Times New Roman" panose="02020603050405020304" pitchFamily="18" charset="0"/>
                <a:cs typeface="Times New Roman" panose="02020603050405020304" pitchFamily="18" charset="0"/>
              </a:rPr>
              <a:t> ý </a:t>
            </a:r>
            <a:r>
              <a:rPr lang="en-US" dirty="0" err="1">
                <a:latin typeface="Times New Roman" panose="02020603050405020304" pitchFamily="18" charset="0"/>
                <a:cs typeface="Times New Roman" panose="02020603050405020304" pitchFamily="18" charset="0"/>
              </a:rPr>
              <a:t>để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tiếp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xúc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thép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đặt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mềm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ôxy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axêtylen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ngọn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lửa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chi </a:t>
            </a:r>
            <a:r>
              <a:rPr lang="en-US" dirty="0" err="1">
                <a:latin typeface="Times New Roman" panose="02020603050405020304" pitchFamily="18" charset="0"/>
                <a:cs typeface="Times New Roman" panose="02020603050405020304" pitchFamily="18" charset="0"/>
              </a:rPr>
              <a:t>tiết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đỏ</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dưới</a:t>
            </a: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mét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3242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calcmode="lin" valueType="num">
                                      <p:cBhvr additive="base">
                                        <p:cTn id="1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additive="base">
                                        <p:cTn id="2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 calcmode="lin" valueType="num">
                                      <p:cBhvr additive="base">
                                        <p:cTn id="2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2658" y="127217"/>
            <a:ext cx="8911687" cy="1280890"/>
          </a:xfrm>
        </p:spPr>
        <p:txBody>
          <a:bodyPr/>
          <a:lstStyle/>
          <a:p>
            <a:r>
              <a:rPr lang="en-US" b="1" dirty="0" smtClean="0">
                <a:solidFill>
                  <a:srgbClr val="C00000"/>
                </a:solidFill>
                <a:latin typeface="Times New Roman" panose="02020603050405020304" pitchFamily="18" charset="0"/>
                <a:cs typeface="Times New Roman" panose="02020603050405020304" pitchFamily="18" charset="0"/>
              </a:rPr>
              <a:t>II. </a:t>
            </a:r>
            <a:r>
              <a:rPr lang="en-US" b="1" dirty="0" err="1">
                <a:solidFill>
                  <a:srgbClr val="C00000"/>
                </a:solidFill>
                <a:latin typeface="Times New Roman" panose="02020603050405020304" pitchFamily="18" charset="0"/>
                <a:cs typeface="Times New Roman" panose="02020603050405020304" pitchFamily="18" charset="0"/>
              </a:rPr>
              <a:t>NỘI</a:t>
            </a: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DUNG                                                 </a:t>
            </a:r>
            <a:r>
              <a:rPr lang="en-US" sz="3200" b="1" dirty="0" smtClean="0">
                <a:latin typeface="Times New Roman" panose="02020603050405020304" pitchFamily="18" charset="0"/>
                <a:cs typeface="Times New Roman" panose="02020603050405020304" pitchFamily="18" charset="0"/>
              </a:rPr>
              <a:t>2</a:t>
            </a:r>
            <a:r>
              <a:rPr lang="en-US" sz="3200" b="1" dirty="0">
                <a:latin typeface="Times New Roman" panose="02020603050405020304" pitchFamily="18" charset="0"/>
                <a:cs typeface="Times New Roman" panose="02020603050405020304" pitchFamily="18" charset="0"/>
              </a:rPr>
              <a:t>. AN </a:t>
            </a:r>
            <a:r>
              <a:rPr lang="en-US" sz="3200" b="1" dirty="0" err="1">
                <a:latin typeface="Times New Roman" panose="02020603050405020304" pitchFamily="18" charset="0"/>
                <a:cs typeface="Times New Roman" panose="02020603050405020304" pitchFamily="18" charset="0"/>
              </a:rPr>
              <a:t>TOÀN</a:t>
            </a:r>
            <a:r>
              <a:rPr lang="en-US" sz="3200" b="1" dirty="0">
                <a:latin typeface="Times New Roman" panose="02020603050405020304" pitchFamily="18" charset="0"/>
                <a:cs typeface="Times New Roman" panose="02020603050405020304" pitchFamily="18" charset="0"/>
              </a:rPr>
              <a:t> LAO </a:t>
            </a:r>
            <a:r>
              <a:rPr lang="en-US" sz="3200" b="1" dirty="0" err="1">
                <a:latin typeface="Times New Roman" panose="02020603050405020304" pitchFamily="18" charset="0"/>
                <a:cs typeface="Times New Roman" panose="02020603050405020304" pitchFamily="18" charset="0"/>
              </a:rPr>
              <a:t>ĐỘNG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XƯỞNG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HÀN</a:t>
            </a:r>
            <a:endParaRPr lang="en-US" sz="32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1765460" y="1524708"/>
            <a:ext cx="4758078" cy="576262"/>
          </a:xfrm>
        </p:spPr>
        <p:txBody>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An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lao</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động</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đối</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với</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thợ</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điện</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1552400" y="2610835"/>
            <a:ext cx="4719525" cy="4072263"/>
          </a:xfrm>
        </p:spPr>
        <p:txBody>
          <a:bodyPr>
            <a:normAutofit/>
          </a:bodyPr>
          <a:lstStyle/>
          <a:p>
            <a:pPr hangingPunct="0"/>
            <a:r>
              <a:rPr lang="en-US" sz="2000" dirty="0" err="1" smtClean="0">
                <a:latin typeface="Times New Roman" panose="02020603050405020304" pitchFamily="18" charset="0"/>
                <a:cs typeface="Times New Roman" panose="02020603050405020304" pitchFamily="18" charset="0"/>
              </a:rPr>
              <a:t>5.Hàn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Không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phép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chiếu</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xúc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dõi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bởi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nghiệp</a:t>
            </a:r>
            <a:r>
              <a:rPr lang="en-US" sz="2000" dirty="0">
                <a:latin typeface="Times New Roman" panose="02020603050405020304" pitchFamily="18" charset="0"/>
                <a:cs typeface="Times New Roman" panose="02020603050405020304" pitchFamily="18" charset="0"/>
              </a:rPr>
              <a:t>. </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Nghiêm</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a:t>
            </a:r>
          </a:p>
          <a:p>
            <a:endParaRPr lang="en-US" sz="2000" dirty="0"/>
          </a:p>
        </p:txBody>
      </p:sp>
      <p:sp>
        <p:nvSpPr>
          <p:cNvPr id="5" name="Text Placeholder 4"/>
          <p:cNvSpPr>
            <a:spLocks noGrp="1"/>
          </p:cNvSpPr>
          <p:nvPr>
            <p:ph type="body" sz="quarter" idx="3"/>
          </p:nvPr>
        </p:nvSpPr>
        <p:spPr/>
        <p:txBody>
          <a:bodyPr/>
          <a:lstStyle/>
          <a:p>
            <a:endParaRPr lang="en-US" dirty="0"/>
          </a:p>
        </p:txBody>
      </p:sp>
      <p:sp>
        <p:nvSpPr>
          <p:cNvPr id="6" name="Content Placeholder 5"/>
          <p:cNvSpPr>
            <a:spLocks noGrp="1"/>
          </p:cNvSpPr>
          <p:nvPr>
            <p:ph sz="quarter" idx="4"/>
          </p:nvPr>
        </p:nvSpPr>
        <p:spPr>
          <a:xfrm>
            <a:off x="6596224" y="2610835"/>
            <a:ext cx="5327797" cy="4244098"/>
          </a:xfrm>
        </p:spPr>
        <p:txBody>
          <a:bodyPr>
            <a:normAutofit/>
          </a:bodyPr>
          <a:lstStyle/>
          <a:p>
            <a:pPr hangingPunct="0"/>
            <a:r>
              <a:rPr lang="en-US" sz="2000" dirty="0">
                <a:latin typeface="Times New Roman" panose="02020603050405020304" pitchFamily="18" charset="0"/>
                <a:cs typeface="Times New Roman" panose="02020603050405020304" pitchFamily="18" charset="0"/>
              </a:rPr>
              <a:t>6.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a:t>
            </a:r>
          </a:p>
          <a:p>
            <a:pPr mar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Đều</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lỏng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Cho </a:t>
            </a:r>
            <a:r>
              <a:rPr lang="en-US" sz="2000" dirty="0" err="1">
                <a:latin typeface="Times New Roman" panose="02020603050405020304" pitchFamily="18" charset="0"/>
                <a:cs typeface="Times New Roman" panose="02020603050405020304" pitchFamily="18" charset="0"/>
              </a:rPr>
              <a:t>phép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endParaRPr lang="en-US" sz="2000" dirty="0">
              <a:latin typeface="Times New Roman" panose="02020603050405020304" pitchFamily="18" charset="0"/>
              <a:cs typeface="Times New Roman" panose="02020603050405020304" pitchFamily="18" charset="0"/>
            </a:endParaRPr>
          </a:p>
        </p:txBody>
      </p:sp>
      <p:sp>
        <p:nvSpPr>
          <p:cNvPr id="7" name="Rectangle 6"/>
          <p:cNvSpPr/>
          <p:nvPr/>
        </p:nvSpPr>
        <p:spPr>
          <a:xfrm>
            <a:off x="3969808" y="3244334"/>
            <a:ext cx="248786" cy="369332"/>
          </a:xfrm>
          <a:prstGeom prst="rect">
            <a:avLst/>
          </a:prstGeom>
        </p:spPr>
        <p:txBody>
          <a:bodyPr wrap="none">
            <a:spAutoFit/>
          </a:bodyPr>
          <a:lstStyle/>
          <a:p>
            <a:r>
              <a:rPr lang="en-US" b="1" dirty="0" smtClean="0"/>
              <a:t> </a:t>
            </a:r>
            <a:endParaRPr lang="en-US" dirty="0"/>
          </a:p>
        </p:txBody>
      </p:sp>
    </p:spTree>
    <p:extLst>
      <p:ext uri="{BB962C8B-B14F-4D97-AF65-F5344CB8AC3E}">
        <p14:creationId xmlns:p14="http://schemas.microsoft.com/office/powerpoint/2010/main" val="19973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 calcmode="lin" valueType="num">
                                      <p:cBhvr additive="base">
                                        <p:cTn id="2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771" y="181380"/>
            <a:ext cx="8911687" cy="1280890"/>
          </a:xfrm>
        </p:spPr>
        <p:txBody>
          <a:bodyPr/>
          <a:lstStyle/>
          <a:p>
            <a:r>
              <a:rPr lang="en-US" b="1" dirty="0">
                <a:solidFill>
                  <a:srgbClr val="C00000"/>
                </a:solidFill>
                <a:latin typeface="Times New Roman" panose="02020603050405020304" pitchFamily="18" charset="0"/>
                <a:cs typeface="Times New Roman" panose="02020603050405020304" pitchFamily="18" charset="0"/>
              </a:rPr>
              <a:t>II. </a:t>
            </a:r>
            <a:r>
              <a:rPr lang="en-US" b="1" dirty="0" err="1">
                <a:solidFill>
                  <a:srgbClr val="C00000"/>
                </a:solidFill>
                <a:latin typeface="Times New Roman" panose="02020603050405020304" pitchFamily="18" charset="0"/>
                <a:cs typeface="Times New Roman" panose="02020603050405020304" pitchFamily="18" charset="0"/>
              </a:rPr>
              <a:t>NỘI</a:t>
            </a: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DUNG                                                </a:t>
            </a:r>
            <a:r>
              <a:rPr lang="en-US" b="1" dirty="0" smtClean="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 </a:t>
            </a:r>
            <a:r>
              <a:rPr lang="en-US" sz="3200" b="1" dirty="0" err="1" smtClean="0">
                <a:latin typeface="Times New Roman" panose="02020603050405020304" pitchFamily="18" charset="0"/>
                <a:cs typeface="Times New Roman" panose="02020603050405020304" pitchFamily="18" charset="0"/>
              </a:rPr>
              <a:t>TOÀN</a:t>
            </a:r>
            <a:r>
              <a:rPr lang="en-US" sz="3200" b="1" dirty="0" smtClean="0">
                <a:latin typeface="Times New Roman" panose="02020603050405020304" pitchFamily="18" charset="0"/>
                <a:cs typeface="Times New Roman" panose="02020603050405020304" pitchFamily="18" charset="0"/>
              </a:rPr>
              <a:t> LAO </a:t>
            </a:r>
            <a:r>
              <a:rPr lang="en-US" sz="3200" b="1" dirty="0" err="1" smtClean="0">
                <a:latin typeface="Times New Roman" panose="02020603050405020304" pitchFamily="18" charset="0"/>
                <a:cs typeface="Times New Roman" panose="02020603050405020304" pitchFamily="18" charset="0"/>
              </a:rPr>
              <a:t>ĐỘNG</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XƯỞNG</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HÀN</a:t>
            </a:r>
            <a:endParaRPr lang="en-US" sz="32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1497407" y="1123055"/>
            <a:ext cx="5259617" cy="1147603"/>
          </a:xfrm>
        </p:spPr>
        <p:txBody>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An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lao</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động</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đối</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với</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thợ</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điện</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p>
        </p:txBody>
      </p:sp>
      <p:sp>
        <p:nvSpPr>
          <p:cNvPr id="4" name="Content Placeholder 3"/>
          <p:cNvSpPr>
            <a:spLocks noGrp="1"/>
          </p:cNvSpPr>
          <p:nvPr>
            <p:ph sz="half" idx="2"/>
          </p:nvPr>
        </p:nvSpPr>
        <p:spPr>
          <a:xfrm>
            <a:off x="1073959" y="1758225"/>
            <a:ext cx="4649175" cy="3354060"/>
          </a:xfrm>
        </p:spPr>
        <p:txBody>
          <a:bodyPr>
            <a:normAutofit/>
          </a:bodyPr>
          <a:lstStyle/>
          <a:p>
            <a:pPr hangingPunct="0"/>
            <a:r>
              <a:rPr lang="en-US" sz="2000" dirty="0" smtClean="0">
                <a:latin typeface="Times New Roman" panose="02020603050405020304" pitchFamily="18" charset="0"/>
                <a:cs typeface="Times New Roman" panose="02020603050405020304" pitchFamily="18" charset="0"/>
              </a:rPr>
              <a:t>7. </a:t>
            </a:r>
            <a:r>
              <a:rPr lang="en-US" sz="2000" dirty="0" err="1" smtClean="0">
                <a:latin typeface="Times New Roman" panose="02020603050405020304" pitchFamily="18" charset="0"/>
                <a:cs typeface="Times New Roman" panose="02020603050405020304" pitchFamily="18" charset="0"/>
              </a:rPr>
              <a:t>Kìm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điện</a:t>
            </a:r>
            <a:r>
              <a:rPr lang="en-US" sz="2000" dirty="0" smtClean="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Phải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phép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xúc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a:t>
            </a:r>
          </a:p>
          <a:p>
            <a:endParaRPr lang="en-US" sz="1600" dirty="0"/>
          </a:p>
        </p:txBody>
      </p:sp>
      <p:sp>
        <p:nvSpPr>
          <p:cNvPr id="5" name="Text Placeholder 4"/>
          <p:cNvSpPr>
            <a:spLocks noGrp="1"/>
          </p:cNvSpPr>
          <p:nvPr>
            <p:ph type="body" sz="quarter" idx="3"/>
          </p:nvPr>
        </p:nvSpPr>
        <p:spPr/>
        <p:txBody>
          <a:bodyPr/>
          <a:lstStyle/>
          <a:p>
            <a:endParaRPr lang="en-US" dirty="0"/>
          </a:p>
        </p:txBody>
      </p:sp>
      <p:sp>
        <p:nvSpPr>
          <p:cNvPr id="6" name="Content Placeholder 5"/>
          <p:cNvSpPr>
            <a:spLocks noGrp="1"/>
          </p:cNvSpPr>
          <p:nvPr>
            <p:ph sz="quarter" idx="4"/>
          </p:nvPr>
        </p:nvSpPr>
        <p:spPr>
          <a:xfrm>
            <a:off x="6053963" y="1758225"/>
            <a:ext cx="5986660" cy="5099775"/>
          </a:xfrm>
        </p:spPr>
        <p:txBody>
          <a:bodyPr>
            <a:noAutofit/>
          </a:bodyPr>
          <a:lstStyle/>
          <a:p>
            <a:pPr hangingPunct="0"/>
            <a:r>
              <a:rPr lang="en-US" sz="2000" dirty="0"/>
              <a:t>8. An </a:t>
            </a:r>
            <a:r>
              <a:rPr lang="en-US" sz="2000" dirty="0" err="1"/>
              <a:t>toàn</a:t>
            </a:r>
            <a:r>
              <a:rPr lang="en-US" sz="2000" dirty="0"/>
              <a:t> </a:t>
            </a:r>
            <a:r>
              <a:rPr lang="en-US" sz="2000" dirty="0" err="1"/>
              <a:t>trong</a:t>
            </a:r>
            <a:r>
              <a:rPr lang="en-US" sz="2000" dirty="0"/>
              <a:t> </a:t>
            </a:r>
            <a:r>
              <a:rPr lang="en-US" sz="2000" dirty="0" err="1"/>
              <a:t>các</a:t>
            </a:r>
            <a:r>
              <a:rPr lang="en-US" sz="2000" dirty="0"/>
              <a:t> </a:t>
            </a:r>
            <a:r>
              <a:rPr lang="en-US" sz="2000" dirty="0" err="1"/>
              <a:t>môi</a:t>
            </a:r>
            <a:r>
              <a:rPr lang="en-US" sz="2000" dirty="0"/>
              <a:t> </a:t>
            </a:r>
            <a:r>
              <a:rPr lang="en-US" sz="2000" dirty="0" err="1"/>
              <a:t>trường</a:t>
            </a:r>
            <a:r>
              <a:rPr lang="en-US" sz="2000" dirty="0"/>
              <a:t> </a:t>
            </a:r>
            <a:r>
              <a:rPr lang="en-US" sz="2000" dirty="0" err="1"/>
              <a:t>làm</a:t>
            </a:r>
            <a:r>
              <a:rPr lang="en-US" sz="2000" dirty="0"/>
              <a:t> </a:t>
            </a:r>
            <a:r>
              <a:rPr lang="en-US" sz="2000" dirty="0" err="1"/>
              <a:t>việc</a:t>
            </a:r>
            <a:r>
              <a:rPr lang="en-US" sz="2000" dirty="0"/>
              <a:t> </a:t>
            </a:r>
            <a:r>
              <a:rPr lang="en-US" sz="2000" dirty="0" err="1"/>
              <a:t>nguy</a:t>
            </a:r>
            <a:r>
              <a:rPr lang="en-US" sz="2000" dirty="0"/>
              <a:t> </a:t>
            </a:r>
            <a:r>
              <a:rPr lang="en-US" sz="2000" dirty="0" err="1"/>
              <a:t>hiểm</a:t>
            </a:r>
            <a:r>
              <a:rPr lang="en-US" sz="2000" dirty="0"/>
              <a:t> </a:t>
            </a:r>
            <a:r>
              <a:rPr lang="en-US" sz="2000" dirty="0" err="1"/>
              <a:t>Khi</a:t>
            </a:r>
            <a:r>
              <a:rPr lang="en-US" sz="2000" dirty="0"/>
              <a:t> </a:t>
            </a:r>
            <a:r>
              <a:rPr lang="en-US" sz="2000" dirty="0" err="1"/>
              <a:t>tiến</a:t>
            </a:r>
            <a:r>
              <a:rPr lang="en-US" sz="2000" dirty="0"/>
              <a:t> </a:t>
            </a:r>
            <a:r>
              <a:rPr lang="en-US" sz="2000" dirty="0" err="1"/>
              <a:t>hành</a:t>
            </a:r>
            <a:r>
              <a:rPr lang="en-US" sz="2000" dirty="0"/>
              <a:t> </a:t>
            </a:r>
            <a:r>
              <a:rPr lang="en-US" sz="2000" dirty="0" err="1"/>
              <a:t>hàn</a:t>
            </a:r>
            <a:r>
              <a:rPr lang="en-US" sz="2000" dirty="0"/>
              <a:t> </a:t>
            </a:r>
            <a:r>
              <a:rPr lang="en-US" sz="2000" dirty="0" err="1"/>
              <a:t>trong</a:t>
            </a:r>
            <a:r>
              <a:rPr lang="en-US" sz="2000" dirty="0"/>
              <a:t> </a:t>
            </a:r>
            <a:r>
              <a:rPr lang="en-US" sz="2000" dirty="0" err="1"/>
              <a:t>điều</a:t>
            </a:r>
            <a:r>
              <a:rPr lang="en-US" sz="2000" dirty="0"/>
              <a:t> </a:t>
            </a:r>
            <a:r>
              <a:rPr lang="en-US" sz="2000" dirty="0" err="1"/>
              <a:t>kiện</a:t>
            </a:r>
            <a:r>
              <a:rPr lang="en-US" sz="2000" dirty="0"/>
              <a:t> </a:t>
            </a:r>
            <a:r>
              <a:rPr lang="en-US" sz="2000" dirty="0" err="1"/>
              <a:t>nguy</a:t>
            </a:r>
            <a:r>
              <a:rPr lang="en-US" sz="2000" dirty="0"/>
              <a:t> </a:t>
            </a:r>
            <a:r>
              <a:rPr lang="en-US" sz="2000" dirty="0" err="1"/>
              <a:t>hiểm</a:t>
            </a:r>
            <a:r>
              <a:rPr lang="en-US" sz="2000" dirty="0"/>
              <a:t> </a:t>
            </a:r>
            <a:r>
              <a:rPr lang="en-US" sz="2000" dirty="0" err="1"/>
              <a:t>cao</a:t>
            </a:r>
            <a:r>
              <a:rPr lang="en-US" sz="2000" dirty="0"/>
              <a:t> </a:t>
            </a:r>
            <a:r>
              <a:rPr lang="en-US" sz="2000" dirty="0" err="1"/>
              <a:t>bởi</a:t>
            </a:r>
            <a:r>
              <a:rPr lang="en-US" sz="2000" dirty="0"/>
              <a:t> </a:t>
            </a:r>
            <a:r>
              <a:rPr lang="en-US" sz="2000" dirty="0" err="1"/>
              <a:t>dòng</a:t>
            </a:r>
            <a:r>
              <a:rPr lang="en-US" sz="2000" dirty="0"/>
              <a:t> </a:t>
            </a:r>
            <a:r>
              <a:rPr lang="en-US" sz="2000" dirty="0" err="1"/>
              <a:t>điện</a:t>
            </a:r>
            <a:r>
              <a:rPr lang="en-US" sz="2000" dirty="0"/>
              <a:t> (</a:t>
            </a:r>
            <a:r>
              <a:rPr lang="en-US" sz="2000" dirty="0" err="1"/>
              <a:t>hàn</a:t>
            </a:r>
            <a:r>
              <a:rPr lang="en-US" sz="2000" dirty="0"/>
              <a:t> </a:t>
            </a:r>
            <a:r>
              <a:rPr lang="en-US" sz="2000" dirty="0" err="1"/>
              <a:t>bên</a:t>
            </a:r>
            <a:r>
              <a:rPr lang="en-US" sz="2000" dirty="0"/>
              <a:t> </a:t>
            </a:r>
            <a:r>
              <a:rPr lang="en-US" sz="2000" dirty="0" err="1"/>
              <a:t>trong</a:t>
            </a:r>
            <a:r>
              <a:rPr lang="en-US" sz="2000" dirty="0"/>
              <a:t> </a:t>
            </a:r>
            <a:r>
              <a:rPr lang="en-US" sz="2000" dirty="0" err="1"/>
              <a:t>các</a:t>
            </a:r>
            <a:r>
              <a:rPr lang="en-US" sz="2000" dirty="0"/>
              <a:t> </a:t>
            </a:r>
            <a:r>
              <a:rPr lang="en-US" sz="2000" dirty="0" err="1"/>
              <a:t>khoang</a:t>
            </a:r>
            <a:r>
              <a:rPr lang="en-US" sz="2000" dirty="0"/>
              <a:t> </a:t>
            </a:r>
            <a:r>
              <a:rPr lang="en-US" sz="2000" dirty="0" err="1"/>
              <a:t>tàu</a:t>
            </a:r>
            <a:r>
              <a:rPr lang="en-US" sz="2000" dirty="0"/>
              <a:t> </a:t>
            </a:r>
            <a:r>
              <a:rPr lang="en-US" sz="2000" dirty="0" err="1"/>
              <a:t>thủy</a:t>
            </a:r>
            <a:r>
              <a:rPr lang="en-US" sz="2000" dirty="0"/>
              <a:t>, </a:t>
            </a:r>
            <a:r>
              <a:rPr lang="en-US" sz="2000" dirty="0" err="1"/>
              <a:t>các</a:t>
            </a:r>
            <a:r>
              <a:rPr lang="en-US" sz="2000" dirty="0"/>
              <a:t> </a:t>
            </a:r>
            <a:r>
              <a:rPr lang="en-US" sz="2000" dirty="0" err="1"/>
              <a:t>thùng</a:t>
            </a:r>
            <a:r>
              <a:rPr lang="en-US" sz="2000" dirty="0"/>
              <a:t> </a:t>
            </a:r>
            <a:r>
              <a:rPr lang="en-US" sz="2000" dirty="0" err="1"/>
              <a:t>chứa</a:t>
            </a:r>
            <a:r>
              <a:rPr lang="en-US" sz="2000" dirty="0"/>
              <a:t>, </a:t>
            </a:r>
            <a:r>
              <a:rPr lang="en-US" sz="2000" dirty="0" err="1"/>
              <a:t>thân</a:t>
            </a:r>
            <a:r>
              <a:rPr lang="en-US" sz="2000" dirty="0"/>
              <a:t> </a:t>
            </a:r>
            <a:r>
              <a:rPr lang="en-US" sz="2000" dirty="0" err="1"/>
              <a:t>lò</a:t>
            </a:r>
            <a:r>
              <a:rPr lang="en-US" sz="2000" dirty="0"/>
              <a:t> </a:t>
            </a:r>
            <a:r>
              <a:rPr lang="en-US" sz="2000" dirty="0" err="1"/>
              <a:t>hơi</a:t>
            </a:r>
            <a:r>
              <a:rPr lang="en-US" sz="2000" dirty="0"/>
              <a:t>, </a:t>
            </a:r>
            <a:r>
              <a:rPr lang="en-US" sz="2000" dirty="0" err="1"/>
              <a:t>các</a:t>
            </a:r>
            <a:r>
              <a:rPr lang="en-US" sz="2000" dirty="0"/>
              <a:t> </a:t>
            </a:r>
            <a:r>
              <a:rPr lang="en-US" sz="2000" dirty="0" err="1"/>
              <a:t>hộp</a:t>
            </a:r>
            <a:r>
              <a:rPr lang="en-US" sz="2000" dirty="0"/>
              <a:t> </a:t>
            </a:r>
            <a:r>
              <a:rPr lang="en-US" sz="2000" dirty="0" err="1">
                <a:latin typeface="Times New Roman" panose="02020603050405020304" pitchFamily="18" charset="0"/>
                <a:cs typeface="Times New Roman" panose="02020603050405020304" pitchFamily="18" charset="0"/>
              </a:rPr>
              <a:t>kim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ủng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thảm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dõi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giữ</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mút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buộc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tin </a:t>
            </a:r>
            <a:r>
              <a:rPr lang="en-US" sz="2000" dirty="0" err="1">
                <a:latin typeface="Times New Roman" panose="02020603050405020304" pitchFamily="18" charset="0"/>
                <a:cs typeface="Times New Roman" panose="02020603050405020304" pitchFamily="18" charset="0"/>
              </a:rPr>
              <a:t>giữa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qui </a:t>
            </a:r>
            <a:r>
              <a:rPr lang="en-US" sz="2000" dirty="0" err="1">
                <a:latin typeface="Times New Roman" panose="02020603050405020304" pitchFamily="18" charset="0"/>
                <a:cs typeface="Times New Roman" panose="02020603050405020304" pitchFamily="18" charset="0"/>
              </a:rPr>
              <a:t>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sẵn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khẩn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a:t>
            </a:r>
          </a:p>
          <a:p>
            <a:pPr hangingPunct="0"/>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đồng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bởi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hơi</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cắt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a:t>
            </a:r>
            <a:r>
              <a:rPr lang="en-US" sz="2000" dirty="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5361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calcmode="lin" valueType="num">
                                      <p:cBhvr additive="base">
                                        <p:cTn id="1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additive="base">
                                        <p:cTn id="2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786" y="77482"/>
            <a:ext cx="8911687" cy="1119216"/>
          </a:xfrm>
        </p:spPr>
        <p:txBody>
          <a:bodyPr>
            <a:normAutofit fontScale="90000"/>
          </a:bodyPr>
          <a:lstStyle/>
          <a:p>
            <a:r>
              <a:rPr lang="en-US" sz="4000" b="1" dirty="0">
                <a:solidFill>
                  <a:srgbClr val="C00000"/>
                </a:solidFill>
                <a:latin typeface="Times New Roman" panose="02020603050405020304" pitchFamily="18" charset="0"/>
                <a:cs typeface="Times New Roman" panose="02020603050405020304" pitchFamily="18" charset="0"/>
              </a:rPr>
              <a:t>II. </a:t>
            </a:r>
            <a:r>
              <a:rPr lang="en-US" sz="4000" b="1" dirty="0" err="1">
                <a:solidFill>
                  <a:srgbClr val="C00000"/>
                </a:solidFill>
                <a:latin typeface="Times New Roman" panose="02020603050405020304" pitchFamily="18" charset="0"/>
                <a:cs typeface="Times New Roman" panose="02020603050405020304" pitchFamily="18" charset="0"/>
              </a:rPr>
              <a:t>NỘI</a:t>
            </a:r>
            <a:r>
              <a:rPr lang="en-US" sz="4000" b="1" dirty="0">
                <a:solidFill>
                  <a:srgbClr val="C00000"/>
                </a:solidFill>
                <a:latin typeface="Times New Roman" panose="02020603050405020304" pitchFamily="18" charset="0"/>
                <a:cs typeface="Times New Roman" panose="02020603050405020304" pitchFamily="18" charset="0"/>
              </a:rPr>
              <a:t> </a:t>
            </a:r>
            <a:r>
              <a:rPr lang="en-US" sz="4000" b="1" dirty="0" smtClean="0">
                <a:solidFill>
                  <a:srgbClr val="C00000"/>
                </a:solidFill>
                <a:latin typeface="Times New Roman" panose="02020603050405020304" pitchFamily="18" charset="0"/>
                <a:cs typeface="Times New Roman" panose="02020603050405020304" pitchFamily="18" charset="0"/>
              </a:rPr>
              <a:t>DUNG                                                           </a:t>
            </a:r>
            <a:r>
              <a:rPr lang="en-US" b="1" dirty="0" smtClean="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AN </a:t>
            </a:r>
            <a:r>
              <a:rPr lang="en-US" b="1" dirty="0" err="1">
                <a:latin typeface="Times New Roman" panose="02020603050405020304" pitchFamily="18" charset="0"/>
                <a:cs typeface="Times New Roman" panose="02020603050405020304" pitchFamily="18" charset="0"/>
              </a:rPr>
              <a:t>TOÀN</a:t>
            </a:r>
            <a:r>
              <a:rPr lang="en-US" b="1" dirty="0">
                <a:latin typeface="Times New Roman" panose="02020603050405020304" pitchFamily="18" charset="0"/>
                <a:cs typeface="Times New Roman" panose="02020603050405020304" pitchFamily="18" charset="0"/>
              </a:rPr>
              <a:t> LAO </a:t>
            </a:r>
            <a:r>
              <a:rPr lang="en-US" b="1" dirty="0" err="1">
                <a:latin typeface="Times New Roman" panose="02020603050405020304" pitchFamily="18" charset="0"/>
                <a:cs typeface="Times New Roman" panose="02020603050405020304" pitchFamily="18" charset="0"/>
              </a:rPr>
              <a:t>ĐỘNG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XƯỞNG</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HÀN</a:t>
            </a:r>
            <a:r>
              <a:rPr lang="en-US" b="1"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1303456" y="745467"/>
            <a:ext cx="6203173" cy="1382317"/>
          </a:xfrm>
        </p:spPr>
        <p:txBody>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An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lao</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động</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đối</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với</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thợ</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điện</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675061" y="2127784"/>
            <a:ext cx="4949944" cy="3354060"/>
          </a:xfrm>
        </p:spPr>
        <p:txBody>
          <a:bodyPr>
            <a:normAutofit/>
          </a:bodyPr>
          <a:lstStyle/>
          <a:p>
            <a:r>
              <a:rPr lang="en-US" sz="2000" dirty="0">
                <a:latin typeface="Times New Roman" panose="02020603050405020304" pitchFamily="18" charset="0"/>
                <a:cs typeface="Times New Roman" panose="02020603050405020304" pitchFamily="18" charset="0"/>
              </a:rPr>
              <a:t>9.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khóa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chạm</a:t>
            </a:r>
            <a:r>
              <a:rPr lang="en-US" sz="2000" dirty="0">
                <a:latin typeface="Times New Roman" panose="02020603050405020304" pitchFamily="18" charset="0"/>
                <a:cs typeface="Times New Roman" panose="02020603050405020304" pitchFamily="18" charset="0"/>
              </a:rPr>
              <a:t> que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xuống</a:t>
            </a:r>
            <a:r>
              <a:rPr lang="en-US" sz="2000" dirty="0">
                <a:latin typeface="Times New Roman" panose="02020603050405020304" pitchFamily="18" charset="0"/>
                <a:cs typeface="Times New Roman" panose="02020603050405020304" pitchFamily="18" charset="0"/>
              </a:rPr>
              <a:t> 12 </a:t>
            </a:r>
            <a:r>
              <a:rPr lang="en-US" sz="2000" dirty="0" err="1">
                <a:latin typeface="Times New Roman" panose="02020603050405020304" pitchFamily="18" charset="0"/>
                <a:cs typeface="Times New Roman" panose="02020603050405020304" pitchFamily="18" charset="0"/>
              </a:rPr>
              <a:t>vôn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chậm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1 </a:t>
            </a:r>
            <a:r>
              <a:rPr lang="en-US" sz="2000" dirty="0" err="1">
                <a:latin typeface="Times New Roman" panose="02020603050405020304" pitchFamily="18" charset="0"/>
                <a:cs typeface="Times New Roman" panose="02020603050405020304" pitchFamily="18" charset="0"/>
              </a:rPr>
              <a:t>giây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hiểm</a:t>
            </a:r>
            <a:r>
              <a:rPr lang="en-US" sz="2000" dirty="0">
                <a:latin typeface="Times New Roman" panose="02020603050405020304" pitchFamily="18" charset="0"/>
                <a:cs typeface="Times New Roman" panose="02020603050405020304" pitchFamily="18" charset="0"/>
              </a:rPr>
              <a:t>.</a:t>
            </a:r>
          </a:p>
          <a:p>
            <a:endParaRPr lang="en-US" sz="2000" dirty="0"/>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a:xfrm>
            <a:off x="6011629" y="2127784"/>
            <a:ext cx="6020312" cy="4234360"/>
          </a:xfrm>
        </p:spPr>
        <p:txBody>
          <a:bodyPr>
            <a:noAutofit/>
          </a:bodyPr>
          <a:lstStyle/>
          <a:p>
            <a:pPr hangingPunct="0"/>
            <a:r>
              <a:rPr lang="en-US" sz="2000" dirty="0">
                <a:latin typeface="Times New Roman" panose="02020603050405020304" pitchFamily="18" charset="0"/>
                <a:cs typeface="Times New Roman" panose="02020603050405020304" pitchFamily="18" charset="0"/>
              </a:rPr>
              <a:t>10.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cáctông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amiăng</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phép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triển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tầng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chiều</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tầng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dưới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giọt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mẫu</a:t>
            </a:r>
            <a:r>
              <a:rPr lang="en-US" sz="2000" dirty="0">
                <a:latin typeface="Times New Roman" panose="02020603050405020304" pitchFamily="18" charset="0"/>
                <a:cs typeface="Times New Roman" panose="02020603050405020304" pitchFamily="18" charset="0"/>
              </a:rPr>
              <a:t> que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phía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dưới</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Nếu</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đai</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bền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túi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dở</a:t>
            </a:r>
            <a:r>
              <a:rPr lang="en-US" sz="2000" dirty="0">
                <a:latin typeface="Times New Roman" panose="02020603050405020304" pitchFamily="18" charset="0"/>
                <a:cs typeface="Times New Roman" panose="02020603050405020304" pitchFamily="18" charset="0"/>
              </a:rPr>
              <a:t>.</a:t>
            </a:r>
          </a:p>
          <a:p>
            <a:endParaRPr lang="en-US" sz="2000" dirty="0"/>
          </a:p>
        </p:txBody>
      </p:sp>
    </p:spTree>
    <p:extLst>
      <p:ext uri="{BB962C8B-B14F-4D97-AF65-F5344CB8AC3E}">
        <p14:creationId xmlns:p14="http://schemas.microsoft.com/office/powerpoint/2010/main" val="3138968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additive="base">
                                        <p:cTn id="2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3976" y="48140"/>
            <a:ext cx="8911687" cy="1280890"/>
          </a:xfrm>
        </p:spPr>
        <p:txBody>
          <a:bodyPr/>
          <a:lstStyle/>
          <a:p>
            <a:r>
              <a:rPr lang="en-US" b="1" dirty="0">
                <a:solidFill>
                  <a:srgbClr val="C00000"/>
                </a:solidFill>
              </a:rPr>
              <a:t>II. </a:t>
            </a:r>
            <a:r>
              <a:rPr lang="en-US" b="1" dirty="0" err="1">
                <a:solidFill>
                  <a:srgbClr val="C00000"/>
                </a:solidFill>
              </a:rPr>
              <a:t>NỘI</a:t>
            </a:r>
            <a:r>
              <a:rPr lang="en-US" b="1" dirty="0">
                <a:solidFill>
                  <a:srgbClr val="C00000"/>
                </a:solidFill>
              </a:rPr>
              <a:t> </a:t>
            </a:r>
            <a:r>
              <a:rPr lang="en-US" b="1" dirty="0" smtClean="0">
                <a:solidFill>
                  <a:srgbClr val="C00000"/>
                </a:solidFill>
              </a:rPr>
              <a:t>DUNG                                                   </a:t>
            </a:r>
            <a:r>
              <a:rPr lang="en-US" sz="3200" b="1" dirty="0" smtClean="0">
                <a:latin typeface="Times New Roman" panose="02020603050405020304" pitchFamily="18" charset="0"/>
                <a:cs typeface="Times New Roman" panose="02020603050405020304" pitchFamily="18" charset="0"/>
              </a:rPr>
              <a:t>2</a:t>
            </a:r>
            <a:r>
              <a:rPr lang="en-US" sz="3200" b="1" dirty="0">
                <a:latin typeface="Times New Roman" panose="02020603050405020304" pitchFamily="18" charset="0"/>
                <a:cs typeface="Times New Roman" panose="02020603050405020304" pitchFamily="18" charset="0"/>
              </a:rPr>
              <a:t>. AN </a:t>
            </a:r>
            <a:r>
              <a:rPr lang="en-US" sz="3200" b="1" dirty="0" err="1">
                <a:latin typeface="Times New Roman" panose="02020603050405020304" pitchFamily="18" charset="0"/>
                <a:cs typeface="Times New Roman" panose="02020603050405020304" pitchFamily="18" charset="0"/>
              </a:rPr>
              <a:t>TOÀN</a:t>
            </a:r>
            <a:r>
              <a:rPr lang="en-US" sz="3200" b="1" dirty="0">
                <a:latin typeface="Times New Roman" panose="02020603050405020304" pitchFamily="18" charset="0"/>
                <a:cs typeface="Times New Roman" panose="02020603050405020304" pitchFamily="18" charset="0"/>
              </a:rPr>
              <a:t> LAO </a:t>
            </a:r>
            <a:r>
              <a:rPr lang="en-US" sz="3200" b="1" dirty="0" err="1">
                <a:latin typeface="Times New Roman" panose="02020603050405020304" pitchFamily="18" charset="0"/>
                <a:cs typeface="Times New Roman" panose="02020603050405020304" pitchFamily="18" charset="0"/>
              </a:rPr>
              <a:t>ĐỘNG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XƯỞNG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HÀN</a:t>
            </a:r>
            <a:endParaRPr lang="en-US" sz="32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1439351" y="1334435"/>
            <a:ext cx="5329663" cy="735956"/>
          </a:xfrm>
        </p:spPr>
        <p:txBody>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An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lao</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động</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đối</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với</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thợ</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điện</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dirty="0"/>
          </a:p>
        </p:txBody>
      </p:sp>
      <p:sp>
        <p:nvSpPr>
          <p:cNvPr id="4" name="Content Placeholder 3"/>
          <p:cNvSpPr>
            <a:spLocks noGrp="1"/>
          </p:cNvSpPr>
          <p:nvPr>
            <p:ph sz="half" idx="2"/>
          </p:nvPr>
        </p:nvSpPr>
        <p:spPr>
          <a:xfrm>
            <a:off x="970938" y="2155272"/>
            <a:ext cx="5270041" cy="4098774"/>
          </a:xfrm>
        </p:spPr>
        <p:txBody>
          <a:bodyPr>
            <a:normAutofit/>
          </a:bodyPr>
          <a:lstStyle/>
          <a:p>
            <a:pPr hangingPunct="0"/>
            <a:r>
              <a:rPr lang="en-US" sz="2000" dirty="0" err="1">
                <a:latin typeface="Times New Roman" panose="02020603050405020304" pitchFamily="18" charset="0"/>
                <a:cs typeface="Times New Roman" panose="02020603050405020304" pitchFamily="18" charset="0"/>
              </a:rPr>
              <a:t>11.Điều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ẩm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ướt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sàn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hangingPunct="0"/>
            <a:r>
              <a:rPr lang="en-US" sz="2000" dirty="0" smtClean="0">
                <a:latin typeface="Times New Roman" panose="02020603050405020304" pitchFamily="18" charset="0"/>
                <a:cs typeface="Times New Roman" panose="02020603050405020304" pitchFamily="18" charset="0"/>
              </a:rPr>
              <a:t>13. </a:t>
            </a:r>
            <a:r>
              <a:rPr lang="en-US" sz="2000" dirty="0" err="1">
                <a:latin typeface="Times New Roman" panose="02020603050405020304" pitchFamily="18" charset="0"/>
                <a:cs typeface="Times New Roman" panose="02020603050405020304" pitchFamily="18" charset="0"/>
              </a:rPr>
              <a:t>Yêu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thúc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việc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sắp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nắp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Thu </a:t>
            </a:r>
            <a:r>
              <a:rPr lang="en-US" sz="2000" dirty="0" err="1">
                <a:latin typeface="Times New Roman" panose="02020603050405020304" pitchFamily="18" charset="0"/>
                <a:cs typeface="Times New Roman" panose="02020603050405020304" pitchFamily="18" charset="0"/>
              </a:rPr>
              <a:t>dọn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cẩn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riêng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tin </a:t>
            </a:r>
            <a:r>
              <a:rPr lang="en-US" sz="2000" dirty="0" err="1">
                <a:latin typeface="Times New Roman" panose="02020603050405020304" pitchFamily="18" charset="0"/>
                <a:cs typeface="Times New Roman" panose="02020603050405020304" pitchFamily="18" charset="0"/>
              </a:rPr>
              <a:t>chắc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âm</a:t>
            </a:r>
            <a:r>
              <a:rPr lang="en-US" sz="2000" dirty="0">
                <a:latin typeface="Times New Roman" panose="02020603050405020304" pitchFamily="18" charset="0"/>
                <a:cs typeface="Times New Roman" panose="02020603050405020304" pitchFamily="18" charset="0"/>
              </a:rPr>
              <a:t> ỉ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giẻ</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mảnh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p>
          <a:p>
            <a:endParaRPr lang="en-US" dirty="0"/>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a:xfrm>
            <a:off x="6816284" y="2257606"/>
            <a:ext cx="5132283" cy="3986085"/>
          </a:xfrm>
        </p:spPr>
        <p:txBody>
          <a:bodyPr>
            <a:normAutofit/>
          </a:bodyPr>
          <a:lstStyle/>
          <a:p>
            <a:pPr hangingPunct="0"/>
            <a:r>
              <a:rPr lang="en-US" sz="2000" dirty="0">
                <a:latin typeface="Times New Roman" panose="02020603050405020304" pitchFamily="18" charset="0"/>
                <a:cs typeface="Times New Roman" panose="02020603050405020304" pitchFamily="18" charset="0"/>
              </a:rPr>
              <a:t>12.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tai </a:t>
            </a:r>
            <a:r>
              <a:rPr lang="en-US" sz="2000" dirty="0" err="1">
                <a:latin typeface="Times New Roman" panose="02020603050405020304" pitchFamily="18" charset="0"/>
                <a:cs typeface="Times New Roman" panose="02020603050405020304" pitchFamily="18" charset="0"/>
              </a:rPr>
              <a:t>nạn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p>
          <a:p>
            <a:pPr marL="0" indent="0">
              <a:buNone/>
            </a:pP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nhiễm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bệnh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tổn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hô</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hấp</a:t>
            </a:r>
            <a:r>
              <a:rPr lang="en-US" sz="2000" dirty="0">
                <a:latin typeface="Times New Roman" panose="02020603050405020304" pitchFamily="18" charset="0"/>
                <a:cs typeface="Times New Roman" panose="02020603050405020304" pitchFamily="18" charset="0"/>
              </a:rPr>
              <a:t> do </a:t>
            </a:r>
            <a:r>
              <a:rPr lang="en-US" sz="2000" dirty="0" err="1">
                <a:latin typeface="Times New Roman" panose="02020603050405020304" pitchFamily="18" charset="0"/>
                <a:cs typeface="Times New Roman" panose="02020603050405020304" pitchFamily="18" charset="0"/>
              </a:rPr>
              <a:t>thường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khói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tổ</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hút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mềm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Tổ</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lành</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2162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calcmode="lin" valueType="num">
                                      <p:cBhvr additive="base">
                                        <p:cTn id="1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additive="base">
                                        <p:cTn id="2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8061" y="188389"/>
            <a:ext cx="8911687" cy="1280890"/>
          </a:xfrm>
        </p:spPr>
        <p:txBody>
          <a:bodyPr/>
          <a:lstStyle/>
          <a:p>
            <a:r>
              <a:rPr lang="en-US" b="1" dirty="0">
                <a:solidFill>
                  <a:srgbClr val="C00000"/>
                </a:solidFill>
                <a:latin typeface="Times New Roman" panose="02020603050405020304" pitchFamily="18" charset="0"/>
                <a:cs typeface="Times New Roman" panose="02020603050405020304" pitchFamily="18" charset="0"/>
              </a:rPr>
              <a:t>II. </a:t>
            </a:r>
            <a:r>
              <a:rPr lang="en-US" b="1" dirty="0" err="1">
                <a:solidFill>
                  <a:srgbClr val="C00000"/>
                </a:solidFill>
                <a:latin typeface="Times New Roman" panose="02020603050405020304" pitchFamily="18" charset="0"/>
                <a:cs typeface="Times New Roman" panose="02020603050405020304" pitchFamily="18" charset="0"/>
              </a:rPr>
              <a:t>NỘI</a:t>
            </a:r>
            <a:r>
              <a:rPr lang="en-US" b="1" dirty="0">
                <a:solidFill>
                  <a:srgbClr val="C00000"/>
                </a:solidFill>
                <a:latin typeface="Times New Roman" panose="02020603050405020304" pitchFamily="18" charset="0"/>
                <a:cs typeface="Times New Roman" panose="02020603050405020304" pitchFamily="18" charset="0"/>
              </a:rPr>
              <a:t> DUNG  </a:t>
            </a:r>
            <a:r>
              <a:rPr lang="en-US" b="1" dirty="0">
                <a:solidFill>
                  <a:srgbClr val="C00000"/>
                </a:solidFill>
              </a:rPr>
              <a:t>                                                 </a:t>
            </a:r>
            <a:r>
              <a:rPr lang="en-US" sz="3200" b="1" dirty="0">
                <a:latin typeface="Times New Roman" panose="02020603050405020304" pitchFamily="18" charset="0"/>
                <a:cs typeface="Times New Roman" panose="02020603050405020304" pitchFamily="18" charset="0"/>
              </a:rPr>
              <a:t>2. AN </a:t>
            </a:r>
            <a:r>
              <a:rPr lang="en-US" sz="3200" b="1" dirty="0" err="1">
                <a:latin typeface="Times New Roman" panose="02020603050405020304" pitchFamily="18" charset="0"/>
                <a:cs typeface="Times New Roman" panose="02020603050405020304" pitchFamily="18" charset="0"/>
              </a:rPr>
              <a:t>TOÀN</a:t>
            </a:r>
            <a:r>
              <a:rPr lang="en-US" sz="3200" b="1" dirty="0">
                <a:latin typeface="Times New Roman" panose="02020603050405020304" pitchFamily="18" charset="0"/>
                <a:cs typeface="Times New Roman" panose="02020603050405020304" pitchFamily="18" charset="0"/>
              </a:rPr>
              <a:t> LAO </a:t>
            </a:r>
            <a:r>
              <a:rPr lang="en-US" sz="3200" b="1" dirty="0" err="1">
                <a:latin typeface="Times New Roman" panose="02020603050405020304" pitchFamily="18" charset="0"/>
                <a:cs typeface="Times New Roman" panose="02020603050405020304" pitchFamily="18" charset="0"/>
              </a:rPr>
              <a:t>ĐỘNG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XƯỞNG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HÀN</a:t>
            </a:r>
            <a:endParaRPr lang="en-US" sz="3200" b="1" i="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37138" y="1347052"/>
            <a:ext cx="10690503" cy="5510948"/>
          </a:xfrm>
        </p:spPr>
        <p:txBody>
          <a:bodyPr>
            <a:noAutofit/>
          </a:bodyPr>
          <a:lstStyle/>
          <a:p>
            <a:pPr marL="0" indent="0" hangingPunct="0">
              <a:buNone/>
            </a:pPr>
            <a:r>
              <a:rPr lang="en-US" sz="2800" b="1" dirty="0" smtClean="0">
                <a:latin typeface="Times New Roman" panose="02020603050405020304" pitchFamily="18" charset="0"/>
                <a:cs typeface="Times New Roman" panose="02020603050405020304" pitchFamily="18" charset="0"/>
              </a:rPr>
              <a:t>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An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lao</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động</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đối</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với</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thợ</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điện</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hangingPunct="0">
              <a:buNone/>
            </a:pP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14.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endParaRPr lang="en-US" sz="2000" dirty="0">
              <a:latin typeface="Times New Roman" panose="02020603050405020304" pitchFamily="18" charset="0"/>
              <a:cs typeface="Times New Roman" panose="02020603050405020304" pitchFamily="18" charset="0"/>
            </a:endParaRPr>
          </a:p>
          <a:p>
            <a:pPr marL="0" lvl="0" indent="0" hangingPunc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phẩm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nổ</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chưa</a:t>
            </a:r>
            <a:r>
              <a:rPr lang="en-US" sz="2000" dirty="0">
                <a:latin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xịt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rửa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cẩn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dung </a:t>
            </a:r>
            <a:r>
              <a:rPr lang="en-US" sz="2000" dirty="0" err="1">
                <a:latin typeface="Times New Roman" panose="02020603050405020304" pitchFamily="18" charset="0"/>
                <a:cs typeface="Times New Roman" panose="02020603050405020304" pitchFamily="18" charset="0"/>
              </a:rPr>
              <a:t>dịch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soude</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chưng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lửa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axêton</a:t>
            </a:r>
            <a:r>
              <a:rPr lang="en-US" sz="2000" dirty="0">
                <a:latin typeface="Times New Roman" panose="02020603050405020304" pitchFamily="18" charset="0"/>
                <a:cs typeface="Times New Roman" panose="02020603050405020304" pitchFamily="18" charset="0"/>
              </a:rPr>
              <a:t>, spirit </a:t>
            </a:r>
            <a:r>
              <a:rPr lang="en-US" sz="2000" dirty="0" err="1">
                <a:latin typeface="Times New Roman" panose="02020603050405020304" pitchFamily="18" charset="0"/>
                <a:cs typeface="Times New Roman" panose="02020603050405020304" pitchFamily="18" charset="0"/>
              </a:rPr>
              <a:t>trắng</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gần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a:t>
            </a:r>
          </a:p>
          <a:p>
            <a:pPr marL="0" lvl="0" indent="0" hangingPunct="0">
              <a:buNone/>
            </a:pP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khoảng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dưới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5m</a:t>
            </a:r>
            <a:r>
              <a:rPr lang="en-US" sz="2000" dirty="0">
                <a:latin typeface="Times New Roman" panose="02020603050405020304" pitchFamily="18" charset="0"/>
                <a:cs typeface="Times New Roman" panose="02020603050405020304" pitchFamily="18" charset="0"/>
              </a:rPr>
              <a:t> so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nổ</a:t>
            </a:r>
            <a:r>
              <a:rPr lang="en-US" sz="2000" dirty="0">
                <a:latin typeface="Times New Roman" panose="02020603050405020304" pitchFamily="18" charset="0"/>
                <a:cs typeface="Times New Roman" panose="02020603050405020304" pitchFamily="18" charset="0"/>
              </a:rPr>
              <a:t>.</a:t>
            </a:r>
          </a:p>
          <a:p>
            <a:pPr marL="0" lvl="0" indent="0" hangingPunct="0">
              <a:buNone/>
            </a:pP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đồng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nhau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dưới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0,35m</a:t>
            </a:r>
            <a:r>
              <a:rPr lang="en-US" sz="2000" dirty="0">
                <a:latin typeface="Times New Roman" panose="02020603050405020304" pitchFamily="18" charset="0"/>
                <a:cs typeface="Times New Roman" panose="02020603050405020304" pitchFamily="18" charset="0"/>
              </a:rPr>
              <a:t>.</a:t>
            </a:r>
          </a:p>
          <a:p>
            <a:pPr marL="0" lvl="0" indent="0" hangingPunct="0">
              <a:buNone/>
            </a:pP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Đường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giữa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0,8m</a:t>
            </a:r>
            <a:r>
              <a:rPr lang="en-US" sz="2000" dirty="0">
                <a:latin typeface="Times New Roman" panose="02020603050405020304" pitchFamily="18" charset="0"/>
                <a:cs typeface="Times New Roman" panose="02020603050405020304" pitchFamily="18" charset="0"/>
              </a:rPr>
              <a:t>.</a:t>
            </a:r>
          </a:p>
          <a:p>
            <a:pPr marL="0" lvl="0" indent="0" hangingPunct="0">
              <a:buNone/>
            </a:pP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trạm</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gần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giữa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0,5m</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biến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a:t>
            </a:r>
          </a:p>
          <a:p>
            <a:pPr marL="0" lvl="0" indent="0" hangingPunct="0">
              <a:buNone/>
            </a:pP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áp</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059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0114" y="139294"/>
            <a:ext cx="8911687" cy="1280890"/>
          </a:xfrm>
        </p:spPr>
        <p:txBody>
          <a:bodyPr/>
          <a:lstStyle/>
          <a:p>
            <a:r>
              <a:rPr lang="en-US" b="1" dirty="0">
                <a:solidFill>
                  <a:srgbClr val="C00000"/>
                </a:solidFill>
                <a:latin typeface="Times New Roman" panose="02020603050405020304" pitchFamily="18" charset="0"/>
                <a:cs typeface="Times New Roman" panose="02020603050405020304" pitchFamily="18" charset="0"/>
              </a:rPr>
              <a:t>II. </a:t>
            </a:r>
            <a:r>
              <a:rPr lang="en-US" b="1" dirty="0" err="1">
                <a:solidFill>
                  <a:srgbClr val="C00000"/>
                </a:solidFill>
                <a:latin typeface="Times New Roman" panose="02020603050405020304" pitchFamily="18" charset="0"/>
                <a:cs typeface="Times New Roman" panose="02020603050405020304" pitchFamily="18" charset="0"/>
              </a:rPr>
              <a:t>NỘI</a:t>
            </a:r>
            <a:r>
              <a:rPr lang="en-US" b="1" dirty="0">
                <a:solidFill>
                  <a:srgbClr val="C00000"/>
                </a:solidFill>
                <a:latin typeface="Times New Roman" panose="02020603050405020304" pitchFamily="18" charset="0"/>
                <a:cs typeface="Times New Roman" panose="02020603050405020304" pitchFamily="18" charset="0"/>
              </a:rPr>
              <a:t> DUNG                                                   </a:t>
            </a:r>
            <a:r>
              <a:rPr lang="en-US" sz="3200" b="1" dirty="0">
                <a:latin typeface="Times New Roman" panose="02020603050405020304" pitchFamily="18" charset="0"/>
                <a:cs typeface="Times New Roman" panose="02020603050405020304" pitchFamily="18" charset="0"/>
              </a:rPr>
              <a:t>2. AN </a:t>
            </a:r>
            <a:r>
              <a:rPr lang="en-US" sz="3200" b="1" dirty="0" err="1">
                <a:latin typeface="Times New Roman" panose="02020603050405020304" pitchFamily="18" charset="0"/>
                <a:cs typeface="Times New Roman" panose="02020603050405020304" pitchFamily="18" charset="0"/>
              </a:rPr>
              <a:t>TOÀN</a:t>
            </a:r>
            <a:r>
              <a:rPr lang="en-US" sz="3200" b="1" dirty="0">
                <a:latin typeface="Times New Roman" panose="02020603050405020304" pitchFamily="18" charset="0"/>
                <a:cs typeface="Times New Roman" panose="02020603050405020304" pitchFamily="18" charset="0"/>
              </a:rPr>
              <a:t> LAO </a:t>
            </a:r>
            <a:r>
              <a:rPr lang="en-US" sz="3200" b="1" dirty="0" err="1">
                <a:latin typeface="Times New Roman" panose="02020603050405020304" pitchFamily="18" charset="0"/>
                <a:cs typeface="Times New Roman" panose="02020603050405020304" pitchFamily="18" charset="0"/>
              </a:rPr>
              <a:t>ĐỘNG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XƯỞNG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HÀN</a:t>
            </a:r>
            <a:endParaRPr lang="en-US" sz="32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1483454" y="1202292"/>
            <a:ext cx="3992732" cy="934957"/>
          </a:xfrm>
        </p:spPr>
        <p:txBody>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 An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trong</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khí</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p>
        </p:txBody>
      </p:sp>
      <p:sp>
        <p:nvSpPr>
          <p:cNvPr id="4" name="Content Placeholder 3"/>
          <p:cNvSpPr>
            <a:spLocks noGrp="1"/>
          </p:cNvSpPr>
          <p:nvPr>
            <p:ph sz="half" idx="2"/>
          </p:nvPr>
        </p:nvSpPr>
        <p:spPr>
          <a:xfrm>
            <a:off x="1055550" y="1787988"/>
            <a:ext cx="4977036" cy="4999437"/>
          </a:xfrm>
        </p:spPr>
        <p:txBody>
          <a:bodyPr>
            <a:normAutofit fontScale="70000" lnSpcReduction="20000"/>
          </a:bodyPr>
          <a:lstStyle/>
          <a:p>
            <a:pPr hangingPunct="0"/>
            <a:r>
              <a:rPr lang="en-US" sz="2900" dirty="0">
                <a:latin typeface="Times New Roman" panose="02020603050405020304" pitchFamily="18" charset="0"/>
                <a:cs typeface="Times New Roman" panose="02020603050405020304" pitchFamily="18" charset="0"/>
              </a:rPr>
              <a:t>1. </a:t>
            </a:r>
            <a:r>
              <a:rPr lang="en-US" sz="2900" dirty="0" err="1">
                <a:latin typeface="Times New Roman" panose="02020603050405020304" pitchFamily="18" charset="0"/>
                <a:cs typeface="Times New Roman" panose="02020603050405020304" pitchFamily="18" charset="0"/>
              </a:rPr>
              <a:t>Kỹ</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thuật</a:t>
            </a:r>
            <a:r>
              <a:rPr lang="en-US" sz="2900" dirty="0">
                <a:latin typeface="Times New Roman" panose="02020603050405020304" pitchFamily="18" charset="0"/>
                <a:cs typeface="Times New Roman" panose="02020603050405020304" pitchFamily="18" charset="0"/>
              </a:rPr>
              <a:t> an </a:t>
            </a:r>
            <a:r>
              <a:rPr lang="en-US" sz="2900" dirty="0" err="1">
                <a:latin typeface="Times New Roman" panose="02020603050405020304" pitchFamily="18" charset="0"/>
                <a:cs typeface="Times New Roman" panose="02020603050405020304" pitchFamily="18" charset="0"/>
              </a:rPr>
              <a:t>toàn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với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sinh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khí</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axetylen</a:t>
            </a:r>
            <a:r>
              <a:rPr lang="en-US" sz="2900" dirty="0">
                <a:latin typeface="Times New Roman" panose="02020603050405020304" pitchFamily="18" charset="0"/>
                <a:cs typeface="Times New Roman" panose="02020603050405020304" pitchFamily="18" charset="0"/>
              </a:rPr>
              <a:t>:</a:t>
            </a:r>
          </a:p>
          <a:p>
            <a:pPr marL="0" indent="0" hangingPunct="0">
              <a:buNone/>
            </a:pPr>
            <a:r>
              <a:rPr lang="en-US" sz="2900" dirty="0" smtClean="0">
                <a:latin typeface="Times New Roman" panose="02020603050405020304" pitchFamily="18" charset="0"/>
                <a:cs typeface="Times New Roman" panose="02020603050405020304" pitchFamily="18" charset="0"/>
              </a:rPr>
              <a:t>-</a:t>
            </a:r>
            <a:r>
              <a:rPr lang="en-US" sz="2900" dirty="0" err="1" smtClean="0">
                <a:latin typeface="Times New Roman" panose="02020603050405020304" pitchFamily="18" charset="0"/>
                <a:cs typeface="Times New Roman" panose="02020603050405020304" pitchFamily="18" charset="0"/>
              </a:rPr>
              <a:t>Tr­ước</a:t>
            </a:r>
            <a:r>
              <a:rPr lang="en-US" sz="2900" dirty="0" smtClean="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cho</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ứng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sinh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khí</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xảy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ra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cần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xả</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hết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không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khí</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chứa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trong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để</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đảm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bảo</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không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có</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hỗn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hợp</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nổ</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Không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sử</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dụng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với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năng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suất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quá</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mức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quy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định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Mức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n­ước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trong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luôn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ngang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với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các</a:t>
            </a:r>
            <a:r>
              <a:rPr lang="en-US" sz="2900" dirty="0">
                <a:latin typeface="Times New Roman" panose="02020603050405020304" pitchFamily="18" charset="0"/>
                <a:cs typeface="Times New Roman" panose="02020603050405020304" pitchFamily="18" charset="0"/>
              </a:rPr>
              <a:t> van </a:t>
            </a:r>
            <a:r>
              <a:rPr lang="en-US" sz="2900" dirty="0" err="1">
                <a:latin typeface="Times New Roman" panose="02020603050405020304" pitchFamily="18" charset="0"/>
                <a:cs typeface="Times New Roman" panose="02020603050405020304" pitchFamily="18" charset="0"/>
              </a:rPr>
              <a:t>kiểm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tra.Khi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ngừng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tiêu</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thụ</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khí</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khóa</a:t>
            </a:r>
            <a:r>
              <a:rPr lang="en-US" sz="2900" dirty="0">
                <a:latin typeface="Times New Roman" panose="02020603050405020304" pitchFamily="18" charset="0"/>
                <a:cs typeface="Times New Roman" panose="02020603050405020304" pitchFamily="18" charset="0"/>
              </a:rPr>
              <a:t> van </a:t>
            </a:r>
            <a:r>
              <a:rPr lang="en-US" sz="2900" dirty="0" err="1">
                <a:latin typeface="Times New Roman" panose="02020603050405020304" pitchFamily="18" charset="0"/>
                <a:cs typeface="Times New Roman" panose="02020603050405020304" pitchFamily="18" charset="0"/>
              </a:rPr>
              <a:t>trên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ống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dẫn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đến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ngăn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lửa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tạt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lại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Mỗi</a:t>
            </a:r>
            <a:r>
              <a:rPr lang="en-US" sz="2900" dirty="0">
                <a:latin typeface="Times New Roman" panose="02020603050405020304" pitchFamily="18" charset="0"/>
                <a:cs typeface="Times New Roman" panose="02020603050405020304" pitchFamily="18" charset="0"/>
              </a:rPr>
              <a:t> ca </a:t>
            </a:r>
            <a:r>
              <a:rPr lang="en-US" sz="2900" dirty="0" err="1">
                <a:latin typeface="Times New Roman" panose="02020603050405020304" pitchFamily="18" charset="0"/>
                <a:cs typeface="Times New Roman" panose="02020603050405020304" pitchFamily="18" charset="0"/>
              </a:rPr>
              <a:t>làm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việc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kiểm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mực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n­ước</a:t>
            </a:r>
            <a:r>
              <a:rPr lang="en-US" sz="2900" dirty="0">
                <a:latin typeface="Times New Roman" panose="02020603050405020304" pitchFamily="18" charset="0"/>
                <a:cs typeface="Times New Roman" panose="02020603050405020304" pitchFamily="18" charset="0"/>
              </a:rPr>
              <a:t> 2 </a:t>
            </a:r>
            <a:r>
              <a:rPr lang="en-US" sz="2900" dirty="0" err="1">
                <a:latin typeface="Times New Roman" panose="02020603050405020304" pitchFamily="18" charset="0"/>
                <a:cs typeface="Times New Roman" panose="02020603050405020304" pitchFamily="18" charset="0"/>
              </a:rPr>
              <a:t>lần.Bình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sinh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khí</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đặt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nơi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có</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nguồn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lửa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10m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Không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sử</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dụng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trong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tr­ường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hợp</a:t>
            </a:r>
            <a:r>
              <a:rPr lang="en-US" sz="2900" dirty="0">
                <a:latin typeface="Times New Roman" panose="02020603050405020304" pitchFamily="18" charset="0"/>
                <a:cs typeface="Times New Roman" panose="02020603050405020304" pitchFamily="18" charset="0"/>
              </a:rPr>
              <a:t> van an </a:t>
            </a:r>
            <a:r>
              <a:rPr lang="en-US" sz="2900" dirty="0" err="1">
                <a:latin typeface="Times New Roman" panose="02020603050405020304" pitchFamily="18" charset="0"/>
                <a:cs typeface="Times New Roman" panose="02020603050405020304" pitchFamily="18" charset="0"/>
              </a:rPr>
              <a:t>toàn</a:t>
            </a:r>
            <a:r>
              <a:rPr lang="en-US" sz="2900" dirty="0">
                <a:latin typeface="Times New Roman" panose="02020603050405020304" pitchFamily="18" charset="0"/>
                <a:cs typeface="Times New Roman" panose="02020603050405020304" pitchFamily="18" charset="0"/>
              </a:rPr>
              <a:t>, van </a:t>
            </a:r>
            <a:r>
              <a:rPr lang="en-US" sz="2900" dirty="0" err="1">
                <a:latin typeface="Times New Roman" panose="02020603050405020304" pitchFamily="18" charset="0"/>
                <a:cs typeface="Times New Roman" panose="02020603050405020304" pitchFamily="18" charset="0"/>
              </a:rPr>
              <a:t>xả</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đồng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hồ</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báo</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áp</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suất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không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tốt.Th­ường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xuyên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kiểm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trạng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của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các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bộ</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phận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lắp</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trên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bình.Khi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nghỉ</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việc</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lâu</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lấy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hết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bã</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đất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đèn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phải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rửa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sạch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và</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phơi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khô</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bình.Không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mở</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nắp</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trong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bình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còn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khí</a:t>
            </a:r>
            <a:r>
              <a:rPr lang="en-US" sz="2900" dirty="0">
                <a:latin typeface="Times New Roman" panose="02020603050405020304" pitchFamily="18" charset="0"/>
                <a:cs typeface="Times New Roman" panose="02020603050405020304" pitchFamily="18" charset="0"/>
              </a:rPr>
              <a:t>.</a:t>
            </a:r>
          </a:p>
          <a:p>
            <a:endParaRPr lang="en-US" dirty="0"/>
          </a:p>
        </p:txBody>
      </p:sp>
      <p:sp>
        <p:nvSpPr>
          <p:cNvPr id="5" name="Text Placeholder 4"/>
          <p:cNvSpPr>
            <a:spLocks noGrp="1"/>
          </p:cNvSpPr>
          <p:nvPr>
            <p:ph type="body" sz="quarter" idx="3"/>
          </p:nvPr>
        </p:nvSpPr>
        <p:spPr/>
        <p:txBody>
          <a:bodyPr/>
          <a:lstStyle/>
          <a:p>
            <a:endParaRPr lang="en-US" dirty="0"/>
          </a:p>
        </p:txBody>
      </p:sp>
      <p:sp>
        <p:nvSpPr>
          <p:cNvPr id="6" name="Content Placeholder 5"/>
          <p:cNvSpPr>
            <a:spLocks noGrp="1"/>
          </p:cNvSpPr>
          <p:nvPr>
            <p:ph sz="quarter" idx="4"/>
          </p:nvPr>
        </p:nvSpPr>
        <p:spPr>
          <a:xfrm>
            <a:off x="6613109" y="1340404"/>
            <a:ext cx="5071067" cy="4686454"/>
          </a:xfrm>
        </p:spPr>
        <p:txBody>
          <a:bodyPr>
            <a:normAutofit fontScale="25000" lnSpcReduction="20000"/>
          </a:bodyPr>
          <a:lstStyle/>
          <a:p>
            <a:pPr hangingPunct="0"/>
            <a:r>
              <a:rPr lang="en-US" sz="8000" dirty="0">
                <a:latin typeface="Times New Roman" panose="02020603050405020304" pitchFamily="18" charset="0"/>
                <a:cs typeface="Times New Roman" panose="02020603050405020304" pitchFamily="18" charset="0"/>
              </a:rPr>
              <a:t> 2. </a:t>
            </a:r>
            <a:r>
              <a:rPr lang="en-US" sz="8000" dirty="0" err="1">
                <a:latin typeface="Times New Roman" panose="02020603050405020304" pitchFamily="18" charset="0"/>
                <a:cs typeface="Times New Roman" panose="02020603050405020304" pitchFamily="18" charset="0"/>
              </a:rPr>
              <a:t>Kỹ</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thuật</a:t>
            </a:r>
            <a:r>
              <a:rPr lang="en-US" sz="8000" dirty="0">
                <a:latin typeface="Times New Roman" panose="02020603050405020304" pitchFamily="18" charset="0"/>
                <a:cs typeface="Times New Roman" panose="02020603050405020304" pitchFamily="18" charset="0"/>
              </a:rPr>
              <a:t> an </a:t>
            </a:r>
            <a:r>
              <a:rPr lang="en-US" sz="8000" dirty="0" err="1">
                <a:latin typeface="Times New Roman" panose="02020603050405020304" pitchFamily="18" charset="0"/>
                <a:cs typeface="Times New Roman" panose="02020603050405020304" pitchFamily="18" charset="0"/>
              </a:rPr>
              <a:t>toàn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với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đất</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đèn</a:t>
            </a:r>
            <a:r>
              <a:rPr lang="en-US" sz="8000" dirty="0">
                <a:latin typeface="Times New Roman" panose="02020603050405020304" pitchFamily="18" charset="0"/>
                <a:cs typeface="Times New Roman" panose="02020603050405020304" pitchFamily="18" charset="0"/>
              </a:rPr>
              <a:t>:</a:t>
            </a:r>
          </a:p>
          <a:p>
            <a:pPr marL="0" indent="0" hangingPunct="0">
              <a:buNone/>
            </a:pPr>
            <a:r>
              <a:rPr lang="en-US" sz="8000" dirty="0" smtClean="0">
                <a:latin typeface="Times New Roman" panose="02020603050405020304" pitchFamily="18" charset="0"/>
                <a:cs typeface="Times New Roman" panose="02020603050405020304" pitchFamily="18" charset="0"/>
              </a:rPr>
              <a:t>-</a:t>
            </a:r>
            <a:r>
              <a:rPr lang="en-US" sz="8000" dirty="0" err="1" smtClean="0">
                <a:latin typeface="Times New Roman" panose="02020603050405020304" pitchFamily="18" charset="0"/>
                <a:cs typeface="Times New Roman" panose="02020603050405020304" pitchFamily="18" charset="0"/>
              </a:rPr>
              <a:t>Đất</a:t>
            </a:r>
            <a:r>
              <a:rPr lang="en-US" sz="8000" dirty="0" smtClean="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đèn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phải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đ­ược</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bảo</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quản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cẩn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thận</a:t>
            </a:r>
            <a:r>
              <a:rPr lang="en-US" sz="8000" dirty="0">
                <a:latin typeface="Times New Roman" panose="02020603050405020304" pitchFamily="18" charset="0"/>
                <a:cs typeface="Times New Roman" panose="02020603050405020304" pitchFamily="18" charset="0"/>
              </a:rPr>
              <a:t> ở </a:t>
            </a:r>
            <a:r>
              <a:rPr lang="en-US" sz="8000" dirty="0" err="1">
                <a:latin typeface="Times New Roman" panose="02020603050405020304" pitchFamily="18" charset="0"/>
                <a:cs typeface="Times New Roman" panose="02020603050405020304" pitchFamily="18" charset="0"/>
              </a:rPr>
              <a:t>nơi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khô</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ráo</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vận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chuyển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cần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nhẹ</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nhàng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tránh</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đập</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mạnh</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Không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dùng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các</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dụng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cụ</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dễ</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phát</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sinh</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tia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lửa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để</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mở</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thùng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chứa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đất</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đèn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Sau</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đã</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mở</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thùng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nếu</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còn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đất</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đèn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phải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đậy</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kín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bằng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nắp</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có</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đệm</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cao</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su</a:t>
            </a:r>
            <a:r>
              <a:rPr lang="en-US" sz="8000" dirty="0">
                <a:latin typeface="Times New Roman" panose="02020603050405020304" pitchFamily="18" charset="0"/>
                <a:cs typeface="Times New Roman" panose="02020603050405020304" pitchFamily="18" charset="0"/>
              </a:rPr>
              <a:t>.</a:t>
            </a:r>
          </a:p>
          <a:p>
            <a:pPr marL="0" indent="0" hangingPunct="0">
              <a:buNone/>
            </a:pPr>
            <a:r>
              <a:rPr lang="en-US" sz="8000" dirty="0">
                <a:latin typeface="Times New Roman" panose="02020603050405020304" pitchFamily="18" charset="0"/>
                <a:cs typeface="Times New Roman" panose="02020603050405020304" pitchFamily="18" charset="0"/>
              </a:rPr>
              <a:t>-</a:t>
            </a:r>
            <a:r>
              <a:rPr lang="en-US" sz="8000" dirty="0" err="1" smtClean="0">
                <a:latin typeface="Times New Roman" panose="02020603050405020304" pitchFamily="18" charset="0"/>
                <a:cs typeface="Times New Roman" panose="02020603050405020304" pitchFamily="18" charset="0"/>
              </a:rPr>
              <a:t>Kỹ</a:t>
            </a:r>
            <a:r>
              <a:rPr lang="en-US" sz="8000" dirty="0" smtClean="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thuật</a:t>
            </a:r>
            <a:r>
              <a:rPr lang="en-US" sz="8000" dirty="0">
                <a:latin typeface="Times New Roman" panose="02020603050405020304" pitchFamily="18" charset="0"/>
                <a:cs typeface="Times New Roman" panose="02020603050405020304" pitchFamily="18" charset="0"/>
              </a:rPr>
              <a:t> an </a:t>
            </a:r>
            <a:r>
              <a:rPr lang="en-US" sz="8000" dirty="0" err="1">
                <a:latin typeface="Times New Roman" panose="02020603050405020304" pitchFamily="18" charset="0"/>
                <a:cs typeface="Times New Roman" panose="02020603050405020304" pitchFamily="18" charset="0"/>
              </a:rPr>
              <a:t>toàn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với</a:t>
            </a:r>
            <a:r>
              <a:rPr lang="en-US" sz="8000" dirty="0">
                <a:latin typeface="Times New Roman" panose="02020603050405020304" pitchFamily="18" charset="0"/>
                <a:cs typeface="Times New Roman" panose="02020603050405020304" pitchFamily="18" charset="0"/>
              </a:rPr>
              <a:t> chai </a:t>
            </a:r>
            <a:r>
              <a:rPr lang="en-US" sz="8000" dirty="0" err="1">
                <a:latin typeface="Times New Roman" panose="02020603050405020304" pitchFamily="18" charset="0"/>
                <a:cs typeface="Times New Roman" panose="02020603050405020304" pitchFamily="18" charset="0"/>
              </a:rPr>
              <a:t>chứa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khí</a:t>
            </a:r>
            <a:r>
              <a:rPr lang="en-US" sz="8000" dirty="0">
                <a:latin typeface="Times New Roman" panose="02020603050405020304" pitchFamily="18" charset="0"/>
                <a:cs typeface="Times New Roman" panose="02020603050405020304" pitchFamily="18" charset="0"/>
              </a:rPr>
              <a:t> Oxy: </a:t>
            </a:r>
            <a:r>
              <a:rPr lang="en-US" sz="8000" dirty="0" err="1">
                <a:latin typeface="Times New Roman" panose="02020603050405020304" pitchFamily="18" charset="0"/>
                <a:cs typeface="Times New Roman" panose="02020603050405020304" pitchFamily="18" charset="0"/>
              </a:rPr>
              <a:t>Chỗ</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đặt</a:t>
            </a:r>
            <a:r>
              <a:rPr lang="en-US" sz="8000" dirty="0">
                <a:latin typeface="Times New Roman" panose="02020603050405020304" pitchFamily="18" charset="0"/>
                <a:cs typeface="Times New Roman" panose="02020603050405020304" pitchFamily="18" charset="0"/>
              </a:rPr>
              <a:t> chai </a:t>
            </a:r>
            <a:r>
              <a:rPr lang="en-US" sz="8000" dirty="0" err="1">
                <a:latin typeface="Times New Roman" panose="02020603050405020304" pitchFamily="18" charset="0"/>
                <a:cs typeface="Times New Roman" panose="02020603050405020304" pitchFamily="18" charset="0"/>
              </a:rPr>
              <a:t>khí</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phải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cách</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xa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nguồn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lửa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ít</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nhất</a:t>
            </a:r>
            <a:r>
              <a:rPr lang="en-US" sz="8000" dirty="0">
                <a:latin typeface="Times New Roman" panose="02020603050405020304" pitchFamily="18" charset="0"/>
                <a:cs typeface="Times New Roman" panose="02020603050405020304" pitchFamily="18" charset="0"/>
              </a:rPr>
              <a:t> 5 m Van </a:t>
            </a:r>
            <a:r>
              <a:rPr lang="en-US" sz="8000" dirty="0" err="1">
                <a:latin typeface="Times New Roman" panose="02020603050405020304" pitchFamily="18" charset="0"/>
                <a:cs typeface="Times New Roman" panose="02020603050405020304" pitchFamily="18" charset="0"/>
              </a:rPr>
              <a:t>khóa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lấy</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khí</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ra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phải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đ­ược</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mở</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chậm</a:t>
            </a:r>
            <a:r>
              <a:rPr lang="en-US" sz="8000" dirty="0">
                <a:latin typeface="Times New Roman" panose="02020603050405020304" pitchFamily="18" charset="0"/>
                <a:cs typeface="Times New Roman" panose="02020603050405020304" pitchFamily="18" charset="0"/>
              </a:rPr>
              <a:t>.</a:t>
            </a:r>
          </a:p>
          <a:p>
            <a:pPr marL="0" indent="0" hangingPunct="0">
              <a:buNone/>
            </a:pPr>
            <a:r>
              <a:rPr lang="en-US" sz="8000" dirty="0" smtClean="0">
                <a:latin typeface="Times New Roman" panose="02020603050405020304" pitchFamily="18" charset="0"/>
                <a:cs typeface="Times New Roman" panose="02020603050405020304" pitchFamily="18" charset="0"/>
              </a:rPr>
              <a:t>-</a:t>
            </a:r>
            <a:r>
              <a:rPr lang="en-US" sz="8000" dirty="0" err="1" smtClean="0">
                <a:latin typeface="Times New Roman" panose="02020603050405020304" pitchFamily="18" charset="0"/>
                <a:cs typeface="Times New Roman" panose="02020603050405020304" pitchFamily="18" charset="0"/>
              </a:rPr>
              <a:t>Không</a:t>
            </a:r>
            <a:r>
              <a:rPr lang="en-US" sz="8000" dirty="0" smtClean="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để</a:t>
            </a:r>
            <a:r>
              <a:rPr lang="en-US" sz="8000" dirty="0">
                <a:latin typeface="Times New Roman" panose="02020603050405020304" pitchFamily="18" charset="0"/>
                <a:cs typeface="Times New Roman" panose="02020603050405020304" pitchFamily="18" charset="0"/>
              </a:rPr>
              <a:t> chai oxy </a:t>
            </a:r>
            <a:r>
              <a:rPr lang="en-US" sz="8000" dirty="0" err="1">
                <a:latin typeface="Times New Roman" panose="02020603050405020304" pitchFamily="18" charset="0"/>
                <a:cs typeface="Times New Roman" panose="02020603050405020304" pitchFamily="18" charset="0"/>
              </a:rPr>
              <a:t>gần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dầu</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mỡ</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chất</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dễ</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cháy</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vận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chuyển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phải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nhẹ</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nhàng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tránh</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chạm</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mạnh</a:t>
            </a:r>
            <a:r>
              <a:rPr lang="en-US" sz="8000" dirty="0">
                <a:latin typeface="Times New Roman" panose="02020603050405020304" pitchFamily="18" charset="0"/>
                <a:cs typeface="Times New Roman" panose="02020603050405020304" pitchFamily="18" charset="0"/>
              </a:rPr>
              <a:t>.</a:t>
            </a:r>
          </a:p>
          <a:p>
            <a:pPr marL="0" indent="0" hangingPunct="0">
              <a:buNone/>
            </a:pPr>
            <a:r>
              <a:rPr lang="en-US" sz="8000" dirty="0" smtClean="0">
                <a:latin typeface="Times New Roman" panose="02020603050405020304" pitchFamily="18" charset="0"/>
                <a:cs typeface="Times New Roman" panose="02020603050405020304" pitchFamily="18" charset="0"/>
              </a:rPr>
              <a:t>-3</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Kỹ</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thuật</a:t>
            </a:r>
            <a:r>
              <a:rPr lang="en-US" sz="8000" dirty="0">
                <a:latin typeface="Times New Roman" panose="02020603050405020304" pitchFamily="18" charset="0"/>
                <a:cs typeface="Times New Roman" panose="02020603050405020304" pitchFamily="18" charset="0"/>
              </a:rPr>
              <a:t> an </a:t>
            </a:r>
            <a:r>
              <a:rPr lang="en-US" sz="8000" dirty="0" err="1">
                <a:latin typeface="Times New Roman" panose="02020603050405020304" pitchFamily="18" charset="0"/>
                <a:cs typeface="Times New Roman" panose="02020603050405020304" pitchFamily="18" charset="0"/>
              </a:rPr>
              <a:t>toàn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với</a:t>
            </a:r>
            <a:r>
              <a:rPr lang="en-US" sz="8000" dirty="0">
                <a:latin typeface="Times New Roman" panose="02020603050405020304" pitchFamily="18" charset="0"/>
                <a:cs typeface="Times New Roman" panose="02020603050405020304" pitchFamily="18" charset="0"/>
              </a:rPr>
              <a:t> van </a:t>
            </a:r>
            <a:r>
              <a:rPr lang="en-US" sz="8000" dirty="0" err="1">
                <a:latin typeface="Times New Roman" panose="02020603050405020304" pitchFamily="18" charset="0"/>
                <a:cs typeface="Times New Roman" panose="02020603050405020304" pitchFamily="18" charset="0"/>
              </a:rPr>
              <a:t>giảm</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áp</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Không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dùng</a:t>
            </a:r>
            <a:r>
              <a:rPr lang="en-US" sz="8000" dirty="0">
                <a:latin typeface="Times New Roman" panose="02020603050405020304" pitchFamily="18" charset="0"/>
                <a:cs typeface="Times New Roman" panose="02020603050405020304" pitchFamily="18" charset="0"/>
              </a:rPr>
              <a:t> van </a:t>
            </a:r>
            <a:r>
              <a:rPr lang="en-US" sz="8000" dirty="0" err="1">
                <a:latin typeface="Times New Roman" panose="02020603050405020304" pitchFamily="18" charset="0"/>
                <a:cs typeface="Times New Roman" panose="02020603050405020304" pitchFamily="18" charset="0"/>
              </a:rPr>
              <a:t>giảm</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áp</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của</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loại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khí</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này</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lắp</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cho</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loại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khí</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khác</a:t>
            </a:r>
            <a:r>
              <a:rPr lang="en-US" sz="8000" dirty="0">
                <a:latin typeface="Times New Roman" panose="02020603050405020304" pitchFamily="18" charset="0"/>
                <a:cs typeface="Times New Roman" panose="02020603050405020304" pitchFamily="18" charset="0"/>
              </a:rPr>
              <a:t>. Van </a:t>
            </a:r>
            <a:r>
              <a:rPr lang="en-US" sz="8000" dirty="0" err="1">
                <a:latin typeface="Times New Roman" panose="02020603050405020304" pitchFamily="18" charset="0"/>
                <a:cs typeface="Times New Roman" panose="02020603050405020304" pitchFamily="18" charset="0"/>
              </a:rPr>
              <a:t>giảm</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áp</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không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đ­ược</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dính</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dầu</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mỡ</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ngừng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làm</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việc</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trong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thời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gian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ngắn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phải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khóa</a:t>
            </a:r>
            <a:r>
              <a:rPr lang="en-US" sz="8000" dirty="0">
                <a:latin typeface="Times New Roman" panose="02020603050405020304" pitchFamily="18" charset="0"/>
                <a:cs typeface="Times New Roman" panose="02020603050405020304" pitchFamily="18" charset="0"/>
              </a:rPr>
              <a:t> van </a:t>
            </a:r>
            <a:r>
              <a:rPr lang="en-US" sz="8000" dirty="0" err="1">
                <a:latin typeface="Times New Roman" panose="02020603050405020304" pitchFamily="18" charset="0"/>
                <a:cs typeface="Times New Roman" panose="02020603050405020304" pitchFamily="18" charset="0"/>
              </a:rPr>
              <a:t>đ­ường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dẫn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khí</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vào</a:t>
            </a:r>
            <a:r>
              <a:rPr lang="en-US" sz="8000" dirty="0">
                <a:latin typeface="Times New Roman" panose="02020603050405020304" pitchFamily="18" charset="0"/>
                <a:cs typeface="Times New Roman" panose="02020603050405020304" pitchFamily="18" charset="0"/>
              </a:rPr>
              <a:t> van. </a:t>
            </a:r>
            <a:r>
              <a:rPr lang="en-US" sz="8000" dirty="0" err="1">
                <a:latin typeface="Times New Roman" panose="02020603050405020304" pitchFamily="18" charset="0"/>
                <a:cs typeface="Times New Roman" panose="02020603050405020304" pitchFamily="18" charset="0"/>
              </a:rPr>
              <a:t>Đồng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hồ</a:t>
            </a:r>
            <a:r>
              <a:rPr lang="en-US" sz="8000" dirty="0">
                <a:latin typeface="Times New Roman" panose="02020603050405020304" pitchFamily="18" charset="0"/>
                <a:cs typeface="Times New Roman" panose="02020603050405020304" pitchFamily="18" charset="0"/>
              </a:rPr>
              <a:t>, van an </a:t>
            </a:r>
            <a:r>
              <a:rPr lang="en-US" sz="8000" dirty="0" err="1">
                <a:latin typeface="Times New Roman" panose="02020603050405020304" pitchFamily="18" charset="0"/>
                <a:cs typeface="Times New Roman" panose="02020603050405020304" pitchFamily="18" charset="0"/>
              </a:rPr>
              <a:t>toàn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các</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đầu</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nối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phải</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đ­ược</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thường</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xuyên</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kiểm</a:t>
            </a:r>
            <a:r>
              <a:rPr lang="en-US" sz="8000" dirty="0">
                <a:latin typeface="Times New Roman" panose="02020603050405020304" pitchFamily="18" charset="0"/>
                <a:cs typeface="Times New Roman" panose="02020603050405020304" pitchFamily="18" charset="0"/>
              </a:rPr>
              <a:t> </a:t>
            </a:r>
            <a:r>
              <a:rPr lang="en-US" sz="8000" dirty="0" err="1">
                <a:latin typeface="Times New Roman" panose="02020603050405020304" pitchFamily="18" charset="0"/>
                <a:cs typeface="Times New Roman" panose="02020603050405020304" pitchFamily="18" charset="0"/>
              </a:rPr>
              <a:t>tra</a:t>
            </a:r>
            <a:r>
              <a:rPr lang="en-US" sz="8000" dirty="0">
                <a:latin typeface="Times New Roman" panose="02020603050405020304" pitchFamily="18" charset="0"/>
                <a:cs typeface="Times New Roman" panose="02020603050405020304" pitchFamily="18" charset="0"/>
              </a:rPr>
              <a:t>.</a:t>
            </a:r>
          </a:p>
          <a:p>
            <a:endParaRPr lang="en-US" sz="4300" dirty="0"/>
          </a:p>
        </p:txBody>
      </p:sp>
    </p:spTree>
    <p:extLst>
      <p:ext uri="{BB962C8B-B14F-4D97-AF65-F5344CB8AC3E}">
        <p14:creationId xmlns:p14="http://schemas.microsoft.com/office/powerpoint/2010/main" val="2945160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4">
                                            <p:txEl>
                                              <p:pRg st="0" end="0"/>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p:cTn id="18"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 calcmode="lin" valueType="num">
                                      <p:cBhvr>
                                        <p:cTn id="26"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7"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28"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29" dur="1000"/>
                                        <p:tgtEl>
                                          <p:spTgt spid="6">
                                            <p:txEl>
                                              <p:pRg st="0" end="0"/>
                                            </p:txEl>
                                          </p:spTgt>
                                        </p:tgtEl>
                                      </p:cBhvr>
                                    </p:animEffect>
                                  </p:childTnLst>
                                </p:cTn>
                              </p:par>
                              <p:par>
                                <p:cTn id="30" presetID="31" presetClass="entr" presetSubtype="0" fill="hold" nodeType="with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 calcmode="lin" valueType="num">
                                      <p:cBhvr>
                                        <p:cTn id="32"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33"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34"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35" dur="1000"/>
                                        <p:tgtEl>
                                          <p:spTgt spid="6">
                                            <p:txEl>
                                              <p:pRg st="1" end="1"/>
                                            </p:txEl>
                                          </p:spTgt>
                                        </p:tgtEl>
                                      </p:cBhvr>
                                    </p:animEffect>
                                  </p:childTnLst>
                                </p:cTn>
                              </p:par>
                              <p:par>
                                <p:cTn id="36" presetID="31" presetClass="entr" presetSubtype="0" fill="hold" nodeType="withEffect">
                                  <p:stCondLst>
                                    <p:cond delay="0"/>
                                  </p:stCondLst>
                                  <p:childTnLst>
                                    <p:set>
                                      <p:cBhvr>
                                        <p:cTn id="37" dur="1" fill="hold">
                                          <p:stCondLst>
                                            <p:cond delay="0"/>
                                          </p:stCondLst>
                                        </p:cTn>
                                        <p:tgtEl>
                                          <p:spTgt spid="6">
                                            <p:txEl>
                                              <p:pRg st="2" end="2"/>
                                            </p:txEl>
                                          </p:spTgt>
                                        </p:tgtEl>
                                        <p:attrNameLst>
                                          <p:attrName>style.visibility</p:attrName>
                                        </p:attrNameLst>
                                      </p:cBhvr>
                                      <p:to>
                                        <p:strVal val="visible"/>
                                      </p:to>
                                    </p:set>
                                    <p:anim calcmode="lin" valueType="num">
                                      <p:cBhvr>
                                        <p:cTn id="38"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39"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40"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41" dur="1000"/>
                                        <p:tgtEl>
                                          <p:spTgt spid="6">
                                            <p:txEl>
                                              <p:pRg st="2" end="2"/>
                                            </p:txEl>
                                          </p:spTgt>
                                        </p:tgtEl>
                                      </p:cBhvr>
                                    </p:animEffect>
                                  </p:childTnLst>
                                </p:cTn>
                              </p:par>
                              <p:par>
                                <p:cTn id="42" presetID="31" presetClass="entr" presetSubtype="0" fill="hold" nodeType="withEffect">
                                  <p:stCondLst>
                                    <p:cond delay="0"/>
                                  </p:stCondLst>
                                  <p:childTnLst>
                                    <p:set>
                                      <p:cBhvr>
                                        <p:cTn id="43" dur="1" fill="hold">
                                          <p:stCondLst>
                                            <p:cond delay="0"/>
                                          </p:stCondLst>
                                        </p:cTn>
                                        <p:tgtEl>
                                          <p:spTgt spid="6">
                                            <p:txEl>
                                              <p:pRg st="3" end="3"/>
                                            </p:txEl>
                                          </p:spTgt>
                                        </p:tgtEl>
                                        <p:attrNameLst>
                                          <p:attrName>style.visibility</p:attrName>
                                        </p:attrNameLst>
                                      </p:cBhvr>
                                      <p:to>
                                        <p:strVal val="visible"/>
                                      </p:to>
                                    </p:set>
                                    <p:anim calcmode="lin" valueType="num">
                                      <p:cBhvr>
                                        <p:cTn id="44"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45"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46"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47" dur="1000"/>
                                        <p:tgtEl>
                                          <p:spTgt spid="6">
                                            <p:txEl>
                                              <p:pRg st="3" end="3"/>
                                            </p:txEl>
                                          </p:spTgt>
                                        </p:tgtEl>
                                      </p:cBhvr>
                                    </p:animEffect>
                                  </p:childTnLst>
                                </p:cTn>
                              </p:par>
                              <p:par>
                                <p:cTn id="48" presetID="31" presetClass="entr" presetSubtype="0" fill="hold" nodeType="withEffect">
                                  <p:stCondLst>
                                    <p:cond delay="0"/>
                                  </p:stCondLst>
                                  <p:childTnLst>
                                    <p:set>
                                      <p:cBhvr>
                                        <p:cTn id="49" dur="1" fill="hold">
                                          <p:stCondLst>
                                            <p:cond delay="0"/>
                                          </p:stCondLst>
                                        </p:cTn>
                                        <p:tgtEl>
                                          <p:spTgt spid="6">
                                            <p:txEl>
                                              <p:pRg st="4" end="4"/>
                                            </p:txEl>
                                          </p:spTgt>
                                        </p:tgtEl>
                                        <p:attrNameLst>
                                          <p:attrName>style.visibility</p:attrName>
                                        </p:attrNameLst>
                                      </p:cBhvr>
                                      <p:to>
                                        <p:strVal val="visible"/>
                                      </p:to>
                                    </p:set>
                                    <p:anim calcmode="lin" valueType="num">
                                      <p:cBhvr>
                                        <p:cTn id="50"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51"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52"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53"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9726" y="4945"/>
            <a:ext cx="8911687" cy="1280890"/>
          </a:xfrm>
        </p:spPr>
        <p:txBody>
          <a:bodyPr/>
          <a:lstStyle/>
          <a:p>
            <a:r>
              <a:rPr lang="en-US" b="1" dirty="0" smtClean="0">
                <a:solidFill>
                  <a:srgbClr val="C00000"/>
                </a:solidFill>
                <a:latin typeface="Times New Roman" panose="02020603050405020304" pitchFamily="18" charset="0"/>
                <a:cs typeface="Times New Roman" panose="02020603050405020304" pitchFamily="18" charset="0"/>
              </a:rPr>
              <a:t>II. </a:t>
            </a:r>
            <a:r>
              <a:rPr lang="en-US" b="1" dirty="0" err="1" smtClean="0">
                <a:solidFill>
                  <a:srgbClr val="C00000"/>
                </a:solidFill>
                <a:latin typeface="Times New Roman" panose="02020603050405020304" pitchFamily="18" charset="0"/>
                <a:cs typeface="Times New Roman" panose="02020603050405020304" pitchFamily="18" charset="0"/>
              </a:rPr>
              <a:t>NỘI</a:t>
            </a:r>
            <a:r>
              <a:rPr lang="en-US" b="1" dirty="0" smtClean="0">
                <a:solidFill>
                  <a:srgbClr val="C00000"/>
                </a:solidFill>
                <a:latin typeface="Times New Roman" panose="02020603050405020304" pitchFamily="18" charset="0"/>
                <a:cs typeface="Times New Roman" panose="02020603050405020304" pitchFamily="18" charset="0"/>
              </a:rPr>
              <a:t> DUNG                                                   </a:t>
            </a:r>
            <a:r>
              <a:rPr lang="en-US" sz="3200" b="1" dirty="0" smtClean="0">
                <a:latin typeface="Times New Roman" panose="02020603050405020304" pitchFamily="18" charset="0"/>
                <a:cs typeface="Times New Roman" panose="02020603050405020304" pitchFamily="18" charset="0"/>
              </a:rPr>
              <a:t>2. AN </a:t>
            </a:r>
            <a:r>
              <a:rPr lang="en-US" sz="3200" b="1" dirty="0" err="1" smtClean="0">
                <a:latin typeface="Times New Roman" panose="02020603050405020304" pitchFamily="18" charset="0"/>
                <a:cs typeface="Times New Roman" panose="02020603050405020304" pitchFamily="18" charset="0"/>
              </a:rPr>
              <a:t>TOÀN</a:t>
            </a:r>
            <a:r>
              <a:rPr lang="en-US" sz="3200" b="1" dirty="0" smtClean="0">
                <a:latin typeface="Times New Roman" panose="02020603050405020304" pitchFamily="18" charset="0"/>
                <a:cs typeface="Times New Roman" panose="02020603050405020304" pitchFamily="18" charset="0"/>
              </a:rPr>
              <a:t> LAO </a:t>
            </a:r>
            <a:r>
              <a:rPr lang="en-US" sz="3200" b="1" dirty="0" err="1" smtClean="0">
                <a:latin typeface="Times New Roman" panose="02020603050405020304" pitchFamily="18" charset="0"/>
                <a:cs typeface="Times New Roman" panose="02020603050405020304" pitchFamily="18" charset="0"/>
              </a:rPr>
              <a:t>ĐỘNG</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XƯỞNG</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HÀN</a:t>
            </a:r>
            <a:endParaRPr lang="en-US" sz="32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1501572" y="1132650"/>
            <a:ext cx="5130668" cy="1346130"/>
          </a:xfrm>
        </p:spPr>
        <p:txBody>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Kỹ</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thuật</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toàn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nhằm</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tránh</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bị</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điện</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giật</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p>
        </p:txBody>
      </p:sp>
      <p:sp>
        <p:nvSpPr>
          <p:cNvPr id="4" name="Content Placeholder 3"/>
          <p:cNvSpPr>
            <a:spLocks noGrp="1"/>
          </p:cNvSpPr>
          <p:nvPr>
            <p:ph sz="half" idx="2"/>
          </p:nvPr>
        </p:nvSpPr>
        <p:spPr>
          <a:xfrm>
            <a:off x="627182" y="1905465"/>
            <a:ext cx="5665707" cy="4817951"/>
          </a:xfrm>
        </p:spPr>
        <p:txBody>
          <a:bodyPr>
            <a:noAutofit/>
          </a:bodyPr>
          <a:lstStyle/>
          <a:p>
            <a:pPr hangingPunct="0"/>
            <a:r>
              <a:rPr lang="en-US" sz="2000" dirty="0">
                <a:latin typeface="Times New Roman" panose="02020603050405020304" pitchFamily="18" charset="0"/>
                <a:cs typeface="Times New Roman" panose="02020603050405020304" pitchFamily="18" charset="0"/>
              </a:rPr>
              <a:t>1. </a:t>
            </a:r>
            <a:r>
              <a:rPr lang="en-US" sz="2000" dirty="0" err="1">
                <a:latin typeface="Times New Roman" panose="02020603050405020304" pitchFamily="18" charset="0"/>
                <a:cs typeface="Times New Roman" panose="02020603050405020304" pitchFamily="18" charset="0"/>
              </a:rPr>
              <a:t>Vỏ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da </a:t>
            </a:r>
            <a:r>
              <a:rPr lang="en-US" sz="2000" dirty="0" err="1">
                <a:latin typeface="Times New Roman" panose="02020603050405020304" pitchFamily="18" charset="0"/>
                <a:cs typeface="Times New Roman" panose="02020603050405020304" pitchFamily="18" charset="0"/>
              </a:rPr>
              <a:t>khô</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giầy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lót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d­ưới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xúc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nơi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ban </a:t>
            </a:r>
            <a:r>
              <a:rPr lang="en-US" sz="2000" dirty="0" err="1">
                <a:latin typeface="Times New Roman" panose="02020603050405020304" pitchFamily="18" charset="0"/>
                <a:cs typeface="Times New Roman" panose="02020603050405020304" pitchFamily="18" charset="0"/>
              </a:rPr>
              <a:t>đêm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sáng</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Nếu</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thấy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kéo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giật</a:t>
            </a:r>
            <a:r>
              <a:rPr lang="en-US" sz="2000" dirty="0">
                <a:latin typeface="Times New Roman" panose="02020603050405020304" pitchFamily="18" charset="0"/>
                <a:cs typeface="Times New Roman" panose="02020603050405020304" pitchFamily="18" charset="0"/>
              </a:rPr>
              <a:t>.</a:t>
            </a:r>
          </a:p>
          <a:p>
            <a:endParaRPr lang="en-US" sz="1300" dirty="0"/>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a:xfrm>
            <a:off x="6292890" y="2055866"/>
            <a:ext cx="5849888" cy="4369482"/>
          </a:xfrm>
        </p:spPr>
        <p:txBody>
          <a:bodyPr>
            <a:normAutofit/>
          </a:bodyPr>
          <a:lstStyle/>
          <a:p>
            <a:pPr hangingPunct="0"/>
            <a:r>
              <a:rPr lang="en-US" sz="2000" dirty="0">
                <a:latin typeface="Times New Roman" panose="02020603050405020304" pitchFamily="18" charset="0"/>
                <a:cs typeface="Times New Roman" panose="02020603050405020304" pitchFamily="18" charset="0"/>
              </a:rPr>
              <a:t>2. </a:t>
            </a:r>
            <a:r>
              <a:rPr lang="en-US" sz="2000" dirty="0" err="1">
                <a:latin typeface="Times New Roman" panose="02020603050405020304" pitchFamily="18" charset="0"/>
                <a:cs typeface="Times New Roman" panose="02020603050405020304" pitchFamily="18" charset="0"/>
              </a:rPr>
              <a:t>Kỹ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thuật</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nổ</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khác</a:t>
            </a:r>
            <a:endParaRPr lang="en-US" sz="2000" dirty="0">
              <a:latin typeface="Times New Roman" panose="02020603050405020304" pitchFamily="18" charset="0"/>
              <a:cs typeface="Times New Roman" panose="02020603050405020304" pitchFamily="18" charset="0"/>
            </a:endParaRP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hô</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ngạt</a:t>
            </a:r>
            <a:r>
              <a:rPr lang="en-US" sz="2000" dirty="0" smtClean="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thì</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cọ</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rửa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bay </a:t>
            </a:r>
            <a:r>
              <a:rPr lang="en-US" sz="2000" dirty="0" err="1">
                <a:latin typeface="Times New Roman" panose="02020603050405020304" pitchFamily="18" charset="0"/>
                <a:cs typeface="Times New Roman" panose="02020603050405020304" pitchFamily="18" charset="0"/>
              </a:rPr>
              <a:t>hết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Chỗ</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an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do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y </a:t>
            </a:r>
            <a:r>
              <a:rPr lang="en-US" sz="2000" dirty="0" err="1">
                <a:latin typeface="Times New Roman" panose="02020603050405020304" pitchFamily="18" charset="0"/>
                <a:cs typeface="Times New Roman" panose="02020603050405020304" pitchFamily="18" charset="0"/>
              </a:rPr>
              <a:t>tế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đảm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chứa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dõ</a:t>
            </a:r>
            <a:endParaRPr lang="en-US" sz="20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60900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2000"/>
                                        <p:tgtEl>
                                          <p:spTgt spid="4">
                                            <p:txEl>
                                              <p:pRg st="0" end="0"/>
                                            </p:txEl>
                                          </p:spTgt>
                                        </p:tgtEl>
                                      </p:cBhvr>
                                    </p:animEffect>
                                    <p:anim calcmode="lin" valueType="num">
                                      <p:cBhvr>
                                        <p:cTn id="13"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4">
                                            <p:txEl>
                                              <p:pRg st="0" end="0"/>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2000"/>
                                        <p:tgtEl>
                                          <p:spTgt spid="4">
                                            <p:txEl>
                                              <p:pRg st="1" end="1"/>
                                            </p:txEl>
                                          </p:spTgt>
                                        </p:tgtEl>
                                      </p:cBhvr>
                                    </p:animEffect>
                                    <p:anim calcmode="lin" valueType="num">
                                      <p:cBhvr>
                                        <p:cTn id="18"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19" dur="2000" fill="hold"/>
                                        <p:tgtEl>
                                          <p:spTgt spid="4">
                                            <p:txEl>
                                              <p:pRg st="1" end="1"/>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2000"/>
                                        <p:tgtEl>
                                          <p:spTgt spid="4">
                                            <p:txEl>
                                              <p:pRg st="2" end="2"/>
                                            </p:txEl>
                                          </p:spTgt>
                                        </p:tgtEl>
                                      </p:cBhvr>
                                    </p:animEffect>
                                    <p:anim calcmode="lin" valueType="num">
                                      <p:cBhvr>
                                        <p:cTn id="23" dur="2000" fill="hold"/>
                                        <p:tgtEl>
                                          <p:spTgt spid="4">
                                            <p:txEl>
                                              <p:pRg st="2" end="2"/>
                                            </p:txEl>
                                          </p:spTgt>
                                        </p:tgtEl>
                                        <p:attrNameLst>
                                          <p:attrName>ppt_w</p:attrName>
                                        </p:attrNameLst>
                                      </p:cBhvr>
                                      <p:tavLst>
                                        <p:tav tm="0" fmla="#ppt_w*sin(2.5*pi*$)">
                                          <p:val>
                                            <p:fltVal val="0"/>
                                          </p:val>
                                        </p:tav>
                                        <p:tav tm="100000">
                                          <p:val>
                                            <p:fltVal val="1"/>
                                          </p:val>
                                        </p:tav>
                                      </p:tavLst>
                                    </p:anim>
                                    <p:anim calcmode="lin" valueType="num">
                                      <p:cBhvr>
                                        <p:cTn id="24" dur="2000" fill="hold"/>
                                        <p:tgtEl>
                                          <p:spTgt spid="4">
                                            <p:txEl>
                                              <p:pRg st="2" end="2"/>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2000"/>
                                        <p:tgtEl>
                                          <p:spTgt spid="4">
                                            <p:txEl>
                                              <p:pRg st="3" end="3"/>
                                            </p:txEl>
                                          </p:spTgt>
                                        </p:tgtEl>
                                      </p:cBhvr>
                                    </p:animEffect>
                                    <p:anim calcmode="lin" valueType="num">
                                      <p:cBhvr>
                                        <p:cTn id="28" dur="2000" fill="hold"/>
                                        <p:tgtEl>
                                          <p:spTgt spid="4">
                                            <p:txEl>
                                              <p:pRg st="3" end="3"/>
                                            </p:txEl>
                                          </p:spTgt>
                                        </p:tgtEl>
                                        <p:attrNameLst>
                                          <p:attrName>ppt_w</p:attrName>
                                        </p:attrNameLst>
                                      </p:cBhvr>
                                      <p:tavLst>
                                        <p:tav tm="0" fmla="#ppt_w*sin(2.5*pi*$)">
                                          <p:val>
                                            <p:fltVal val="0"/>
                                          </p:val>
                                        </p:tav>
                                        <p:tav tm="100000">
                                          <p:val>
                                            <p:fltVal val="1"/>
                                          </p:val>
                                        </p:tav>
                                      </p:tavLst>
                                    </p:anim>
                                    <p:anim calcmode="lin" valueType="num">
                                      <p:cBhvr>
                                        <p:cTn id="29" dur="2000" fill="hold"/>
                                        <p:tgtEl>
                                          <p:spTgt spid="4">
                                            <p:txEl>
                                              <p:pRg st="3" end="3"/>
                                            </p:txEl>
                                          </p:spTgt>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2000"/>
                                        <p:tgtEl>
                                          <p:spTgt spid="4">
                                            <p:txEl>
                                              <p:pRg st="4" end="4"/>
                                            </p:txEl>
                                          </p:spTgt>
                                        </p:tgtEl>
                                      </p:cBhvr>
                                    </p:animEffect>
                                    <p:anim calcmode="lin" valueType="num">
                                      <p:cBhvr>
                                        <p:cTn id="33" dur="2000" fill="hold"/>
                                        <p:tgtEl>
                                          <p:spTgt spid="4">
                                            <p:txEl>
                                              <p:pRg st="4" end="4"/>
                                            </p:txEl>
                                          </p:spTgt>
                                        </p:tgtEl>
                                        <p:attrNameLst>
                                          <p:attrName>ppt_w</p:attrName>
                                        </p:attrNameLst>
                                      </p:cBhvr>
                                      <p:tavLst>
                                        <p:tav tm="0" fmla="#ppt_w*sin(2.5*pi*$)">
                                          <p:val>
                                            <p:fltVal val="0"/>
                                          </p:val>
                                        </p:tav>
                                        <p:tav tm="100000">
                                          <p:val>
                                            <p:fltVal val="1"/>
                                          </p:val>
                                        </p:tav>
                                      </p:tavLst>
                                    </p:anim>
                                    <p:anim calcmode="lin" valueType="num">
                                      <p:cBhvr>
                                        <p:cTn id="34" dur="2000" fill="hold"/>
                                        <p:tgtEl>
                                          <p:spTgt spid="4">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6">
                                            <p:txEl>
                                              <p:pRg st="0" end="0"/>
                                            </p:txEl>
                                          </p:spTgt>
                                        </p:tgtEl>
                                        <p:attrNameLst>
                                          <p:attrName>style.visibility</p:attrName>
                                        </p:attrNameLst>
                                      </p:cBhvr>
                                      <p:to>
                                        <p:strVal val="visible"/>
                                      </p:to>
                                    </p:set>
                                    <p:animEffect transition="in" filter="fade">
                                      <p:cBhvr>
                                        <p:cTn id="39" dur="2000"/>
                                        <p:tgtEl>
                                          <p:spTgt spid="6">
                                            <p:txEl>
                                              <p:pRg st="0" end="0"/>
                                            </p:txEl>
                                          </p:spTgt>
                                        </p:tgtEl>
                                      </p:cBhvr>
                                    </p:animEffect>
                                    <p:anim calcmode="lin" valueType="num">
                                      <p:cBhvr>
                                        <p:cTn id="40" dur="2000" fill="hold"/>
                                        <p:tgtEl>
                                          <p:spTgt spid="6">
                                            <p:txEl>
                                              <p:pRg st="0" end="0"/>
                                            </p:txEl>
                                          </p:spTgt>
                                        </p:tgtEl>
                                        <p:attrNameLst>
                                          <p:attrName>ppt_w</p:attrName>
                                        </p:attrNameLst>
                                      </p:cBhvr>
                                      <p:tavLst>
                                        <p:tav tm="0" fmla="#ppt_w*sin(2.5*pi*$)">
                                          <p:val>
                                            <p:fltVal val="0"/>
                                          </p:val>
                                        </p:tav>
                                        <p:tav tm="100000">
                                          <p:val>
                                            <p:fltVal val="1"/>
                                          </p:val>
                                        </p:tav>
                                      </p:tavLst>
                                    </p:anim>
                                    <p:anim calcmode="lin" valueType="num">
                                      <p:cBhvr>
                                        <p:cTn id="41" dur="2000" fill="hold"/>
                                        <p:tgtEl>
                                          <p:spTgt spid="6">
                                            <p:txEl>
                                              <p:pRg st="0" end="0"/>
                                            </p:txEl>
                                          </p:spTgt>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0"/>
                                  </p:stCondLst>
                                  <p:childTnLst>
                                    <p:set>
                                      <p:cBhvr>
                                        <p:cTn id="43" dur="1" fill="hold">
                                          <p:stCondLst>
                                            <p:cond delay="0"/>
                                          </p:stCondLst>
                                        </p:cTn>
                                        <p:tgtEl>
                                          <p:spTgt spid="6">
                                            <p:txEl>
                                              <p:pRg st="1" end="1"/>
                                            </p:txEl>
                                          </p:spTgt>
                                        </p:tgtEl>
                                        <p:attrNameLst>
                                          <p:attrName>style.visibility</p:attrName>
                                        </p:attrNameLst>
                                      </p:cBhvr>
                                      <p:to>
                                        <p:strVal val="visible"/>
                                      </p:to>
                                    </p:set>
                                    <p:animEffect transition="in" filter="fade">
                                      <p:cBhvr>
                                        <p:cTn id="44" dur="2000"/>
                                        <p:tgtEl>
                                          <p:spTgt spid="6">
                                            <p:txEl>
                                              <p:pRg st="1" end="1"/>
                                            </p:txEl>
                                          </p:spTgt>
                                        </p:tgtEl>
                                      </p:cBhvr>
                                    </p:animEffect>
                                    <p:anim calcmode="lin" valueType="num">
                                      <p:cBhvr>
                                        <p:cTn id="45" dur="2000" fill="hold"/>
                                        <p:tgtEl>
                                          <p:spTgt spid="6">
                                            <p:txEl>
                                              <p:pRg st="1" end="1"/>
                                            </p:txEl>
                                          </p:spTgt>
                                        </p:tgtEl>
                                        <p:attrNameLst>
                                          <p:attrName>ppt_w</p:attrName>
                                        </p:attrNameLst>
                                      </p:cBhvr>
                                      <p:tavLst>
                                        <p:tav tm="0" fmla="#ppt_w*sin(2.5*pi*$)">
                                          <p:val>
                                            <p:fltVal val="0"/>
                                          </p:val>
                                        </p:tav>
                                        <p:tav tm="100000">
                                          <p:val>
                                            <p:fltVal val="1"/>
                                          </p:val>
                                        </p:tav>
                                      </p:tavLst>
                                    </p:anim>
                                    <p:anim calcmode="lin" valueType="num">
                                      <p:cBhvr>
                                        <p:cTn id="46" dur="2000" fill="hold"/>
                                        <p:tgtEl>
                                          <p:spTgt spid="6">
                                            <p:txEl>
                                              <p:pRg st="1" end="1"/>
                                            </p:txEl>
                                          </p:spTgt>
                                        </p:tgtEl>
                                        <p:attrNameLst>
                                          <p:attrName>ppt_h</p:attrName>
                                        </p:attrNameLst>
                                      </p:cBhvr>
                                      <p:tavLst>
                                        <p:tav tm="0">
                                          <p:val>
                                            <p:strVal val="#ppt_h"/>
                                          </p:val>
                                        </p:tav>
                                        <p:tav tm="100000">
                                          <p:val>
                                            <p:strVal val="#ppt_h"/>
                                          </p:val>
                                        </p:tav>
                                      </p:tavLst>
                                    </p:anim>
                                  </p:childTnLst>
                                </p:cTn>
                              </p:par>
                              <p:par>
                                <p:cTn id="47" presetID="45" presetClass="entr" presetSubtype="0" fill="hold" nodeType="withEffect">
                                  <p:stCondLst>
                                    <p:cond delay="0"/>
                                  </p:stCondLst>
                                  <p:childTnLst>
                                    <p:set>
                                      <p:cBhvr>
                                        <p:cTn id="48" dur="1" fill="hold">
                                          <p:stCondLst>
                                            <p:cond delay="0"/>
                                          </p:stCondLst>
                                        </p:cTn>
                                        <p:tgtEl>
                                          <p:spTgt spid="6">
                                            <p:txEl>
                                              <p:pRg st="2" end="2"/>
                                            </p:txEl>
                                          </p:spTgt>
                                        </p:tgtEl>
                                        <p:attrNameLst>
                                          <p:attrName>style.visibility</p:attrName>
                                        </p:attrNameLst>
                                      </p:cBhvr>
                                      <p:to>
                                        <p:strVal val="visible"/>
                                      </p:to>
                                    </p:set>
                                    <p:animEffect transition="in" filter="fade">
                                      <p:cBhvr>
                                        <p:cTn id="49" dur="2000"/>
                                        <p:tgtEl>
                                          <p:spTgt spid="6">
                                            <p:txEl>
                                              <p:pRg st="2" end="2"/>
                                            </p:txEl>
                                          </p:spTgt>
                                        </p:tgtEl>
                                      </p:cBhvr>
                                    </p:animEffect>
                                    <p:anim calcmode="lin" valueType="num">
                                      <p:cBhvr>
                                        <p:cTn id="50" dur="2000" fill="hold"/>
                                        <p:tgtEl>
                                          <p:spTgt spid="6">
                                            <p:txEl>
                                              <p:pRg st="2" end="2"/>
                                            </p:txEl>
                                          </p:spTgt>
                                        </p:tgtEl>
                                        <p:attrNameLst>
                                          <p:attrName>ppt_w</p:attrName>
                                        </p:attrNameLst>
                                      </p:cBhvr>
                                      <p:tavLst>
                                        <p:tav tm="0" fmla="#ppt_w*sin(2.5*pi*$)">
                                          <p:val>
                                            <p:fltVal val="0"/>
                                          </p:val>
                                        </p:tav>
                                        <p:tav tm="100000">
                                          <p:val>
                                            <p:fltVal val="1"/>
                                          </p:val>
                                        </p:tav>
                                      </p:tavLst>
                                    </p:anim>
                                    <p:anim calcmode="lin" valueType="num">
                                      <p:cBhvr>
                                        <p:cTn id="51" dur="2000" fill="hold"/>
                                        <p:tgtEl>
                                          <p:spTgt spid="6">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5039" y="-379296"/>
            <a:ext cx="5429671" cy="1912331"/>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a:t>
            </a:r>
            <a:r>
              <a:rPr lang="en-US"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Phương</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pháp</a:t>
            </a:r>
            <a:r>
              <a:rPr lang="en-US" sz="3200" b="1" dirty="0">
                <a:solidFill>
                  <a:srgbClr val="002060"/>
                </a:solidFill>
                <a:latin typeface="Times New Roman" panose="02020603050405020304" pitchFamily="18" charset="0"/>
                <a:cs typeface="Times New Roman" panose="02020603050405020304" pitchFamily="18" charset="0"/>
              </a:rPr>
              <a:t> 5S </a:t>
            </a:r>
            <a:r>
              <a:rPr lang="en-US" sz="3200" b="1" dirty="0" err="1">
                <a:solidFill>
                  <a:srgbClr val="002060"/>
                </a:solidFill>
                <a:latin typeface="Times New Roman" panose="02020603050405020304" pitchFamily="18" charset="0"/>
                <a:cs typeface="Times New Roman" panose="02020603050405020304" pitchFamily="18" charset="0"/>
              </a:rPr>
              <a:t>và</a:t>
            </a:r>
            <a:r>
              <a:rPr lang="en-US" sz="3200" b="1" dirty="0">
                <a:solidFill>
                  <a:srgbClr val="002060"/>
                </a:solidFill>
                <a:latin typeface="Times New Roman" panose="02020603050405020304" pitchFamily="18" charset="0"/>
                <a:cs typeface="Times New Roman" panose="02020603050405020304" pitchFamily="18" charset="0"/>
              </a:rPr>
              <a:t> Kaizen </a:t>
            </a:r>
            <a:r>
              <a:rPr lang="en-US" sz="3200" b="1" dirty="0" err="1">
                <a:solidFill>
                  <a:srgbClr val="002060"/>
                </a:solidFill>
                <a:latin typeface="Times New Roman" panose="02020603050405020304" pitchFamily="18" charset="0"/>
                <a:cs typeface="Times New Roman" panose="02020603050405020304" pitchFamily="18" charset="0"/>
              </a:rPr>
              <a:t>trong</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xưởng</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thực</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hành</a:t>
            </a:r>
            <a:r>
              <a:rPr lang="en-US" sz="3200" b="1" dirty="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61852" y="576870"/>
            <a:ext cx="7012446" cy="6555047"/>
          </a:xfrm>
        </p:spPr>
        <p:txBody>
          <a:bodyPr>
            <a:normAutofit fontScale="70000" lnSpcReduction="20000"/>
          </a:bodyPr>
          <a:lstStyle/>
          <a:p>
            <a:pPr fontAlgn="base" hangingPunct="0"/>
            <a:r>
              <a:rPr lang="en-US" sz="2600" dirty="0">
                <a:latin typeface="Times New Roman" panose="02020603050405020304" pitchFamily="18" charset="0"/>
                <a:cs typeface="Times New Roman" panose="02020603050405020304" pitchFamily="18" charset="0"/>
              </a:rPr>
              <a:t>a. </a:t>
            </a:r>
            <a:r>
              <a:rPr lang="en-US" sz="2600" b="1" dirty="0" err="1">
                <a:latin typeface="Times New Roman" panose="02020603050405020304" pitchFamily="18" charset="0"/>
                <a:cs typeface="Times New Roman" panose="02020603050405020304" pitchFamily="18" charset="0"/>
              </a:rPr>
              <a:t>Phương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pháp</a:t>
            </a:r>
            <a:r>
              <a:rPr lang="en-US" sz="2600" b="1" dirty="0">
                <a:latin typeface="Times New Roman" panose="02020603050405020304" pitchFamily="18" charset="0"/>
                <a:cs typeface="Times New Roman" panose="02020603050405020304" pitchFamily="18" charset="0"/>
              </a:rPr>
              <a:t> 5S </a:t>
            </a:r>
            <a:r>
              <a:rPr lang="en-US" sz="2600" b="1" dirty="0" err="1">
                <a:latin typeface="Times New Roman" panose="02020603050405020304" pitchFamily="18" charset="0"/>
                <a:cs typeface="Times New Roman" panose="02020603050405020304" pitchFamily="18" charset="0"/>
              </a:rPr>
              <a:t>là</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gì</a:t>
            </a:r>
            <a:r>
              <a:rPr lang="en-US" sz="2600" b="1" dirty="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cs typeface="Times New Roman" panose="02020603050405020304" pitchFamily="18" charset="0"/>
            </a:endParaRPr>
          </a:p>
          <a:p>
            <a:pPr fontAlgn="base" hangingPunct="0"/>
            <a:r>
              <a:rPr lang="en-US" sz="2600" b="1" dirty="0">
                <a:latin typeface="Times New Roman" panose="02020603050405020304" pitchFamily="18" charset="0"/>
                <a:cs typeface="Times New Roman" panose="02020603050405020304" pitchFamily="18" charset="0"/>
              </a:rPr>
              <a:t>5S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một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phương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pháp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năng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viết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tắt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từ</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năm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chữ</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đầu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từ</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Nhật</a:t>
            </a:r>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Seiri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Seiton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Seiso</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Seiketsu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và</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Shitsuk</a:t>
            </a:r>
            <a:r>
              <a:rPr lang="en-US" sz="2600" dirty="0" err="1">
                <a:latin typeface="Times New Roman" panose="02020603050405020304" pitchFamily="18" charset="0"/>
                <a:cs typeface="Times New Roman" panose="02020603050405020304" pitchFamily="18" charset="0"/>
              </a:rPr>
              <a: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Phương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pháp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sử</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dụng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tổ</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chức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một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hiệu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Hãy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tìm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hiểu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từng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chữ</a:t>
            </a:r>
            <a:r>
              <a:rPr lang="en-US" sz="2600" dirty="0">
                <a:latin typeface="Times New Roman" panose="02020603050405020304" pitchFamily="18" charset="0"/>
                <a:cs typeface="Times New Roman" panose="02020603050405020304" pitchFamily="18" charset="0"/>
              </a:rPr>
              <a:t> “S”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định</a:t>
            </a:r>
            <a:r>
              <a:rPr lang="en-US" sz="2600" dirty="0">
                <a:latin typeface="Times New Roman" panose="02020603050405020304" pitchFamily="18" charset="0"/>
                <a:cs typeface="Times New Roman" panose="02020603050405020304" pitchFamily="18" charset="0"/>
              </a:rPr>
              <a:t> ý </a:t>
            </a:r>
            <a:r>
              <a:rPr lang="en-US" sz="2600" dirty="0" err="1">
                <a:latin typeface="Times New Roman" panose="02020603050405020304" pitchFamily="18" charset="0"/>
                <a:cs typeface="Times New Roman" panose="02020603050405020304" pitchFamily="18" charset="0"/>
              </a:rPr>
              <a:t>nghĩa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nó</a:t>
            </a:r>
            <a:r>
              <a:rPr lang="en-US" sz="2600" dirty="0" smtClean="0">
                <a:latin typeface="Times New Roman" panose="02020603050405020304" pitchFamily="18" charset="0"/>
                <a:cs typeface="Times New Roman" panose="02020603050405020304" pitchFamily="18" charset="0"/>
              </a:rPr>
              <a:t>.</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Seiri</a:t>
            </a:r>
            <a:r>
              <a:rPr lang="en-US" sz="2600" b="1" dirty="0">
                <a:latin typeface="Times New Roman" panose="02020603050405020304" pitchFamily="18" charset="0"/>
                <a:cs typeface="Times New Roman" panose="02020603050405020304" pitchFamily="18" charset="0"/>
              </a:rPr>
              <a:t> – </a:t>
            </a:r>
            <a:r>
              <a:rPr lang="en-US" sz="2600" b="1" dirty="0" err="1">
                <a:latin typeface="Times New Roman" panose="02020603050405020304" pitchFamily="18" charset="0"/>
                <a:cs typeface="Times New Roman" panose="02020603050405020304" pitchFamily="18" charset="0"/>
              </a:rPr>
              <a:t>Sàng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lọc</a:t>
            </a:r>
            <a:r>
              <a:rPr lang="en-US" sz="2600" b="1"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Giữ</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những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tài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liệu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thiết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trong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sắp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xếp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những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dụng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sử</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dụng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hơn</a:t>
            </a:r>
            <a:r>
              <a:rPr lang="en-US" sz="2600" dirty="0">
                <a:latin typeface="Times New Roman" panose="02020603050405020304" pitchFamily="18" charset="0"/>
                <a:cs typeface="Times New Roman" panose="02020603050405020304" pitchFamily="18" charset="0"/>
              </a:rPr>
              <a:t> ở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lưu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trữ</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loại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bỏ</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những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thứ</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thiết</a:t>
            </a:r>
            <a:r>
              <a:rPr lang="en-US" sz="2600" dirty="0">
                <a:latin typeface="Times New Roman" panose="02020603050405020304" pitchFamily="18" charset="0"/>
                <a:cs typeface="Times New Roman" panose="02020603050405020304" pitchFamily="18" charset="0"/>
              </a:rPr>
              <a:t>.</a:t>
            </a:r>
          </a:p>
          <a:p>
            <a:pPr fontAlgn="base" hangingPunct="0"/>
            <a:r>
              <a:rPr lang="en-US" sz="2600" b="1" dirty="0" err="1">
                <a:latin typeface="Times New Roman" panose="02020603050405020304" pitchFamily="18" charset="0"/>
                <a:cs typeface="Times New Roman" panose="02020603050405020304" pitchFamily="18" charset="0"/>
              </a:rPr>
              <a:t>Seiton</a:t>
            </a:r>
            <a:r>
              <a:rPr lang="en-US" sz="2600" b="1" dirty="0">
                <a:latin typeface="Times New Roman" panose="02020603050405020304" pitchFamily="18" charset="0"/>
                <a:cs typeface="Times New Roman" panose="02020603050405020304" pitchFamily="18" charset="0"/>
              </a:rPr>
              <a:t> – </a:t>
            </a:r>
            <a:r>
              <a:rPr lang="en-US" sz="2600" b="1" dirty="0" err="1">
                <a:latin typeface="Times New Roman" panose="02020603050405020304" pitchFamily="18" charset="0"/>
                <a:cs typeface="Times New Roman" panose="02020603050405020304" pitchFamily="18" charset="0"/>
              </a:rPr>
              <a:t>Sắp</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xếp</a:t>
            </a:r>
            <a:r>
              <a:rPr lang="en-US" sz="2600" b="1"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nguyên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liệu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sắp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xếp</a:t>
            </a:r>
            <a:r>
              <a:rPr lang="en-US" sz="2600" dirty="0">
                <a:latin typeface="Times New Roman" panose="02020603050405020304" pitchFamily="18" charset="0"/>
                <a:cs typeface="Times New Roman" panose="02020603050405020304" pitchFamily="18" charset="0"/>
              </a:rPr>
              <a:t> ở </a:t>
            </a:r>
            <a:r>
              <a:rPr lang="en-US" sz="2600" dirty="0" err="1">
                <a:latin typeface="Times New Roman" panose="02020603050405020304" pitchFamily="18" charset="0"/>
                <a:cs typeface="Times New Roman" panose="02020603050405020304" pitchFamily="18" charset="0"/>
              </a:rPr>
              <a:t>đúng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vị</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trí</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Mỗi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bộ</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phận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dán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nhãn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rõ</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hoặc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định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sắp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xếp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theo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thúc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đẩy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trình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hiệu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tốn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tìm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kiếm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nguyên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liệu</a:t>
            </a:r>
            <a:r>
              <a:rPr lang="en-US" sz="2600" dirty="0">
                <a:latin typeface="Times New Roman" panose="02020603050405020304" pitchFamily="18" charset="0"/>
                <a:cs typeface="Times New Roman" panose="02020603050405020304" pitchFamily="18" charset="0"/>
              </a:rPr>
              <a:t>.</a:t>
            </a:r>
          </a:p>
          <a:p>
            <a:pPr fontAlgn="base" hangingPunct="0"/>
            <a:r>
              <a:rPr lang="en-US" sz="2600" b="1" dirty="0" err="1">
                <a:latin typeface="Times New Roman" panose="02020603050405020304" pitchFamily="18" charset="0"/>
                <a:cs typeface="Times New Roman" panose="02020603050405020304" pitchFamily="18" charset="0"/>
              </a:rPr>
              <a:t>Seiso</a:t>
            </a:r>
            <a:r>
              <a:rPr lang="en-US" sz="2600" b="1" dirty="0">
                <a:latin typeface="Times New Roman" panose="02020603050405020304" pitchFamily="18" charset="0"/>
                <a:cs typeface="Times New Roman" panose="02020603050405020304" pitchFamily="18" charset="0"/>
              </a:rPr>
              <a:t> – </a:t>
            </a:r>
            <a:r>
              <a:rPr lang="en-US" sz="2600" b="1" dirty="0" err="1">
                <a:latin typeface="Times New Roman" panose="02020603050405020304" pitchFamily="18" charset="0"/>
                <a:cs typeface="Times New Roman" panose="02020603050405020304" pitchFamily="18" charset="0"/>
              </a:rPr>
              <a:t>Sạch</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sẽ</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thiết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bị</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giữ</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sẽ</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ngăn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nắp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vệ</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theo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dõi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ngày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thiết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duy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trì</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sự</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thiện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này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Một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môi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trường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gọn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sẽ</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tăng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hiệu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tuyệt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vời</a:t>
            </a:r>
            <a:r>
              <a:rPr lang="en-US" sz="2600" dirty="0">
                <a:latin typeface="Times New Roman" panose="02020603050405020304" pitchFamily="18" charset="0"/>
                <a:cs typeface="Times New Roman" panose="02020603050405020304" pitchFamily="18" charset="0"/>
              </a:rPr>
              <a:t>.</a:t>
            </a:r>
          </a:p>
          <a:p>
            <a:pPr fontAlgn="base" hangingPunct="0"/>
            <a:r>
              <a:rPr lang="en-US" sz="2600" b="1" dirty="0" err="1">
                <a:latin typeface="Times New Roman" panose="02020603050405020304" pitchFamily="18" charset="0"/>
                <a:cs typeface="Times New Roman" panose="02020603050405020304" pitchFamily="18" charset="0"/>
              </a:rPr>
              <a:t>Seiketsu</a:t>
            </a:r>
            <a:r>
              <a:rPr lang="en-US" sz="2600" b="1" dirty="0">
                <a:latin typeface="Times New Roman" panose="02020603050405020304" pitchFamily="18" charset="0"/>
                <a:cs typeface="Times New Roman" panose="02020603050405020304" pitchFamily="18" charset="0"/>
              </a:rPr>
              <a:t> – </a:t>
            </a:r>
            <a:r>
              <a:rPr lang="en-US" sz="2600" b="1" dirty="0" err="1">
                <a:latin typeface="Times New Roman" panose="02020603050405020304" pitchFamily="18" charset="0"/>
                <a:cs typeface="Times New Roman" panose="02020603050405020304" pitchFamily="18" charset="0"/>
              </a:rPr>
              <a:t>Chuẩn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hoá</a:t>
            </a:r>
            <a:r>
              <a:rPr lang="en-US" sz="2600" b="1"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quán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tiêu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chuẩn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hóa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trạm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một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cụ</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thiết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lập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giống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cùng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một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sẽ</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trong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trạm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nào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cùng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cụ</a:t>
            </a:r>
            <a:r>
              <a:rPr lang="en-US" sz="2600" dirty="0">
                <a:latin typeface="Times New Roman" panose="02020603050405020304" pitchFamily="18" charset="0"/>
                <a:cs typeface="Times New Roman" panose="02020603050405020304" pitchFamily="18" charset="0"/>
              </a:rPr>
              <a:t> ở </a:t>
            </a:r>
            <a:r>
              <a:rPr lang="en-US" sz="2600" dirty="0" err="1">
                <a:latin typeface="Times New Roman" panose="02020603050405020304" pitchFamily="18" charset="0"/>
                <a:cs typeface="Times New Roman" panose="02020603050405020304" pitchFamily="18" charset="0"/>
              </a:rPr>
              <a:t>cùng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một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vị</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trí</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trong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mỗi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trạm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mọi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chính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nhiệm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mình</a:t>
            </a:r>
            <a:r>
              <a:rPr lang="en-US" sz="2600" dirty="0">
                <a:latin typeface="Times New Roman" panose="02020603050405020304" pitchFamily="18" charset="0"/>
                <a:cs typeface="Times New Roman" panose="02020603050405020304" pitchFamily="18" charset="0"/>
              </a:rPr>
              <a:t>.</a:t>
            </a:r>
          </a:p>
          <a:p>
            <a:pPr fontAlgn="base" hangingPunct="0"/>
            <a:r>
              <a:rPr lang="en-US" sz="2600" b="1" dirty="0" err="1">
                <a:latin typeface="Times New Roman" panose="02020603050405020304" pitchFamily="18" charset="0"/>
                <a:cs typeface="Times New Roman" panose="02020603050405020304" pitchFamily="18" charset="0"/>
              </a:rPr>
              <a:t>Shitsuke</a:t>
            </a:r>
            <a:r>
              <a:rPr lang="en-US" sz="2600" b="1" dirty="0">
                <a:latin typeface="Times New Roman" panose="02020603050405020304" pitchFamily="18" charset="0"/>
                <a:cs typeface="Times New Roman" panose="02020603050405020304" pitchFamily="18" charset="0"/>
              </a:rPr>
              <a:t> – </a:t>
            </a:r>
            <a:r>
              <a:rPr lang="en-US" sz="2600" b="1" dirty="0" err="1">
                <a:latin typeface="Times New Roman" panose="02020603050405020304" pitchFamily="18" charset="0"/>
                <a:cs typeface="Times New Roman" panose="02020603050405020304" pitchFamily="18" charset="0"/>
              </a:rPr>
              <a:t>Duy</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trì</a:t>
            </a:r>
            <a:r>
              <a:rPr lang="en-US" sz="2600" b="1"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Khi</a:t>
            </a:r>
            <a:r>
              <a:rPr lang="en-US" sz="2600" dirty="0">
                <a:latin typeface="Times New Roman" panose="02020603050405020304" pitchFamily="18" charset="0"/>
                <a:cs typeface="Times New Roman" panose="02020603050405020304" pitchFamily="18" charset="0"/>
              </a:rPr>
              <a:t> 4s </a:t>
            </a:r>
            <a:r>
              <a:rPr lang="en-US" sz="2600" dirty="0" err="1">
                <a:latin typeface="Times New Roman" panose="02020603050405020304" pitchFamily="18" charset="0"/>
                <a:cs typeface="Times New Roman" panose="02020603050405020304" pitchFamily="18" charset="0"/>
              </a:rPr>
              <a:t>trước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được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lập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chúng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trở</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vận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Doanh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nghiệp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duy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trì</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sự</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tập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trung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trình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này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phép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sự</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hợt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dẫn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đến</a:t>
            </a:r>
            <a:r>
              <a:rPr lang="en-US" sz="2600" dirty="0">
                <a:latin typeface="Times New Roman" panose="02020603050405020304" pitchFamily="18" charset="0"/>
                <a:cs typeface="Times New Roman" panose="02020603050405020304" pitchFamily="18" charset="0"/>
              </a:rPr>
              <a:t> quay </a:t>
            </a:r>
            <a:r>
              <a:rPr lang="en-US" sz="2600" dirty="0" err="1">
                <a:latin typeface="Times New Roman" panose="02020603050405020304" pitchFamily="18" charset="0"/>
                <a:cs typeface="Times New Roman" panose="02020603050405020304" pitchFamily="18" charset="0"/>
              </a:rPr>
              <a:t>lại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cũ</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Hiệu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tục</a:t>
            </a:r>
            <a:r>
              <a:rPr lang="en-US" sz="2600" dirty="0">
                <a:latin typeface="Times New Roman" panose="02020603050405020304" pitchFamily="18" charset="0"/>
                <a:cs typeface="Times New Roman" panose="02020603050405020304" pitchFamily="18" charset="0"/>
              </a:rPr>
              <a:t> (Kaizen) </a:t>
            </a:r>
            <a:r>
              <a:rPr lang="en-US" sz="2600" dirty="0" err="1">
                <a:latin typeface="Times New Roman" panose="02020603050405020304" pitchFamily="18" charset="0"/>
                <a:cs typeface="Times New Roman" panose="02020603050405020304" pitchFamily="18" charset="0"/>
              </a:rPr>
              <a:t>giúp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giảm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sự</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lãng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phí</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lượng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tốt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hơn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việc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nhanh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hơn</a:t>
            </a:r>
            <a:r>
              <a:rPr lang="en-US" sz="2600" dirty="0">
                <a:latin typeface="Times New Roman" panose="02020603050405020304" pitchFamily="18" charset="0"/>
                <a:cs typeface="Times New Roman" panose="02020603050405020304" pitchFamily="18" charset="0"/>
              </a:rPr>
              <a:t>.</a:t>
            </a:r>
          </a:p>
          <a:p>
            <a:pPr fontAlgn="base" hangingPunct="0"/>
            <a:endParaRPr lang="en-US" dirty="0"/>
          </a:p>
        </p:txBody>
      </p:sp>
      <p:sp>
        <p:nvSpPr>
          <p:cNvPr id="4" name="Text Placeholder 3"/>
          <p:cNvSpPr>
            <a:spLocks noGrp="1"/>
          </p:cNvSpPr>
          <p:nvPr>
            <p:ph type="body" sz="half" idx="2"/>
          </p:nvPr>
        </p:nvSpPr>
        <p:spPr>
          <a:xfrm>
            <a:off x="1134846" y="1363534"/>
            <a:ext cx="3505199" cy="4262436"/>
          </a:xfrm>
        </p:spPr>
        <p:txBody>
          <a:bodyPr/>
          <a:lstStyle/>
          <a:p>
            <a:endParaRPr lang="en-US" dirty="0"/>
          </a:p>
        </p:txBody>
      </p:sp>
      <p:pic>
        <p:nvPicPr>
          <p:cNvPr id="5" name="Picture 4"/>
          <p:cNvPicPr>
            <a:picLocks noChangeAspect="1"/>
          </p:cNvPicPr>
          <p:nvPr/>
        </p:nvPicPr>
        <p:blipFill>
          <a:blip r:embed="rId2"/>
          <a:stretch>
            <a:fillRect/>
          </a:stretch>
        </p:blipFill>
        <p:spPr>
          <a:xfrm>
            <a:off x="662787" y="2092067"/>
            <a:ext cx="4449319" cy="2614946"/>
          </a:xfrm>
          <a:prstGeom prst="rect">
            <a:avLst/>
          </a:prstGeom>
        </p:spPr>
      </p:pic>
    </p:spTree>
    <p:extLst>
      <p:ext uri="{BB962C8B-B14F-4D97-AF65-F5344CB8AC3E}">
        <p14:creationId xmlns:p14="http://schemas.microsoft.com/office/powerpoint/2010/main" val="418551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1" end="1"/>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p:cTn id="1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2" end="2"/>
                                            </p:txEl>
                                          </p:spTgt>
                                        </p:tgtEl>
                                      </p:cBhvr>
                                    </p:animEffect>
                                  </p:childTnLst>
                                </p:cTn>
                              </p:par>
                              <p:par>
                                <p:cTn id="22" presetID="31"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p:cTn id="24"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3" end="3"/>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4" end="4"/>
                                            </p:txEl>
                                          </p:spTgt>
                                        </p:tgtEl>
                                      </p:cBhvr>
                                    </p:animEffect>
                                  </p:childTnLst>
                                </p:cTn>
                              </p:par>
                              <p:par>
                                <p:cTn id="34" presetID="31"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p:cTn id="36"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9462" y="237433"/>
            <a:ext cx="4302432" cy="976312"/>
          </a:xfrm>
        </p:spPr>
        <p:txBody>
          <a:bodyPr>
            <a:noAutofit/>
          </a:bodyPr>
          <a:lstStyle/>
          <a:p>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Phương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pháp</a:t>
            </a:r>
            <a:r>
              <a:rPr lang="en-US" sz="2400" b="1" dirty="0">
                <a:solidFill>
                  <a:srgbClr val="002060"/>
                </a:solidFill>
                <a:latin typeface="Times New Roman" panose="02020603050405020304" pitchFamily="18" charset="0"/>
                <a:cs typeface="Times New Roman" panose="02020603050405020304" pitchFamily="18" charset="0"/>
              </a:rPr>
              <a:t> 5S </a:t>
            </a:r>
            <a:r>
              <a:rPr lang="en-US" sz="2400" b="1" dirty="0" err="1">
                <a:solidFill>
                  <a:srgbClr val="002060"/>
                </a:solidFill>
                <a:latin typeface="Times New Roman" panose="02020603050405020304" pitchFamily="18" charset="0"/>
                <a:cs typeface="Times New Roman" panose="02020603050405020304" pitchFamily="18" charset="0"/>
              </a:rPr>
              <a:t>và</a:t>
            </a:r>
            <a:r>
              <a:rPr lang="en-US" sz="2400" b="1" dirty="0">
                <a:solidFill>
                  <a:srgbClr val="002060"/>
                </a:solidFill>
                <a:latin typeface="Times New Roman" panose="02020603050405020304" pitchFamily="18" charset="0"/>
                <a:cs typeface="Times New Roman" panose="02020603050405020304" pitchFamily="18" charset="0"/>
              </a:rPr>
              <a:t> Kaizen </a:t>
            </a:r>
            <a:r>
              <a:rPr lang="en-US" sz="2400" b="1" dirty="0" err="1">
                <a:solidFill>
                  <a:srgbClr val="002060"/>
                </a:solidFill>
                <a:latin typeface="Times New Roman" panose="02020603050405020304" pitchFamily="18" charset="0"/>
                <a:cs typeface="Times New Roman" panose="02020603050405020304" pitchFamily="18" charset="0"/>
              </a:rPr>
              <a:t>trong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xưởng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thực</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hành</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117552" y="754841"/>
            <a:ext cx="8806469" cy="6026450"/>
          </a:xfrm>
        </p:spPr>
        <p:txBody>
          <a:bodyPr>
            <a:normAutofit fontScale="62500" lnSpcReduction="20000"/>
          </a:bodyPr>
          <a:lstStyle/>
          <a:p>
            <a:pPr fontAlgn="base" hangingPunct="0"/>
            <a:r>
              <a:rPr lang="en-US" sz="3200" b="1" dirty="0">
                <a:latin typeface="Times New Roman" panose="02020603050405020304" pitchFamily="18" charset="0"/>
                <a:cs typeface="Times New Roman" panose="02020603050405020304" pitchFamily="18" charset="0"/>
              </a:rPr>
              <a:t>b.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Pháp</a:t>
            </a:r>
            <a:r>
              <a:rPr lang="en-US" sz="3200" b="1" dirty="0">
                <a:latin typeface="Times New Roman" panose="02020603050405020304" pitchFamily="18" charset="0"/>
                <a:cs typeface="Times New Roman" panose="02020603050405020304" pitchFamily="18" charset="0"/>
              </a:rPr>
              <a:t> Kaizen </a:t>
            </a:r>
            <a:r>
              <a:rPr lang="en-US" sz="3200" b="1" dirty="0" err="1">
                <a:latin typeface="Times New Roman" panose="02020603050405020304" pitchFamily="18" charset="0"/>
                <a:cs typeface="Times New Roman" panose="02020603050405020304" pitchFamily="18" charset="0"/>
              </a:rPr>
              <a:t>là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gì</a:t>
            </a:r>
            <a:r>
              <a:rPr lang="en-US" sz="3200" b="1" dirty="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pPr marL="0" indent="0" fontAlgn="base" hangingPunct="0">
              <a:buNone/>
            </a:pPr>
            <a:r>
              <a:rPr lang="en-US" sz="3200" b="1" dirty="0" smtClean="0">
                <a:latin typeface="Times New Roman" panose="02020603050405020304" pitchFamily="18" charset="0"/>
                <a:cs typeface="Times New Roman" panose="02020603050405020304" pitchFamily="18" charset="0"/>
              </a:rPr>
              <a:t>-Kaizen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phương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lập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chuẩn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tục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thiện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chuẩn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hỗ</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chuẩn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cao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hơn</a:t>
            </a:r>
            <a:r>
              <a:rPr lang="en-US" sz="3200" dirty="0">
                <a:latin typeface="Times New Roman" panose="02020603050405020304" pitchFamily="18" charset="0"/>
                <a:cs typeface="Times New Roman" panose="02020603050405020304" pitchFamily="18" charset="0"/>
              </a:rPr>
              <a:t>, Kaizen </a:t>
            </a:r>
            <a:r>
              <a:rPr lang="en-US" sz="3200" dirty="0" err="1">
                <a:latin typeface="Times New Roman" panose="02020603050405020304" pitchFamily="18" charset="0"/>
                <a:cs typeface="Times New Roman" panose="02020603050405020304" pitchFamily="18" charset="0"/>
              </a:rPr>
              <a:t>cũng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đến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cung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cấp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đào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tài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liệu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giám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cần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chuẩn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cao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duy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trì</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ứng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chuẩn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sở</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đang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hiện</a:t>
            </a:r>
            <a:r>
              <a:rPr lang="en-US" sz="3200" dirty="0">
                <a:latin typeface="Times New Roman" panose="02020603050405020304" pitchFamily="18" charset="0"/>
                <a:cs typeface="Times New Roman" panose="02020603050405020304" pitchFamily="18" charset="0"/>
              </a:rPr>
              <a:t>. Chu </a:t>
            </a:r>
            <a:r>
              <a:rPr lang="en-US" sz="3200" dirty="0" err="1">
                <a:latin typeface="Times New Roman" panose="02020603050405020304" pitchFamily="18" charset="0"/>
                <a:cs typeface="Times New Roman" panose="02020603050405020304" pitchFamily="18" charset="0"/>
              </a:rPr>
              <a:t>kỳ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động</a:t>
            </a:r>
            <a:r>
              <a:rPr lang="en-US" sz="3200" dirty="0">
                <a:latin typeface="Times New Roman" panose="02020603050405020304" pitchFamily="18" charset="0"/>
                <a:cs typeface="Times New Roman" panose="02020603050405020304" pitchFamily="18" charset="0"/>
              </a:rPr>
              <a:t> Kaizen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diễn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như</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sau</a:t>
            </a:r>
            <a:r>
              <a:rPr lang="en-US" sz="3200" dirty="0">
                <a:latin typeface="Times New Roman" panose="02020603050405020304" pitchFamily="18" charset="0"/>
                <a:cs typeface="Times New Roman" panose="02020603050405020304" pitchFamily="18" charset="0"/>
              </a:rPr>
              <a:t>:</a:t>
            </a:r>
          </a:p>
          <a:p>
            <a:pPr marL="0" lvl="0" indent="0" fontAlgn="base">
              <a:buNone/>
            </a:pP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Chuẩn</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hóa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động</a:t>
            </a:r>
            <a:r>
              <a:rPr lang="en-US" sz="3200" dirty="0">
                <a:latin typeface="Times New Roman" panose="02020603050405020304" pitchFamily="18" charset="0"/>
                <a:cs typeface="Times New Roman" panose="02020603050405020304" pitchFamily="18" charset="0"/>
              </a:rPr>
              <a:t>.</a:t>
            </a:r>
          </a:p>
          <a:p>
            <a:pPr marL="0" lvl="0" indent="0" fontAlgn="base">
              <a:buNone/>
            </a:pP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Đo</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lường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chuẩn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hóa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tìm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lượng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hàng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tồn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a:t>
            </a:r>
          </a:p>
          <a:p>
            <a:pPr marL="0" lvl="0" indent="0" fontAlgn="base">
              <a:buNone/>
            </a:pP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Đánh</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lường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theo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cầu</a:t>
            </a:r>
            <a:r>
              <a:rPr lang="en-US" sz="3200" dirty="0">
                <a:latin typeface="Times New Roman" panose="02020603050405020304" pitchFamily="18" charset="0"/>
                <a:cs typeface="Times New Roman" panose="02020603050405020304" pitchFamily="18" charset="0"/>
              </a:rPr>
              <a:t>.</a:t>
            </a:r>
          </a:p>
          <a:p>
            <a:pPr marL="0" lvl="0" indent="0" fontAlgn="base">
              <a:buNone/>
            </a:pP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Đổi</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ứng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cầu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suất</a:t>
            </a:r>
            <a:r>
              <a:rPr lang="en-US" sz="3200" dirty="0">
                <a:latin typeface="Times New Roman" panose="02020603050405020304" pitchFamily="18" charset="0"/>
                <a:cs typeface="Times New Roman" panose="02020603050405020304" pitchFamily="18" charset="0"/>
              </a:rPr>
              <a:t>.</a:t>
            </a:r>
          </a:p>
          <a:p>
            <a:pPr marL="0" lvl="0" indent="0" fontAlgn="base">
              <a:buNone/>
            </a:pP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Chuẩn</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hóa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tiến</a:t>
            </a:r>
            <a:r>
              <a:rPr lang="en-US" sz="3200" dirty="0">
                <a:latin typeface="Times New Roman" panose="02020603050405020304" pitchFamily="18" charset="0"/>
                <a:cs typeface="Times New Roman" panose="02020603050405020304" pitchFamily="18" charset="0"/>
              </a:rPr>
              <a:t>.</a:t>
            </a:r>
          </a:p>
          <a:p>
            <a:pPr marL="0" lvl="0" indent="0" fontAlgn="base">
              <a:buNone/>
            </a:pP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Tiếp</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tục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tục</a:t>
            </a:r>
            <a:r>
              <a:rPr lang="en-US" sz="3200" dirty="0">
                <a:latin typeface="Times New Roman" panose="02020603050405020304" pitchFamily="18" charset="0"/>
                <a:cs typeface="Times New Roman" panose="02020603050405020304" pitchFamily="18" charset="0"/>
              </a:rPr>
              <a:t>.</a:t>
            </a:r>
          </a:p>
          <a:p>
            <a:pPr marL="0" indent="0" fontAlgn="base" hangingPunct="0">
              <a:buNone/>
            </a:pPr>
            <a:r>
              <a:rPr lang="en-US" sz="3200" dirty="0" smtClean="0">
                <a:latin typeface="Times New Roman" panose="02020603050405020304" pitchFamily="18" charset="0"/>
                <a:cs typeface="Times New Roman" panose="02020603050405020304" pitchFamily="18" charset="0"/>
              </a:rPr>
              <a:t>-</a:t>
            </a:r>
            <a:r>
              <a:rPr lang="en-US" sz="3200" dirty="0" err="1" smtClean="0">
                <a:latin typeface="Times New Roman" panose="02020603050405020304" pitchFamily="18" charset="0"/>
                <a:cs typeface="Times New Roman" panose="02020603050405020304" pitchFamily="18" charset="0"/>
              </a:rPr>
              <a:t>Các</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tố</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chính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Kaizen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chất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lượng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nỗ</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tham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tất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sẵn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sàng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thay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đổi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chia </a:t>
            </a:r>
            <a:r>
              <a:rPr lang="en-US" sz="3200" dirty="0" err="1">
                <a:latin typeface="Times New Roman" panose="02020603050405020304" pitchFamily="18" charset="0"/>
                <a:cs typeface="Times New Roman" panose="02020603050405020304" pitchFamily="18" charset="0"/>
              </a:rPr>
              <a:t>sẻ</a:t>
            </a:r>
            <a:r>
              <a:rPr lang="en-US" sz="3200" dirty="0">
                <a:latin typeface="Times New Roman" panose="02020603050405020304" pitchFamily="18" charset="0"/>
                <a:cs typeface="Times New Roman" panose="02020603050405020304" pitchFamily="18" charset="0"/>
              </a:rPr>
              <a:t>. Kaizen </a:t>
            </a:r>
            <a:r>
              <a:rPr lang="en-US" sz="3200" dirty="0" err="1">
                <a:latin typeface="Times New Roman" panose="02020603050405020304" pitchFamily="18" charset="0"/>
                <a:cs typeface="Times New Roman" panose="02020603050405020304" pitchFamily="18" charset="0"/>
              </a:rPr>
              <a:t>thu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hút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triển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những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năng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sáng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duy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trì</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hiệu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cao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Những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dụng</a:t>
            </a:r>
            <a:r>
              <a:rPr lang="en-US" sz="3200" dirty="0">
                <a:latin typeface="Times New Roman" panose="02020603050405020304" pitchFamily="18" charset="0"/>
                <a:cs typeface="Times New Roman" panose="02020603050405020304" pitchFamily="18" charset="0"/>
              </a:rPr>
              <a:t> Kaizen </a:t>
            </a:r>
            <a:r>
              <a:rPr lang="en-US" sz="3200" dirty="0" err="1">
                <a:latin typeface="Times New Roman" panose="02020603050405020304" pitchFamily="18" charset="0"/>
                <a:cs typeface="Times New Roman" panose="02020603050405020304" pitchFamily="18" charset="0"/>
              </a:rPr>
              <a:t>đó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môi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trường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thoải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thúc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đẩy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họ</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ngừng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nhiều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sáng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kiến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tiến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ty</a:t>
            </a:r>
            <a:r>
              <a:rPr lang="en-US" sz="3200" dirty="0"/>
              <a:t>.</a:t>
            </a:r>
          </a:p>
          <a:p>
            <a:endParaRPr lang="en-US" dirty="0"/>
          </a:p>
        </p:txBody>
      </p:sp>
      <p:sp>
        <p:nvSpPr>
          <p:cNvPr id="4" name="Text Placeholder 3"/>
          <p:cNvSpPr>
            <a:spLocks noGrp="1"/>
          </p:cNvSpPr>
          <p:nvPr>
            <p:ph type="body" sz="half" idx="2"/>
          </p:nvPr>
        </p:nvSpPr>
        <p:spPr>
          <a:xfrm>
            <a:off x="1343420" y="1213745"/>
            <a:ext cx="786090" cy="4262436"/>
          </a:xfrm>
        </p:spPr>
        <p:txBody>
          <a:bodyPr/>
          <a:lstStyle/>
          <a:p>
            <a:endParaRPr lang="en-US" dirty="0"/>
          </a:p>
        </p:txBody>
      </p:sp>
    </p:spTree>
    <p:extLst>
      <p:ext uri="{BB962C8B-B14F-4D97-AF65-F5344CB8AC3E}">
        <p14:creationId xmlns:p14="http://schemas.microsoft.com/office/powerpoint/2010/main" val="267451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1" end="1"/>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p:cTn id="1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2" end="2"/>
                                            </p:txEl>
                                          </p:spTgt>
                                        </p:tgtEl>
                                      </p:cBhvr>
                                    </p:animEffect>
                                  </p:childTnLst>
                                </p:cTn>
                              </p:par>
                              <p:par>
                                <p:cTn id="22" presetID="31"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p:cTn id="24"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3" end="3"/>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4" end="4"/>
                                            </p:txEl>
                                          </p:spTgt>
                                        </p:tgtEl>
                                      </p:cBhvr>
                                    </p:animEffect>
                                  </p:childTnLst>
                                </p:cTn>
                              </p:par>
                              <p:par>
                                <p:cTn id="34" presetID="31"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p:cTn id="36"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5" end="5"/>
                                            </p:txEl>
                                          </p:spTgt>
                                        </p:tgtEl>
                                      </p:cBhvr>
                                    </p:animEffect>
                                  </p:childTnLst>
                                </p:cTn>
                              </p:par>
                              <p:par>
                                <p:cTn id="40" presetID="31" presetClass="entr" presetSubtype="0" fill="hold" nodeType="with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5" dur="1000"/>
                                        <p:tgtEl>
                                          <p:spTgt spid="3">
                                            <p:txEl>
                                              <p:pRg st="6" end="6"/>
                                            </p:txEl>
                                          </p:spTgt>
                                        </p:tgtEl>
                                      </p:cBhvr>
                                    </p:animEffect>
                                  </p:childTnLst>
                                </p:cTn>
                              </p:par>
                              <p:par>
                                <p:cTn id="46" presetID="31" presetClass="entr" presetSubtype="0" fill="hold" nodeType="with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calcmode="lin" valueType="num">
                                      <p:cBhvr>
                                        <p:cTn id="48"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9"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0"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1" dur="1000"/>
                                        <p:tgtEl>
                                          <p:spTgt spid="3">
                                            <p:txEl>
                                              <p:pRg st="7" end="7"/>
                                            </p:txEl>
                                          </p:spTgt>
                                        </p:tgtEl>
                                      </p:cBhvr>
                                    </p:animEffect>
                                  </p:childTnLst>
                                </p:cTn>
                              </p:par>
                              <p:par>
                                <p:cTn id="52" presetID="31"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 calcmode="lin" valueType="num">
                                      <p:cBhvr>
                                        <p:cTn id="54"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5"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6"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7"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2109" y="-431741"/>
            <a:ext cx="9858858" cy="3149716"/>
          </a:xfrm>
        </p:spPr>
        <p:txBody>
          <a:bodyPr>
            <a:normAutofit/>
          </a:bodyPr>
          <a:lstStyle/>
          <a:p>
            <a:pPr algn="ctr"/>
            <a:r>
              <a:rPr lang="en-US" sz="2800" b="1" dirty="0" err="1" smtClean="0">
                <a:solidFill>
                  <a:srgbClr val="C00000"/>
                </a:solidFill>
                <a:latin typeface="Times New Roman" panose="02020603050405020304" pitchFamily="18" charset="0"/>
                <a:cs typeface="Times New Roman" panose="02020603050405020304" pitchFamily="18" charset="0"/>
              </a:rPr>
              <a:t>BÀI</a:t>
            </a:r>
            <a:r>
              <a:rPr lang="en-US" sz="2800" b="1" dirty="0" smtClean="0">
                <a:solidFill>
                  <a:srgbClr val="C00000"/>
                </a:solidFill>
                <a:latin typeface="Times New Roman" panose="02020603050405020304" pitchFamily="18" charset="0"/>
                <a:cs typeface="Times New Roman" panose="02020603050405020304" pitchFamily="18" charset="0"/>
              </a:rPr>
              <a:t> 2</a:t>
            </a:r>
            <a:r>
              <a:rPr lang="en-US" sz="3200" b="1" dirty="0" smtClean="0">
                <a:solidFill>
                  <a:srgbClr val="C00000"/>
                </a:solidFill>
                <a:latin typeface="Times New Roman" panose="02020603050405020304" pitchFamily="18" charset="0"/>
                <a:cs typeface="Times New Roman" panose="02020603050405020304" pitchFamily="18" charset="0"/>
              </a:rPr>
              <a:t/>
            </a:r>
            <a:br>
              <a:rPr lang="en-US" sz="3200" b="1" dirty="0" smtClean="0">
                <a:solidFill>
                  <a:srgbClr val="C00000"/>
                </a:solidFill>
                <a:latin typeface="Times New Roman" panose="02020603050405020304" pitchFamily="18" charset="0"/>
                <a:cs typeface="Times New Roman" panose="02020603050405020304" pitchFamily="18" charset="0"/>
              </a:rPr>
            </a:br>
            <a:r>
              <a:rPr lang="en-US" sz="3200" b="1" dirty="0" smtClean="0">
                <a:solidFill>
                  <a:srgbClr val="C00000"/>
                </a:solidFill>
                <a:latin typeface="Times New Roman" panose="02020603050405020304" pitchFamily="18" charset="0"/>
                <a:cs typeface="Times New Roman" panose="02020603050405020304" pitchFamily="18" charset="0"/>
              </a:rPr>
              <a:t>           </a:t>
            </a:r>
            <a:r>
              <a:rPr lang="en-US" sz="3200" b="1" dirty="0" err="1" smtClean="0">
                <a:solidFill>
                  <a:srgbClr val="C00000"/>
                </a:solidFill>
                <a:latin typeface="Times New Roman" panose="02020603050405020304" pitchFamily="18" charset="0"/>
                <a:cs typeface="Times New Roman" panose="02020603050405020304" pitchFamily="18" charset="0"/>
              </a:rPr>
              <a:t>HƯỚNG</a:t>
            </a:r>
            <a:r>
              <a:rPr lang="en-US" sz="3200" b="1" dirty="0" smtClean="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DẪN</a:t>
            </a:r>
            <a:r>
              <a:rPr lang="en-US" sz="3200" b="1" dirty="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SỬ</a:t>
            </a:r>
            <a:r>
              <a:rPr lang="en-US" sz="3200" b="1" dirty="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DỤNG</a:t>
            </a:r>
            <a:r>
              <a:rPr lang="en-US" sz="3200" b="1" dirty="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THIẾT</a:t>
            </a:r>
            <a:r>
              <a:rPr lang="en-US" sz="3200" b="1" dirty="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BỊ</a:t>
            </a:r>
            <a:r>
              <a:rPr lang="en-US" sz="3200" b="1" dirty="0">
                <a:solidFill>
                  <a:srgbClr val="C00000"/>
                </a:solidFill>
                <a:latin typeface="Times New Roman" panose="02020603050405020304" pitchFamily="18" charset="0"/>
                <a:cs typeface="Times New Roman" panose="02020603050405020304" pitchFamily="18" charset="0"/>
              </a:rPr>
              <a:t>                                       </a:t>
            </a:r>
            <a:r>
              <a:rPr lang="en-US" sz="3200" b="1" dirty="0" smtClean="0">
                <a:solidFill>
                  <a:srgbClr val="C00000"/>
                </a:solidFill>
                <a:latin typeface="Times New Roman" panose="02020603050405020304" pitchFamily="18" charset="0"/>
                <a:cs typeface="Times New Roman" panose="02020603050405020304" pitchFamily="18" charset="0"/>
              </a:rPr>
              <a:t>           </a:t>
            </a:r>
            <a:r>
              <a:rPr lang="en-US" sz="3200" b="1" dirty="0" smtClean="0">
                <a:solidFill>
                  <a:srgbClr val="C00000"/>
                </a:solidFill>
                <a:latin typeface="Times New Roman" panose="02020603050405020304" pitchFamily="18" charset="0"/>
                <a:cs typeface="Times New Roman" panose="02020603050405020304" pitchFamily="18" charset="0"/>
              </a:rPr>
              <a:t>     </a:t>
            </a:r>
            <a:r>
              <a:rPr lang="en-US" sz="3200" b="1" dirty="0" err="1" smtClean="0">
                <a:solidFill>
                  <a:srgbClr val="C00000"/>
                </a:solidFill>
                <a:latin typeface="Times New Roman" panose="02020603050405020304" pitchFamily="18" charset="0"/>
                <a:cs typeface="Times New Roman" panose="02020603050405020304" pitchFamily="18" charset="0"/>
              </a:rPr>
              <a:t>DỤNG</a:t>
            </a:r>
            <a:r>
              <a:rPr lang="en-US" sz="3200" b="1" dirty="0" smtClean="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CỤ</a:t>
            </a:r>
            <a:r>
              <a:rPr lang="en-US" sz="3200" b="1" dirty="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HÀN</a:t>
            </a:r>
            <a:r>
              <a:rPr lang="en-US" sz="3200" b="1" dirty="0">
                <a:solidFill>
                  <a:srgbClr val="C00000"/>
                </a:solidFill>
                <a:latin typeface="Times New Roman" panose="02020603050405020304" pitchFamily="18" charset="0"/>
                <a:cs typeface="Times New Roman" panose="02020603050405020304" pitchFamily="18" charset="0"/>
              </a:rPr>
              <a:t> </a:t>
            </a:r>
            <a:r>
              <a:rPr lang="en-US" sz="3200" b="1" dirty="0" err="1">
                <a:solidFill>
                  <a:srgbClr val="C00000"/>
                </a:solidFill>
                <a:latin typeface="Times New Roman" panose="02020603050405020304" pitchFamily="18" charset="0"/>
                <a:cs typeface="Times New Roman" panose="02020603050405020304" pitchFamily="18" charset="0"/>
              </a:rPr>
              <a:t>ĐIỆN</a:t>
            </a:r>
            <a:r>
              <a:rPr lang="en-US" sz="3200" b="1" dirty="0">
                <a:solidFill>
                  <a:srgbClr val="C00000"/>
                </a:solidFill>
                <a:latin typeface="Times New Roman" panose="02020603050405020304" pitchFamily="18" charset="0"/>
                <a:cs typeface="Times New Roman" panose="02020603050405020304" pitchFamily="18" charset="0"/>
              </a:rPr>
              <a:t> </a:t>
            </a:r>
            <a:endParaRPr lang="en-US" sz="3200" dirty="0">
              <a:solidFill>
                <a:srgbClr val="C0000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161398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975" y="170063"/>
            <a:ext cx="8911687" cy="687581"/>
          </a:xfrm>
        </p:spPr>
        <p:txBody>
          <a:bodyPr/>
          <a:lstStyle/>
          <a:p>
            <a:r>
              <a:rPr lang="en-US" b="1" dirty="0">
                <a:solidFill>
                  <a:srgbClr val="C00000"/>
                </a:solidFill>
                <a:latin typeface="Times New Roman" panose="02020603050405020304" pitchFamily="18" charset="0"/>
                <a:cs typeface="Times New Roman" panose="02020603050405020304" pitchFamily="18" charset="0"/>
              </a:rPr>
              <a:t>I. </a:t>
            </a:r>
            <a:r>
              <a:rPr lang="en-US" b="1" dirty="0" err="1">
                <a:solidFill>
                  <a:srgbClr val="C00000"/>
                </a:solidFill>
                <a:latin typeface="Times New Roman" panose="02020603050405020304" pitchFamily="18" charset="0"/>
                <a:cs typeface="Times New Roman" panose="02020603050405020304" pitchFamily="18" charset="0"/>
              </a:rPr>
              <a:t>MỤC</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TIÊU</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90239" y="807192"/>
            <a:ext cx="9924894" cy="5990897"/>
          </a:xfrm>
        </p:spPr>
        <p:txBody>
          <a:bodyPr>
            <a:noAutofit/>
          </a:bodyPr>
          <a:lstStyle/>
          <a:p>
            <a:pPr hangingPunct="0"/>
            <a:r>
              <a:rPr lang="vi-VN" b="1" dirty="0">
                <a:latin typeface="Times New Roman" panose="02020603050405020304" pitchFamily="18" charset="0"/>
                <a:cs typeface="Times New Roman" panose="02020603050405020304" pitchFamily="18" charset="0"/>
              </a:rPr>
              <a:t>Kiến thức:</a:t>
            </a:r>
            <a:endParaRPr lang="en-US" dirty="0">
              <a:latin typeface="Times New Roman" panose="02020603050405020304" pitchFamily="18" charset="0"/>
              <a:cs typeface="Times New Roman" panose="02020603050405020304" pitchFamily="18" charset="0"/>
            </a:endParaRPr>
          </a:p>
          <a:p>
            <a:pPr marL="0" indent="0" hangingPunct="0">
              <a:buNone/>
            </a:pPr>
            <a:r>
              <a:rPr lang="en-US" b="1"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biệt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hồ</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đồ</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kìm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a:t>
            </a:r>
            <a:r>
              <a:rPr lang="en-US" dirty="0">
                <a:latin typeface="Times New Roman" panose="02020603050405020304" pitchFamily="18" charset="0"/>
                <a:cs typeface="Times New Roman" panose="02020603050405020304" pitchFamily="18" charset="0"/>
              </a:rPr>
              <a:t>. </a:t>
            </a: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Nêu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Nêu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ảnh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hưởng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hồ</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p>
          <a:p>
            <a:pPr marL="0" indent="0" hangingPunct="0">
              <a:buNone/>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số</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endParaRPr lang="en-US" dirty="0">
              <a:latin typeface="Times New Roman" panose="02020603050405020304" pitchFamily="18" charset="0"/>
              <a:cs typeface="Times New Roman" panose="02020603050405020304" pitchFamily="18" charset="0"/>
            </a:endParaRP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Đọc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hiệu</a:t>
            </a:r>
            <a:r>
              <a:rPr lang="en-US" dirty="0">
                <a:latin typeface="Times New Roman" panose="02020603050405020304" pitchFamily="18" charset="0"/>
                <a:cs typeface="Times New Roman" panose="02020603050405020304" pitchFamily="18" charset="0"/>
              </a:rPr>
              <a:t> que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a:t>
            </a:r>
          </a:p>
          <a:p>
            <a:pPr hangingPunct="0"/>
            <a:r>
              <a:rPr lang="vi-VN" b="1" dirty="0">
                <a:latin typeface="Times New Roman" panose="02020603050405020304" pitchFamily="18" charset="0"/>
                <a:cs typeface="Times New Roman" panose="02020603050405020304" pitchFamily="18" charset="0"/>
              </a:rPr>
              <a:t>Kỹ năng</a:t>
            </a:r>
            <a:r>
              <a:rPr lang="en-US" dirty="0">
                <a:latin typeface="Times New Roman" panose="02020603050405020304" pitchFamily="18" charset="0"/>
                <a:cs typeface="Times New Roman" panose="02020603050405020304" pitchFamily="18" charset="0"/>
              </a:rPr>
              <a:t>: </a:t>
            </a: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biệt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que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thép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bon </a:t>
            </a:r>
            <a:r>
              <a:rPr lang="en-US" dirty="0" err="1">
                <a:latin typeface="Times New Roman" panose="02020603050405020304" pitchFamily="18" charset="0"/>
                <a:cs typeface="Times New Roman" panose="02020603050405020304" pitchFamily="18" charset="0"/>
              </a:rPr>
              <a:t>thấp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ngoài</a:t>
            </a:r>
            <a:r>
              <a:rPr lang="en-US" dirty="0">
                <a:latin typeface="Times New Roman" panose="02020603050405020304" pitchFamily="18" charset="0"/>
                <a:cs typeface="Times New Roman" panose="02020603050405020304" pitchFamily="18" charset="0"/>
              </a:rPr>
              <a:t>. </a:t>
            </a: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a:t>
            </a:r>
          </a:p>
          <a:p>
            <a:pPr marL="0" indent="0" hangingPunct="0">
              <a:buNone/>
            </a:pPr>
            <a:r>
              <a:rPr lang="en-US" dirty="0">
                <a:latin typeface="Times New Roman" panose="02020603050405020304" pitchFamily="18" charset="0"/>
                <a:cs typeface="Times New Roman" panose="02020603050405020304" pitchFamily="18" charset="0"/>
              </a:rPr>
              <a:t>  - Thao </a:t>
            </a:r>
            <a:r>
              <a:rPr lang="en-US" dirty="0" err="1">
                <a:latin typeface="Times New Roman" panose="02020603050405020304" pitchFamily="18" charset="0"/>
                <a:cs typeface="Times New Roman" panose="02020603050405020304" pitchFamily="18" charset="0"/>
              </a:rPr>
              <a:t>tác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hàn</a:t>
            </a:r>
            <a:endParaRPr lang="en-US" dirty="0">
              <a:latin typeface="Times New Roman" panose="02020603050405020304" pitchFamily="18" charset="0"/>
              <a:cs typeface="Times New Roman" panose="02020603050405020304" pitchFamily="18" charset="0"/>
            </a:endParaRPr>
          </a:p>
          <a:p>
            <a:pPr hangingPunct="0"/>
            <a:r>
              <a:rPr lang="vi-VN" b="1" dirty="0">
                <a:latin typeface="Times New Roman" panose="02020603050405020304" pitchFamily="18" charset="0"/>
                <a:cs typeface="Times New Roman" panose="02020603050405020304" pitchFamily="18" charset="0"/>
              </a:rPr>
              <a:t>Thái độ: </a:t>
            </a:r>
            <a:endParaRPr lang="en-US" dirty="0">
              <a:latin typeface="Times New Roman" panose="02020603050405020304" pitchFamily="18" charset="0"/>
              <a:cs typeface="Times New Roman" panose="02020603050405020304" pitchFamily="18" charset="0"/>
            </a:endParaRPr>
          </a:p>
          <a:p>
            <a:pPr marL="0" indent="0" hangingPunct="0">
              <a:buNone/>
            </a:pPr>
            <a:r>
              <a:rPr lang="en-US" b="1"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kỹ</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thuật</a:t>
            </a:r>
            <a:r>
              <a:rPr lang="en-US" dirty="0">
                <a:latin typeface="Times New Roman" panose="02020603050405020304" pitchFamily="18" charset="0"/>
                <a:cs typeface="Times New Roman" panose="02020603050405020304" pitchFamily="18" charset="0"/>
              </a:rPr>
              <a:t>,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sắp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xếp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nắp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sẽ</a:t>
            </a:r>
            <a:r>
              <a:rPr lang="en-US" dirty="0">
                <a:latin typeface="Times New Roman" panose="02020603050405020304" pitchFamily="18" charset="0"/>
                <a:cs typeface="Times New Roman" panose="02020603050405020304" pitchFamily="18" charset="0"/>
              </a:rPr>
              <a:t>. </a:t>
            </a:r>
          </a:p>
          <a:p>
            <a:pPr marL="0" indent="0" hangingPunct="0">
              <a:buNone/>
            </a:pP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tốt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tác</a:t>
            </a:r>
            <a:r>
              <a:rPr lang="en-US" dirty="0">
                <a:latin typeface="Times New Roman" panose="02020603050405020304" pitchFamily="18" charset="0"/>
                <a:cs typeface="Times New Roman" panose="02020603050405020304" pitchFamily="18" charset="0"/>
              </a:rPr>
              <a:t> an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môi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hangingPunct="0"/>
            <a:endParaRPr lang="en-US" sz="1400" dirty="0"/>
          </a:p>
          <a:p>
            <a:endParaRPr lang="en-US" sz="1400" dirty="0"/>
          </a:p>
        </p:txBody>
      </p:sp>
    </p:spTree>
    <p:extLst>
      <p:ext uri="{BB962C8B-B14F-4D97-AF65-F5344CB8AC3E}">
        <p14:creationId xmlns:p14="http://schemas.microsoft.com/office/powerpoint/2010/main" val="824650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ircle(in)">
                                      <p:cBhvr>
                                        <p:cTn id="21" dur="2000"/>
                                        <p:tgtEl>
                                          <p:spTgt spid="3">
                                            <p:txEl>
                                              <p:pRg st="3" end="3"/>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circle(in)">
                                      <p:cBhvr>
                                        <p:cTn id="30" dur="2000"/>
                                        <p:tgtEl>
                                          <p:spTgt spid="3">
                                            <p:txEl>
                                              <p:pRg st="6" end="6"/>
                                            </p:txEl>
                                          </p:spTgt>
                                        </p:tgtEl>
                                      </p:cBhvr>
                                    </p:animEffect>
                                  </p:childTnLst>
                                </p:cTn>
                              </p:par>
                              <p:par>
                                <p:cTn id="31" presetID="6" presetClass="entr" presetSubtype="16"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circle(in)">
                                      <p:cBhvr>
                                        <p:cTn id="33" dur="20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circle(in)">
                                      <p:cBhvr>
                                        <p:cTn id="38" dur="2000"/>
                                        <p:tgtEl>
                                          <p:spTgt spid="3">
                                            <p:txEl>
                                              <p:pRg st="8" end="8"/>
                                            </p:txEl>
                                          </p:spTgt>
                                        </p:tgtEl>
                                      </p:cBhvr>
                                    </p:animEffect>
                                  </p:childTnLst>
                                </p:cTn>
                              </p:par>
                              <p:par>
                                <p:cTn id="39" presetID="6" presetClass="entr" presetSubtype="16"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circle(in)">
                                      <p:cBhvr>
                                        <p:cTn id="41" dur="2000"/>
                                        <p:tgtEl>
                                          <p:spTgt spid="3">
                                            <p:txEl>
                                              <p:pRg st="9" end="9"/>
                                            </p:txEl>
                                          </p:spTgt>
                                        </p:tgtEl>
                                      </p:cBhvr>
                                    </p:animEffect>
                                  </p:childTnLst>
                                </p:cTn>
                              </p:par>
                              <p:par>
                                <p:cTn id="42" presetID="6" presetClass="entr" presetSubtype="16" fill="hold" nodeType="with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circle(in)">
                                      <p:cBhvr>
                                        <p:cTn id="44" dur="2000"/>
                                        <p:tgtEl>
                                          <p:spTgt spid="3">
                                            <p:txEl>
                                              <p:pRg st="10" end="10"/>
                                            </p:txEl>
                                          </p:spTgt>
                                        </p:tgtEl>
                                      </p:cBhvr>
                                    </p:animEffect>
                                  </p:childTnLst>
                                </p:cTn>
                              </p:par>
                              <p:par>
                                <p:cTn id="45" presetID="6" presetClass="entr" presetSubtype="16" fill="hold" nodeType="with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circle(in)">
                                      <p:cBhvr>
                                        <p:cTn id="47" dur="2000"/>
                                        <p:tgtEl>
                                          <p:spTgt spid="3">
                                            <p:txEl>
                                              <p:pRg st="11" end="1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3">
                                            <p:txEl>
                                              <p:pRg st="12" end="12"/>
                                            </p:txEl>
                                          </p:spTgt>
                                        </p:tgtEl>
                                        <p:attrNameLst>
                                          <p:attrName>style.visibility</p:attrName>
                                        </p:attrNameLst>
                                      </p:cBhvr>
                                      <p:to>
                                        <p:strVal val="visible"/>
                                      </p:to>
                                    </p:set>
                                    <p:animEffect transition="in" filter="circle(in)">
                                      <p:cBhvr>
                                        <p:cTn id="52" dur="2000"/>
                                        <p:tgtEl>
                                          <p:spTgt spid="3">
                                            <p:txEl>
                                              <p:pRg st="12" end="12"/>
                                            </p:txEl>
                                          </p:spTgt>
                                        </p:tgtEl>
                                      </p:cBhvr>
                                    </p:animEffect>
                                  </p:childTnLst>
                                </p:cTn>
                              </p:par>
                              <p:par>
                                <p:cTn id="53" presetID="6" presetClass="entr" presetSubtype="16" fill="hold" nodeType="withEffect">
                                  <p:stCondLst>
                                    <p:cond delay="0"/>
                                  </p:stCondLst>
                                  <p:childTnLst>
                                    <p:set>
                                      <p:cBhvr>
                                        <p:cTn id="54" dur="1" fill="hold">
                                          <p:stCondLst>
                                            <p:cond delay="0"/>
                                          </p:stCondLst>
                                        </p:cTn>
                                        <p:tgtEl>
                                          <p:spTgt spid="3">
                                            <p:txEl>
                                              <p:pRg st="13" end="13"/>
                                            </p:txEl>
                                          </p:spTgt>
                                        </p:tgtEl>
                                        <p:attrNameLst>
                                          <p:attrName>style.visibility</p:attrName>
                                        </p:attrNameLst>
                                      </p:cBhvr>
                                      <p:to>
                                        <p:strVal val="visible"/>
                                      </p:to>
                                    </p:set>
                                    <p:animEffect transition="in" filter="circle(in)">
                                      <p:cBhvr>
                                        <p:cTn id="55" dur="2000"/>
                                        <p:tgtEl>
                                          <p:spTgt spid="3">
                                            <p:txEl>
                                              <p:pRg st="13" end="13"/>
                                            </p:txEl>
                                          </p:spTgt>
                                        </p:tgtEl>
                                      </p:cBhvr>
                                    </p:animEffect>
                                  </p:childTnLst>
                                </p:cTn>
                              </p:par>
                              <p:par>
                                <p:cTn id="56" presetID="6" presetClass="entr" presetSubtype="16" fill="hold" nodeType="withEffect">
                                  <p:stCondLst>
                                    <p:cond delay="0"/>
                                  </p:stCondLst>
                                  <p:childTnLst>
                                    <p:set>
                                      <p:cBhvr>
                                        <p:cTn id="57" dur="1" fill="hold">
                                          <p:stCondLst>
                                            <p:cond delay="0"/>
                                          </p:stCondLst>
                                        </p:cTn>
                                        <p:tgtEl>
                                          <p:spTgt spid="3">
                                            <p:txEl>
                                              <p:pRg st="14" end="14"/>
                                            </p:txEl>
                                          </p:spTgt>
                                        </p:tgtEl>
                                        <p:attrNameLst>
                                          <p:attrName>style.visibility</p:attrName>
                                        </p:attrNameLst>
                                      </p:cBhvr>
                                      <p:to>
                                        <p:strVal val="visible"/>
                                      </p:to>
                                    </p:set>
                                    <p:animEffect transition="in" filter="circle(in)">
                                      <p:cBhvr>
                                        <p:cTn id="58" dur="20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0234" y="-229779"/>
            <a:ext cx="3505199" cy="976312"/>
          </a:xfrm>
        </p:spPr>
        <p:txBody>
          <a:bodyPr>
            <a:normAutofit/>
          </a:bodyPr>
          <a:lstStyle/>
          <a:p>
            <a:r>
              <a:rPr lang="en-US" sz="3600" b="1" dirty="0">
                <a:solidFill>
                  <a:srgbClr val="C00000"/>
                </a:solidFill>
                <a:latin typeface="Times New Roman" panose="02020603050405020304" pitchFamily="18" charset="0"/>
                <a:cs typeface="Times New Roman" panose="02020603050405020304" pitchFamily="18" charset="0"/>
              </a:rPr>
              <a:t>II. </a:t>
            </a:r>
            <a:r>
              <a:rPr lang="en-US" sz="3600" b="1" dirty="0" err="1">
                <a:solidFill>
                  <a:srgbClr val="C00000"/>
                </a:solidFill>
                <a:latin typeface="Times New Roman" panose="02020603050405020304" pitchFamily="18" charset="0"/>
                <a:cs typeface="Times New Roman" panose="02020603050405020304" pitchFamily="18" charset="0"/>
              </a:rPr>
              <a:t>NỘI</a:t>
            </a:r>
            <a:r>
              <a:rPr lang="en-US" sz="3600" b="1" dirty="0">
                <a:solidFill>
                  <a:srgbClr val="C00000"/>
                </a:solidFill>
                <a:latin typeface="Times New Roman" panose="02020603050405020304" pitchFamily="18" charset="0"/>
                <a:cs typeface="Times New Roman" panose="02020603050405020304" pitchFamily="18" charset="0"/>
              </a:rPr>
              <a:t> DUNG</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606891" y="842645"/>
            <a:ext cx="8962258" cy="6728133"/>
          </a:xfrm>
        </p:spPr>
        <p:txBody>
          <a:bodyPr>
            <a:noAutofit/>
          </a:bodyPr>
          <a:lstStyle/>
          <a:p>
            <a:pPr marL="0" indent="0" hangingPunct="0">
              <a:buNone/>
            </a:pPr>
            <a:r>
              <a:rPr lang="en-US" sz="2000" b="1" dirty="0">
                <a:latin typeface="Times New Roman" panose="02020603050405020304" pitchFamily="18" charset="0"/>
                <a:cs typeface="Times New Roman" panose="02020603050405020304" pitchFamily="18" charset="0"/>
              </a:rPr>
              <a:t>1.1 </a:t>
            </a:r>
            <a:r>
              <a:rPr lang="en-US" sz="2000" b="1" dirty="0" err="1">
                <a:latin typeface="Times New Roman" panose="02020603050405020304" pitchFamily="18" charset="0"/>
                <a:cs typeface="Times New Roman" panose="02020603050405020304" pitchFamily="18" charset="0"/>
              </a:rPr>
              <a:t>Máy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hàn</a:t>
            </a:r>
            <a:r>
              <a:rPr lang="en-US" sz="2000" b="1"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hangingPunct="0"/>
            <a:r>
              <a:rPr lang="en-US" sz="2000" dirty="0" err="1">
                <a:latin typeface="Times New Roman" panose="02020603050405020304" pitchFamily="18" charset="0"/>
                <a:cs typeface="Times New Roman" panose="02020603050405020304" pitchFamily="18" charset="0"/>
              </a:rPr>
              <a:t>Yêu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p>
          <a:p>
            <a:pPr marL="0" indent="0" hangingPunct="0">
              <a:buNone/>
            </a:pPr>
            <a:r>
              <a:rPr lang="en-US" sz="2000" dirty="0">
                <a:latin typeface="Times New Roman" panose="02020603050405020304" pitchFamily="18" charset="0"/>
                <a:cs typeface="Times New Roman" panose="02020603050405020304" pitchFamily="18" charset="0"/>
              </a:rPr>
              <a:t> 1)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đồng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&lt; </a:t>
            </a:r>
            <a:r>
              <a:rPr lang="en-US" sz="2000" dirty="0" err="1">
                <a:latin typeface="Times New Roman" panose="02020603050405020304" pitchFamily="18" charset="0"/>
                <a:cs typeface="Times New Roman" panose="02020603050405020304" pitchFamily="18" charset="0"/>
              </a:rPr>
              <a:t>80V</a:t>
            </a:r>
            <a:r>
              <a:rPr lang="en-US" sz="2000" dirty="0">
                <a:latin typeface="Times New Roman" panose="02020603050405020304" pitchFamily="18" charset="0"/>
                <a:cs typeface="Times New Roman" panose="02020603050405020304" pitchFamily="18" charset="0"/>
              </a:rPr>
              <a:t> ) </a:t>
            </a:r>
          </a:p>
          <a:p>
            <a:pPr marL="0" indent="0" hangingPunc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xoay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0</a:t>
            </a:r>
            <a:r>
              <a:rPr lang="en-US" sz="2000" dirty="0">
                <a:latin typeface="Times New Roman" panose="02020603050405020304" pitchFamily="18" charset="0"/>
                <a:cs typeface="Times New Roman" panose="02020603050405020304" pitchFamily="18" charset="0"/>
              </a:rPr>
              <a:t> = 55 ÷ </a:t>
            </a:r>
            <a:r>
              <a:rPr lang="en-US" sz="2000" dirty="0" err="1">
                <a:latin typeface="Times New Roman" panose="02020603050405020304" pitchFamily="18" charset="0"/>
                <a:cs typeface="Times New Roman" panose="02020603050405020304" pitchFamily="18" charset="0"/>
              </a:rPr>
              <a:t>80V</a:t>
            </a:r>
            <a:r>
              <a:rPr lang="en-US" sz="2000" dirty="0">
                <a:latin typeface="Times New Roman" panose="02020603050405020304" pitchFamily="18" charset="0"/>
                <a:cs typeface="Times New Roman" panose="02020603050405020304" pitchFamily="18" charset="0"/>
              </a:rPr>
              <a:t>, U</a:t>
            </a:r>
            <a:r>
              <a:rPr lang="en-US" sz="2000" baseline="-25000" dirty="0">
                <a:latin typeface="Times New Roman" panose="02020603050405020304" pitchFamily="18" charset="0"/>
                <a:cs typeface="Times New Roman" panose="02020603050405020304" pitchFamily="18" charset="0"/>
              </a:rPr>
              <a:t>h</a:t>
            </a:r>
            <a:r>
              <a:rPr lang="en-US" sz="2000" dirty="0">
                <a:latin typeface="Times New Roman" panose="02020603050405020304" pitchFamily="18" charset="0"/>
                <a:cs typeface="Times New Roman" panose="02020603050405020304" pitchFamily="18" charset="0"/>
              </a:rPr>
              <a:t> = 25 ÷ 45 V </a:t>
            </a:r>
          </a:p>
          <a:p>
            <a:pPr marL="0" indent="0" hangingPunc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 30 ÷ 55 V, U</a:t>
            </a:r>
            <a:r>
              <a:rPr lang="en-US" sz="2000" baseline="-25000" dirty="0">
                <a:latin typeface="Times New Roman" panose="02020603050405020304" pitchFamily="18" charset="0"/>
                <a:cs typeface="Times New Roman" panose="02020603050405020304" pitchFamily="18" charset="0"/>
              </a:rPr>
              <a:t>h</a:t>
            </a:r>
            <a:r>
              <a:rPr lang="en-US" sz="2000" dirty="0">
                <a:latin typeface="Times New Roman" panose="02020603050405020304" pitchFamily="18" charset="0"/>
                <a:cs typeface="Times New Roman" panose="02020603050405020304" pitchFamily="18" charset="0"/>
              </a:rPr>
              <a:t> = 16 ÷ </a:t>
            </a:r>
            <a:r>
              <a:rPr lang="en-US" sz="2000" dirty="0" err="1">
                <a:latin typeface="Times New Roman" panose="02020603050405020304" pitchFamily="18" charset="0"/>
                <a:cs typeface="Times New Roman" panose="02020603050405020304" pitchFamily="18" charset="0"/>
              </a:rPr>
              <a:t>35V</a:t>
            </a:r>
            <a:r>
              <a:rPr lang="en-US" sz="2000" dirty="0">
                <a:latin typeface="Times New Roman" panose="02020603050405020304" pitchFamily="18" charset="0"/>
                <a:cs typeface="Times New Roman" panose="02020603050405020304" pitchFamily="18" charset="0"/>
              </a:rPr>
              <a:t> </a:t>
            </a:r>
          </a:p>
          <a:p>
            <a:pPr marL="0" indent="0" hangingPunct="0">
              <a:buNone/>
            </a:pPr>
            <a:r>
              <a:rPr lang="en-US" sz="2000" dirty="0">
                <a:latin typeface="Times New Roman" panose="02020603050405020304" pitchFamily="18" charset="0"/>
                <a:cs typeface="Times New Roman" panose="02020603050405020304" pitchFamily="18" charset="0"/>
              </a:rPr>
              <a:t>2)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xảy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lúc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này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chảy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nhanh</a:t>
            </a:r>
            <a:r>
              <a:rPr lang="en-US" sz="2000" dirty="0">
                <a:latin typeface="Times New Roman" panose="02020603050405020304" pitchFamily="18" charset="0"/>
                <a:cs typeface="Times New Roman" panose="02020603050405020304" pitchFamily="18" charset="0"/>
              </a:rPr>
              <a:t> que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hỏng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Do </a:t>
            </a:r>
            <a:r>
              <a:rPr lang="en-US" sz="2000" dirty="0" err="1">
                <a:latin typeface="Times New Roman" panose="02020603050405020304" pitchFamily="18" charset="0"/>
                <a:cs typeface="Times New Roman" panose="02020603050405020304" pitchFamily="18" charset="0"/>
              </a:rPr>
              <a:t>đó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phép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  </a:t>
            </a:r>
          </a:p>
          <a:p>
            <a:pPr marL="0" indent="0" hangingPunct="0">
              <a:buNone/>
            </a:pPr>
            <a:r>
              <a:rPr lang="en-US" sz="2000" dirty="0" err="1">
                <a:latin typeface="Times New Roman" panose="02020603050405020304" pitchFamily="18" charset="0"/>
                <a:cs typeface="Times New Roman" panose="02020603050405020304" pitchFamily="18" charset="0"/>
              </a:rPr>
              <a:t>Iđ</a:t>
            </a:r>
            <a:r>
              <a:rPr lang="en-US" sz="2000" dirty="0">
                <a:latin typeface="Times New Roman" panose="02020603050405020304" pitchFamily="18" charset="0"/>
                <a:cs typeface="Times New Roman" panose="02020603050405020304" pitchFamily="18" charset="0"/>
              </a:rPr>
              <a:t> = (1,3 ÷ 1,4 )</a:t>
            </a:r>
            <a:r>
              <a:rPr lang="en-US" sz="2000" dirty="0" err="1">
                <a:latin typeface="Times New Roman" panose="02020603050405020304" pitchFamily="18" charset="0"/>
                <a:cs typeface="Times New Roman" panose="02020603050405020304" pitchFamily="18" charset="0"/>
              </a:rPr>
              <a:t>Ih</a:t>
            </a:r>
            <a:r>
              <a:rPr lang="en-US" sz="2000" dirty="0">
                <a:latin typeface="Times New Roman" panose="02020603050405020304" pitchFamily="18" charset="0"/>
                <a:cs typeface="Times New Roman" panose="02020603050405020304" pitchFamily="18" charset="0"/>
              </a:rPr>
              <a:t>. </a:t>
            </a:r>
          </a:p>
          <a:p>
            <a:pPr marL="0" indent="0">
              <a:buNone/>
            </a:pPr>
            <a:r>
              <a:rPr lang="en-US" sz="2000" dirty="0">
                <a:latin typeface="Times New Roman" panose="02020603050405020304" pitchFamily="18" charset="0"/>
                <a:cs typeface="Times New Roman" panose="02020603050405020304" pitchFamily="18" charset="0"/>
              </a:rPr>
              <a:t>3) </a:t>
            </a:r>
            <a:r>
              <a:rPr lang="en-US" sz="2000" dirty="0" err="1">
                <a:latin typeface="Times New Roman" panose="02020603050405020304" pitchFamily="18" charset="0"/>
                <a:cs typeface="Times New Roman" panose="02020603050405020304" pitchFamily="18" charset="0"/>
              </a:rPr>
              <a:t>Tùy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thuộc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ứng</a:t>
            </a:r>
            <a:endParaRPr lang="en-US" sz="2000"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1679342" y="656148"/>
            <a:ext cx="3902635" cy="1186422"/>
          </a:xfrm>
        </p:spPr>
        <p:txBody>
          <a:bodyPr>
            <a:normAutofit lnSpcReduction="10000"/>
          </a:bodyPr>
          <a:lstStyle/>
          <a:p>
            <a:r>
              <a:rPr lang="en-US" sz="2400" b="1" dirty="0">
                <a:solidFill>
                  <a:srgbClr val="0070C0"/>
                </a:solidFill>
                <a:latin typeface="Times New Roman" panose="02020603050405020304" pitchFamily="18" charset="0"/>
                <a:cs typeface="Times New Roman" panose="02020603050405020304" pitchFamily="18" charset="0"/>
              </a:rPr>
              <a:t>A. </a:t>
            </a:r>
            <a:r>
              <a:rPr lang="en-US" sz="2400" b="1" dirty="0" err="1">
                <a:solidFill>
                  <a:srgbClr val="0070C0"/>
                </a:solidFill>
                <a:latin typeface="Times New Roman" panose="02020603050405020304" pitchFamily="18" charset="0"/>
                <a:cs typeface="Times New Roman" panose="02020603050405020304" pitchFamily="18" charset="0"/>
              </a:rPr>
              <a:t>Hướng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dẫn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sử</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dụng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thiết</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bị</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máy</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dụng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cụ</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nghề</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endParaRPr lang="en-US" sz="2400" b="1" dirty="0">
              <a:solidFill>
                <a:srgbClr val="0070C0"/>
              </a:solidFill>
              <a:latin typeface="Times New Roman" panose="02020603050405020304" pitchFamily="18" charset="0"/>
              <a:cs typeface="Times New Roman" panose="02020603050405020304" pitchFamily="18" charset="0"/>
            </a:endParaRPr>
          </a:p>
          <a:p>
            <a:endParaRPr lang="en-US" sz="2400" b="1" dirty="0">
              <a:solidFill>
                <a:srgbClr val="0070C0"/>
              </a:solidFill>
            </a:endParaRPr>
          </a:p>
        </p:txBody>
      </p:sp>
    </p:spTree>
    <p:extLst>
      <p:ext uri="{BB962C8B-B14F-4D97-AF65-F5344CB8AC3E}">
        <p14:creationId xmlns:p14="http://schemas.microsoft.com/office/powerpoint/2010/main" val="20680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1000"/>
                                        <p:tgtEl>
                                          <p:spTgt spid="3">
                                            <p:txEl>
                                              <p:pRg st="7" end="7"/>
                                            </p:txEl>
                                          </p:spTgt>
                                        </p:tgtEl>
                                      </p:cBhvr>
                                    </p:animEffect>
                                    <p:anim calcmode="lin" valueType="num">
                                      <p:cBhvr>
                                        <p:cTn id="5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5012" y="1878109"/>
            <a:ext cx="4488329" cy="3841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6" descr="Description: astro 300 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5083" y="1878109"/>
            <a:ext cx="4178676" cy="3841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16512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000" fill="hold"/>
                                        <p:tgtEl>
                                          <p:spTgt spid="1027"/>
                                        </p:tgtEl>
                                        <p:attrNameLst>
                                          <p:attrName>ppt_w</p:attrName>
                                        </p:attrNameLst>
                                      </p:cBhvr>
                                      <p:tavLst>
                                        <p:tav tm="0">
                                          <p:val>
                                            <p:fltVal val="0"/>
                                          </p:val>
                                        </p:tav>
                                        <p:tav tm="100000">
                                          <p:val>
                                            <p:strVal val="#ppt_w"/>
                                          </p:val>
                                        </p:tav>
                                      </p:tavLst>
                                    </p:anim>
                                    <p:anim calcmode="lin" valueType="num">
                                      <p:cBhvr>
                                        <p:cTn id="16" dur="1000" fill="hold"/>
                                        <p:tgtEl>
                                          <p:spTgt spid="1027"/>
                                        </p:tgtEl>
                                        <p:attrNameLst>
                                          <p:attrName>ppt_h</p:attrName>
                                        </p:attrNameLst>
                                      </p:cBhvr>
                                      <p:tavLst>
                                        <p:tav tm="0">
                                          <p:val>
                                            <p:fltVal val="0"/>
                                          </p:val>
                                        </p:tav>
                                        <p:tav tm="100000">
                                          <p:val>
                                            <p:strVal val="#ppt_h"/>
                                          </p:val>
                                        </p:tav>
                                      </p:tavLst>
                                    </p:anim>
                                    <p:anim calcmode="lin" valueType="num">
                                      <p:cBhvr>
                                        <p:cTn id="17" dur="1000" fill="hold"/>
                                        <p:tgtEl>
                                          <p:spTgt spid="1027"/>
                                        </p:tgtEl>
                                        <p:attrNameLst>
                                          <p:attrName>style.rotation</p:attrName>
                                        </p:attrNameLst>
                                      </p:cBhvr>
                                      <p:tavLst>
                                        <p:tav tm="0">
                                          <p:val>
                                            <p:fltVal val="90"/>
                                          </p:val>
                                        </p:tav>
                                        <p:tav tm="100000">
                                          <p:val>
                                            <p:fltVal val="0"/>
                                          </p:val>
                                        </p:tav>
                                      </p:tavLst>
                                    </p:anim>
                                    <p:animEffect transition="in" filter="fade">
                                      <p:cBhvr>
                                        <p:cTn id="18"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2801" y="-15866"/>
            <a:ext cx="3505199" cy="976312"/>
          </a:xfrm>
        </p:spPr>
        <p:txBody>
          <a:bodyPr>
            <a:normAutofit/>
          </a:bodyPr>
          <a:lstStyle/>
          <a:p>
            <a:r>
              <a:rPr lang="en-US" sz="3600" b="1" dirty="0">
                <a:solidFill>
                  <a:srgbClr val="C00000"/>
                </a:solidFill>
              </a:rPr>
              <a:t>II. </a:t>
            </a:r>
            <a:r>
              <a:rPr lang="en-US" sz="3600" b="1" dirty="0" err="1">
                <a:solidFill>
                  <a:srgbClr val="C00000"/>
                </a:solidFill>
              </a:rPr>
              <a:t>NỘI</a:t>
            </a:r>
            <a:r>
              <a:rPr lang="en-US" sz="3600" b="1" dirty="0">
                <a:solidFill>
                  <a:srgbClr val="C00000"/>
                </a:solidFill>
              </a:rPr>
              <a:t> DUNG</a:t>
            </a:r>
            <a:endParaRPr lang="en-US" sz="3600" dirty="0"/>
          </a:p>
        </p:txBody>
      </p:sp>
      <p:sp>
        <p:nvSpPr>
          <p:cNvPr id="3" name="Content Placeholder 2"/>
          <p:cNvSpPr>
            <a:spLocks noGrp="1"/>
          </p:cNvSpPr>
          <p:nvPr>
            <p:ph idx="1"/>
          </p:nvPr>
        </p:nvSpPr>
        <p:spPr>
          <a:xfrm>
            <a:off x="4141347" y="960446"/>
            <a:ext cx="7719856" cy="6381932"/>
          </a:xfrm>
        </p:spPr>
        <p:txBody>
          <a:bodyPr>
            <a:normAutofit/>
          </a:bodyPr>
          <a:lstStyle/>
          <a:p>
            <a:pPr hangingPunct="0"/>
            <a:r>
              <a:rPr lang="en-US" sz="2000" b="1" dirty="0">
                <a:latin typeface="Times New Roman" panose="02020603050405020304" pitchFamily="18" charset="0"/>
                <a:cs typeface="Times New Roman" panose="02020603050405020304" pitchFamily="18" charset="0"/>
              </a:rPr>
              <a:t>1.2 </a:t>
            </a:r>
            <a:r>
              <a:rPr lang="en-US" sz="2000" b="1" dirty="0" err="1">
                <a:latin typeface="Times New Roman" panose="02020603050405020304" pitchFamily="18" charset="0"/>
                <a:cs typeface="Times New Roman" panose="02020603050405020304" pitchFamily="18" charset="0"/>
              </a:rPr>
              <a:t>Mặt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nạ</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hàn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kính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hàn</a:t>
            </a:r>
            <a:endParaRPr lang="en-US" sz="2000" dirty="0">
              <a:latin typeface="Times New Roman" panose="02020603050405020304" pitchFamily="18" charset="0"/>
              <a:cs typeface="Times New Roman" panose="02020603050405020304" pitchFamily="18" charset="0"/>
            </a:endParaRPr>
          </a:p>
          <a:p>
            <a:pPr marL="0" indent="0" hangingPunct="0">
              <a:buNone/>
            </a:pP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chảy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ảnh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tuyến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gồm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bìa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nhựa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đen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nâu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lắp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lẫy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lò</a:t>
            </a:r>
            <a:r>
              <a:rPr lang="en-US" sz="2000" dirty="0">
                <a:latin typeface="Times New Roman" panose="02020603050405020304" pitchFamily="18" charset="0"/>
                <a:cs typeface="Times New Roman" panose="02020603050405020304" pitchFamily="18" charset="0"/>
              </a:rPr>
              <a:t> xo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giữ</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miếng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mắt</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Ngăn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ảnh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tuyến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gồm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bìa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nhựa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đen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nâu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lắp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lẫy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lò</a:t>
            </a:r>
            <a:r>
              <a:rPr lang="en-US" sz="2000" dirty="0">
                <a:latin typeface="Times New Roman" panose="02020603050405020304" pitchFamily="18" charset="0"/>
                <a:cs typeface="Times New Roman" panose="02020603050405020304" pitchFamily="18" charset="0"/>
              </a:rPr>
              <a:t> xo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giữ</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miếng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mắt</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Miếng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bớt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cs typeface="Times New Roman" panose="02020603050405020304" pitchFamily="18" charset="0"/>
              </a:rPr>
              <a:t>miếng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chảy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nắm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a:t>
            </a:r>
          </a:p>
          <a:p>
            <a:endParaRPr lang="en-US" dirty="0"/>
          </a:p>
        </p:txBody>
      </p:sp>
      <p:sp>
        <p:nvSpPr>
          <p:cNvPr id="4" name="Text Placeholder 3"/>
          <p:cNvSpPr>
            <a:spLocks noGrp="1"/>
          </p:cNvSpPr>
          <p:nvPr>
            <p:ph type="body" sz="half" idx="2"/>
          </p:nvPr>
        </p:nvSpPr>
        <p:spPr>
          <a:xfrm>
            <a:off x="707013" y="1279623"/>
            <a:ext cx="3505199" cy="4262436"/>
          </a:xfrm>
        </p:spPr>
        <p:txBody>
          <a:bodyPr/>
          <a:lstStyle/>
          <a:p>
            <a:pPr lvl="0">
              <a:buClr>
                <a:srgbClr val="353535"/>
              </a:buClr>
            </a:pPr>
            <a:r>
              <a:rPr lang="en-US" sz="2400" b="1" dirty="0">
                <a:solidFill>
                  <a:srgbClr val="0070C0"/>
                </a:solidFill>
              </a:rPr>
              <a:t>A. </a:t>
            </a:r>
            <a:r>
              <a:rPr lang="en-US" sz="2400" b="1" dirty="0" err="1">
                <a:solidFill>
                  <a:srgbClr val="0070C0"/>
                </a:solidFill>
              </a:rPr>
              <a:t>Hướng</a:t>
            </a:r>
            <a:r>
              <a:rPr lang="en-US" sz="2400" b="1" dirty="0">
                <a:solidFill>
                  <a:srgbClr val="0070C0"/>
                </a:solidFill>
              </a:rPr>
              <a:t> </a:t>
            </a:r>
            <a:r>
              <a:rPr lang="en-US" sz="2400" b="1" dirty="0" err="1">
                <a:solidFill>
                  <a:srgbClr val="0070C0"/>
                </a:solidFill>
              </a:rPr>
              <a:t>dẫn</a:t>
            </a:r>
            <a:r>
              <a:rPr lang="en-US" sz="2400" b="1" dirty="0">
                <a:solidFill>
                  <a:srgbClr val="0070C0"/>
                </a:solidFill>
              </a:rPr>
              <a:t> </a:t>
            </a:r>
            <a:r>
              <a:rPr lang="en-US" sz="2400" b="1" dirty="0" err="1">
                <a:solidFill>
                  <a:srgbClr val="0070C0"/>
                </a:solidFill>
              </a:rPr>
              <a:t>sử</a:t>
            </a:r>
            <a:r>
              <a:rPr lang="en-US" sz="2400" b="1" dirty="0">
                <a:solidFill>
                  <a:srgbClr val="0070C0"/>
                </a:solidFill>
              </a:rPr>
              <a:t> </a:t>
            </a:r>
            <a:r>
              <a:rPr lang="en-US" sz="2400" b="1" dirty="0" err="1">
                <a:solidFill>
                  <a:srgbClr val="0070C0"/>
                </a:solidFill>
              </a:rPr>
              <a:t>dụng</a:t>
            </a:r>
            <a:r>
              <a:rPr lang="en-US" sz="2400" b="1" dirty="0">
                <a:solidFill>
                  <a:srgbClr val="0070C0"/>
                </a:solidFill>
              </a:rPr>
              <a:t> </a:t>
            </a:r>
            <a:r>
              <a:rPr lang="en-US" sz="2400" b="1" dirty="0" err="1">
                <a:solidFill>
                  <a:srgbClr val="0070C0"/>
                </a:solidFill>
              </a:rPr>
              <a:t>thiết</a:t>
            </a:r>
            <a:r>
              <a:rPr lang="en-US" sz="2400" b="1" dirty="0">
                <a:solidFill>
                  <a:srgbClr val="0070C0"/>
                </a:solidFill>
              </a:rPr>
              <a:t> </a:t>
            </a:r>
            <a:r>
              <a:rPr lang="en-US" sz="2400" b="1" dirty="0" err="1">
                <a:solidFill>
                  <a:srgbClr val="0070C0"/>
                </a:solidFill>
              </a:rPr>
              <a:t>bị</a:t>
            </a:r>
            <a:r>
              <a:rPr lang="en-US" sz="2400" b="1" dirty="0">
                <a:solidFill>
                  <a:srgbClr val="0070C0"/>
                </a:solidFill>
              </a:rPr>
              <a:t> </a:t>
            </a:r>
            <a:r>
              <a:rPr lang="en-US" sz="2400" b="1" dirty="0" err="1">
                <a:solidFill>
                  <a:srgbClr val="0070C0"/>
                </a:solidFill>
              </a:rPr>
              <a:t>hàn</a:t>
            </a:r>
            <a:r>
              <a:rPr lang="en-US" sz="2400" b="1" dirty="0">
                <a:solidFill>
                  <a:srgbClr val="0070C0"/>
                </a:solidFill>
              </a:rPr>
              <a:t> </a:t>
            </a:r>
            <a:r>
              <a:rPr lang="en-US" sz="2400" b="1" dirty="0" err="1">
                <a:solidFill>
                  <a:srgbClr val="0070C0"/>
                </a:solidFill>
              </a:rPr>
              <a:t>máy</a:t>
            </a:r>
            <a:r>
              <a:rPr lang="en-US" sz="2400" b="1" dirty="0">
                <a:solidFill>
                  <a:srgbClr val="0070C0"/>
                </a:solidFill>
              </a:rPr>
              <a:t> </a:t>
            </a:r>
            <a:r>
              <a:rPr lang="en-US" sz="2400" b="1" dirty="0" err="1">
                <a:solidFill>
                  <a:srgbClr val="0070C0"/>
                </a:solidFill>
              </a:rPr>
              <a:t>hàn</a:t>
            </a:r>
            <a:r>
              <a:rPr lang="en-US" sz="2400" b="1" dirty="0">
                <a:solidFill>
                  <a:srgbClr val="0070C0"/>
                </a:solidFill>
              </a:rPr>
              <a:t> </a:t>
            </a:r>
            <a:r>
              <a:rPr lang="en-US" sz="2400" b="1" dirty="0" err="1">
                <a:solidFill>
                  <a:srgbClr val="0070C0"/>
                </a:solidFill>
              </a:rPr>
              <a:t>dụng</a:t>
            </a:r>
            <a:r>
              <a:rPr lang="en-US" sz="2400" b="1" dirty="0">
                <a:solidFill>
                  <a:srgbClr val="0070C0"/>
                </a:solidFill>
              </a:rPr>
              <a:t> </a:t>
            </a:r>
            <a:r>
              <a:rPr lang="en-US" sz="2400" b="1" dirty="0" err="1">
                <a:solidFill>
                  <a:srgbClr val="0070C0"/>
                </a:solidFill>
              </a:rPr>
              <a:t>cụ</a:t>
            </a:r>
            <a:r>
              <a:rPr lang="en-US" sz="2400" b="1" dirty="0">
                <a:solidFill>
                  <a:srgbClr val="0070C0"/>
                </a:solidFill>
              </a:rPr>
              <a:t> </a:t>
            </a:r>
            <a:r>
              <a:rPr lang="en-US" sz="2400" b="1" dirty="0" err="1">
                <a:solidFill>
                  <a:srgbClr val="0070C0"/>
                </a:solidFill>
              </a:rPr>
              <a:t>nghề</a:t>
            </a:r>
            <a:r>
              <a:rPr lang="en-US" sz="2400" b="1" dirty="0">
                <a:solidFill>
                  <a:srgbClr val="0070C0"/>
                </a:solidFill>
              </a:rPr>
              <a:t> </a:t>
            </a:r>
            <a:r>
              <a:rPr lang="en-US" sz="2400" b="1" dirty="0" err="1">
                <a:solidFill>
                  <a:srgbClr val="0070C0"/>
                </a:solidFill>
              </a:rPr>
              <a:t>hàn</a:t>
            </a:r>
            <a:endParaRPr lang="en-US" sz="2400" b="1" dirty="0">
              <a:solidFill>
                <a:srgbClr val="0070C0"/>
              </a:solidFill>
            </a:endParaRPr>
          </a:p>
          <a:p>
            <a:endParaRPr lang="en-US" dirty="0"/>
          </a:p>
        </p:txBody>
      </p:sp>
    </p:spTree>
    <p:extLst>
      <p:ext uri="{BB962C8B-B14F-4D97-AF65-F5344CB8AC3E}">
        <p14:creationId xmlns:p14="http://schemas.microsoft.com/office/powerpoint/2010/main" val="1248388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33010" y="708072"/>
            <a:ext cx="4628571" cy="2619048"/>
          </a:xfrm>
          <a:prstGeom prst="rect">
            <a:avLst/>
          </a:prstGeom>
        </p:spPr>
      </p:pic>
      <p:pic>
        <p:nvPicPr>
          <p:cNvPr id="2050" name="Picture 2" descr="Description: Máº·t náº¡ hÃ n cáº£m á»©ng Ã¡nh sÃ¡ng Get Star GS-40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0057" y="3740553"/>
            <a:ext cx="2530475" cy="244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6536" y="4039004"/>
            <a:ext cx="3192463"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23" descr="Description: masque1"/>
          <p:cNvPicPr>
            <a:picLocks noChangeAspect="1" noChangeArrowheads="1"/>
          </p:cNvPicPr>
          <p:nvPr/>
        </p:nvPicPr>
        <p:blipFill>
          <a:blip r:embed="rId5">
            <a:lum contrast="40000"/>
            <a:extLst>
              <a:ext uri="{28A0092B-C50C-407E-A947-70E740481C1C}">
                <a14:useLocalDpi xmlns:a14="http://schemas.microsoft.com/office/drawing/2010/main" val="0"/>
              </a:ext>
            </a:extLst>
          </a:blip>
          <a:srcRect/>
          <a:stretch>
            <a:fillRect/>
          </a:stretch>
        </p:blipFill>
        <p:spPr bwMode="auto">
          <a:xfrm>
            <a:off x="8791234" y="1034933"/>
            <a:ext cx="2239963" cy="196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3791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1000" fill="hold"/>
                                        <p:tgtEl>
                                          <p:spTgt spid="2052"/>
                                        </p:tgtEl>
                                        <p:attrNameLst>
                                          <p:attrName>ppt_w</p:attrName>
                                        </p:attrNameLst>
                                      </p:cBhvr>
                                      <p:tavLst>
                                        <p:tav tm="0">
                                          <p:val>
                                            <p:fltVal val="0"/>
                                          </p:val>
                                        </p:tav>
                                        <p:tav tm="100000">
                                          <p:val>
                                            <p:strVal val="#ppt_w"/>
                                          </p:val>
                                        </p:tav>
                                      </p:tavLst>
                                    </p:anim>
                                    <p:anim calcmode="lin" valueType="num">
                                      <p:cBhvr>
                                        <p:cTn id="16" dur="1000" fill="hold"/>
                                        <p:tgtEl>
                                          <p:spTgt spid="2052"/>
                                        </p:tgtEl>
                                        <p:attrNameLst>
                                          <p:attrName>ppt_h</p:attrName>
                                        </p:attrNameLst>
                                      </p:cBhvr>
                                      <p:tavLst>
                                        <p:tav tm="0">
                                          <p:val>
                                            <p:fltVal val="0"/>
                                          </p:val>
                                        </p:tav>
                                        <p:tav tm="100000">
                                          <p:val>
                                            <p:strVal val="#ppt_h"/>
                                          </p:val>
                                        </p:tav>
                                      </p:tavLst>
                                    </p:anim>
                                    <p:anim calcmode="lin" valueType="num">
                                      <p:cBhvr>
                                        <p:cTn id="17" dur="1000" fill="hold"/>
                                        <p:tgtEl>
                                          <p:spTgt spid="2052"/>
                                        </p:tgtEl>
                                        <p:attrNameLst>
                                          <p:attrName>style.rotation</p:attrName>
                                        </p:attrNameLst>
                                      </p:cBhvr>
                                      <p:tavLst>
                                        <p:tav tm="0">
                                          <p:val>
                                            <p:fltVal val="90"/>
                                          </p:val>
                                        </p:tav>
                                        <p:tav tm="100000">
                                          <p:val>
                                            <p:fltVal val="0"/>
                                          </p:val>
                                        </p:tav>
                                      </p:tavLst>
                                    </p:anim>
                                    <p:animEffect transition="in" filter="fade">
                                      <p:cBhvr>
                                        <p:cTn id="18" dur="1000"/>
                                        <p:tgtEl>
                                          <p:spTgt spid="205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051"/>
                                        </p:tgtEl>
                                        <p:attrNameLst>
                                          <p:attrName>style.visibility</p:attrName>
                                        </p:attrNameLst>
                                      </p:cBhvr>
                                      <p:to>
                                        <p:strVal val="visible"/>
                                      </p:to>
                                    </p:set>
                                    <p:anim calcmode="lin" valueType="num">
                                      <p:cBhvr>
                                        <p:cTn id="23" dur="1000" fill="hold"/>
                                        <p:tgtEl>
                                          <p:spTgt spid="2051"/>
                                        </p:tgtEl>
                                        <p:attrNameLst>
                                          <p:attrName>ppt_w</p:attrName>
                                        </p:attrNameLst>
                                      </p:cBhvr>
                                      <p:tavLst>
                                        <p:tav tm="0">
                                          <p:val>
                                            <p:fltVal val="0"/>
                                          </p:val>
                                        </p:tav>
                                        <p:tav tm="100000">
                                          <p:val>
                                            <p:strVal val="#ppt_w"/>
                                          </p:val>
                                        </p:tav>
                                      </p:tavLst>
                                    </p:anim>
                                    <p:anim calcmode="lin" valueType="num">
                                      <p:cBhvr>
                                        <p:cTn id="24" dur="1000" fill="hold"/>
                                        <p:tgtEl>
                                          <p:spTgt spid="2051"/>
                                        </p:tgtEl>
                                        <p:attrNameLst>
                                          <p:attrName>ppt_h</p:attrName>
                                        </p:attrNameLst>
                                      </p:cBhvr>
                                      <p:tavLst>
                                        <p:tav tm="0">
                                          <p:val>
                                            <p:fltVal val="0"/>
                                          </p:val>
                                        </p:tav>
                                        <p:tav tm="100000">
                                          <p:val>
                                            <p:strVal val="#ppt_h"/>
                                          </p:val>
                                        </p:tav>
                                      </p:tavLst>
                                    </p:anim>
                                    <p:anim calcmode="lin" valueType="num">
                                      <p:cBhvr>
                                        <p:cTn id="25" dur="1000" fill="hold"/>
                                        <p:tgtEl>
                                          <p:spTgt spid="2051"/>
                                        </p:tgtEl>
                                        <p:attrNameLst>
                                          <p:attrName>style.rotation</p:attrName>
                                        </p:attrNameLst>
                                      </p:cBhvr>
                                      <p:tavLst>
                                        <p:tav tm="0">
                                          <p:val>
                                            <p:fltVal val="90"/>
                                          </p:val>
                                        </p:tav>
                                        <p:tav tm="100000">
                                          <p:val>
                                            <p:fltVal val="0"/>
                                          </p:val>
                                        </p:tav>
                                      </p:tavLst>
                                    </p:anim>
                                    <p:animEffect transition="in" filter="fade">
                                      <p:cBhvr>
                                        <p:cTn id="26" dur="1000"/>
                                        <p:tgtEl>
                                          <p:spTgt spid="2051"/>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 calcmode="lin" valueType="num">
                                      <p:cBhvr>
                                        <p:cTn id="31" dur="1000" fill="hold"/>
                                        <p:tgtEl>
                                          <p:spTgt spid="2050"/>
                                        </p:tgtEl>
                                        <p:attrNameLst>
                                          <p:attrName>ppt_w</p:attrName>
                                        </p:attrNameLst>
                                      </p:cBhvr>
                                      <p:tavLst>
                                        <p:tav tm="0">
                                          <p:val>
                                            <p:fltVal val="0"/>
                                          </p:val>
                                        </p:tav>
                                        <p:tav tm="100000">
                                          <p:val>
                                            <p:strVal val="#ppt_w"/>
                                          </p:val>
                                        </p:tav>
                                      </p:tavLst>
                                    </p:anim>
                                    <p:anim calcmode="lin" valueType="num">
                                      <p:cBhvr>
                                        <p:cTn id="32" dur="1000" fill="hold"/>
                                        <p:tgtEl>
                                          <p:spTgt spid="2050"/>
                                        </p:tgtEl>
                                        <p:attrNameLst>
                                          <p:attrName>ppt_h</p:attrName>
                                        </p:attrNameLst>
                                      </p:cBhvr>
                                      <p:tavLst>
                                        <p:tav tm="0">
                                          <p:val>
                                            <p:fltVal val="0"/>
                                          </p:val>
                                        </p:tav>
                                        <p:tav tm="100000">
                                          <p:val>
                                            <p:strVal val="#ppt_h"/>
                                          </p:val>
                                        </p:tav>
                                      </p:tavLst>
                                    </p:anim>
                                    <p:anim calcmode="lin" valueType="num">
                                      <p:cBhvr>
                                        <p:cTn id="33" dur="1000" fill="hold"/>
                                        <p:tgtEl>
                                          <p:spTgt spid="2050"/>
                                        </p:tgtEl>
                                        <p:attrNameLst>
                                          <p:attrName>style.rotation</p:attrName>
                                        </p:attrNameLst>
                                      </p:cBhvr>
                                      <p:tavLst>
                                        <p:tav tm="0">
                                          <p:val>
                                            <p:fltVal val="90"/>
                                          </p:val>
                                        </p:tav>
                                        <p:tav tm="100000">
                                          <p:val>
                                            <p:fltVal val="0"/>
                                          </p:val>
                                        </p:tav>
                                      </p:tavLst>
                                    </p:anim>
                                    <p:animEffect transition="in" filter="fade">
                                      <p:cBhvr>
                                        <p:cTn id="34"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8773" y="364107"/>
            <a:ext cx="3505199" cy="976312"/>
          </a:xfrm>
        </p:spPr>
        <p:txBody>
          <a:bodyPr/>
          <a:lstStyle/>
          <a:p>
            <a:r>
              <a:rPr lang="en-US" sz="3600" b="1" dirty="0">
                <a:solidFill>
                  <a:srgbClr val="C00000"/>
                </a:solidFill>
              </a:rPr>
              <a:t>II. </a:t>
            </a:r>
            <a:r>
              <a:rPr lang="en-US" sz="3600" b="1" dirty="0" err="1">
                <a:solidFill>
                  <a:srgbClr val="C00000"/>
                </a:solidFill>
              </a:rPr>
              <a:t>NỘI</a:t>
            </a:r>
            <a:r>
              <a:rPr lang="en-US" sz="3600" b="1" dirty="0">
                <a:solidFill>
                  <a:srgbClr val="C00000"/>
                </a:solidFill>
              </a:rPr>
              <a:t> DUNG</a:t>
            </a:r>
            <a:endParaRPr lang="en-US" dirty="0"/>
          </a:p>
        </p:txBody>
      </p:sp>
      <p:sp>
        <p:nvSpPr>
          <p:cNvPr id="3" name="Content Placeholder 2"/>
          <p:cNvSpPr>
            <a:spLocks noGrp="1"/>
          </p:cNvSpPr>
          <p:nvPr>
            <p:ph idx="1"/>
          </p:nvPr>
        </p:nvSpPr>
        <p:spPr>
          <a:xfrm>
            <a:off x="2701905" y="1529231"/>
            <a:ext cx="8392830" cy="6304516"/>
          </a:xfrm>
        </p:spPr>
        <p:txBody>
          <a:bodyPr/>
          <a:lstStyle/>
          <a:p>
            <a:r>
              <a:rPr lang="en-US" sz="2000" b="1" dirty="0">
                <a:latin typeface="Times New Roman" panose="02020603050405020304" pitchFamily="18" charset="0"/>
                <a:cs typeface="Times New Roman" panose="02020603050405020304" pitchFamily="18" charset="0"/>
              </a:rPr>
              <a:t>1.3 </a:t>
            </a:r>
            <a:r>
              <a:rPr lang="en-US" sz="2000" b="1" dirty="0" err="1">
                <a:latin typeface="Times New Roman" panose="02020603050405020304" pitchFamily="18" charset="0"/>
                <a:cs typeface="Times New Roman" panose="02020603050405020304" pitchFamily="18" charset="0"/>
              </a:rPr>
              <a:t>kim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cặp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cực</a:t>
            </a:r>
            <a:r>
              <a:rPr lang="en-US" sz="2000" dirty="0">
                <a:latin typeface="Times New Roman" panose="02020603050405020304" pitchFamily="18" charset="0"/>
                <a:cs typeface="Times New Roman" panose="02020603050405020304" pitchFamily="18" charset="0"/>
              </a:rPr>
              <a:t> (que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Tác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cặp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chặt</a:t>
            </a:r>
            <a:r>
              <a:rPr lang="en-US" sz="2000" dirty="0">
                <a:latin typeface="Times New Roman" panose="02020603050405020304" pitchFamily="18" charset="0"/>
                <a:cs typeface="Times New Roman" panose="02020603050405020304" pitchFamily="18" charset="0"/>
              </a:rPr>
              <a:t> que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ảnh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Phân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chia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2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300A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500A</a:t>
            </a:r>
            <a:r>
              <a:rPr lang="en-US" sz="2000" dirty="0">
                <a:latin typeface="Times New Roman" panose="02020603050405020304" pitchFamily="18" charset="0"/>
                <a:cs typeface="Times New Roman" panose="02020603050405020304" pitchFamily="18" charset="0"/>
              </a:rPr>
              <a:t> </a:t>
            </a:r>
          </a:p>
          <a:p>
            <a:pPr marL="0" indent="0" hangingPunct="0">
              <a:buNone/>
            </a:pP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đổi</a:t>
            </a:r>
            <a:r>
              <a:rPr lang="en-US" sz="2000" dirty="0">
                <a:latin typeface="Times New Roman" panose="02020603050405020304" pitchFamily="18" charset="0"/>
                <a:cs typeface="Times New Roman" panose="02020603050405020304" pitchFamily="18" charset="0"/>
              </a:rPr>
              <a:t> que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đồng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a:t>
            </a:r>
            <a:r>
              <a:rPr lang="en-US" sz="2000" dirty="0">
                <a:latin typeface="Times New Roman" panose="02020603050405020304" pitchFamily="18" charset="0"/>
                <a:cs typeface="Times New Roman" panose="02020603050405020304" pitchFamily="18" charset="0"/>
              </a:rPr>
              <a:t> to hay </a:t>
            </a:r>
            <a:r>
              <a:rPr lang="en-US" sz="2000" dirty="0" err="1">
                <a:latin typeface="Times New Roman" panose="02020603050405020304" pitchFamily="18" charset="0"/>
                <a:cs typeface="Times New Roman" panose="02020603050405020304" pitchFamily="18" charset="0"/>
              </a:rPr>
              <a:t>nhỏ</a:t>
            </a:r>
            <a:r>
              <a:rPr lang="en-US" sz="2000" dirty="0">
                <a:latin typeface="Times New Roman" panose="02020603050405020304" pitchFamily="18" charset="0"/>
                <a:cs typeface="Times New Roman" panose="02020603050405020304" pitchFamily="18" charset="0"/>
              </a:rPr>
              <a:t> do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lò</a:t>
            </a:r>
            <a:r>
              <a:rPr lang="en-US" sz="2000" dirty="0">
                <a:latin typeface="Times New Roman" panose="02020603050405020304" pitchFamily="18" charset="0"/>
                <a:cs typeface="Times New Roman" panose="02020603050405020304" pitchFamily="18" charset="0"/>
              </a:rPr>
              <a:t> xo </a:t>
            </a:r>
            <a:r>
              <a:rPr lang="en-US" sz="2000" dirty="0" err="1">
                <a:latin typeface="Times New Roman" panose="02020603050405020304" pitchFamily="18" charset="0"/>
                <a:cs typeface="Times New Roman" panose="02020603050405020304" pitchFamily="18" charset="0"/>
              </a:rPr>
              <a:t>cặp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loại</a:t>
            </a:r>
            <a:r>
              <a:rPr lang="en-US" sz="2000" dirty="0">
                <a:latin typeface="Times New Roman" panose="02020603050405020304" pitchFamily="18" charset="0"/>
                <a:cs typeface="Times New Roman" panose="02020603050405020304" pitchFamily="18" charset="0"/>
              </a:rPr>
              <a:t> que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nhau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nhau</a:t>
            </a:r>
            <a:r>
              <a:rPr lang="en-US" sz="2000" dirty="0">
                <a:latin typeface="Times New Roman" panose="02020603050405020304" pitchFamily="18" charset="0"/>
                <a:cs typeface="Times New Roman" panose="02020603050405020304" pitchFamily="18" charset="0"/>
              </a:rPr>
              <a:t>.                                                                               </a:t>
            </a:r>
          </a:p>
          <a:p>
            <a:endParaRPr lang="en-US" dirty="0"/>
          </a:p>
        </p:txBody>
      </p:sp>
      <p:sp>
        <p:nvSpPr>
          <p:cNvPr id="4" name="Text Placeholder 3"/>
          <p:cNvSpPr>
            <a:spLocks noGrp="1"/>
          </p:cNvSpPr>
          <p:nvPr>
            <p:ph type="body" sz="half" idx="2"/>
          </p:nvPr>
        </p:nvSpPr>
        <p:spPr>
          <a:xfrm>
            <a:off x="1889223" y="1403121"/>
            <a:ext cx="3505199" cy="4262436"/>
          </a:xfrm>
        </p:spPr>
        <p:txBody>
          <a:bodyPr/>
          <a:lstStyle/>
          <a:p>
            <a:pPr lvl="0">
              <a:buClr>
                <a:srgbClr val="353535"/>
              </a:buClr>
            </a:pPr>
            <a:r>
              <a:rPr lang="en-US" sz="2400" b="1" dirty="0">
                <a:solidFill>
                  <a:srgbClr val="0070C0"/>
                </a:solidFill>
                <a:latin typeface="Times New Roman" panose="02020603050405020304" pitchFamily="18" charset="0"/>
                <a:cs typeface="Times New Roman" panose="02020603050405020304" pitchFamily="18" charset="0"/>
              </a:rPr>
              <a:t>A. </a:t>
            </a:r>
            <a:r>
              <a:rPr lang="en-US" sz="2400" b="1" dirty="0" err="1">
                <a:solidFill>
                  <a:srgbClr val="0070C0"/>
                </a:solidFill>
                <a:latin typeface="Times New Roman" panose="02020603050405020304" pitchFamily="18" charset="0"/>
                <a:cs typeface="Times New Roman" panose="02020603050405020304" pitchFamily="18" charset="0"/>
              </a:rPr>
              <a:t>Hướng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dẫn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sử</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dụng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thiết</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bị</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máy</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dụng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cụ</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nghề</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endParaRPr lang="en-US" sz="2400" b="1" dirty="0">
              <a:solidFill>
                <a:srgbClr val="0070C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56583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073" name="Picture 20" descr="Description: tong gr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3664" y="1614009"/>
            <a:ext cx="3970583" cy="3534860"/>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56796" dir="1593903" algn="ctr" rotWithShape="0">
                    <a:srgbClr val="808080"/>
                  </a:outerShdw>
                </a:effectLst>
              </a14:hiddenEffects>
            </a:ext>
          </a:extLst>
        </p:spPr>
      </p:pic>
      <p:pic>
        <p:nvPicPr>
          <p:cNvPr id="3" name="Picture 2"/>
          <p:cNvPicPr>
            <a:picLocks noChangeAspect="1"/>
          </p:cNvPicPr>
          <p:nvPr/>
        </p:nvPicPr>
        <p:blipFill>
          <a:blip r:embed="rId3"/>
          <a:stretch>
            <a:fillRect/>
          </a:stretch>
        </p:blipFill>
        <p:spPr>
          <a:xfrm>
            <a:off x="7410469" y="1614008"/>
            <a:ext cx="4077832" cy="3534861"/>
          </a:xfrm>
          <a:prstGeom prst="rect">
            <a:avLst/>
          </a:prstGeom>
        </p:spPr>
      </p:pic>
    </p:spTree>
    <p:extLst>
      <p:ext uri="{BB962C8B-B14F-4D97-AF65-F5344CB8AC3E}">
        <p14:creationId xmlns:p14="http://schemas.microsoft.com/office/powerpoint/2010/main" val="348622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3"/>
                                        </p:tgtEl>
                                        <p:attrNameLst>
                                          <p:attrName>style.visibility</p:attrName>
                                        </p:attrNameLst>
                                      </p:cBhvr>
                                      <p:to>
                                        <p:strVal val="visible"/>
                                      </p:to>
                                    </p:set>
                                    <p:animEffect transition="in" filter="fade">
                                      <p:cBhvr>
                                        <p:cTn id="7" dur="1000"/>
                                        <p:tgtEl>
                                          <p:spTgt spid="3073"/>
                                        </p:tgtEl>
                                      </p:cBhvr>
                                    </p:animEffect>
                                    <p:anim calcmode="lin" valueType="num">
                                      <p:cBhvr>
                                        <p:cTn id="8" dur="1000" fill="hold"/>
                                        <p:tgtEl>
                                          <p:spTgt spid="3073"/>
                                        </p:tgtEl>
                                        <p:attrNameLst>
                                          <p:attrName>ppt_x</p:attrName>
                                        </p:attrNameLst>
                                      </p:cBhvr>
                                      <p:tavLst>
                                        <p:tav tm="0">
                                          <p:val>
                                            <p:strVal val="#ppt_x"/>
                                          </p:val>
                                        </p:tav>
                                        <p:tav tm="100000">
                                          <p:val>
                                            <p:strVal val="#ppt_x"/>
                                          </p:val>
                                        </p:tav>
                                      </p:tavLst>
                                    </p:anim>
                                    <p:anim calcmode="lin" valueType="num">
                                      <p:cBhvr>
                                        <p:cTn id="9" dur="1000" fill="hold"/>
                                        <p:tgtEl>
                                          <p:spTgt spid="307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9360" y="347897"/>
            <a:ext cx="3505199" cy="976312"/>
          </a:xfrm>
        </p:spPr>
        <p:txBody>
          <a:bodyPr/>
          <a:lstStyle/>
          <a:p>
            <a:r>
              <a:rPr lang="en-US" sz="3600" b="1" dirty="0">
                <a:solidFill>
                  <a:srgbClr val="C00000"/>
                </a:solidFill>
              </a:rPr>
              <a:t>II. </a:t>
            </a:r>
            <a:r>
              <a:rPr lang="en-US" sz="3600" b="1" dirty="0" err="1">
                <a:solidFill>
                  <a:srgbClr val="C00000"/>
                </a:solidFill>
              </a:rPr>
              <a:t>NỘI</a:t>
            </a:r>
            <a:r>
              <a:rPr lang="en-US" sz="3600" b="1" dirty="0">
                <a:solidFill>
                  <a:srgbClr val="C00000"/>
                </a:solidFill>
              </a:rPr>
              <a:t> DUNG</a:t>
            </a:r>
            <a:endParaRPr lang="en-US" dirty="0"/>
          </a:p>
        </p:txBody>
      </p:sp>
      <p:sp>
        <p:nvSpPr>
          <p:cNvPr id="3" name="Content Placeholder 2"/>
          <p:cNvSpPr>
            <a:spLocks noGrp="1"/>
          </p:cNvSpPr>
          <p:nvPr>
            <p:ph idx="1"/>
          </p:nvPr>
        </p:nvSpPr>
        <p:spPr>
          <a:xfrm>
            <a:off x="2981739" y="1569143"/>
            <a:ext cx="8320472" cy="5414963"/>
          </a:xfrm>
        </p:spPr>
        <p:txBody>
          <a:bodyPr/>
          <a:lstStyle/>
          <a:p>
            <a:pPr hangingPunct="0"/>
            <a:r>
              <a:rPr lang="en-US" sz="2000" b="1" dirty="0">
                <a:latin typeface="Times New Roman" panose="02020603050405020304" pitchFamily="18" charset="0"/>
                <a:cs typeface="Times New Roman" panose="02020603050405020304" pitchFamily="18" charset="0"/>
              </a:rPr>
              <a:t>1.4 </a:t>
            </a:r>
            <a:r>
              <a:rPr lang="en-US" sz="2000" b="1" dirty="0" err="1">
                <a:latin typeface="Times New Roman" panose="02020603050405020304" pitchFamily="18" charset="0"/>
                <a:cs typeface="Times New Roman" panose="02020603050405020304" pitchFamily="18" charset="0"/>
              </a:rPr>
              <a:t>Dây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hàn</a:t>
            </a:r>
            <a:endParaRPr lang="en-US" sz="2000" dirty="0">
              <a:latin typeface="Times New Roman" panose="02020603050405020304" pitchFamily="18" charset="0"/>
              <a:cs typeface="Times New Roman" panose="02020603050405020304" pitchFamily="18" charset="0"/>
            </a:endParaRPr>
          </a:p>
          <a:p>
            <a:pPr marL="0" indent="0"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Lớp</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hỏng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bọc</a:t>
            </a:r>
            <a:r>
              <a:rPr lang="en-US" sz="2000" dirty="0">
                <a:latin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lúc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theo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dõi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vỏ</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kìm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điểm</a:t>
            </a:r>
            <a:r>
              <a:rPr lang="en-US" sz="2000" dirty="0">
                <a:latin typeface="Times New Roman" panose="02020603050405020304" pitchFamily="18" charset="0"/>
                <a:cs typeface="Times New Roman" panose="02020603050405020304" pitchFamily="18" charset="0"/>
              </a:rPr>
              <a:t>.</a:t>
            </a:r>
          </a:p>
          <a:p>
            <a:endParaRPr lang="en-US" dirty="0"/>
          </a:p>
        </p:txBody>
      </p:sp>
      <p:sp>
        <p:nvSpPr>
          <p:cNvPr id="4" name="Text Placeholder 3"/>
          <p:cNvSpPr>
            <a:spLocks noGrp="1"/>
          </p:cNvSpPr>
          <p:nvPr>
            <p:ph type="body" sz="half" idx="2"/>
          </p:nvPr>
        </p:nvSpPr>
        <p:spPr>
          <a:xfrm>
            <a:off x="1799113" y="1324209"/>
            <a:ext cx="3505199" cy="4262436"/>
          </a:xfrm>
        </p:spPr>
        <p:txBody>
          <a:bodyPr/>
          <a:lstStyle/>
          <a:p>
            <a:pPr lvl="0">
              <a:buClr>
                <a:srgbClr val="353535"/>
              </a:buClr>
            </a:pPr>
            <a:r>
              <a:rPr lang="en-US" sz="2400" b="1" dirty="0">
                <a:solidFill>
                  <a:srgbClr val="0070C0"/>
                </a:solidFill>
                <a:latin typeface="Times New Roman" panose="02020603050405020304" pitchFamily="18" charset="0"/>
                <a:cs typeface="Times New Roman" panose="02020603050405020304" pitchFamily="18" charset="0"/>
              </a:rPr>
              <a:t>A. </a:t>
            </a:r>
            <a:r>
              <a:rPr lang="en-US" sz="2400" b="1" dirty="0" err="1">
                <a:solidFill>
                  <a:srgbClr val="0070C0"/>
                </a:solidFill>
                <a:latin typeface="Times New Roman" panose="02020603050405020304" pitchFamily="18" charset="0"/>
                <a:cs typeface="Times New Roman" panose="02020603050405020304" pitchFamily="18" charset="0"/>
              </a:rPr>
              <a:t>Hướng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dẫn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sử</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dụng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thiết</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bị</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máy</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dụng</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cụ</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nghề</a:t>
            </a:r>
            <a:r>
              <a:rPr lang="en-US" sz="2400" b="1" dirty="0">
                <a:solidFill>
                  <a:srgbClr val="0070C0"/>
                </a:solidFill>
                <a:latin typeface="Times New Roman" panose="02020603050405020304" pitchFamily="18" charset="0"/>
                <a:cs typeface="Times New Roman" panose="02020603050405020304" pitchFamily="18" charset="0"/>
              </a:rPr>
              <a:t> </a:t>
            </a:r>
            <a:r>
              <a:rPr lang="en-US" sz="2400" b="1" dirty="0" err="1">
                <a:solidFill>
                  <a:srgbClr val="0070C0"/>
                </a:solidFill>
                <a:latin typeface="Times New Roman" panose="02020603050405020304" pitchFamily="18" charset="0"/>
                <a:cs typeface="Times New Roman" panose="02020603050405020304" pitchFamily="18" charset="0"/>
              </a:rPr>
              <a:t>hàn</a:t>
            </a:r>
            <a:endParaRPr lang="en-US" sz="2400" b="1" dirty="0">
              <a:solidFill>
                <a:srgbClr val="0070C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2258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s"/>
          <p:cNvPicPr>
            <a:picLocks noChangeAspect="1" noChangeArrowheads="1"/>
          </p:cNvPicPr>
          <p:nvPr/>
        </p:nvPicPr>
        <p:blipFill>
          <a:blip r:embed="rId2">
            <a:lum bright="40000" contrast="20000"/>
            <a:extLst>
              <a:ext uri="{28A0092B-C50C-407E-A947-70E740481C1C}">
                <a14:useLocalDpi xmlns:a14="http://schemas.microsoft.com/office/drawing/2010/main" val="0"/>
              </a:ext>
            </a:extLst>
          </a:blip>
          <a:srcRect/>
          <a:stretch>
            <a:fillRect/>
          </a:stretch>
        </p:blipFill>
        <p:spPr bwMode="auto">
          <a:xfrm>
            <a:off x="3283249" y="1632420"/>
            <a:ext cx="7315200" cy="4375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046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1"/>
                </a:solidFill>
              </a:rPr>
              <a:t>1.5 </a:t>
            </a:r>
            <a:r>
              <a:rPr lang="en-US" b="1" dirty="0" err="1">
                <a:solidFill>
                  <a:schemeClr val="tx1"/>
                </a:solidFill>
              </a:rPr>
              <a:t>Búa</a:t>
            </a:r>
            <a:r>
              <a:rPr lang="en-US" b="1" dirty="0">
                <a:solidFill>
                  <a:schemeClr val="tx1"/>
                </a:solidFill>
              </a:rPr>
              <a:t> </a:t>
            </a:r>
            <a:r>
              <a:rPr lang="en-US" b="1" dirty="0" err="1">
                <a:solidFill>
                  <a:schemeClr val="tx1"/>
                </a:solidFill>
              </a:rPr>
              <a:t>gõ</a:t>
            </a:r>
            <a:r>
              <a:rPr lang="en-US" b="1" dirty="0">
                <a:solidFill>
                  <a:schemeClr val="tx1"/>
                </a:solidFill>
              </a:rPr>
              <a:t> </a:t>
            </a:r>
            <a:r>
              <a:rPr lang="en-US" b="1" dirty="0" err="1">
                <a:solidFill>
                  <a:schemeClr val="tx1"/>
                </a:solidFill>
              </a:rPr>
              <a:t>xỉ</a:t>
            </a:r>
            <a:r>
              <a:rPr lang="en-US" b="1" dirty="0">
                <a:solidFill>
                  <a:schemeClr val="tx1"/>
                </a:solidFill>
              </a:rPr>
              <a:t>   </a:t>
            </a:r>
            <a:r>
              <a:rPr lang="en-US" dirty="0"/>
              <a:t/>
            </a:r>
            <a:br>
              <a:rPr lang="en-US" dirty="0"/>
            </a:br>
            <a:endParaRPr lang="en-US" dirty="0"/>
          </a:p>
        </p:txBody>
      </p:sp>
      <p:sp>
        <p:nvSpPr>
          <p:cNvPr id="3" name="Content Placeholder 2"/>
          <p:cNvSpPr>
            <a:spLocks noGrp="1"/>
          </p:cNvSpPr>
          <p:nvPr>
            <p:ph idx="1"/>
          </p:nvPr>
        </p:nvSpPr>
        <p:spPr>
          <a:xfrm>
            <a:off x="6543941" y="1084326"/>
            <a:ext cx="5181600" cy="5414963"/>
          </a:xfrm>
        </p:spPr>
        <p:txBody>
          <a:bodyPr/>
          <a:lstStyle/>
          <a:p>
            <a:endParaRPr lang="en-US" dirty="0"/>
          </a:p>
        </p:txBody>
      </p:sp>
      <p:pic>
        <p:nvPicPr>
          <p:cNvPr id="5" name="Picture 4"/>
          <p:cNvPicPr>
            <a:picLocks noChangeAspect="1"/>
          </p:cNvPicPr>
          <p:nvPr/>
        </p:nvPicPr>
        <p:blipFill>
          <a:blip r:embed="rId2"/>
          <a:stretch>
            <a:fillRect/>
          </a:stretch>
        </p:blipFill>
        <p:spPr>
          <a:xfrm>
            <a:off x="2638872" y="1699925"/>
            <a:ext cx="3722659" cy="3510313"/>
          </a:xfrm>
          <a:prstGeom prst="rect">
            <a:avLst/>
          </a:prstGeom>
        </p:spPr>
      </p:pic>
      <p:sp>
        <p:nvSpPr>
          <p:cNvPr id="4" name="Text Placeholder 3"/>
          <p:cNvSpPr>
            <a:spLocks noGrp="1"/>
          </p:cNvSpPr>
          <p:nvPr>
            <p:ph type="body" sz="half" idx="2"/>
          </p:nvPr>
        </p:nvSpPr>
        <p:spPr>
          <a:xfrm>
            <a:off x="2307935" y="1699925"/>
            <a:ext cx="3505199" cy="3614939"/>
          </a:xfrm>
        </p:spPr>
        <p:txBody>
          <a:bodyPr/>
          <a:lstStyle/>
          <a:p>
            <a:endParaRPr lang="en-US" dirty="0"/>
          </a:p>
        </p:txBody>
      </p:sp>
      <p:pic>
        <p:nvPicPr>
          <p:cNvPr id="5122" name="Picture 1"/>
          <p:cNvPicPr>
            <a:picLocks noChangeAspect="1" noChangeArrowheads="1"/>
          </p:cNvPicPr>
          <p:nvPr/>
        </p:nvPicPr>
        <p:blipFill>
          <a:blip r:embed="rId3">
            <a:lum bright="40000"/>
            <a:extLst>
              <a:ext uri="{28A0092B-C50C-407E-A947-70E740481C1C}">
                <a14:useLocalDpi xmlns:a14="http://schemas.microsoft.com/office/drawing/2010/main" val="0"/>
              </a:ext>
            </a:extLst>
          </a:blip>
          <a:srcRect/>
          <a:stretch>
            <a:fillRect/>
          </a:stretch>
        </p:blipFill>
        <p:spPr bwMode="auto">
          <a:xfrm>
            <a:off x="7376568" y="1699925"/>
            <a:ext cx="3927625" cy="351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2594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p:cTn id="15" dur="1000" fill="hold"/>
                                        <p:tgtEl>
                                          <p:spTgt spid="5122"/>
                                        </p:tgtEl>
                                        <p:attrNameLst>
                                          <p:attrName>ppt_w</p:attrName>
                                        </p:attrNameLst>
                                      </p:cBhvr>
                                      <p:tavLst>
                                        <p:tav tm="0">
                                          <p:val>
                                            <p:fltVal val="0"/>
                                          </p:val>
                                        </p:tav>
                                        <p:tav tm="100000">
                                          <p:val>
                                            <p:strVal val="#ppt_w"/>
                                          </p:val>
                                        </p:tav>
                                      </p:tavLst>
                                    </p:anim>
                                    <p:anim calcmode="lin" valueType="num">
                                      <p:cBhvr>
                                        <p:cTn id="16" dur="1000" fill="hold"/>
                                        <p:tgtEl>
                                          <p:spTgt spid="5122"/>
                                        </p:tgtEl>
                                        <p:attrNameLst>
                                          <p:attrName>ppt_h</p:attrName>
                                        </p:attrNameLst>
                                      </p:cBhvr>
                                      <p:tavLst>
                                        <p:tav tm="0">
                                          <p:val>
                                            <p:fltVal val="0"/>
                                          </p:val>
                                        </p:tav>
                                        <p:tav tm="100000">
                                          <p:val>
                                            <p:strVal val="#ppt_h"/>
                                          </p:val>
                                        </p:tav>
                                      </p:tavLst>
                                    </p:anim>
                                    <p:anim calcmode="lin" valueType="num">
                                      <p:cBhvr>
                                        <p:cTn id="17" dur="1000" fill="hold"/>
                                        <p:tgtEl>
                                          <p:spTgt spid="5122"/>
                                        </p:tgtEl>
                                        <p:attrNameLst>
                                          <p:attrName>style.rotation</p:attrName>
                                        </p:attrNameLst>
                                      </p:cBhvr>
                                      <p:tavLst>
                                        <p:tav tm="0">
                                          <p:val>
                                            <p:fltVal val="90"/>
                                          </p:val>
                                        </p:tav>
                                        <p:tav tm="100000">
                                          <p:val>
                                            <p:fltVal val="0"/>
                                          </p:val>
                                        </p:tav>
                                      </p:tavLst>
                                    </p:anim>
                                    <p:animEffect transition="in" filter="fade">
                                      <p:cBhvr>
                                        <p:cTn id="18"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b="1" dirty="0" smtClean="0">
                <a:solidFill>
                  <a:schemeClr val="tx1"/>
                </a:solidFill>
              </a:rPr>
              <a:t>1.6 </a:t>
            </a:r>
            <a:r>
              <a:rPr lang="en-US" sz="1800" b="1" dirty="0" err="1" smtClean="0">
                <a:solidFill>
                  <a:schemeClr val="tx1"/>
                </a:solidFill>
              </a:rPr>
              <a:t>Bàn</a:t>
            </a:r>
            <a:r>
              <a:rPr lang="en-US" sz="1800" b="1" dirty="0" smtClean="0">
                <a:solidFill>
                  <a:schemeClr val="tx1"/>
                </a:solidFill>
              </a:rPr>
              <a:t> </a:t>
            </a:r>
            <a:r>
              <a:rPr lang="en-US" sz="1800" b="1" dirty="0" err="1">
                <a:solidFill>
                  <a:schemeClr val="tx1"/>
                </a:solidFill>
              </a:rPr>
              <a:t>chải</a:t>
            </a:r>
            <a:r>
              <a:rPr lang="en-US" sz="1800" b="1" dirty="0">
                <a:solidFill>
                  <a:schemeClr val="tx1"/>
                </a:solidFill>
              </a:rPr>
              <a:t> </a:t>
            </a:r>
            <a:r>
              <a:rPr lang="en-US" sz="1800" b="1" dirty="0" err="1">
                <a:solidFill>
                  <a:schemeClr val="tx1"/>
                </a:solidFill>
              </a:rPr>
              <a:t>sắt</a:t>
            </a:r>
            <a:r>
              <a:rPr lang="en-US" sz="1800" b="1" dirty="0">
                <a:solidFill>
                  <a:schemeClr val="tx1"/>
                </a:solidFill>
              </a:rPr>
              <a:t> </a:t>
            </a:r>
            <a:endParaRPr lang="en-US" sz="1800" dirty="0">
              <a:solidFill>
                <a:schemeClr val="tx1"/>
              </a:solidFill>
            </a:endParaRPr>
          </a:p>
        </p:txBody>
      </p:sp>
      <p:pic>
        <p:nvPicPr>
          <p:cNvPr id="4" name="Content Placeholder 3"/>
          <p:cNvPicPr>
            <a:picLocks noGrp="1" noChangeAspect="1"/>
          </p:cNvPicPr>
          <p:nvPr>
            <p:ph idx="1"/>
          </p:nvPr>
        </p:nvPicPr>
        <p:blipFill>
          <a:blip r:embed="rId2"/>
          <a:stretch>
            <a:fillRect/>
          </a:stretch>
        </p:blipFill>
        <p:spPr>
          <a:xfrm>
            <a:off x="4295839" y="1904999"/>
            <a:ext cx="4774517" cy="3698001"/>
          </a:xfrm>
          <a:prstGeom prst="rect">
            <a:avLst/>
          </a:prstGeom>
        </p:spPr>
      </p:pic>
    </p:spTree>
    <p:extLst>
      <p:ext uri="{BB962C8B-B14F-4D97-AF65-F5344CB8AC3E}">
        <p14:creationId xmlns:p14="http://schemas.microsoft.com/office/powerpoint/2010/main" val="408667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b="1" dirty="0" smtClean="0">
                <a:solidFill>
                  <a:schemeClr val="tx1"/>
                </a:solidFill>
              </a:rPr>
              <a:t>1.7 </a:t>
            </a:r>
            <a:r>
              <a:rPr lang="en-US" sz="1800" b="1" dirty="0" err="1" smtClean="0">
                <a:solidFill>
                  <a:schemeClr val="tx1"/>
                </a:solidFill>
              </a:rPr>
              <a:t>Tủ</a:t>
            </a:r>
            <a:r>
              <a:rPr lang="en-US" sz="1800" b="1" dirty="0" smtClean="0">
                <a:solidFill>
                  <a:schemeClr val="tx1"/>
                </a:solidFill>
              </a:rPr>
              <a:t> </a:t>
            </a:r>
            <a:r>
              <a:rPr lang="en-US" sz="1800" b="1" dirty="0" err="1">
                <a:solidFill>
                  <a:schemeClr val="tx1"/>
                </a:solidFill>
              </a:rPr>
              <a:t>sấy</a:t>
            </a:r>
            <a:r>
              <a:rPr lang="en-US" sz="1800" b="1" dirty="0">
                <a:solidFill>
                  <a:schemeClr val="tx1"/>
                </a:solidFill>
              </a:rPr>
              <a:t> que </a:t>
            </a:r>
            <a:r>
              <a:rPr lang="en-US" sz="1800" b="1" dirty="0" err="1">
                <a:solidFill>
                  <a:schemeClr val="tx1"/>
                </a:solidFill>
              </a:rPr>
              <a:t>hàn</a:t>
            </a:r>
            <a:r>
              <a:rPr lang="en-US" sz="1800" b="1" dirty="0">
                <a:solidFill>
                  <a:schemeClr val="tx1"/>
                </a:solidFill>
              </a:rPr>
              <a:t> </a:t>
            </a:r>
            <a:endParaRPr lang="en-US" sz="1800" dirty="0">
              <a:solidFill>
                <a:schemeClr val="tx1"/>
              </a:solidFill>
            </a:endParaRPr>
          </a:p>
        </p:txBody>
      </p:sp>
      <p:sp>
        <p:nvSpPr>
          <p:cNvPr id="3" name="Content Placeholder 2"/>
          <p:cNvSpPr>
            <a:spLocks noGrp="1"/>
          </p:cNvSpPr>
          <p:nvPr>
            <p:ph idx="1"/>
          </p:nvPr>
        </p:nvSpPr>
        <p:spPr>
          <a:xfrm>
            <a:off x="2100799" y="1783795"/>
            <a:ext cx="8915400" cy="3777622"/>
          </a:xfrm>
        </p:spPr>
        <p:txBody>
          <a:bodyPr/>
          <a:lstStyle/>
          <a:p>
            <a:endParaRPr lang="en-US" dirty="0"/>
          </a:p>
        </p:txBody>
      </p:sp>
      <p:pic>
        <p:nvPicPr>
          <p:cNvPr id="6146" name="Picture 22" descr="Description: etuv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3314" y="1591426"/>
            <a:ext cx="6013008" cy="42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89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1263" y="624110"/>
            <a:ext cx="8911687" cy="1280890"/>
          </a:xfrm>
        </p:spPr>
        <p:txBody>
          <a:bodyPr/>
          <a:lstStyle/>
          <a:p>
            <a:r>
              <a:rPr lang="en-US" b="1" dirty="0" err="1" smtClean="0">
                <a:solidFill>
                  <a:srgbClr val="C00000"/>
                </a:solidFill>
              </a:rPr>
              <a:t>III.Ký</a:t>
            </a:r>
            <a:r>
              <a:rPr lang="en-US" b="1" dirty="0" smtClean="0">
                <a:solidFill>
                  <a:srgbClr val="C00000"/>
                </a:solidFill>
              </a:rPr>
              <a:t> </a:t>
            </a:r>
            <a:r>
              <a:rPr lang="en-US" b="1" dirty="0" err="1">
                <a:solidFill>
                  <a:srgbClr val="C00000"/>
                </a:solidFill>
              </a:rPr>
              <a:t>hiệu</a:t>
            </a:r>
            <a:r>
              <a:rPr lang="en-US" b="1" dirty="0">
                <a:solidFill>
                  <a:srgbClr val="C00000"/>
                </a:solidFill>
              </a:rPr>
              <a:t> </a:t>
            </a:r>
            <a:r>
              <a:rPr lang="en-US" b="1" dirty="0" err="1">
                <a:solidFill>
                  <a:srgbClr val="C00000"/>
                </a:solidFill>
              </a:rPr>
              <a:t>mối</a:t>
            </a:r>
            <a:r>
              <a:rPr lang="en-US" b="1" dirty="0">
                <a:solidFill>
                  <a:srgbClr val="C00000"/>
                </a:solidFill>
              </a:rPr>
              <a:t> </a:t>
            </a:r>
            <a:r>
              <a:rPr lang="en-US" b="1" dirty="0" err="1">
                <a:solidFill>
                  <a:srgbClr val="C00000"/>
                </a:solidFill>
              </a:rPr>
              <a:t>hàn</a:t>
            </a:r>
            <a:r>
              <a:rPr lang="en-US" b="1" dirty="0">
                <a:solidFill>
                  <a:srgbClr val="C00000"/>
                </a:solidFill>
              </a:rPr>
              <a:t>, </a:t>
            </a:r>
            <a:r>
              <a:rPr lang="en-US" b="1" dirty="0" err="1">
                <a:solidFill>
                  <a:srgbClr val="C00000"/>
                </a:solidFill>
              </a:rPr>
              <a:t>ký</a:t>
            </a:r>
            <a:r>
              <a:rPr lang="en-US" b="1" dirty="0">
                <a:solidFill>
                  <a:srgbClr val="C00000"/>
                </a:solidFill>
              </a:rPr>
              <a:t> </a:t>
            </a:r>
            <a:r>
              <a:rPr lang="en-US" b="1" dirty="0" err="1">
                <a:solidFill>
                  <a:srgbClr val="C00000"/>
                </a:solidFill>
              </a:rPr>
              <a:t>hiệu</a:t>
            </a:r>
            <a:r>
              <a:rPr lang="en-US" b="1" dirty="0">
                <a:solidFill>
                  <a:srgbClr val="C00000"/>
                </a:solidFill>
              </a:rPr>
              <a:t> que </a:t>
            </a:r>
            <a:r>
              <a:rPr lang="en-US" b="1" dirty="0" err="1" smtClean="0">
                <a:solidFill>
                  <a:srgbClr val="C00000"/>
                </a:solidFill>
              </a:rPr>
              <a:t>hàn</a:t>
            </a:r>
            <a:r>
              <a:rPr lang="en-US" b="1" dirty="0" smtClean="0">
                <a:solidFill>
                  <a:srgbClr val="C00000"/>
                </a:solidFill>
              </a:rPr>
              <a:t>       </a:t>
            </a:r>
            <a:r>
              <a:rPr lang="en-US" sz="2800" i="1" dirty="0" smtClean="0">
                <a:solidFill>
                  <a:schemeClr val="tx1"/>
                </a:solidFill>
                <a:effectLst>
                  <a:outerShdw blurRad="38100" dist="38100" dir="2700000" algn="tl">
                    <a:srgbClr val="000000">
                      <a:alpha val="43137"/>
                    </a:srgbClr>
                  </a:outerShdw>
                </a:effectLst>
              </a:rPr>
              <a:t>1.1 </a:t>
            </a:r>
            <a:r>
              <a:rPr lang="en-US" sz="2800" i="1" dirty="0" err="1">
                <a:solidFill>
                  <a:schemeClr val="tx1"/>
                </a:solidFill>
                <a:effectLst>
                  <a:outerShdw blurRad="38100" dist="38100" dir="2700000" algn="tl">
                    <a:srgbClr val="000000">
                      <a:alpha val="43137"/>
                    </a:srgbClr>
                  </a:outerShdw>
                </a:effectLst>
              </a:rPr>
              <a:t>ký</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hiệu</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mối</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hàn</a:t>
            </a:r>
            <a:r>
              <a:rPr lang="en-US" sz="2800" i="1" dirty="0">
                <a:solidFill>
                  <a:schemeClr val="tx1"/>
                </a:solidFill>
                <a:effectLst>
                  <a:outerShdw blurRad="38100" dist="38100" dir="2700000" algn="tl">
                    <a:srgbClr val="000000">
                      <a:alpha val="43137"/>
                    </a:srgbClr>
                  </a:outerShdw>
                </a:effectLst>
              </a:rPr>
              <a:t> </a:t>
            </a:r>
          </a:p>
        </p:txBody>
      </p:sp>
      <p:pic>
        <p:nvPicPr>
          <p:cNvPr id="4" name="Content Placeholder 3"/>
          <p:cNvPicPr>
            <a:picLocks noGrp="1" noChangeAspect="1"/>
          </p:cNvPicPr>
          <p:nvPr>
            <p:ph idx="1"/>
          </p:nvPr>
        </p:nvPicPr>
        <p:blipFill>
          <a:blip r:embed="rId2"/>
          <a:stretch>
            <a:fillRect/>
          </a:stretch>
        </p:blipFill>
        <p:spPr>
          <a:xfrm>
            <a:off x="1801263" y="2021601"/>
            <a:ext cx="8297105" cy="4461536"/>
          </a:xfrm>
          <a:prstGeom prst="rect">
            <a:avLst/>
          </a:prstGeom>
        </p:spPr>
      </p:pic>
    </p:spTree>
    <p:extLst>
      <p:ext uri="{BB962C8B-B14F-4D97-AF65-F5344CB8AC3E}">
        <p14:creationId xmlns:p14="http://schemas.microsoft.com/office/powerpoint/2010/main" val="54488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5426" y="214792"/>
            <a:ext cx="9042975" cy="639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899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randombar(horizontal)">
                                      <p:cBhvr>
                                        <p:cTn id="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4789" y="506123"/>
            <a:ext cx="8911687" cy="1280890"/>
          </a:xfrm>
        </p:spPr>
        <p:txBody>
          <a:bodyPr>
            <a:normAutofit/>
          </a:bodyPr>
          <a:lstStyle/>
          <a:p>
            <a:r>
              <a:rPr lang="en-US" sz="2800" i="1" dirty="0" smtClean="0">
                <a:solidFill>
                  <a:schemeClr val="tx1"/>
                </a:solidFill>
                <a:effectLst>
                  <a:outerShdw blurRad="38100" dist="38100" dir="2700000" algn="tl">
                    <a:srgbClr val="000000">
                      <a:alpha val="43137"/>
                    </a:srgbClr>
                  </a:outerShdw>
                </a:effectLst>
              </a:rPr>
              <a:t>1.2 </a:t>
            </a:r>
            <a:r>
              <a:rPr lang="en-US" sz="2800" i="1" dirty="0" err="1">
                <a:solidFill>
                  <a:schemeClr val="tx1"/>
                </a:solidFill>
                <a:effectLst>
                  <a:outerShdw blurRad="38100" dist="38100" dir="2700000" algn="tl">
                    <a:srgbClr val="000000">
                      <a:alpha val="43137"/>
                    </a:srgbClr>
                  </a:outerShdw>
                </a:effectLst>
              </a:rPr>
              <a:t>Các</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vị</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trí</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hàn</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trong</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không</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gian</a:t>
            </a:r>
            <a:r>
              <a:rPr lang="en-US" sz="2800" i="1" dirty="0">
                <a:solidFill>
                  <a:schemeClr val="tx1"/>
                </a:solidFill>
                <a:effectLst>
                  <a:outerShdw blurRad="38100" dist="38100" dir="2700000" algn="tl">
                    <a:srgbClr val="000000">
                      <a:alpha val="43137"/>
                    </a:srgbClr>
                  </a:outerShdw>
                </a:effectLst>
              </a:rPr>
              <a:t> </a:t>
            </a:r>
          </a:p>
        </p:txBody>
      </p:sp>
      <p:pic>
        <p:nvPicPr>
          <p:cNvPr id="4" name="Content Placeholder 3"/>
          <p:cNvPicPr>
            <a:picLocks noGrp="1" noChangeAspect="1"/>
          </p:cNvPicPr>
          <p:nvPr>
            <p:ph idx="1"/>
          </p:nvPr>
        </p:nvPicPr>
        <p:blipFill>
          <a:blip r:embed="rId2"/>
          <a:stretch>
            <a:fillRect/>
          </a:stretch>
        </p:blipFill>
        <p:spPr>
          <a:xfrm>
            <a:off x="2674823" y="1393316"/>
            <a:ext cx="8125271" cy="4737697"/>
          </a:xfrm>
          <a:prstGeom prst="rect">
            <a:avLst/>
          </a:prstGeom>
        </p:spPr>
      </p:pic>
    </p:spTree>
    <p:extLst>
      <p:ext uri="{BB962C8B-B14F-4D97-AF65-F5344CB8AC3E}">
        <p14:creationId xmlns:p14="http://schemas.microsoft.com/office/powerpoint/2010/main" val="118068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i="1" dirty="0">
                <a:solidFill>
                  <a:schemeClr val="tx1"/>
                </a:solidFill>
                <a:effectLst>
                  <a:outerShdw blurRad="38100" dist="38100" dir="2700000" algn="tl">
                    <a:srgbClr val="000000">
                      <a:alpha val="43137"/>
                    </a:srgbClr>
                  </a:outerShdw>
                </a:effectLst>
              </a:rPr>
              <a:t>1.3 </a:t>
            </a:r>
            <a:r>
              <a:rPr lang="en-US" sz="2800" i="1" dirty="0" err="1">
                <a:solidFill>
                  <a:schemeClr val="tx1"/>
                </a:solidFill>
                <a:effectLst>
                  <a:outerShdw blurRad="38100" dist="38100" dir="2700000" algn="tl">
                    <a:srgbClr val="000000">
                      <a:alpha val="43137"/>
                    </a:srgbClr>
                  </a:outerShdw>
                </a:effectLst>
              </a:rPr>
              <a:t>Ký</a:t>
            </a:r>
            <a:r>
              <a:rPr lang="en-US" sz="2800" i="1" dirty="0">
                <a:solidFill>
                  <a:schemeClr val="tx1"/>
                </a:solidFill>
                <a:effectLst>
                  <a:outerShdw blurRad="38100" dist="38100" dir="2700000" algn="tl">
                    <a:srgbClr val="000000">
                      <a:alpha val="43137"/>
                    </a:srgbClr>
                  </a:outerShdw>
                </a:effectLst>
              </a:rPr>
              <a:t> </a:t>
            </a:r>
            <a:r>
              <a:rPr lang="en-US" sz="2800" i="1" dirty="0" err="1">
                <a:solidFill>
                  <a:schemeClr val="tx1"/>
                </a:solidFill>
                <a:effectLst>
                  <a:outerShdw blurRad="38100" dist="38100" dir="2700000" algn="tl">
                    <a:srgbClr val="000000">
                      <a:alpha val="43137"/>
                    </a:srgbClr>
                  </a:outerShdw>
                </a:effectLst>
              </a:rPr>
              <a:t>hiệu</a:t>
            </a:r>
            <a:r>
              <a:rPr lang="en-US" sz="2800" i="1" dirty="0">
                <a:solidFill>
                  <a:schemeClr val="tx1"/>
                </a:solidFill>
                <a:effectLst>
                  <a:outerShdw blurRad="38100" dist="38100" dir="2700000" algn="tl">
                    <a:srgbClr val="000000">
                      <a:alpha val="43137"/>
                    </a:srgbClr>
                  </a:outerShdw>
                </a:effectLst>
              </a:rPr>
              <a:t> que </a:t>
            </a:r>
            <a:r>
              <a:rPr lang="en-US" sz="2800" i="1" dirty="0" err="1">
                <a:solidFill>
                  <a:schemeClr val="tx1"/>
                </a:solidFill>
                <a:effectLst>
                  <a:outerShdw blurRad="38100" dist="38100" dir="2700000" algn="tl">
                    <a:srgbClr val="000000">
                      <a:alpha val="43137"/>
                    </a:srgbClr>
                  </a:outerShdw>
                </a:effectLst>
              </a:rPr>
              <a:t>hàn</a:t>
            </a:r>
            <a:r>
              <a:rPr lang="en-US" sz="2800" i="1" dirty="0">
                <a:solidFill>
                  <a:schemeClr val="tx1"/>
                </a:solidFill>
                <a:effectLst>
                  <a:outerShdw blurRad="38100" dist="38100" dir="2700000" algn="tl">
                    <a:srgbClr val="000000">
                      <a:alpha val="43137"/>
                    </a:srgbClr>
                  </a:outerShdw>
                </a:effectLst>
              </a:rPr>
              <a:t/>
            </a:r>
            <a:br>
              <a:rPr lang="en-US" sz="2800" i="1" dirty="0">
                <a:solidFill>
                  <a:schemeClr val="tx1"/>
                </a:solidFill>
                <a:effectLst>
                  <a:outerShdw blurRad="38100" dist="38100" dir="2700000" algn="tl">
                    <a:srgbClr val="000000">
                      <a:alpha val="43137"/>
                    </a:srgbClr>
                  </a:outerShdw>
                </a:effectLst>
              </a:rPr>
            </a:br>
            <a:endParaRPr lang="en-US" sz="2800" i="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159629" y="2538637"/>
            <a:ext cx="8915400" cy="3777622"/>
          </a:xfrm>
        </p:spPr>
        <p:txBody>
          <a:bodyPr/>
          <a:lstStyle/>
          <a:p>
            <a:endParaRPr lang="en-US" dirty="0"/>
          </a:p>
        </p:txBody>
      </p:sp>
      <p:pic>
        <p:nvPicPr>
          <p:cNvPr id="819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8652" y="1681514"/>
            <a:ext cx="8076177" cy="4252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4944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ppt_x"/>
                                          </p:val>
                                        </p:tav>
                                        <p:tav tm="100000">
                                          <p:val>
                                            <p:strVal val="#ppt_x"/>
                                          </p:val>
                                        </p:tav>
                                      </p:tavLst>
                                    </p:anim>
                                    <p:anim calcmode="lin" valueType="num">
                                      <p:cBhvr additive="base">
                                        <p:cTn id="8"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1727" y="532056"/>
            <a:ext cx="8911687" cy="1280890"/>
          </a:xfrm>
        </p:spPr>
        <p:txBody>
          <a:bodyPr>
            <a:noAutofit/>
          </a:bodyPr>
          <a:lstStyle/>
          <a:p>
            <a:pPr hangingPunct="0"/>
            <a:r>
              <a:rPr lang="en-US" sz="2000" dirty="0" smtClean="0">
                <a:solidFill>
                  <a:schemeClr val="tx1"/>
                </a:solidFill>
                <a:latin typeface="Times New Roman" panose="02020603050405020304" pitchFamily="18" charset="0"/>
                <a:cs typeface="Times New Roman" panose="02020603050405020304" pitchFamily="18" charset="0"/>
              </a:rPr>
              <a:t>-</a:t>
            </a:r>
            <a:r>
              <a:rPr lang="en-US" sz="2000" dirty="0" err="1" smtClean="0">
                <a:solidFill>
                  <a:schemeClr val="tx1"/>
                </a:solidFill>
                <a:latin typeface="Times New Roman" panose="02020603050405020304" pitchFamily="18" charset="0"/>
                <a:cs typeface="Times New Roman" panose="02020603050405020304" pitchFamily="18" charset="0"/>
              </a:rPr>
              <a:t>Trong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hàn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hồ</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quang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a:t>
            </a:r>
            <a:r>
              <a:rPr lang="en-US" sz="2000" dirty="0">
                <a:solidFill>
                  <a:schemeClr val="tx1"/>
                </a:solidFill>
                <a:latin typeface="Times New Roman" panose="02020603050405020304" pitchFamily="18" charset="0"/>
                <a:cs typeface="Times New Roman" panose="02020603050405020304" pitchFamily="18" charset="0"/>
              </a:rPr>
              <a:t>,  que  </a:t>
            </a:r>
            <a:r>
              <a:rPr lang="en-US" sz="2000" dirty="0" err="1">
                <a:solidFill>
                  <a:schemeClr val="tx1"/>
                </a:solidFill>
                <a:latin typeface="Times New Roman" panose="02020603050405020304" pitchFamily="18" charset="0"/>
                <a:cs typeface="Times New Roman" panose="02020603050405020304" pitchFamily="18" charset="0"/>
              </a:rPr>
              <a:t>hàn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có</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chức</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năng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vừa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dẫn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điện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gây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và</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duy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trì</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hồ</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quang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vừa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bổ</a:t>
            </a:r>
            <a:r>
              <a:rPr lang="en-US" sz="2000" dirty="0">
                <a:solidFill>
                  <a:schemeClr val="tx1"/>
                </a:solidFill>
                <a:latin typeface="Times New Roman" panose="02020603050405020304" pitchFamily="18" charset="0"/>
                <a:cs typeface="Times New Roman" panose="02020603050405020304" pitchFamily="18" charset="0"/>
              </a:rPr>
              <a:t> sung </a:t>
            </a:r>
            <a:r>
              <a:rPr lang="en-US" sz="2000" dirty="0" err="1">
                <a:solidFill>
                  <a:schemeClr val="tx1"/>
                </a:solidFill>
                <a:latin typeface="Times New Roman" panose="02020603050405020304" pitchFamily="18" charset="0"/>
                <a:cs typeface="Times New Roman" panose="02020603050405020304" pitchFamily="18" charset="0"/>
              </a:rPr>
              <a:t>kim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loại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mối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hàn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vừa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tham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gia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vào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các</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quá</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trình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hóa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lý</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và</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luyện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hàn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để</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hình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thành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mối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hàn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đạt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chất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lượng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mong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muốn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a:solidFill>
                  <a:schemeClr val="tx1"/>
                </a:solidFill>
                <a:latin typeface="Times New Roman" panose="02020603050405020304" pitchFamily="18" charset="0"/>
                <a:cs typeface="Times New Roman" panose="02020603050405020304" pitchFamily="18" charset="0"/>
              </a:rPr>
              <a:t/>
            </a:r>
            <a:br>
              <a:rPr lang="en-US" sz="2000" dirty="0">
                <a:solidFill>
                  <a:schemeClr val="tx1"/>
                </a:solidFill>
                <a:latin typeface="Times New Roman" panose="02020603050405020304" pitchFamily="18" charset="0"/>
                <a:cs typeface="Times New Roman" panose="02020603050405020304" pitchFamily="18" charset="0"/>
              </a:rPr>
            </a:br>
            <a:r>
              <a:rPr lang="en-US" sz="2000" dirty="0" smtClean="0">
                <a:solidFill>
                  <a:schemeClr val="tx1"/>
                </a:solidFill>
                <a:latin typeface="Times New Roman" panose="02020603050405020304" pitchFamily="18" charset="0"/>
                <a:cs typeface="Times New Roman" panose="02020603050405020304" pitchFamily="18" charset="0"/>
              </a:rPr>
              <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Ký</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hiệu</a:t>
            </a:r>
            <a:r>
              <a:rPr lang="en-US" sz="2000" dirty="0">
                <a:solidFill>
                  <a:schemeClr val="tx1"/>
                </a:solidFill>
                <a:latin typeface="Times New Roman" panose="02020603050405020304" pitchFamily="18" charset="0"/>
                <a:cs typeface="Times New Roman" panose="02020603050405020304" pitchFamily="18" charset="0"/>
              </a:rPr>
              <a:t> que </a:t>
            </a:r>
            <a:r>
              <a:rPr lang="en-US" sz="2000" dirty="0" err="1">
                <a:solidFill>
                  <a:schemeClr val="tx1"/>
                </a:solidFill>
                <a:latin typeface="Times New Roman" panose="02020603050405020304" pitchFamily="18" charset="0"/>
                <a:cs typeface="Times New Roman" panose="02020603050405020304" pitchFamily="18" charset="0"/>
              </a:rPr>
              <a:t>hàn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theo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tiêu</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chuẩn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Việt</a:t>
            </a:r>
            <a:r>
              <a:rPr lang="en-US" sz="2000" dirty="0">
                <a:solidFill>
                  <a:schemeClr val="tx1"/>
                </a:solidFill>
                <a:latin typeface="Times New Roman" panose="02020603050405020304" pitchFamily="18" charset="0"/>
                <a:cs typeface="Times New Roman" panose="02020603050405020304" pitchFamily="18" charset="0"/>
              </a:rPr>
              <a:t> Nam</a:t>
            </a:r>
            <a:br>
              <a:rPr lang="en-US" sz="2000" dirty="0">
                <a:solidFill>
                  <a:schemeClr val="tx1"/>
                </a:solidFill>
                <a:latin typeface="Times New Roman" panose="02020603050405020304" pitchFamily="18" charset="0"/>
                <a:cs typeface="Times New Roman" panose="02020603050405020304" pitchFamily="18" charset="0"/>
              </a:rPr>
            </a:br>
            <a:r>
              <a:rPr lang="en-US" sz="2000" dirty="0">
                <a:solidFill>
                  <a:schemeClr val="tx1"/>
                </a:solidFill>
                <a:latin typeface="Times New Roman" panose="02020603050405020304" pitchFamily="18" charset="0"/>
                <a:cs typeface="Times New Roman" panose="02020603050405020304" pitchFamily="18" charset="0"/>
              </a:rPr>
              <a:t>   Theo </a:t>
            </a:r>
            <a:r>
              <a:rPr lang="en-US" sz="2000" dirty="0" err="1">
                <a:solidFill>
                  <a:schemeClr val="tx1"/>
                </a:solidFill>
                <a:latin typeface="Times New Roman" panose="02020603050405020304" pitchFamily="18" charset="0"/>
                <a:cs typeface="Times New Roman" panose="02020603050405020304" pitchFamily="18" charset="0"/>
              </a:rPr>
              <a:t>tiêu</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chuẩn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Việt</a:t>
            </a:r>
            <a:r>
              <a:rPr lang="en-US" sz="2000" dirty="0">
                <a:solidFill>
                  <a:schemeClr val="tx1"/>
                </a:solidFill>
                <a:latin typeface="Times New Roman" panose="02020603050405020304" pitchFamily="18" charset="0"/>
                <a:cs typeface="Times New Roman" panose="02020603050405020304" pitchFamily="18" charset="0"/>
              </a:rPr>
              <a:t> Nam: </a:t>
            </a:r>
            <a:br>
              <a:rPr lang="en-US" sz="2000" dirty="0">
                <a:solidFill>
                  <a:schemeClr val="tx1"/>
                </a:solidFill>
                <a:latin typeface="Times New Roman" panose="02020603050405020304" pitchFamily="18" charset="0"/>
                <a:cs typeface="Times New Roman" panose="02020603050405020304" pitchFamily="18" charset="0"/>
              </a:rPr>
            </a:br>
            <a:r>
              <a:rPr lang="en-US" sz="2000" dirty="0">
                <a:solidFill>
                  <a:schemeClr val="tx1"/>
                </a:solidFill>
                <a:latin typeface="Times New Roman" panose="02020603050405020304" pitchFamily="18" charset="0"/>
                <a:cs typeface="Times New Roman" panose="02020603050405020304" pitchFamily="18" charset="0"/>
              </a:rPr>
              <a:t/>
            </a:r>
            <a:br>
              <a:rPr lang="en-US" sz="2000" dirty="0">
                <a:solidFill>
                  <a:schemeClr val="tx1"/>
                </a:solidFill>
                <a:latin typeface="Times New Roman" panose="02020603050405020304" pitchFamily="18" charset="0"/>
                <a:cs typeface="Times New Roman" panose="02020603050405020304" pitchFamily="18" charset="0"/>
              </a:rPr>
            </a:br>
            <a:endParaRPr lang="en-US" sz="2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975520" y="2500281"/>
            <a:ext cx="8915400" cy="4006222"/>
          </a:xfrm>
        </p:spPr>
        <p:txBody>
          <a:bodyPr>
            <a:normAutofit fontScale="77500" lnSpcReduction="20000"/>
          </a:bodyPr>
          <a:lstStyle/>
          <a:p>
            <a:pPr marL="0" indent="0" hangingPunct="0">
              <a:buNone/>
            </a:pPr>
            <a:r>
              <a:rPr lang="en-US" dirty="0"/>
              <a:t> </a:t>
            </a:r>
            <a:r>
              <a:rPr lang="en-US" sz="2200" dirty="0">
                <a:latin typeface="Times New Roman" panose="02020603050405020304" pitchFamily="18" charset="0"/>
                <a:cs typeface="Times New Roman" panose="02020603050405020304" pitchFamily="18" charset="0"/>
              </a:rPr>
              <a:t>* Que </a:t>
            </a:r>
            <a:r>
              <a:rPr lang="en-US" sz="2200" dirty="0" err="1">
                <a:latin typeface="Times New Roman" panose="02020603050405020304" pitchFamily="18" charset="0"/>
                <a:cs typeface="Times New Roman" panose="02020603050405020304" pitchFamily="18" charset="0"/>
              </a:rPr>
              <a:t>hàn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thép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bon </a:t>
            </a:r>
            <a:r>
              <a:rPr lang="en-US" sz="2200" dirty="0" err="1">
                <a:latin typeface="Times New Roman" panose="02020603050405020304" pitchFamily="18" charset="0"/>
                <a:cs typeface="Times New Roman" panose="02020603050405020304" pitchFamily="18" charset="0"/>
              </a:rPr>
              <a:t>thấp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thép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hợp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thấp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TCVN</a:t>
            </a:r>
            <a:r>
              <a:rPr lang="en-US" sz="2200" dirty="0">
                <a:latin typeface="Times New Roman" panose="02020603050405020304" pitchFamily="18" charset="0"/>
                <a:cs typeface="Times New Roman" panose="02020603050405020304" pitchFamily="18" charset="0"/>
              </a:rPr>
              <a:t> 3734-89. </a:t>
            </a:r>
            <a:r>
              <a:rPr lang="en-US" sz="2200" dirty="0" err="1">
                <a:latin typeface="Times New Roman" panose="02020603050405020304" pitchFamily="18" charset="0"/>
                <a:cs typeface="Times New Roman" panose="02020603050405020304" pitchFamily="18" charset="0"/>
              </a:rPr>
              <a:t>Cấu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trúc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chung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ký</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hiệu</a:t>
            </a:r>
            <a:r>
              <a:rPr lang="en-US" sz="2200" dirty="0">
                <a:latin typeface="Times New Roman" panose="02020603050405020304" pitchFamily="18" charset="0"/>
                <a:cs typeface="Times New Roman" panose="02020603050405020304" pitchFamily="18" charset="0"/>
              </a:rPr>
              <a:t> que </a:t>
            </a:r>
            <a:r>
              <a:rPr lang="en-US" sz="2200" dirty="0" err="1">
                <a:latin typeface="Times New Roman" panose="02020603050405020304" pitchFamily="18" charset="0"/>
                <a:cs typeface="Times New Roman" panose="02020603050405020304" pitchFamily="18" charset="0"/>
              </a:rPr>
              <a:t>hàn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dạng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như</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sau</a:t>
            </a:r>
            <a:r>
              <a:rPr lang="en-US" sz="2200" dirty="0">
                <a:latin typeface="Times New Roman" panose="02020603050405020304" pitchFamily="18" charset="0"/>
                <a:cs typeface="Times New Roman" panose="02020603050405020304" pitchFamily="18" charset="0"/>
              </a:rPr>
              <a:t>: </a:t>
            </a:r>
          </a:p>
          <a:p>
            <a:pPr marL="0" indent="0" hangingPunct="0">
              <a:buNone/>
            </a:pPr>
            <a:r>
              <a:rPr lang="en-US" sz="2200" dirty="0">
                <a:latin typeface="Times New Roman" panose="02020603050405020304" pitchFamily="18" charset="0"/>
                <a:cs typeface="Times New Roman" panose="02020603050405020304" pitchFamily="18" charset="0"/>
              </a:rPr>
              <a:t>                    N  XX    X     X </a:t>
            </a:r>
          </a:p>
          <a:p>
            <a:pPr marL="0" indent="0" hangingPunct="0">
              <a:buNone/>
            </a:pPr>
            <a:r>
              <a:rPr lang="en-US" sz="2200" dirty="0">
                <a:latin typeface="Times New Roman" panose="02020603050405020304" pitchFamily="18" charset="0"/>
                <a:cs typeface="Times New Roman" panose="02020603050405020304" pitchFamily="18" charset="0"/>
              </a:rPr>
              <a:t>                          (1)    (2)   (3) </a:t>
            </a:r>
          </a:p>
          <a:p>
            <a:pPr marL="0" indent="0" hangingPunct="0">
              <a:buNone/>
            </a:pPr>
            <a:r>
              <a:rPr lang="en-US" sz="2200" dirty="0">
                <a:latin typeface="Times New Roman" panose="02020603050405020304" pitchFamily="18" charset="0"/>
                <a:cs typeface="Times New Roman" panose="02020603050405020304" pitchFamily="18" charset="0"/>
              </a:rPr>
              <a:t> N  : Que </a:t>
            </a:r>
            <a:r>
              <a:rPr lang="en-US" sz="2200" dirty="0" err="1">
                <a:latin typeface="Times New Roman" panose="02020603050405020304" pitchFamily="18" charset="0"/>
                <a:cs typeface="Times New Roman" panose="02020603050405020304" pitchFamily="18" charset="0"/>
              </a:rPr>
              <a:t>hàn</a:t>
            </a:r>
            <a:r>
              <a:rPr lang="en-US" sz="2200" dirty="0">
                <a:latin typeface="Times New Roman" panose="02020603050405020304" pitchFamily="18" charset="0"/>
                <a:cs typeface="Times New Roman" panose="02020603050405020304" pitchFamily="18" charset="0"/>
              </a:rPr>
              <a:t>. </a:t>
            </a:r>
          </a:p>
          <a:p>
            <a:pPr marL="0" indent="0" hangingPunct="0">
              <a:buNone/>
            </a:pPr>
            <a:r>
              <a:rPr lang="en-US" sz="2200" dirty="0">
                <a:latin typeface="Times New Roman" panose="02020603050405020304" pitchFamily="18" charset="0"/>
                <a:cs typeface="Times New Roman" panose="02020603050405020304" pitchFamily="18" charset="0"/>
              </a:rPr>
              <a:t>(1) :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chữ</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chỉ</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giới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hạn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bền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kéo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tối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thiểu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kG</a:t>
            </a:r>
            <a:r>
              <a:rPr lang="en-US" sz="2200" dirty="0">
                <a:latin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cs typeface="Times New Roman" panose="02020603050405020304" pitchFamily="18" charset="0"/>
              </a:rPr>
              <a:t>mm</a:t>
            </a:r>
            <a:r>
              <a:rPr lang="en-US" sz="2200" baseline="30000" dirty="0" err="1">
                <a:latin typeface="Times New Roman" panose="02020603050405020304" pitchFamily="18" charset="0"/>
                <a:cs typeface="Times New Roman" panose="02020603050405020304" pitchFamily="18" charset="0"/>
              </a:rPr>
              <a:t>2</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chỉ</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tiêu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chỉ</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cơ</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tính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mối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hàn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Bảng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TCVN</a:t>
            </a:r>
            <a:r>
              <a:rPr lang="en-US" sz="2200" dirty="0">
                <a:latin typeface="Times New Roman" panose="02020603050405020304" pitchFamily="18" charset="0"/>
                <a:cs typeface="Times New Roman" panose="02020603050405020304" pitchFamily="18" charset="0"/>
              </a:rPr>
              <a:t> 3223 -89) </a:t>
            </a:r>
          </a:p>
          <a:p>
            <a:pPr marL="0" indent="0" hangingPunct="0">
              <a:buNone/>
            </a:pPr>
            <a:r>
              <a:rPr lang="en-US" sz="2200" dirty="0">
                <a:latin typeface="Times New Roman" panose="02020603050405020304" pitchFamily="18" charset="0"/>
                <a:cs typeface="Times New Roman" panose="02020603050405020304" pitchFamily="18" charset="0"/>
              </a:rPr>
              <a:t>(2) :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chữ</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(6) </a:t>
            </a:r>
            <a:r>
              <a:rPr lang="en-US" sz="2200" dirty="0" err="1">
                <a:latin typeface="Times New Roman" panose="02020603050405020304" pitchFamily="18" charset="0"/>
                <a:cs typeface="Times New Roman" panose="02020603050405020304" pitchFamily="18" charset="0"/>
              </a:rPr>
              <a:t>chỉ</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loại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chiều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phương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đấu</a:t>
            </a:r>
            <a:r>
              <a:rPr lang="en-US" sz="2200" dirty="0">
                <a:latin typeface="Times New Roman" panose="02020603050405020304" pitchFamily="18" charset="0"/>
                <a:cs typeface="Times New Roman" panose="02020603050405020304" pitchFamily="18" charset="0"/>
              </a:rPr>
              <a:t>  (DC +)  </a:t>
            </a:r>
            <a:r>
              <a:rPr lang="en-US" sz="2200" dirty="0" err="1">
                <a:latin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cs typeface="Times New Roman" panose="02020603050405020304" pitchFamily="18" charset="0"/>
              </a:rPr>
              <a:t> que </a:t>
            </a:r>
            <a:r>
              <a:rPr lang="en-US" sz="2200" dirty="0" err="1">
                <a:latin typeface="Times New Roman" panose="02020603050405020304" pitchFamily="18" charset="0"/>
                <a:cs typeface="Times New Roman" panose="02020603050405020304" pitchFamily="18" charset="0"/>
              </a:rPr>
              <a:t>hàn</a:t>
            </a:r>
            <a:r>
              <a:rPr lang="en-US" sz="2200" dirty="0">
                <a:latin typeface="Times New Roman" panose="02020603050405020304" pitchFamily="18" charset="0"/>
                <a:cs typeface="Times New Roman" panose="02020603050405020304" pitchFamily="18" charset="0"/>
              </a:rPr>
              <a:t> . </a:t>
            </a:r>
          </a:p>
          <a:p>
            <a:pPr marL="0" indent="0" hangingPunct="0">
              <a:buNone/>
            </a:pPr>
            <a:r>
              <a:rPr lang="en-US" sz="2200" dirty="0">
                <a:latin typeface="Times New Roman" panose="02020603050405020304" pitchFamily="18" charset="0"/>
                <a:cs typeface="Times New Roman" panose="02020603050405020304" pitchFamily="18" charset="0"/>
              </a:rPr>
              <a:t>(3) :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chữ</a:t>
            </a:r>
            <a:r>
              <a:rPr lang="en-US" sz="2200" dirty="0">
                <a:latin typeface="Times New Roman" panose="02020603050405020304" pitchFamily="18" charset="0"/>
                <a:cs typeface="Times New Roman" panose="02020603050405020304" pitchFamily="18" charset="0"/>
              </a:rPr>
              <a:t> in </a:t>
            </a:r>
            <a:r>
              <a:rPr lang="en-US" sz="2200" dirty="0" err="1">
                <a:latin typeface="Times New Roman" panose="02020603050405020304" pitchFamily="18" charset="0"/>
                <a:cs typeface="Times New Roman" panose="02020603050405020304" pitchFamily="18" charset="0"/>
              </a:rPr>
              <a:t>hoa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chỉ</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hệ</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vỏ</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thuốc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bọc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que </a:t>
            </a:r>
            <a:r>
              <a:rPr lang="en-US" sz="2200" dirty="0" err="1">
                <a:latin typeface="Times New Roman" panose="02020603050405020304" pitchFamily="18" charset="0"/>
                <a:cs typeface="Times New Roman" panose="02020603050405020304" pitchFamily="18" charset="0"/>
              </a:rPr>
              <a:t>hàn</a:t>
            </a:r>
            <a:r>
              <a:rPr lang="en-US" sz="2200" dirty="0">
                <a:latin typeface="Times New Roman" panose="02020603050405020304" pitchFamily="18" charset="0"/>
                <a:cs typeface="Times New Roman" panose="02020603050405020304" pitchFamily="18" charset="0"/>
              </a:rPr>
              <a:t>: A (</a:t>
            </a:r>
            <a:r>
              <a:rPr lang="en-US" sz="2200" dirty="0" err="1">
                <a:latin typeface="Times New Roman" panose="02020603050405020304" pitchFamily="18" charset="0"/>
                <a:cs typeface="Times New Roman" panose="02020603050405020304" pitchFamily="18" charset="0"/>
              </a:rPr>
              <a:t>Axít</a:t>
            </a:r>
            <a:r>
              <a:rPr lang="en-US" sz="2200" dirty="0">
                <a:latin typeface="Times New Roman" panose="02020603050405020304" pitchFamily="18" charset="0"/>
                <a:cs typeface="Times New Roman" panose="02020603050405020304" pitchFamily="18" charset="0"/>
              </a:rPr>
              <a:t>), B (</a:t>
            </a:r>
            <a:r>
              <a:rPr lang="en-US" sz="2200" dirty="0" err="1">
                <a:latin typeface="Times New Roman" panose="02020603050405020304" pitchFamily="18" charset="0"/>
                <a:cs typeface="Times New Roman" panose="02020603050405020304" pitchFamily="18" charset="0"/>
              </a:rPr>
              <a:t>Bazơ</a:t>
            </a:r>
            <a:r>
              <a:rPr lang="en-US" sz="2200" dirty="0">
                <a:latin typeface="Times New Roman" panose="02020603050405020304" pitchFamily="18" charset="0"/>
                <a:cs typeface="Times New Roman" panose="02020603050405020304" pitchFamily="18" charset="0"/>
              </a:rPr>
              <a:t>), R (</a:t>
            </a:r>
            <a:r>
              <a:rPr lang="en-US" sz="2200" dirty="0" err="1">
                <a:latin typeface="Times New Roman" panose="02020603050405020304" pitchFamily="18" charset="0"/>
                <a:cs typeface="Times New Roman" panose="02020603050405020304" pitchFamily="18" charset="0"/>
              </a:rPr>
              <a:t>Rutin</a:t>
            </a:r>
            <a:r>
              <a:rPr lang="en-US" sz="2200" dirty="0">
                <a:latin typeface="Times New Roman" panose="02020603050405020304" pitchFamily="18" charset="0"/>
                <a:cs typeface="Times New Roman" panose="02020603050405020304" pitchFamily="18" charset="0"/>
              </a:rPr>
              <a:t>) …</a:t>
            </a:r>
          </a:p>
          <a:p>
            <a:pPr marL="0" indent="0" hangingPunct="0">
              <a:buNone/>
            </a:pPr>
            <a:r>
              <a:rPr lang="en-US" sz="2200" dirty="0">
                <a:latin typeface="Times New Roman" panose="02020603050405020304" pitchFamily="18" charset="0"/>
                <a:cs typeface="Times New Roman" panose="02020603050405020304" pitchFamily="18" charset="0"/>
              </a:rPr>
              <a:t>      * Que </a:t>
            </a:r>
            <a:r>
              <a:rPr lang="en-US" sz="2200" dirty="0" err="1">
                <a:latin typeface="Times New Roman" panose="02020603050405020304" pitchFamily="18" charset="0"/>
                <a:cs typeface="Times New Roman" panose="02020603050405020304" pitchFamily="18" charset="0"/>
              </a:rPr>
              <a:t>hàn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thép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chịu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nhiệt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cấu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trúc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như</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sau</a:t>
            </a:r>
            <a:r>
              <a:rPr lang="en-US" sz="2200" dirty="0">
                <a:latin typeface="Times New Roman" panose="02020603050405020304" pitchFamily="18" charset="0"/>
                <a:cs typeface="Times New Roman" panose="02020603050405020304" pitchFamily="18" charset="0"/>
              </a:rPr>
              <a:t>)     </a:t>
            </a:r>
          </a:p>
          <a:p>
            <a:pPr marL="0" indent="0" hangingPunct="0">
              <a:buNone/>
            </a:pP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Hn</a:t>
            </a:r>
            <a:r>
              <a:rPr lang="en-US" sz="2200" dirty="0">
                <a:latin typeface="Times New Roman" panose="02020603050405020304" pitchFamily="18" charset="0"/>
                <a:cs typeface="Times New Roman" panose="02020603050405020304" pitchFamily="18" charset="0"/>
              </a:rPr>
              <a:t>       Cr XX     Mo XX    V XX    .....    – XXX         X </a:t>
            </a:r>
          </a:p>
          <a:p>
            <a:pPr marL="0" indent="0" hangingPunct="0">
              <a:buNone/>
            </a:pPr>
            <a:r>
              <a:rPr lang="en-US" dirty="0"/>
              <a:t>                    (1)            ( 2)         ( 3)       (4)         (5)          (6) </a:t>
            </a:r>
          </a:p>
        </p:txBody>
      </p:sp>
    </p:spTree>
    <p:extLst>
      <p:ext uri="{BB962C8B-B14F-4D97-AF65-F5344CB8AC3E}">
        <p14:creationId xmlns:p14="http://schemas.microsoft.com/office/powerpoint/2010/main" val="374209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barn(inVertical)">
                                      <p:cBhvr>
                                        <p:cTn id="30" dur="500"/>
                                        <p:tgtEl>
                                          <p:spTgt spid="3">
                                            <p:txEl>
                                              <p:pRg st="6" end="6"/>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barn(inVertical)">
                                      <p:cBhvr>
                                        <p:cTn id="33" dur="500"/>
                                        <p:tgtEl>
                                          <p:spTgt spid="3">
                                            <p:txEl>
                                              <p:pRg st="7" end="7"/>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barn(inVertical)">
                                      <p:cBhvr>
                                        <p:cTn id="36" dur="500"/>
                                        <p:tgtEl>
                                          <p:spTgt spid="3">
                                            <p:txEl>
                                              <p:pRg st="8" end="8"/>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barn(inVertical)">
                                      <p:cBhvr>
                                        <p:cTn id="3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589212" y="-49094"/>
            <a:ext cx="8915400" cy="6854930"/>
          </a:xfrm>
        </p:spPr>
        <p:txBody>
          <a:bodyPr>
            <a:normAutofit/>
          </a:bodyPr>
          <a:lstStyle/>
          <a:p>
            <a:pPr marL="0" indent="0" hangingPunct="0">
              <a:buNone/>
            </a:pPr>
            <a:r>
              <a:rPr lang="en-US" dirty="0" err="1"/>
              <a:t>Hn</a:t>
            </a:r>
            <a:r>
              <a:rPr lang="en-US" dirty="0"/>
              <a:t> : </a:t>
            </a:r>
            <a:r>
              <a:rPr lang="en-US" dirty="0" err="1"/>
              <a:t>Chỉ</a:t>
            </a:r>
            <a:r>
              <a:rPr lang="en-US" dirty="0"/>
              <a:t> que </a:t>
            </a:r>
            <a:r>
              <a:rPr lang="en-US" dirty="0" err="1"/>
              <a:t>hàn</a:t>
            </a:r>
            <a:r>
              <a:rPr lang="en-US" dirty="0"/>
              <a:t> </a:t>
            </a:r>
            <a:r>
              <a:rPr lang="en-US" dirty="0" err="1"/>
              <a:t>thép</a:t>
            </a:r>
            <a:r>
              <a:rPr lang="en-US" dirty="0"/>
              <a:t> </a:t>
            </a:r>
            <a:r>
              <a:rPr lang="en-US" dirty="0" err="1"/>
              <a:t>hợp</a:t>
            </a:r>
            <a:r>
              <a:rPr lang="en-US" dirty="0"/>
              <a:t> </a:t>
            </a:r>
            <a:r>
              <a:rPr lang="en-US" dirty="0" err="1"/>
              <a:t>kim</a:t>
            </a:r>
            <a:r>
              <a:rPr lang="en-US" dirty="0"/>
              <a:t> </a:t>
            </a:r>
            <a:r>
              <a:rPr lang="en-US" dirty="0" err="1"/>
              <a:t>chịu</a:t>
            </a:r>
            <a:r>
              <a:rPr lang="en-US" dirty="0"/>
              <a:t> </a:t>
            </a:r>
            <a:r>
              <a:rPr lang="en-US" dirty="0" err="1"/>
              <a:t>nhiệt</a:t>
            </a:r>
            <a:r>
              <a:rPr lang="en-US" dirty="0"/>
              <a:t>. </a:t>
            </a:r>
            <a:r>
              <a:rPr lang="en-US" dirty="0" smtClean="0"/>
              <a:t>                                                                                       (</a:t>
            </a:r>
            <a:r>
              <a:rPr lang="en-US" dirty="0"/>
              <a:t>1) : </a:t>
            </a:r>
            <a:r>
              <a:rPr lang="en-US" dirty="0" err="1"/>
              <a:t>Crôm</a:t>
            </a:r>
            <a:r>
              <a:rPr lang="en-US" dirty="0"/>
              <a:t> </a:t>
            </a:r>
            <a:r>
              <a:rPr lang="en-US" dirty="0" err="1"/>
              <a:t>và</a:t>
            </a:r>
            <a:r>
              <a:rPr lang="en-US" dirty="0"/>
              <a:t> </a:t>
            </a:r>
            <a:r>
              <a:rPr lang="en-US" dirty="0" err="1"/>
              <a:t>hàm</a:t>
            </a:r>
            <a:r>
              <a:rPr lang="en-US" dirty="0"/>
              <a:t> </a:t>
            </a:r>
            <a:r>
              <a:rPr lang="en-US" dirty="0" err="1"/>
              <a:t>lượg</a:t>
            </a:r>
            <a:r>
              <a:rPr lang="en-US" dirty="0"/>
              <a:t> </a:t>
            </a:r>
            <a:r>
              <a:rPr lang="en-US" dirty="0" err="1"/>
              <a:t>tính</a:t>
            </a:r>
            <a:r>
              <a:rPr lang="en-US" dirty="0"/>
              <a:t> </a:t>
            </a:r>
            <a:r>
              <a:rPr lang="en-US" dirty="0" err="1"/>
              <a:t>theo</a:t>
            </a:r>
            <a:r>
              <a:rPr lang="en-US" dirty="0"/>
              <a:t> </a:t>
            </a:r>
            <a:r>
              <a:rPr lang="en-US" dirty="0" err="1"/>
              <a:t>phần</a:t>
            </a:r>
            <a:r>
              <a:rPr lang="en-US" dirty="0"/>
              <a:t> </a:t>
            </a:r>
            <a:r>
              <a:rPr lang="en-US" dirty="0" err="1"/>
              <a:t>nghìn</a:t>
            </a:r>
            <a:r>
              <a:rPr lang="en-US" dirty="0"/>
              <a:t>. </a:t>
            </a:r>
          </a:p>
          <a:p>
            <a:pPr marL="0" indent="0" hangingPunct="0">
              <a:buNone/>
            </a:pPr>
            <a:r>
              <a:rPr lang="en-US" dirty="0"/>
              <a:t>(2) : </a:t>
            </a:r>
            <a:r>
              <a:rPr lang="en-US" dirty="0" err="1"/>
              <a:t>Molip</a:t>
            </a:r>
            <a:r>
              <a:rPr lang="en-US" dirty="0"/>
              <a:t> </a:t>
            </a:r>
            <a:r>
              <a:rPr lang="en-US" dirty="0" err="1"/>
              <a:t>đen</a:t>
            </a:r>
            <a:r>
              <a:rPr lang="en-US" dirty="0"/>
              <a:t> </a:t>
            </a:r>
            <a:r>
              <a:rPr lang="en-US" dirty="0" err="1"/>
              <a:t>và</a:t>
            </a:r>
            <a:r>
              <a:rPr lang="en-US" dirty="0"/>
              <a:t> </a:t>
            </a:r>
            <a:r>
              <a:rPr lang="en-US" dirty="0" err="1"/>
              <a:t>hàm</a:t>
            </a:r>
            <a:r>
              <a:rPr lang="en-US" dirty="0"/>
              <a:t> </a:t>
            </a:r>
            <a:r>
              <a:rPr lang="en-US" dirty="0" err="1"/>
              <a:t>lượng</a:t>
            </a:r>
            <a:r>
              <a:rPr lang="en-US" dirty="0"/>
              <a:t> </a:t>
            </a:r>
            <a:r>
              <a:rPr lang="en-US" dirty="0" err="1"/>
              <a:t>của</a:t>
            </a:r>
            <a:r>
              <a:rPr lang="en-US" dirty="0"/>
              <a:t> </a:t>
            </a:r>
            <a:r>
              <a:rPr lang="en-US" dirty="0" err="1"/>
              <a:t>nó</a:t>
            </a:r>
            <a:r>
              <a:rPr lang="en-US" dirty="0"/>
              <a:t> </a:t>
            </a:r>
            <a:r>
              <a:rPr lang="en-US" dirty="0" err="1"/>
              <a:t>tính</a:t>
            </a:r>
            <a:r>
              <a:rPr lang="en-US" dirty="0"/>
              <a:t> </a:t>
            </a:r>
            <a:r>
              <a:rPr lang="en-US" dirty="0" err="1"/>
              <a:t>theo</a:t>
            </a:r>
            <a:r>
              <a:rPr lang="en-US" dirty="0"/>
              <a:t> </a:t>
            </a:r>
            <a:r>
              <a:rPr lang="en-US" dirty="0" err="1"/>
              <a:t>phần</a:t>
            </a:r>
            <a:r>
              <a:rPr lang="en-US" dirty="0"/>
              <a:t> </a:t>
            </a:r>
            <a:r>
              <a:rPr lang="en-US" dirty="0" err="1"/>
              <a:t>nghìn</a:t>
            </a:r>
            <a:r>
              <a:rPr lang="en-US" dirty="0"/>
              <a:t>. </a:t>
            </a:r>
          </a:p>
          <a:p>
            <a:pPr marL="0" indent="0" hangingPunct="0">
              <a:buNone/>
            </a:pPr>
            <a:r>
              <a:rPr lang="en-US" dirty="0"/>
              <a:t>(3) : </a:t>
            </a:r>
            <a:r>
              <a:rPr lang="en-US" dirty="0" err="1"/>
              <a:t>Vanađi</a:t>
            </a:r>
            <a:r>
              <a:rPr lang="en-US" dirty="0"/>
              <a:t> </a:t>
            </a:r>
            <a:r>
              <a:rPr lang="en-US" dirty="0" err="1"/>
              <a:t>và</a:t>
            </a:r>
            <a:r>
              <a:rPr lang="en-US" dirty="0"/>
              <a:t> </a:t>
            </a:r>
            <a:r>
              <a:rPr lang="en-US" dirty="0" err="1"/>
              <a:t>hàm</a:t>
            </a:r>
            <a:r>
              <a:rPr lang="en-US" dirty="0"/>
              <a:t> </a:t>
            </a:r>
            <a:r>
              <a:rPr lang="en-US" dirty="0" err="1"/>
              <a:t>lượng</a:t>
            </a:r>
            <a:r>
              <a:rPr lang="en-US" dirty="0"/>
              <a:t> </a:t>
            </a:r>
            <a:r>
              <a:rPr lang="en-US" dirty="0" err="1"/>
              <a:t>của</a:t>
            </a:r>
            <a:r>
              <a:rPr lang="en-US" dirty="0"/>
              <a:t> </a:t>
            </a:r>
            <a:r>
              <a:rPr lang="en-US" dirty="0" err="1"/>
              <a:t>nó</a:t>
            </a:r>
            <a:r>
              <a:rPr lang="en-US" dirty="0"/>
              <a:t> </a:t>
            </a:r>
            <a:r>
              <a:rPr lang="en-US" dirty="0" err="1"/>
              <a:t>tính</a:t>
            </a:r>
            <a:r>
              <a:rPr lang="en-US" dirty="0"/>
              <a:t> </a:t>
            </a:r>
            <a:r>
              <a:rPr lang="en-US" dirty="0" err="1"/>
              <a:t>theo</a:t>
            </a:r>
            <a:r>
              <a:rPr lang="en-US" dirty="0"/>
              <a:t> </a:t>
            </a:r>
            <a:r>
              <a:rPr lang="en-US" dirty="0" err="1"/>
              <a:t>phần</a:t>
            </a:r>
            <a:r>
              <a:rPr lang="en-US" dirty="0"/>
              <a:t> </a:t>
            </a:r>
            <a:r>
              <a:rPr lang="en-US" dirty="0" err="1"/>
              <a:t>nghìn</a:t>
            </a:r>
            <a:r>
              <a:rPr lang="en-US" dirty="0"/>
              <a:t>. </a:t>
            </a:r>
          </a:p>
          <a:p>
            <a:pPr marL="0" indent="0" hangingPunct="0">
              <a:buNone/>
            </a:pPr>
            <a:r>
              <a:rPr lang="en-US" dirty="0"/>
              <a:t>(4) : </a:t>
            </a:r>
            <a:r>
              <a:rPr lang="en-US" dirty="0" err="1"/>
              <a:t>Nguyên</a:t>
            </a:r>
            <a:r>
              <a:rPr lang="en-US" dirty="0"/>
              <a:t> </a:t>
            </a:r>
            <a:r>
              <a:rPr lang="en-US" dirty="0" err="1"/>
              <a:t>tố</a:t>
            </a:r>
            <a:r>
              <a:rPr lang="en-US" dirty="0"/>
              <a:t> </a:t>
            </a:r>
            <a:r>
              <a:rPr lang="en-US" dirty="0" err="1"/>
              <a:t>hợp</a:t>
            </a:r>
            <a:r>
              <a:rPr lang="en-US" dirty="0"/>
              <a:t> </a:t>
            </a:r>
            <a:r>
              <a:rPr lang="en-US" dirty="0" err="1"/>
              <a:t>kim</a:t>
            </a:r>
            <a:r>
              <a:rPr lang="en-US" dirty="0"/>
              <a:t> </a:t>
            </a:r>
            <a:r>
              <a:rPr lang="en-US" dirty="0" err="1"/>
              <a:t>khác</a:t>
            </a:r>
            <a:r>
              <a:rPr lang="en-US" dirty="0"/>
              <a:t> </a:t>
            </a:r>
            <a:r>
              <a:rPr lang="en-US" dirty="0" err="1"/>
              <a:t>và</a:t>
            </a:r>
            <a:r>
              <a:rPr lang="en-US" dirty="0"/>
              <a:t> </a:t>
            </a:r>
            <a:r>
              <a:rPr lang="en-US" dirty="0" err="1"/>
              <a:t>hàm</a:t>
            </a:r>
            <a:r>
              <a:rPr lang="en-US" dirty="0"/>
              <a:t> </a:t>
            </a:r>
            <a:r>
              <a:rPr lang="en-US" dirty="0" err="1"/>
              <a:t>lượng</a:t>
            </a:r>
            <a:r>
              <a:rPr lang="en-US" dirty="0"/>
              <a:t> </a:t>
            </a:r>
            <a:r>
              <a:rPr lang="en-US" dirty="0" err="1"/>
              <a:t>của</a:t>
            </a:r>
            <a:r>
              <a:rPr lang="en-US" dirty="0"/>
              <a:t> </a:t>
            </a:r>
            <a:r>
              <a:rPr lang="en-US" dirty="0" err="1"/>
              <a:t>nó</a:t>
            </a:r>
            <a:r>
              <a:rPr lang="en-US" dirty="0"/>
              <a:t> </a:t>
            </a:r>
            <a:r>
              <a:rPr lang="en-US" dirty="0" err="1"/>
              <a:t>tính</a:t>
            </a:r>
            <a:r>
              <a:rPr lang="en-US" dirty="0"/>
              <a:t> </a:t>
            </a:r>
            <a:r>
              <a:rPr lang="en-US" dirty="0" err="1"/>
              <a:t>theo</a:t>
            </a:r>
            <a:r>
              <a:rPr lang="en-US" dirty="0"/>
              <a:t> </a:t>
            </a:r>
            <a:r>
              <a:rPr lang="en-US" dirty="0" err="1"/>
              <a:t>phần</a:t>
            </a:r>
            <a:r>
              <a:rPr lang="en-US" dirty="0"/>
              <a:t> </a:t>
            </a:r>
            <a:r>
              <a:rPr lang="en-US" dirty="0" err="1"/>
              <a:t>nghìn</a:t>
            </a:r>
            <a:r>
              <a:rPr lang="en-US" dirty="0"/>
              <a:t>. </a:t>
            </a:r>
          </a:p>
          <a:p>
            <a:pPr marL="0" indent="0" hangingPunct="0">
              <a:buNone/>
            </a:pPr>
            <a:r>
              <a:rPr lang="en-US" dirty="0"/>
              <a:t>(5) : </a:t>
            </a:r>
            <a:r>
              <a:rPr lang="en-US" dirty="0" err="1"/>
              <a:t>Nhiệt</a:t>
            </a:r>
            <a:r>
              <a:rPr lang="en-US" dirty="0"/>
              <a:t> </a:t>
            </a:r>
            <a:r>
              <a:rPr lang="en-US" dirty="0" err="1"/>
              <a:t>độ</a:t>
            </a:r>
            <a:r>
              <a:rPr lang="en-US" dirty="0"/>
              <a:t> </a:t>
            </a:r>
            <a:r>
              <a:rPr lang="en-US" dirty="0" err="1"/>
              <a:t>làm</a:t>
            </a:r>
            <a:r>
              <a:rPr lang="en-US" dirty="0"/>
              <a:t> </a:t>
            </a:r>
            <a:r>
              <a:rPr lang="en-US" dirty="0" err="1"/>
              <a:t>việc</a:t>
            </a:r>
            <a:r>
              <a:rPr lang="en-US" dirty="0"/>
              <a:t> </a:t>
            </a:r>
            <a:r>
              <a:rPr lang="en-US" dirty="0" err="1"/>
              <a:t>lớn</a:t>
            </a:r>
            <a:r>
              <a:rPr lang="en-US" dirty="0"/>
              <a:t> </a:t>
            </a:r>
            <a:r>
              <a:rPr lang="en-US" dirty="0" err="1"/>
              <a:t>nhất</a:t>
            </a:r>
            <a:r>
              <a:rPr lang="en-US" dirty="0"/>
              <a:t> (</a:t>
            </a:r>
            <a:r>
              <a:rPr lang="en-US" baseline="30000" dirty="0" err="1"/>
              <a:t>o</a:t>
            </a:r>
            <a:r>
              <a:rPr lang="en-US" dirty="0" err="1"/>
              <a:t>C</a:t>
            </a:r>
            <a:r>
              <a:rPr lang="en-US" dirty="0"/>
              <a:t>). </a:t>
            </a:r>
          </a:p>
          <a:p>
            <a:pPr marL="0" indent="0" hangingPunct="0">
              <a:buNone/>
            </a:pPr>
            <a:r>
              <a:rPr lang="en-US" dirty="0"/>
              <a:t>(6) : </a:t>
            </a:r>
            <a:r>
              <a:rPr lang="en-US" dirty="0" err="1"/>
              <a:t>Nhóm</a:t>
            </a:r>
            <a:r>
              <a:rPr lang="en-US" dirty="0"/>
              <a:t> </a:t>
            </a:r>
            <a:r>
              <a:rPr lang="en-US" dirty="0" err="1"/>
              <a:t>vỏ</a:t>
            </a:r>
            <a:r>
              <a:rPr lang="en-US" dirty="0"/>
              <a:t> </a:t>
            </a:r>
            <a:r>
              <a:rPr lang="en-US" dirty="0" err="1"/>
              <a:t>bọc</a:t>
            </a:r>
            <a:r>
              <a:rPr lang="en-US" dirty="0"/>
              <a:t>  (A, B, R ..).                   </a:t>
            </a:r>
          </a:p>
          <a:p>
            <a:pPr marL="0" indent="0" hangingPunct="0">
              <a:buNone/>
            </a:pPr>
            <a:r>
              <a:rPr lang="en-US" dirty="0" err="1"/>
              <a:t>Ví</a:t>
            </a:r>
            <a:r>
              <a:rPr lang="en-US" dirty="0"/>
              <a:t> </a:t>
            </a:r>
            <a:r>
              <a:rPr lang="en-US" dirty="0" err="1"/>
              <a:t>dụ</a:t>
            </a:r>
            <a:r>
              <a:rPr lang="en-US" dirty="0"/>
              <a:t> : </a:t>
            </a:r>
            <a:r>
              <a:rPr lang="en-US" dirty="0" err="1"/>
              <a:t>Hb</a:t>
            </a:r>
            <a:r>
              <a:rPr lang="en-US" dirty="0"/>
              <a:t>. Cr 05. Mo 10 .</a:t>
            </a:r>
            <a:r>
              <a:rPr lang="en-US" dirty="0" err="1"/>
              <a:t>V04</a:t>
            </a:r>
            <a:r>
              <a:rPr lang="en-US" dirty="0"/>
              <a:t>  – </a:t>
            </a:r>
            <a:r>
              <a:rPr lang="en-US" dirty="0" err="1"/>
              <a:t>450R</a:t>
            </a:r>
            <a:r>
              <a:rPr lang="en-US" dirty="0"/>
              <a:t>.</a:t>
            </a:r>
          </a:p>
          <a:p>
            <a:pPr marL="0" indent="0" hangingPunct="0">
              <a:buNone/>
            </a:pPr>
            <a:r>
              <a:rPr lang="en-US" dirty="0"/>
              <a:t>* Que </a:t>
            </a:r>
            <a:r>
              <a:rPr lang="en-US" dirty="0" err="1"/>
              <a:t>hàn</a:t>
            </a:r>
            <a:r>
              <a:rPr lang="en-US" dirty="0"/>
              <a:t> </a:t>
            </a:r>
            <a:r>
              <a:rPr lang="en-US" dirty="0" err="1"/>
              <a:t>thép</a:t>
            </a:r>
            <a:r>
              <a:rPr lang="en-US" dirty="0"/>
              <a:t> </a:t>
            </a:r>
            <a:r>
              <a:rPr lang="en-US" dirty="0" err="1"/>
              <a:t>bền</a:t>
            </a:r>
            <a:r>
              <a:rPr lang="en-US" dirty="0"/>
              <a:t> </a:t>
            </a:r>
            <a:r>
              <a:rPr lang="en-US" dirty="0" err="1"/>
              <a:t>nhiệt</a:t>
            </a:r>
            <a:r>
              <a:rPr lang="en-US" dirty="0"/>
              <a:t> </a:t>
            </a:r>
            <a:r>
              <a:rPr lang="en-US" dirty="0" err="1"/>
              <a:t>và</a:t>
            </a:r>
            <a:r>
              <a:rPr lang="en-US" dirty="0"/>
              <a:t> </a:t>
            </a:r>
            <a:r>
              <a:rPr lang="en-US" dirty="0" err="1"/>
              <a:t>không</a:t>
            </a:r>
            <a:r>
              <a:rPr lang="en-US" dirty="0"/>
              <a:t> </a:t>
            </a:r>
            <a:r>
              <a:rPr lang="en-US" dirty="0" err="1"/>
              <a:t>gỉ</a:t>
            </a:r>
            <a:r>
              <a:rPr lang="en-US" dirty="0"/>
              <a:t> </a:t>
            </a:r>
            <a:r>
              <a:rPr lang="en-US" dirty="0" err="1"/>
              <a:t>nhiệt</a:t>
            </a:r>
            <a:r>
              <a:rPr lang="en-US" dirty="0"/>
              <a:t> (</a:t>
            </a:r>
            <a:r>
              <a:rPr lang="en-US" dirty="0" err="1"/>
              <a:t>có</a:t>
            </a:r>
            <a:r>
              <a:rPr lang="en-US" dirty="0"/>
              <a:t> </a:t>
            </a:r>
            <a:r>
              <a:rPr lang="en-US" dirty="0" err="1"/>
              <a:t>cấu</a:t>
            </a:r>
            <a:r>
              <a:rPr lang="en-US" dirty="0"/>
              <a:t> </a:t>
            </a:r>
            <a:r>
              <a:rPr lang="en-US" dirty="0" err="1"/>
              <a:t>trúc</a:t>
            </a:r>
            <a:r>
              <a:rPr lang="en-US" dirty="0"/>
              <a:t> </a:t>
            </a:r>
            <a:r>
              <a:rPr lang="en-US" dirty="0" err="1"/>
              <a:t>như</a:t>
            </a:r>
            <a:r>
              <a:rPr lang="en-US" dirty="0"/>
              <a:t> </a:t>
            </a:r>
            <a:r>
              <a:rPr lang="en-US" dirty="0" err="1"/>
              <a:t>sau</a:t>
            </a:r>
            <a:r>
              <a:rPr lang="en-US" dirty="0"/>
              <a:t>). </a:t>
            </a:r>
          </a:p>
          <a:p>
            <a:pPr marL="0" indent="0" hangingPunct="0">
              <a:buNone/>
            </a:pPr>
            <a:r>
              <a:rPr lang="en-US" dirty="0"/>
              <a:t>  </a:t>
            </a:r>
            <a:r>
              <a:rPr lang="en-US" dirty="0" err="1"/>
              <a:t>Hb</a:t>
            </a:r>
            <a:r>
              <a:rPr lang="en-US" dirty="0"/>
              <a:t> .   Cr XX       Ni XX         </a:t>
            </a:r>
            <a:r>
              <a:rPr lang="en-US" dirty="0" err="1"/>
              <a:t>Mn</a:t>
            </a:r>
            <a:r>
              <a:rPr lang="en-US" dirty="0"/>
              <a:t> XX …             - XXX      X  </a:t>
            </a:r>
          </a:p>
          <a:p>
            <a:pPr marL="0" indent="0" hangingPunct="0">
              <a:buNone/>
            </a:pPr>
            <a:r>
              <a:rPr lang="en-US" dirty="0"/>
              <a:t>                 ……………………………(1)  .................................(2) .........(3)</a:t>
            </a:r>
          </a:p>
          <a:p>
            <a:pPr marL="0" indent="0" hangingPunct="0">
              <a:buNone/>
            </a:pPr>
            <a:r>
              <a:rPr lang="en-US" dirty="0"/>
              <a:t>    </a:t>
            </a:r>
            <a:r>
              <a:rPr lang="en-US" dirty="0" err="1"/>
              <a:t>Hb</a:t>
            </a:r>
            <a:r>
              <a:rPr lang="en-US" dirty="0"/>
              <a:t>: </a:t>
            </a:r>
            <a:r>
              <a:rPr lang="en-US" dirty="0" err="1"/>
              <a:t>Chỉ</a:t>
            </a:r>
            <a:r>
              <a:rPr lang="en-US" dirty="0"/>
              <a:t> que </a:t>
            </a:r>
            <a:r>
              <a:rPr lang="en-US" dirty="0" err="1"/>
              <a:t>hàn</a:t>
            </a:r>
            <a:r>
              <a:rPr lang="en-US" dirty="0"/>
              <a:t> </a:t>
            </a:r>
            <a:r>
              <a:rPr lang="en-US" dirty="0" err="1"/>
              <a:t>thép</a:t>
            </a:r>
            <a:r>
              <a:rPr lang="en-US" dirty="0"/>
              <a:t> </a:t>
            </a:r>
            <a:r>
              <a:rPr lang="en-US" dirty="0" err="1"/>
              <a:t>bền</a:t>
            </a:r>
            <a:r>
              <a:rPr lang="en-US" dirty="0"/>
              <a:t> </a:t>
            </a:r>
            <a:r>
              <a:rPr lang="en-US" dirty="0" err="1"/>
              <a:t>nhiệt</a:t>
            </a:r>
            <a:r>
              <a:rPr lang="en-US" dirty="0"/>
              <a:t> </a:t>
            </a:r>
            <a:r>
              <a:rPr lang="en-US" dirty="0" err="1"/>
              <a:t>và</a:t>
            </a:r>
            <a:r>
              <a:rPr lang="en-US" dirty="0"/>
              <a:t> </a:t>
            </a:r>
            <a:r>
              <a:rPr lang="en-US" dirty="0" err="1"/>
              <a:t>không</a:t>
            </a:r>
            <a:r>
              <a:rPr lang="en-US" dirty="0"/>
              <a:t> </a:t>
            </a:r>
            <a:r>
              <a:rPr lang="en-US" dirty="0" err="1"/>
              <a:t>gỉ</a:t>
            </a:r>
            <a:r>
              <a:rPr lang="en-US" dirty="0"/>
              <a:t>. </a:t>
            </a:r>
          </a:p>
          <a:p>
            <a:pPr marL="0" indent="0" hangingPunct="0">
              <a:buNone/>
            </a:pPr>
            <a:r>
              <a:rPr lang="en-US" dirty="0"/>
              <a:t>(1): </a:t>
            </a:r>
            <a:r>
              <a:rPr lang="en-US" dirty="0" err="1"/>
              <a:t>Ký</a:t>
            </a:r>
            <a:r>
              <a:rPr lang="en-US" dirty="0"/>
              <a:t> </a:t>
            </a:r>
            <a:r>
              <a:rPr lang="en-US" dirty="0" err="1"/>
              <a:t>hiệu</a:t>
            </a:r>
            <a:r>
              <a:rPr lang="en-US" dirty="0"/>
              <a:t> </a:t>
            </a:r>
            <a:r>
              <a:rPr lang="en-US" dirty="0" err="1"/>
              <a:t>các</a:t>
            </a:r>
            <a:r>
              <a:rPr lang="en-US" dirty="0"/>
              <a:t> </a:t>
            </a:r>
            <a:r>
              <a:rPr lang="en-US" dirty="0" err="1"/>
              <a:t>nguyên</a:t>
            </a:r>
            <a:r>
              <a:rPr lang="en-US" dirty="0"/>
              <a:t> </a:t>
            </a:r>
            <a:r>
              <a:rPr lang="en-US" dirty="0" err="1"/>
              <a:t>tố</a:t>
            </a:r>
            <a:r>
              <a:rPr lang="en-US" dirty="0"/>
              <a:t> </a:t>
            </a:r>
            <a:r>
              <a:rPr lang="en-US" dirty="0" err="1"/>
              <a:t>hợp</a:t>
            </a:r>
            <a:r>
              <a:rPr lang="en-US" dirty="0"/>
              <a:t> </a:t>
            </a:r>
            <a:r>
              <a:rPr lang="en-US" dirty="0" err="1"/>
              <a:t>kim</a:t>
            </a:r>
            <a:r>
              <a:rPr lang="en-US" dirty="0"/>
              <a:t> Cr, Ni , </a:t>
            </a:r>
            <a:r>
              <a:rPr lang="en-US" dirty="0" err="1"/>
              <a:t>Mn</a:t>
            </a:r>
            <a:r>
              <a:rPr lang="en-US" dirty="0"/>
              <a:t>  </a:t>
            </a:r>
            <a:r>
              <a:rPr lang="en-US" dirty="0" err="1"/>
              <a:t>và</a:t>
            </a:r>
            <a:r>
              <a:rPr lang="en-US" dirty="0"/>
              <a:t> </a:t>
            </a:r>
            <a:r>
              <a:rPr lang="en-US" dirty="0" err="1"/>
              <a:t>các</a:t>
            </a:r>
            <a:r>
              <a:rPr lang="en-US" dirty="0"/>
              <a:t> </a:t>
            </a:r>
            <a:r>
              <a:rPr lang="en-US" dirty="0" err="1"/>
              <a:t>nguyên</a:t>
            </a:r>
            <a:r>
              <a:rPr lang="en-US" dirty="0"/>
              <a:t> </a:t>
            </a:r>
            <a:r>
              <a:rPr lang="en-US" dirty="0" err="1"/>
              <a:t>tố</a:t>
            </a:r>
            <a:r>
              <a:rPr lang="en-US" dirty="0"/>
              <a:t>   </a:t>
            </a:r>
            <a:r>
              <a:rPr lang="en-US" dirty="0" err="1"/>
              <a:t>khác</a:t>
            </a:r>
            <a:r>
              <a:rPr lang="en-US" dirty="0"/>
              <a:t> (</a:t>
            </a:r>
            <a:r>
              <a:rPr lang="en-US" dirty="0" err="1"/>
              <a:t>nếu</a:t>
            </a:r>
            <a:r>
              <a:rPr lang="en-US" dirty="0"/>
              <a:t> </a:t>
            </a:r>
            <a:r>
              <a:rPr lang="en-US" dirty="0" err="1"/>
              <a:t>có</a:t>
            </a:r>
            <a:r>
              <a:rPr lang="en-US" dirty="0"/>
              <a:t>) </a:t>
            </a:r>
            <a:r>
              <a:rPr lang="en-US" dirty="0" err="1"/>
              <a:t>cùng</a:t>
            </a:r>
            <a:r>
              <a:rPr lang="en-US" dirty="0"/>
              <a:t> </a:t>
            </a:r>
            <a:r>
              <a:rPr lang="en-US" dirty="0" err="1"/>
              <a:t>hàm</a:t>
            </a:r>
            <a:r>
              <a:rPr lang="en-US" dirty="0"/>
              <a:t> </a:t>
            </a:r>
            <a:r>
              <a:rPr lang="en-US" dirty="0" err="1"/>
              <a:t>lượng</a:t>
            </a:r>
            <a:r>
              <a:rPr lang="en-US" dirty="0"/>
              <a:t> </a:t>
            </a:r>
            <a:r>
              <a:rPr lang="en-US" dirty="0" err="1"/>
              <a:t>tương</a:t>
            </a:r>
            <a:r>
              <a:rPr lang="en-US" dirty="0"/>
              <a:t> </a:t>
            </a:r>
            <a:r>
              <a:rPr lang="en-US" dirty="0" err="1"/>
              <a:t>ứng</a:t>
            </a:r>
            <a:r>
              <a:rPr lang="en-US" dirty="0"/>
              <a:t> </a:t>
            </a:r>
            <a:r>
              <a:rPr lang="en-US" dirty="0" err="1"/>
              <a:t>của</a:t>
            </a:r>
            <a:r>
              <a:rPr lang="en-US" dirty="0"/>
              <a:t> </a:t>
            </a:r>
            <a:r>
              <a:rPr lang="en-US" dirty="0" err="1"/>
              <a:t>chúng</a:t>
            </a:r>
            <a:r>
              <a:rPr lang="en-US" dirty="0"/>
              <a:t> </a:t>
            </a:r>
            <a:r>
              <a:rPr lang="en-US" dirty="0" err="1"/>
              <a:t>tính</a:t>
            </a:r>
            <a:r>
              <a:rPr lang="en-US" dirty="0"/>
              <a:t> </a:t>
            </a:r>
            <a:r>
              <a:rPr lang="en-US" dirty="0" err="1"/>
              <a:t>theo</a:t>
            </a:r>
            <a:r>
              <a:rPr lang="en-US" dirty="0"/>
              <a:t> </a:t>
            </a:r>
          </a:p>
          <a:p>
            <a:pPr marL="0" indent="0" hangingPunct="0">
              <a:buNone/>
            </a:pPr>
            <a:r>
              <a:rPr lang="en-US" dirty="0" err="1"/>
              <a:t>phần</a:t>
            </a:r>
            <a:r>
              <a:rPr lang="en-US" dirty="0"/>
              <a:t> % .</a:t>
            </a:r>
            <a:r>
              <a:rPr lang="en-US" dirty="0" err="1"/>
              <a:t>Nếu</a:t>
            </a:r>
            <a:r>
              <a:rPr lang="en-US" dirty="0"/>
              <a:t> </a:t>
            </a:r>
            <a:r>
              <a:rPr lang="en-US" dirty="0" err="1"/>
              <a:t>không</a:t>
            </a:r>
            <a:r>
              <a:rPr lang="en-US" dirty="0"/>
              <a:t> </a:t>
            </a:r>
            <a:r>
              <a:rPr lang="en-US" dirty="0" err="1"/>
              <a:t>có</a:t>
            </a:r>
            <a:r>
              <a:rPr lang="en-US" dirty="0"/>
              <a:t> </a:t>
            </a:r>
            <a:r>
              <a:rPr lang="en-US" dirty="0" err="1"/>
              <a:t>các</a:t>
            </a:r>
            <a:r>
              <a:rPr lang="en-US" dirty="0"/>
              <a:t> </a:t>
            </a:r>
            <a:r>
              <a:rPr lang="en-US" dirty="0" err="1"/>
              <a:t>chữ</a:t>
            </a:r>
            <a:r>
              <a:rPr lang="en-US" dirty="0"/>
              <a:t> </a:t>
            </a:r>
            <a:r>
              <a:rPr lang="en-US" dirty="0" err="1"/>
              <a:t>số</a:t>
            </a:r>
            <a:r>
              <a:rPr lang="en-US" dirty="0"/>
              <a:t> </a:t>
            </a:r>
            <a:r>
              <a:rPr lang="en-US" dirty="0" err="1"/>
              <a:t>kém</a:t>
            </a:r>
            <a:r>
              <a:rPr lang="en-US" dirty="0"/>
              <a:t> </a:t>
            </a:r>
            <a:r>
              <a:rPr lang="en-US" dirty="0" err="1"/>
              <a:t>theo</a:t>
            </a:r>
            <a:r>
              <a:rPr lang="en-US" dirty="0"/>
              <a:t> </a:t>
            </a:r>
            <a:r>
              <a:rPr lang="en-US" dirty="0" err="1"/>
              <a:t>thì</a:t>
            </a:r>
            <a:r>
              <a:rPr lang="en-US" dirty="0"/>
              <a:t> </a:t>
            </a:r>
            <a:r>
              <a:rPr lang="en-US" dirty="0" err="1"/>
              <a:t>hàm</a:t>
            </a:r>
            <a:r>
              <a:rPr lang="en-US" dirty="0"/>
              <a:t> </a:t>
            </a:r>
            <a:r>
              <a:rPr lang="en-US" dirty="0" err="1"/>
              <a:t>lượng</a:t>
            </a:r>
            <a:r>
              <a:rPr lang="en-US" dirty="0"/>
              <a:t> </a:t>
            </a:r>
            <a:r>
              <a:rPr lang="en-US" dirty="0" err="1"/>
              <a:t>của</a:t>
            </a:r>
            <a:r>
              <a:rPr lang="en-US" dirty="0"/>
              <a:t> </a:t>
            </a:r>
            <a:r>
              <a:rPr lang="en-US" dirty="0" err="1"/>
              <a:t>các</a:t>
            </a:r>
            <a:r>
              <a:rPr lang="en-US" dirty="0"/>
              <a:t> </a:t>
            </a:r>
            <a:r>
              <a:rPr lang="en-US" dirty="0" err="1"/>
              <a:t>nguyên</a:t>
            </a:r>
            <a:r>
              <a:rPr lang="en-US" dirty="0"/>
              <a:t> </a:t>
            </a:r>
            <a:r>
              <a:rPr lang="en-US" dirty="0" err="1"/>
              <a:t>tố</a:t>
            </a:r>
            <a:r>
              <a:rPr lang="en-US" dirty="0"/>
              <a:t> </a:t>
            </a:r>
            <a:r>
              <a:rPr lang="en-US" dirty="0" err="1"/>
              <a:t>đó</a:t>
            </a:r>
            <a:r>
              <a:rPr lang="en-US" dirty="0"/>
              <a:t> </a:t>
            </a:r>
            <a:r>
              <a:rPr lang="en-US" dirty="0" err="1"/>
              <a:t>là</a:t>
            </a:r>
            <a:r>
              <a:rPr lang="en-US" dirty="0"/>
              <a:t> </a:t>
            </a:r>
            <a:r>
              <a:rPr lang="en-US" dirty="0" err="1"/>
              <a:t>xấp</a:t>
            </a:r>
            <a:r>
              <a:rPr lang="en-US" dirty="0"/>
              <a:t> </a:t>
            </a:r>
            <a:r>
              <a:rPr lang="en-US" dirty="0" err="1"/>
              <a:t>xỉ</a:t>
            </a:r>
            <a:r>
              <a:rPr lang="en-US" dirty="0"/>
              <a:t> 1%. </a:t>
            </a:r>
          </a:p>
          <a:p>
            <a:pPr marL="0" indent="0" hangingPunct="0">
              <a:buNone/>
            </a:pPr>
            <a:r>
              <a:rPr lang="en-US" dirty="0"/>
              <a:t>(2) : </a:t>
            </a:r>
            <a:r>
              <a:rPr lang="en-US" dirty="0" err="1"/>
              <a:t>Là</a:t>
            </a:r>
            <a:r>
              <a:rPr lang="en-US" dirty="0"/>
              <a:t> </a:t>
            </a:r>
            <a:r>
              <a:rPr lang="en-US" dirty="0" err="1"/>
              <a:t>nhiệt</a:t>
            </a:r>
            <a:r>
              <a:rPr lang="en-US" dirty="0"/>
              <a:t> </a:t>
            </a:r>
            <a:r>
              <a:rPr lang="en-US" dirty="0" err="1"/>
              <a:t>độ</a:t>
            </a:r>
            <a:r>
              <a:rPr lang="en-US" dirty="0"/>
              <a:t> </a:t>
            </a:r>
            <a:r>
              <a:rPr lang="en-US" dirty="0" err="1"/>
              <a:t>làm</a:t>
            </a:r>
            <a:r>
              <a:rPr lang="en-US" dirty="0"/>
              <a:t> </a:t>
            </a:r>
            <a:r>
              <a:rPr lang="en-US" dirty="0" err="1"/>
              <a:t>việc</a:t>
            </a:r>
            <a:r>
              <a:rPr lang="en-US" dirty="0"/>
              <a:t> </a:t>
            </a:r>
            <a:r>
              <a:rPr lang="en-US" dirty="0" err="1"/>
              <a:t>ổn</a:t>
            </a:r>
            <a:r>
              <a:rPr lang="en-US" dirty="0"/>
              <a:t> </a:t>
            </a:r>
            <a:r>
              <a:rPr lang="en-US" dirty="0" err="1"/>
              <a:t>định</a:t>
            </a:r>
            <a:r>
              <a:rPr lang="en-US" dirty="0"/>
              <a:t> </a:t>
            </a:r>
            <a:r>
              <a:rPr lang="en-US" dirty="0" err="1"/>
              <a:t>của</a:t>
            </a:r>
            <a:r>
              <a:rPr lang="en-US" dirty="0"/>
              <a:t> </a:t>
            </a:r>
            <a:r>
              <a:rPr lang="en-US" dirty="0" err="1"/>
              <a:t>mối</a:t>
            </a:r>
            <a:r>
              <a:rPr lang="en-US" dirty="0"/>
              <a:t> </a:t>
            </a:r>
            <a:r>
              <a:rPr lang="en-US" dirty="0" err="1"/>
              <a:t>hàn</a:t>
            </a:r>
            <a:r>
              <a:rPr lang="en-US" dirty="0"/>
              <a:t> (</a:t>
            </a:r>
            <a:r>
              <a:rPr lang="en-US" baseline="30000" dirty="0" err="1"/>
              <a:t>0</a:t>
            </a:r>
            <a:r>
              <a:rPr lang="en-US" dirty="0" err="1"/>
              <a:t>C</a:t>
            </a:r>
            <a:r>
              <a:rPr lang="en-US" dirty="0"/>
              <a:t>). </a:t>
            </a:r>
          </a:p>
          <a:p>
            <a:pPr marL="0" indent="0" hangingPunct="0">
              <a:buNone/>
            </a:pPr>
            <a:r>
              <a:rPr lang="en-US" dirty="0"/>
              <a:t>(3) : </a:t>
            </a:r>
            <a:r>
              <a:rPr lang="en-US" dirty="0" err="1"/>
              <a:t>Nhóm</a:t>
            </a:r>
            <a:r>
              <a:rPr lang="en-US" dirty="0"/>
              <a:t> </a:t>
            </a:r>
            <a:r>
              <a:rPr lang="en-US" dirty="0" err="1"/>
              <a:t>vỏ</a:t>
            </a:r>
            <a:r>
              <a:rPr lang="en-US" dirty="0"/>
              <a:t> </a:t>
            </a:r>
            <a:r>
              <a:rPr lang="en-US" dirty="0" err="1"/>
              <a:t>bọc</a:t>
            </a:r>
            <a:r>
              <a:rPr lang="en-US" dirty="0"/>
              <a:t>  (A , B ...) </a:t>
            </a:r>
          </a:p>
          <a:p>
            <a:pPr marL="0" indent="0" hangingPunct="0">
              <a:buNone/>
            </a:pPr>
            <a:endParaRPr lang="en-US" dirty="0"/>
          </a:p>
        </p:txBody>
      </p:sp>
    </p:spTree>
    <p:extLst>
      <p:ext uri="{BB962C8B-B14F-4D97-AF65-F5344CB8AC3E}">
        <p14:creationId xmlns:p14="http://schemas.microsoft.com/office/powerpoint/2010/main" val="2310592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fade">
                                      <p:cBhvr>
                                        <p:cTn id="39" dur="500"/>
                                        <p:tgtEl>
                                          <p:spTgt spid="3">
                                            <p:txEl>
                                              <p:pRg st="10" end="1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11" end="11"/>
                                            </p:txEl>
                                          </p:spTgt>
                                        </p:tgtEl>
                                        <p:attrNameLst>
                                          <p:attrName>style.visibility</p:attrName>
                                        </p:attrNameLst>
                                      </p:cBhvr>
                                      <p:to>
                                        <p:strVal val="visible"/>
                                      </p:to>
                                    </p:set>
                                    <p:animEffect transition="in" filter="fade">
                                      <p:cBhvr>
                                        <p:cTn id="42" dur="500"/>
                                        <p:tgtEl>
                                          <p:spTgt spid="3">
                                            <p:txEl>
                                              <p:pRg st="11" end="11"/>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2" end="12"/>
                                            </p:txEl>
                                          </p:spTgt>
                                        </p:tgtEl>
                                        <p:attrNameLst>
                                          <p:attrName>style.visibility</p:attrName>
                                        </p:attrNameLst>
                                      </p:cBhvr>
                                      <p:to>
                                        <p:strVal val="visible"/>
                                      </p:to>
                                    </p:set>
                                    <p:animEffect transition="in" filter="fade">
                                      <p:cBhvr>
                                        <p:cTn id="45" dur="500"/>
                                        <p:tgtEl>
                                          <p:spTgt spid="3">
                                            <p:txEl>
                                              <p:pRg st="12" end="12"/>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3">
                                            <p:txEl>
                                              <p:pRg st="13" end="13"/>
                                            </p:txEl>
                                          </p:spTgt>
                                        </p:tgtEl>
                                        <p:attrNameLst>
                                          <p:attrName>style.visibility</p:attrName>
                                        </p:attrNameLst>
                                      </p:cBhvr>
                                      <p:to>
                                        <p:strVal val="visible"/>
                                      </p:to>
                                    </p:set>
                                    <p:animEffect transition="in" filter="fade">
                                      <p:cBhvr>
                                        <p:cTn id="48" dur="500"/>
                                        <p:tgtEl>
                                          <p:spTgt spid="3">
                                            <p:txEl>
                                              <p:pRg st="13" end="13"/>
                                            </p:txEl>
                                          </p:spTgt>
                                        </p:tgtEl>
                                      </p:cBhvr>
                                    </p:animEffect>
                                  </p:childTnLst>
                                </p:cTn>
                              </p:par>
                              <p:par>
                                <p:cTn id="49" presetID="10" presetClass="entr" presetSubtype="0" fill="hold" nodeType="withEffect">
                                  <p:stCondLst>
                                    <p:cond delay="0"/>
                                  </p:stCondLst>
                                  <p:childTnLst>
                                    <p:set>
                                      <p:cBhvr>
                                        <p:cTn id="50" dur="1" fill="hold">
                                          <p:stCondLst>
                                            <p:cond delay="0"/>
                                          </p:stCondLst>
                                        </p:cTn>
                                        <p:tgtEl>
                                          <p:spTgt spid="3">
                                            <p:txEl>
                                              <p:pRg st="14" end="14"/>
                                            </p:txEl>
                                          </p:spTgt>
                                        </p:tgtEl>
                                        <p:attrNameLst>
                                          <p:attrName>style.visibility</p:attrName>
                                        </p:attrNameLst>
                                      </p:cBhvr>
                                      <p:to>
                                        <p:strVal val="visible"/>
                                      </p:to>
                                    </p:set>
                                    <p:animEffect transition="in" filter="fade">
                                      <p:cBhvr>
                                        <p:cTn id="51" dur="5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589212" y="889852"/>
            <a:ext cx="8915400" cy="5021370"/>
          </a:xfrm>
        </p:spPr>
        <p:txBody>
          <a:bodyPr>
            <a:normAutofit/>
          </a:bodyPr>
          <a:lstStyle/>
          <a:p>
            <a:pPr marL="0" indent="0" hangingPunct="0">
              <a:buNone/>
            </a:pPr>
            <a:r>
              <a:rPr lang="en-US" dirty="0" err="1"/>
              <a:t>Ví</a:t>
            </a:r>
            <a:r>
              <a:rPr lang="en-US" dirty="0"/>
              <a:t> </a:t>
            </a:r>
            <a:r>
              <a:rPr lang="en-US" dirty="0" err="1"/>
              <a:t>dụ</a:t>
            </a:r>
            <a:r>
              <a:rPr lang="en-US" dirty="0"/>
              <a:t> : </a:t>
            </a:r>
            <a:r>
              <a:rPr lang="en-US" dirty="0" err="1"/>
              <a:t>Hb</a:t>
            </a:r>
            <a:r>
              <a:rPr lang="en-US" dirty="0"/>
              <a:t> </a:t>
            </a:r>
            <a:r>
              <a:rPr lang="en-US" dirty="0" err="1"/>
              <a:t>Cr18</a:t>
            </a:r>
            <a:r>
              <a:rPr lang="en-US" dirty="0"/>
              <a:t> </a:t>
            </a:r>
            <a:r>
              <a:rPr lang="en-US" dirty="0" err="1"/>
              <a:t>Ni8</a:t>
            </a:r>
            <a:r>
              <a:rPr lang="en-US" dirty="0"/>
              <a:t> </a:t>
            </a:r>
            <a:r>
              <a:rPr lang="en-US" dirty="0" err="1"/>
              <a:t>Mn</a:t>
            </a:r>
            <a:r>
              <a:rPr lang="en-US" dirty="0"/>
              <a:t> – 600 B.</a:t>
            </a:r>
          </a:p>
          <a:p>
            <a:pPr marL="0" indent="0" hangingPunct="0">
              <a:buNone/>
            </a:pPr>
            <a:r>
              <a:rPr lang="en-US" dirty="0"/>
              <a:t>* Que </a:t>
            </a:r>
            <a:r>
              <a:rPr lang="en-US" dirty="0" err="1"/>
              <a:t>hàn</a:t>
            </a:r>
            <a:r>
              <a:rPr lang="en-US" dirty="0"/>
              <a:t> </a:t>
            </a:r>
            <a:r>
              <a:rPr lang="en-US" dirty="0" err="1"/>
              <a:t>thép</a:t>
            </a:r>
            <a:r>
              <a:rPr lang="en-US" dirty="0"/>
              <a:t> </a:t>
            </a:r>
            <a:r>
              <a:rPr lang="en-US" dirty="0" err="1"/>
              <a:t>hợp</a:t>
            </a:r>
            <a:r>
              <a:rPr lang="en-US" dirty="0"/>
              <a:t> </a:t>
            </a:r>
            <a:r>
              <a:rPr lang="en-US" dirty="0" err="1"/>
              <a:t>kim</a:t>
            </a:r>
            <a:r>
              <a:rPr lang="en-US" dirty="0"/>
              <a:t> </a:t>
            </a:r>
            <a:r>
              <a:rPr lang="en-US" dirty="0" err="1"/>
              <a:t>có</a:t>
            </a:r>
            <a:r>
              <a:rPr lang="en-US" dirty="0"/>
              <a:t> </a:t>
            </a:r>
            <a:r>
              <a:rPr lang="en-US" dirty="0" err="1"/>
              <a:t>độ</a:t>
            </a:r>
            <a:r>
              <a:rPr lang="en-US" dirty="0"/>
              <a:t> </a:t>
            </a:r>
            <a:r>
              <a:rPr lang="en-US" dirty="0" err="1"/>
              <a:t>bền</a:t>
            </a:r>
            <a:r>
              <a:rPr lang="en-US" dirty="0"/>
              <a:t> </a:t>
            </a:r>
            <a:r>
              <a:rPr lang="en-US" dirty="0" err="1"/>
              <a:t>cao</a:t>
            </a:r>
            <a:r>
              <a:rPr lang="en-US" dirty="0"/>
              <a:t> (</a:t>
            </a:r>
            <a:r>
              <a:rPr lang="en-US" dirty="0" err="1"/>
              <a:t>có</a:t>
            </a:r>
            <a:r>
              <a:rPr lang="en-US" dirty="0"/>
              <a:t> </a:t>
            </a:r>
            <a:r>
              <a:rPr lang="en-US" dirty="0" err="1"/>
              <a:t>cấu</a:t>
            </a:r>
            <a:r>
              <a:rPr lang="en-US" dirty="0"/>
              <a:t> </a:t>
            </a:r>
            <a:r>
              <a:rPr lang="en-US" dirty="0" err="1"/>
              <a:t>trúc</a:t>
            </a:r>
            <a:r>
              <a:rPr lang="en-US" dirty="0"/>
              <a:t> </a:t>
            </a:r>
            <a:r>
              <a:rPr lang="en-US" dirty="0" err="1"/>
              <a:t>như</a:t>
            </a:r>
            <a:r>
              <a:rPr lang="en-US" dirty="0"/>
              <a:t> </a:t>
            </a:r>
            <a:r>
              <a:rPr lang="en-US" dirty="0" err="1"/>
              <a:t>sau</a:t>
            </a:r>
            <a:r>
              <a:rPr lang="en-US" dirty="0"/>
              <a:t>).     </a:t>
            </a:r>
          </a:p>
          <a:p>
            <a:pPr marL="0" indent="0" hangingPunct="0">
              <a:buNone/>
            </a:pPr>
            <a:r>
              <a:rPr lang="en-US" dirty="0"/>
              <a:t>    </a:t>
            </a:r>
            <a:r>
              <a:rPr lang="en-US" dirty="0" err="1"/>
              <a:t>Hc</a:t>
            </a:r>
            <a:r>
              <a:rPr lang="en-US" dirty="0"/>
              <a:t>        XX       Cr XX        </a:t>
            </a:r>
            <a:r>
              <a:rPr lang="en-US" dirty="0" err="1"/>
              <a:t>Mn</a:t>
            </a:r>
            <a:r>
              <a:rPr lang="en-US" dirty="0"/>
              <a:t> XX       W XX …       XXX        -   X </a:t>
            </a:r>
          </a:p>
          <a:p>
            <a:pPr marL="0" indent="0" hangingPunct="0">
              <a:buNone/>
            </a:pPr>
            <a:r>
              <a:rPr lang="en-US" dirty="0"/>
              <a:t>                   (1)       ………………….........(2) …………. (3)……….(4) </a:t>
            </a:r>
          </a:p>
          <a:p>
            <a:pPr marL="0" indent="0" hangingPunct="0">
              <a:buNone/>
            </a:pPr>
            <a:r>
              <a:rPr lang="en-US" dirty="0"/>
              <a:t> </a:t>
            </a:r>
          </a:p>
          <a:p>
            <a:pPr marL="0" indent="0" hangingPunct="0">
              <a:buNone/>
            </a:pPr>
            <a:r>
              <a:rPr lang="en-US" dirty="0" err="1"/>
              <a:t>Hc</a:t>
            </a:r>
            <a:r>
              <a:rPr lang="en-US" dirty="0"/>
              <a:t>: </a:t>
            </a:r>
            <a:r>
              <a:rPr lang="en-US" dirty="0" err="1"/>
              <a:t>Chỉ</a:t>
            </a:r>
            <a:r>
              <a:rPr lang="en-US" dirty="0"/>
              <a:t> que </a:t>
            </a:r>
            <a:r>
              <a:rPr lang="en-US" dirty="0" err="1"/>
              <a:t>hàn</a:t>
            </a:r>
            <a:r>
              <a:rPr lang="en-US" dirty="0"/>
              <a:t> </a:t>
            </a:r>
            <a:r>
              <a:rPr lang="en-US" dirty="0" err="1"/>
              <a:t>thép</a:t>
            </a:r>
            <a:r>
              <a:rPr lang="en-US" dirty="0"/>
              <a:t> </a:t>
            </a:r>
            <a:r>
              <a:rPr lang="en-US" dirty="0" err="1"/>
              <a:t>hợp</a:t>
            </a:r>
            <a:r>
              <a:rPr lang="en-US" dirty="0"/>
              <a:t> </a:t>
            </a:r>
            <a:r>
              <a:rPr lang="en-US" dirty="0" err="1"/>
              <a:t>kim</a:t>
            </a:r>
            <a:r>
              <a:rPr lang="en-US" dirty="0"/>
              <a:t> </a:t>
            </a:r>
            <a:r>
              <a:rPr lang="en-US" dirty="0" err="1"/>
              <a:t>có</a:t>
            </a:r>
            <a:r>
              <a:rPr lang="en-US" dirty="0"/>
              <a:t> </a:t>
            </a:r>
            <a:r>
              <a:rPr lang="en-US" dirty="0" err="1"/>
              <a:t>độ</a:t>
            </a:r>
            <a:r>
              <a:rPr lang="en-US" dirty="0"/>
              <a:t> </a:t>
            </a:r>
            <a:r>
              <a:rPr lang="en-US" dirty="0" err="1"/>
              <a:t>bền</a:t>
            </a:r>
            <a:r>
              <a:rPr lang="en-US" dirty="0"/>
              <a:t> </a:t>
            </a:r>
            <a:r>
              <a:rPr lang="en-US" dirty="0" err="1"/>
              <a:t>cao</a:t>
            </a:r>
            <a:r>
              <a:rPr lang="en-US" dirty="0"/>
              <a:t>. </a:t>
            </a:r>
          </a:p>
          <a:p>
            <a:pPr marL="0" indent="0" hangingPunct="0">
              <a:buNone/>
            </a:pPr>
            <a:r>
              <a:rPr lang="en-US" dirty="0"/>
              <a:t>(1): </a:t>
            </a:r>
            <a:r>
              <a:rPr lang="en-US" dirty="0" err="1"/>
              <a:t>Giới</a:t>
            </a:r>
            <a:r>
              <a:rPr lang="en-US" dirty="0"/>
              <a:t> </a:t>
            </a:r>
            <a:r>
              <a:rPr lang="en-US" dirty="0" err="1"/>
              <a:t>hạn</a:t>
            </a:r>
            <a:r>
              <a:rPr lang="en-US" dirty="0"/>
              <a:t> </a:t>
            </a:r>
            <a:r>
              <a:rPr lang="en-US" dirty="0" err="1"/>
              <a:t>bền</a:t>
            </a:r>
            <a:r>
              <a:rPr lang="en-US" dirty="0"/>
              <a:t> </a:t>
            </a:r>
            <a:r>
              <a:rPr lang="en-US" dirty="0" err="1"/>
              <a:t>kéo</a:t>
            </a:r>
            <a:r>
              <a:rPr lang="en-US" dirty="0"/>
              <a:t> </a:t>
            </a:r>
            <a:r>
              <a:rPr lang="en-US" dirty="0" err="1"/>
              <a:t>tối</a:t>
            </a:r>
            <a:r>
              <a:rPr lang="en-US" dirty="0"/>
              <a:t> </a:t>
            </a:r>
            <a:r>
              <a:rPr lang="en-US" dirty="0" err="1"/>
              <a:t>thiểu</a:t>
            </a:r>
            <a:r>
              <a:rPr lang="en-US" dirty="0"/>
              <a:t> (</a:t>
            </a:r>
            <a:r>
              <a:rPr lang="en-US" dirty="0" err="1"/>
              <a:t>Tính</a:t>
            </a:r>
            <a:r>
              <a:rPr lang="en-US" dirty="0"/>
              <a:t> </a:t>
            </a:r>
            <a:r>
              <a:rPr lang="en-US" dirty="0" err="1"/>
              <a:t>theo</a:t>
            </a:r>
            <a:r>
              <a:rPr lang="en-US" dirty="0"/>
              <a:t> KG/</a:t>
            </a:r>
            <a:r>
              <a:rPr lang="en-US" dirty="0" err="1"/>
              <a:t>mm</a:t>
            </a:r>
            <a:r>
              <a:rPr lang="en-US" baseline="30000" dirty="0" err="1"/>
              <a:t>2</a:t>
            </a:r>
            <a:r>
              <a:rPr lang="en-US" dirty="0"/>
              <a:t>). </a:t>
            </a:r>
          </a:p>
          <a:p>
            <a:pPr marL="0" indent="0" hangingPunct="0">
              <a:buNone/>
            </a:pPr>
            <a:r>
              <a:rPr lang="en-US" dirty="0"/>
              <a:t>(2): </a:t>
            </a:r>
            <a:r>
              <a:rPr lang="en-US" dirty="0" err="1"/>
              <a:t>Ký</a:t>
            </a:r>
            <a:r>
              <a:rPr lang="en-US" dirty="0"/>
              <a:t> </a:t>
            </a:r>
            <a:r>
              <a:rPr lang="en-US" dirty="0" err="1"/>
              <a:t>hiệu</a:t>
            </a:r>
            <a:r>
              <a:rPr lang="en-US" dirty="0"/>
              <a:t> </a:t>
            </a:r>
            <a:r>
              <a:rPr lang="en-US" dirty="0" err="1"/>
              <a:t>các</a:t>
            </a:r>
            <a:r>
              <a:rPr lang="en-US" dirty="0"/>
              <a:t> </a:t>
            </a:r>
            <a:r>
              <a:rPr lang="en-US" dirty="0" err="1"/>
              <a:t>nguyên</a:t>
            </a:r>
            <a:r>
              <a:rPr lang="en-US" dirty="0"/>
              <a:t> </a:t>
            </a:r>
            <a:r>
              <a:rPr lang="en-US" dirty="0" err="1"/>
              <a:t>tố</a:t>
            </a:r>
            <a:r>
              <a:rPr lang="en-US" dirty="0"/>
              <a:t> </a:t>
            </a:r>
            <a:r>
              <a:rPr lang="en-US" dirty="0" err="1"/>
              <a:t>hợp</a:t>
            </a:r>
            <a:r>
              <a:rPr lang="en-US" dirty="0"/>
              <a:t> </a:t>
            </a:r>
            <a:r>
              <a:rPr lang="en-US" dirty="0" err="1"/>
              <a:t>kim</a:t>
            </a:r>
            <a:r>
              <a:rPr lang="en-US" dirty="0"/>
              <a:t> Cr, </a:t>
            </a:r>
            <a:r>
              <a:rPr lang="en-US" dirty="0" err="1"/>
              <a:t>Mn</a:t>
            </a:r>
            <a:r>
              <a:rPr lang="en-US" dirty="0"/>
              <a:t>, W </a:t>
            </a:r>
            <a:r>
              <a:rPr lang="en-US" dirty="0" err="1"/>
              <a:t>và</a:t>
            </a:r>
            <a:r>
              <a:rPr lang="en-US" dirty="0"/>
              <a:t> </a:t>
            </a:r>
            <a:r>
              <a:rPr lang="en-US" dirty="0" err="1"/>
              <a:t>các</a:t>
            </a:r>
            <a:r>
              <a:rPr lang="en-US" dirty="0"/>
              <a:t> </a:t>
            </a:r>
            <a:r>
              <a:rPr lang="en-US" dirty="0" err="1"/>
              <a:t>nguyên</a:t>
            </a:r>
            <a:r>
              <a:rPr lang="en-US" dirty="0"/>
              <a:t> </a:t>
            </a:r>
            <a:r>
              <a:rPr lang="en-US" dirty="0" err="1"/>
              <a:t>tố</a:t>
            </a:r>
            <a:r>
              <a:rPr lang="en-US" dirty="0"/>
              <a:t> </a:t>
            </a:r>
            <a:r>
              <a:rPr lang="en-US" dirty="0" err="1"/>
              <a:t>khác</a:t>
            </a:r>
            <a:r>
              <a:rPr lang="en-US" dirty="0"/>
              <a:t> (</a:t>
            </a:r>
            <a:r>
              <a:rPr lang="en-US" dirty="0" err="1"/>
              <a:t>nếu</a:t>
            </a:r>
            <a:r>
              <a:rPr lang="en-US" dirty="0"/>
              <a:t> </a:t>
            </a:r>
            <a:r>
              <a:rPr lang="en-US" dirty="0" err="1"/>
              <a:t>có</a:t>
            </a:r>
            <a:r>
              <a:rPr lang="en-US" dirty="0"/>
              <a:t>) </a:t>
            </a:r>
            <a:r>
              <a:rPr lang="en-US" dirty="0" err="1"/>
              <a:t>với</a:t>
            </a:r>
            <a:r>
              <a:rPr lang="en-US" dirty="0"/>
              <a:t> </a:t>
            </a:r>
            <a:r>
              <a:rPr lang="en-US" dirty="0" err="1"/>
              <a:t>hàm</a:t>
            </a:r>
            <a:r>
              <a:rPr lang="en-US" dirty="0"/>
              <a:t> </a:t>
            </a:r>
            <a:r>
              <a:rPr lang="en-US" dirty="0" err="1"/>
              <a:t>lượng</a:t>
            </a:r>
            <a:r>
              <a:rPr lang="en-US" dirty="0"/>
              <a:t> </a:t>
            </a:r>
            <a:r>
              <a:rPr lang="en-US" dirty="0" err="1"/>
              <a:t>tương</a:t>
            </a:r>
            <a:r>
              <a:rPr lang="en-US" dirty="0"/>
              <a:t> </a:t>
            </a:r>
            <a:r>
              <a:rPr lang="en-US" dirty="0" err="1"/>
              <a:t>ứng</a:t>
            </a:r>
            <a:r>
              <a:rPr lang="en-US" dirty="0"/>
              <a:t> </a:t>
            </a:r>
            <a:r>
              <a:rPr lang="en-US" dirty="0" err="1"/>
              <a:t>của</a:t>
            </a:r>
            <a:r>
              <a:rPr lang="en-US" dirty="0"/>
              <a:t> </a:t>
            </a:r>
            <a:r>
              <a:rPr lang="en-US" dirty="0" err="1"/>
              <a:t>chúng</a:t>
            </a:r>
            <a:r>
              <a:rPr lang="en-US" dirty="0"/>
              <a:t> </a:t>
            </a:r>
            <a:r>
              <a:rPr lang="en-US" dirty="0" err="1"/>
              <a:t>tính</a:t>
            </a:r>
            <a:r>
              <a:rPr lang="en-US" dirty="0"/>
              <a:t> </a:t>
            </a:r>
            <a:r>
              <a:rPr lang="en-US" dirty="0" err="1"/>
              <a:t>theo</a:t>
            </a:r>
            <a:r>
              <a:rPr lang="en-US" dirty="0"/>
              <a:t> </a:t>
            </a:r>
            <a:r>
              <a:rPr lang="en-US" dirty="0" err="1"/>
              <a:t>phần</a:t>
            </a:r>
            <a:r>
              <a:rPr lang="en-US" dirty="0"/>
              <a:t> </a:t>
            </a:r>
            <a:r>
              <a:rPr lang="en-US" dirty="0" err="1"/>
              <a:t>trăm</a:t>
            </a:r>
            <a:r>
              <a:rPr lang="en-US" dirty="0"/>
              <a:t>, </a:t>
            </a:r>
            <a:r>
              <a:rPr lang="en-US" dirty="0" err="1"/>
              <a:t>nếu</a:t>
            </a:r>
            <a:r>
              <a:rPr lang="en-US" dirty="0"/>
              <a:t> </a:t>
            </a:r>
            <a:r>
              <a:rPr lang="en-US" dirty="0" err="1"/>
              <a:t>không</a:t>
            </a:r>
            <a:r>
              <a:rPr lang="en-US" dirty="0"/>
              <a:t> </a:t>
            </a:r>
            <a:r>
              <a:rPr lang="en-US" dirty="0" err="1"/>
              <a:t>có</a:t>
            </a:r>
            <a:r>
              <a:rPr lang="en-US" dirty="0"/>
              <a:t> </a:t>
            </a:r>
            <a:r>
              <a:rPr lang="en-US" dirty="0" err="1"/>
              <a:t>các</a:t>
            </a:r>
            <a:r>
              <a:rPr lang="en-US" dirty="0"/>
              <a:t> </a:t>
            </a:r>
            <a:r>
              <a:rPr lang="en-US" dirty="0" err="1"/>
              <a:t>chữ</a:t>
            </a:r>
            <a:r>
              <a:rPr lang="en-US" dirty="0"/>
              <a:t> </a:t>
            </a:r>
            <a:r>
              <a:rPr lang="en-US" dirty="0" err="1"/>
              <a:t>số</a:t>
            </a:r>
            <a:r>
              <a:rPr lang="en-US" dirty="0"/>
              <a:t> </a:t>
            </a:r>
            <a:r>
              <a:rPr lang="en-US" dirty="0" err="1"/>
              <a:t>kèm</a:t>
            </a:r>
            <a:r>
              <a:rPr lang="en-US" dirty="0"/>
              <a:t> </a:t>
            </a:r>
            <a:r>
              <a:rPr lang="en-US" dirty="0" err="1"/>
              <a:t>theo</a:t>
            </a:r>
            <a:r>
              <a:rPr lang="en-US" dirty="0"/>
              <a:t> </a:t>
            </a:r>
            <a:r>
              <a:rPr lang="en-US" dirty="0" err="1"/>
              <a:t>thì</a:t>
            </a:r>
            <a:r>
              <a:rPr lang="en-US" dirty="0"/>
              <a:t> </a:t>
            </a:r>
            <a:r>
              <a:rPr lang="en-US" dirty="0" err="1"/>
              <a:t>hàm</a:t>
            </a:r>
            <a:r>
              <a:rPr lang="en-US" dirty="0"/>
              <a:t> </a:t>
            </a:r>
            <a:r>
              <a:rPr lang="en-US" dirty="0" err="1"/>
              <a:t>lượng</a:t>
            </a:r>
            <a:r>
              <a:rPr lang="en-US" dirty="0"/>
              <a:t> </a:t>
            </a:r>
            <a:r>
              <a:rPr lang="en-US" dirty="0" err="1"/>
              <a:t>của</a:t>
            </a:r>
            <a:r>
              <a:rPr lang="en-US" dirty="0"/>
              <a:t> </a:t>
            </a:r>
            <a:r>
              <a:rPr lang="en-US" dirty="0" err="1"/>
              <a:t>các</a:t>
            </a:r>
            <a:r>
              <a:rPr lang="en-US" dirty="0"/>
              <a:t> </a:t>
            </a:r>
            <a:r>
              <a:rPr lang="en-US" dirty="0" err="1"/>
              <a:t>nguyên</a:t>
            </a:r>
            <a:r>
              <a:rPr lang="en-US" dirty="0"/>
              <a:t> </a:t>
            </a:r>
            <a:r>
              <a:rPr lang="en-US" dirty="0" err="1"/>
              <a:t>tố</a:t>
            </a:r>
            <a:r>
              <a:rPr lang="en-US" dirty="0"/>
              <a:t> </a:t>
            </a:r>
            <a:r>
              <a:rPr lang="en-US" dirty="0" err="1"/>
              <a:t>xấp</a:t>
            </a:r>
            <a:r>
              <a:rPr lang="en-US" dirty="0"/>
              <a:t> </a:t>
            </a:r>
            <a:r>
              <a:rPr lang="en-US" dirty="0" err="1"/>
              <a:t>xỉ</a:t>
            </a:r>
            <a:r>
              <a:rPr lang="en-US" dirty="0"/>
              <a:t> 1% . </a:t>
            </a:r>
          </a:p>
          <a:p>
            <a:pPr marL="0" indent="0" hangingPunct="0">
              <a:buNone/>
            </a:pPr>
            <a:r>
              <a:rPr lang="en-US" dirty="0"/>
              <a:t>(3): </a:t>
            </a:r>
            <a:r>
              <a:rPr lang="en-US" dirty="0" err="1"/>
              <a:t>Nhiệt</a:t>
            </a:r>
            <a:r>
              <a:rPr lang="en-US" dirty="0"/>
              <a:t> </a:t>
            </a:r>
            <a:r>
              <a:rPr lang="en-US" dirty="0" err="1"/>
              <a:t>độ</a:t>
            </a:r>
            <a:r>
              <a:rPr lang="en-US" dirty="0"/>
              <a:t> </a:t>
            </a:r>
            <a:r>
              <a:rPr lang="en-US" dirty="0" err="1"/>
              <a:t>làm</a:t>
            </a:r>
            <a:r>
              <a:rPr lang="en-US" dirty="0"/>
              <a:t> </a:t>
            </a:r>
            <a:r>
              <a:rPr lang="en-US" dirty="0" err="1"/>
              <a:t>việc</a:t>
            </a:r>
            <a:r>
              <a:rPr lang="en-US" dirty="0"/>
              <a:t> </a:t>
            </a:r>
            <a:r>
              <a:rPr lang="en-US" dirty="0" err="1"/>
              <a:t>ổn</a:t>
            </a:r>
            <a:r>
              <a:rPr lang="en-US" dirty="0"/>
              <a:t> </a:t>
            </a:r>
            <a:r>
              <a:rPr lang="en-US" dirty="0" err="1"/>
              <a:t>định</a:t>
            </a:r>
            <a:r>
              <a:rPr lang="en-US" dirty="0"/>
              <a:t> </a:t>
            </a:r>
            <a:r>
              <a:rPr lang="en-US" dirty="0" err="1"/>
              <a:t>của</a:t>
            </a:r>
            <a:r>
              <a:rPr lang="en-US" dirty="0"/>
              <a:t> </a:t>
            </a:r>
            <a:r>
              <a:rPr lang="en-US" dirty="0" err="1"/>
              <a:t>các</a:t>
            </a:r>
            <a:r>
              <a:rPr lang="en-US" dirty="0"/>
              <a:t> </a:t>
            </a:r>
            <a:r>
              <a:rPr lang="en-US" dirty="0" err="1"/>
              <a:t>mối</a:t>
            </a:r>
            <a:r>
              <a:rPr lang="en-US" dirty="0"/>
              <a:t> </a:t>
            </a:r>
            <a:r>
              <a:rPr lang="en-US" dirty="0" err="1"/>
              <a:t>hàn</a:t>
            </a:r>
            <a:r>
              <a:rPr lang="en-US" dirty="0"/>
              <a:t> </a:t>
            </a:r>
            <a:r>
              <a:rPr lang="en-US" baseline="30000" dirty="0" err="1"/>
              <a:t>0</a:t>
            </a:r>
            <a:r>
              <a:rPr lang="en-US" dirty="0" err="1"/>
              <a:t>C</a:t>
            </a:r>
            <a:r>
              <a:rPr lang="en-US" dirty="0"/>
              <a:t>. </a:t>
            </a:r>
          </a:p>
          <a:p>
            <a:pPr marL="0" indent="0" hangingPunct="0">
              <a:buNone/>
            </a:pPr>
            <a:r>
              <a:rPr lang="en-US" dirty="0"/>
              <a:t>(4): </a:t>
            </a:r>
            <a:r>
              <a:rPr lang="en-US" dirty="0" err="1"/>
              <a:t>Nhóm</a:t>
            </a:r>
            <a:r>
              <a:rPr lang="en-US" dirty="0"/>
              <a:t> </a:t>
            </a:r>
            <a:r>
              <a:rPr lang="en-US" dirty="0" err="1"/>
              <a:t>vỏ</a:t>
            </a:r>
            <a:r>
              <a:rPr lang="en-US" dirty="0"/>
              <a:t> </a:t>
            </a:r>
            <a:r>
              <a:rPr lang="en-US" dirty="0" err="1"/>
              <a:t>thuốc</a:t>
            </a:r>
            <a:r>
              <a:rPr lang="en-US" dirty="0"/>
              <a:t> </a:t>
            </a:r>
            <a:r>
              <a:rPr lang="en-US" dirty="0" err="1"/>
              <a:t>bọc</a:t>
            </a:r>
            <a:r>
              <a:rPr lang="en-US" dirty="0"/>
              <a:t> que </a:t>
            </a:r>
            <a:r>
              <a:rPr lang="en-US" dirty="0" err="1"/>
              <a:t>hàn</a:t>
            </a:r>
            <a:r>
              <a:rPr lang="en-US" dirty="0"/>
              <a:t> (A, B...). </a:t>
            </a:r>
          </a:p>
          <a:p>
            <a:pPr marL="0" indent="0" hangingPunct="0">
              <a:buNone/>
            </a:pPr>
            <a:r>
              <a:rPr lang="en-US" dirty="0"/>
              <a:t>    </a:t>
            </a:r>
            <a:r>
              <a:rPr lang="en-US" dirty="0" err="1"/>
              <a:t>Ví</a:t>
            </a:r>
            <a:r>
              <a:rPr lang="en-US" dirty="0"/>
              <a:t> </a:t>
            </a:r>
            <a:r>
              <a:rPr lang="en-US" dirty="0" err="1"/>
              <a:t>dụ</a:t>
            </a:r>
            <a:r>
              <a:rPr lang="en-US" dirty="0"/>
              <a:t>:  Que </a:t>
            </a:r>
            <a:r>
              <a:rPr lang="en-US" dirty="0" err="1"/>
              <a:t>hàn</a:t>
            </a:r>
            <a:r>
              <a:rPr lang="en-US" dirty="0"/>
              <a:t> </a:t>
            </a:r>
            <a:r>
              <a:rPr lang="en-US" dirty="0" err="1"/>
              <a:t>có</a:t>
            </a:r>
            <a:r>
              <a:rPr lang="en-US" dirty="0"/>
              <a:t> </a:t>
            </a:r>
            <a:r>
              <a:rPr lang="en-US" dirty="0" err="1"/>
              <a:t>ký</a:t>
            </a:r>
            <a:r>
              <a:rPr lang="en-US" dirty="0"/>
              <a:t> </a:t>
            </a:r>
            <a:r>
              <a:rPr lang="en-US" dirty="0" err="1"/>
              <a:t>hiệu</a:t>
            </a:r>
            <a:r>
              <a:rPr lang="en-US" dirty="0"/>
              <a:t>   </a:t>
            </a:r>
            <a:r>
              <a:rPr lang="en-US" dirty="0" err="1"/>
              <a:t>Hc.60.Cr18.V.W.Mo</a:t>
            </a:r>
            <a:r>
              <a:rPr lang="en-US" dirty="0"/>
              <a:t> - B   </a:t>
            </a:r>
          </a:p>
          <a:p>
            <a:endParaRPr lang="en-US" dirty="0"/>
          </a:p>
        </p:txBody>
      </p:sp>
    </p:spTree>
    <p:extLst>
      <p:ext uri="{BB962C8B-B14F-4D97-AF65-F5344CB8AC3E}">
        <p14:creationId xmlns:p14="http://schemas.microsoft.com/office/powerpoint/2010/main" val="287841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fade">
                                      <p:cBhvr>
                                        <p:cTn id="34" dur="500"/>
                                        <p:tgtEl>
                                          <p:spTgt spid="3">
                                            <p:txEl>
                                              <p:pRg st="9" end="9"/>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fade">
                                      <p:cBhvr>
                                        <p:cTn id="3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046878" y="1584959"/>
            <a:ext cx="8915400" cy="3777622"/>
          </a:xfrm>
        </p:spPr>
        <p:txBody>
          <a:bodyPr/>
          <a:lstStyle/>
          <a:p>
            <a:pPr marL="0" indent="0">
              <a:buNone/>
            </a:pP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b="1" dirty="0" err="1" smtClean="0">
                <a:solidFill>
                  <a:srgbClr val="C00000"/>
                </a:solidFill>
                <a:latin typeface="Times New Roman" panose="02020603050405020304" pitchFamily="18" charset="0"/>
                <a:cs typeface="Times New Roman" panose="02020603050405020304" pitchFamily="18" charset="0"/>
              </a:rPr>
              <a:t>BÀI</a:t>
            </a:r>
            <a:r>
              <a:rPr lang="en-US" sz="3200" b="1" dirty="0" smtClean="0">
                <a:solidFill>
                  <a:srgbClr val="C00000"/>
                </a:solidFill>
                <a:latin typeface="Times New Roman" panose="02020603050405020304" pitchFamily="18" charset="0"/>
                <a:cs typeface="Times New Roman" panose="02020603050405020304" pitchFamily="18" charset="0"/>
              </a:rPr>
              <a:t> </a:t>
            </a:r>
            <a:r>
              <a:rPr lang="en-US" sz="3200" b="1" dirty="0">
                <a:solidFill>
                  <a:srgbClr val="C00000"/>
                </a:solidFill>
                <a:latin typeface="Times New Roman" panose="02020603050405020304" pitchFamily="18" charset="0"/>
                <a:cs typeface="Times New Roman" panose="02020603050405020304" pitchFamily="18" charset="0"/>
              </a:rPr>
              <a:t>3                                                     </a:t>
            </a:r>
            <a:r>
              <a:rPr lang="en-US" sz="3600" b="1" dirty="0" err="1">
                <a:solidFill>
                  <a:srgbClr val="C00000"/>
                </a:solidFill>
              </a:rPr>
              <a:t>GÂY</a:t>
            </a:r>
            <a:r>
              <a:rPr lang="en-US" sz="3600" b="1" dirty="0">
                <a:solidFill>
                  <a:srgbClr val="C00000"/>
                </a:solidFill>
              </a:rPr>
              <a:t> </a:t>
            </a:r>
            <a:r>
              <a:rPr lang="en-US" sz="3600" b="1" dirty="0" err="1">
                <a:solidFill>
                  <a:srgbClr val="C00000"/>
                </a:solidFill>
              </a:rPr>
              <a:t>VÀ</a:t>
            </a:r>
            <a:r>
              <a:rPr lang="en-US" sz="3600" b="1" dirty="0">
                <a:solidFill>
                  <a:srgbClr val="C00000"/>
                </a:solidFill>
              </a:rPr>
              <a:t> </a:t>
            </a:r>
            <a:r>
              <a:rPr lang="en-US" sz="3600" b="1" dirty="0" err="1">
                <a:solidFill>
                  <a:srgbClr val="C00000"/>
                </a:solidFill>
              </a:rPr>
              <a:t>DUY</a:t>
            </a:r>
            <a:r>
              <a:rPr lang="en-US" sz="3600" b="1" dirty="0">
                <a:solidFill>
                  <a:srgbClr val="C00000"/>
                </a:solidFill>
              </a:rPr>
              <a:t> </a:t>
            </a:r>
            <a:r>
              <a:rPr lang="en-US" sz="3600" b="1" dirty="0" err="1">
                <a:solidFill>
                  <a:srgbClr val="C00000"/>
                </a:solidFill>
              </a:rPr>
              <a:t>TRÌ</a:t>
            </a:r>
            <a:r>
              <a:rPr lang="en-US" sz="3600" b="1" dirty="0">
                <a:solidFill>
                  <a:srgbClr val="C00000"/>
                </a:solidFill>
              </a:rPr>
              <a:t> </a:t>
            </a:r>
            <a:r>
              <a:rPr lang="en-US" sz="3600" b="1" dirty="0" err="1">
                <a:solidFill>
                  <a:srgbClr val="C00000"/>
                </a:solidFill>
              </a:rPr>
              <a:t>HỒ</a:t>
            </a:r>
            <a:r>
              <a:rPr lang="en-US" sz="3600" b="1" dirty="0">
                <a:solidFill>
                  <a:srgbClr val="C00000"/>
                </a:solidFill>
              </a:rPr>
              <a:t> </a:t>
            </a:r>
            <a:r>
              <a:rPr lang="en-US" sz="3600" b="1" dirty="0" err="1">
                <a:solidFill>
                  <a:srgbClr val="C00000"/>
                </a:solidFill>
              </a:rPr>
              <a:t>QUANG</a:t>
            </a:r>
            <a:r>
              <a:rPr lang="en-US" sz="3600" b="1" dirty="0">
                <a:solidFill>
                  <a:srgbClr val="C00000"/>
                </a:solidFill>
              </a:rPr>
              <a:t>  </a:t>
            </a:r>
            <a:r>
              <a:rPr lang="en-US" sz="3600" b="1" dirty="0" err="1">
                <a:solidFill>
                  <a:srgbClr val="C00000"/>
                </a:solidFill>
              </a:rPr>
              <a:t>HÀN</a:t>
            </a:r>
            <a:r>
              <a:rPr lang="en-US" sz="3600" b="1" dirty="0">
                <a:solidFill>
                  <a:srgbClr val="C00000"/>
                </a:solidFill>
              </a:rPr>
              <a:t> </a:t>
            </a:r>
            <a:r>
              <a:rPr lang="en-US" sz="3600" b="1" dirty="0" err="1">
                <a:solidFill>
                  <a:srgbClr val="C00000"/>
                </a:solidFill>
              </a:rPr>
              <a:t>ĐIỂM</a:t>
            </a:r>
            <a:endParaRPr lang="en-US" sz="3600" b="1" dirty="0">
              <a:solidFill>
                <a:srgbClr val="C00000"/>
              </a:solidFill>
              <a:latin typeface="VNI-Times" pitchFamily="2"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9427790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2825" y="177460"/>
            <a:ext cx="8911687" cy="1280890"/>
          </a:xfrm>
        </p:spPr>
        <p:txBody>
          <a:bodyPr/>
          <a:lstStyle/>
          <a:p>
            <a:r>
              <a:rPr lang="en-US" sz="3200" b="1" dirty="0">
                <a:solidFill>
                  <a:srgbClr val="C00000"/>
                </a:solidFill>
              </a:rPr>
              <a:t>I. </a:t>
            </a:r>
            <a:r>
              <a:rPr lang="en-US" sz="3200" b="1" dirty="0" err="1">
                <a:solidFill>
                  <a:srgbClr val="C00000"/>
                </a:solidFill>
              </a:rPr>
              <a:t>MỤC</a:t>
            </a:r>
            <a:r>
              <a:rPr lang="en-US" sz="3200" b="1" dirty="0">
                <a:solidFill>
                  <a:srgbClr val="C00000"/>
                </a:solidFill>
              </a:rPr>
              <a:t> </a:t>
            </a:r>
            <a:r>
              <a:rPr lang="en-US" sz="3200" b="1" dirty="0" err="1">
                <a:solidFill>
                  <a:srgbClr val="C00000"/>
                </a:solidFill>
              </a:rPr>
              <a:t>TIÊU</a:t>
            </a:r>
            <a:r>
              <a:rPr lang="en-US" dirty="0"/>
              <a:t/>
            </a:r>
            <a:br>
              <a:rPr lang="en-US" dirty="0"/>
            </a:br>
            <a:endParaRPr lang="en-US" dirty="0"/>
          </a:p>
        </p:txBody>
      </p:sp>
      <p:sp>
        <p:nvSpPr>
          <p:cNvPr id="3" name="Content Placeholder 2"/>
          <p:cNvSpPr>
            <a:spLocks noGrp="1"/>
          </p:cNvSpPr>
          <p:nvPr>
            <p:ph idx="1"/>
          </p:nvPr>
        </p:nvSpPr>
        <p:spPr>
          <a:xfrm>
            <a:off x="2151409" y="871085"/>
            <a:ext cx="8915400" cy="3777622"/>
          </a:xfrm>
        </p:spPr>
        <p:txBody>
          <a:bodyPr>
            <a:noAutofit/>
          </a:bodyPr>
          <a:lstStyle/>
          <a:p>
            <a:pPr hangingPunct="0"/>
            <a:r>
              <a:rPr lang="en-US" sz="1500" b="1" dirty="0"/>
              <a:t>+ </a:t>
            </a:r>
            <a:r>
              <a:rPr lang="vi-VN" sz="1500" b="1" dirty="0"/>
              <a:t>Kiến thức: </a:t>
            </a:r>
            <a:endParaRPr lang="en-US" sz="1500" dirty="0"/>
          </a:p>
          <a:p>
            <a:pPr marL="0" indent="0" hangingPunct="0">
              <a:buNone/>
            </a:pPr>
            <a:r>
              <a:rPr lang="it-IT" sz="1500" dirty="0"/>
              <a:t>- Hình thành kỹ năng vận hành máy hàn hồ quang.</a:t>
            </a:r>
            <a:endParaRPr lang="en-US" sz="1500" dirty="0"/>
          </a:p>
          <a:p>
            <a:pPr marL="0" indent="0" hangingPunct="0">
              <a:buNone/>
            </a:pPr>
            <a:r>
              <a:rPr lang="it-IT" sz="1500" dirty="0"/>
              <a:t>- Điều chỉnh được cường độ dòng điện hàn.</a:t>
            </a:r>
            <a:endParaRPr lang="en-US" sz="1500" dirty="0"/>
          </a:p>
          <a:p>
            <a:pPr marL="0" indent="0" hangingPunct="0">
              <a:buNone/>
            </a:pPr>
            <a:r>
              <a:rPr lang="it-IT" sz="1500" dirty="0"/>
              <a:t>- Thực hiện được các thao tác và cách gây và duy trì hồ quang</a:t>
            </a:r>
            <a:endParaRPr lang="en-US" sz="1500" dirty="0"/>
          </a:p>
          <a:p>
            <a:pPr marL="0" indent="0" hangingPunct="0">
              <a:buNone/>
            </a:pPr>
            <a:r>
              <a:rPr lang="it-IT" sz="1500" dirty="0"/>
              <a:t>- Thực hiện hàn được các điểm tròn theo bản vẽ đúng yêu cầu kỹ thuật</a:t>
            </a:r>
            <a:endParaRPr lang="en-US" sz="1500" dirty="0"/>
          </a:p>
          <a:p>
            <a:pPr marL="0" indent="0" hangingPunct="0">
              <a:buNone/>
            </a:pPr>
            <a:r>
              <a:rPr lang="it-IT" sz="1500" dirty="0"/>
              <a:t>- Biết cách sử dụng các trang bị bảo hộ lao động.</a:t>
            </a:r>
            <a:endParaRPr lang="en-US" sz="1500" dirty="0"/>
          </a:p>
          <a:p>
            <a:pPr marL="0" indent="0" hangingPunct="0">
              <a:buNone/>
            </a:pPr>
            <a:r>
              <a:rPr lang="it-IT" sz="1500" dirty="0"/>
              <a:t>- Đảm bảo an toàn và vệ sinh cho người và thiết bị trong quá trình thực tập.</a:t>
            </a:r>
            <a:endParaRPr lang="en-US" sz="1500" dirty="0"/>
          </a:p>
          <a:p>
            <a:pPr hangingPunct="0"/>
            <a:r>
              <a:rPr lang="it-IT" sz="1500" b="1" dirty="0"/>
              <a:t> </a:t>
            </a:r>
            <a:r>
              <a:rPr lang="en-US" sz="1500" b="1" dirty="0"/>
              <a:t>+ </a:t>
            </a:r>
            <a:r>
              <a:rPr lang="vi-VN" sz="1500" b="1" dirty="0"/>
              <a:t>Kỹ năng</a:t>
            </a:r>
            <a:r>
              <a:rPr lang="en-US" sz="1500" b="1" dirty="0"/>
              <a:t>: </a:t>
            </a:r>
            <a:endParaRPr lang="en-US" sz="1500" dirty="0"/>
          </a:p>
          <a:p>
            <a:pPr marL="0" indent="0" hangingPunct="0">
              <a:buNone/>
            </a:pPr>
            <a:r>
              <a:rPr lang="en-US" sz="1500" dirty="0"/>
              <a:t>- </a:t>
            </a:r>
            <a:r>
              <a:rPr lang="en-US" sz="1500" dirty="0" err="1"/>
              <a:t>Gây</a:t>
            </a:r>
            <a:r>
              <a:rPr lang="en-US" sz="1500" dirty="0"/>
              <a:t> </a:t>
            </a:r>
            <a:r>
              <a:rPr lang="en-US" sz="1500" dirty="0" err="1"/>
              <a:t>được</a:t>
            </a:r>
            <a:r>
              <a:rPr lang="en-US" sz="1500" dirty="0"/>
              <a:t> </a:t>
            </a:r>
            <a:r>
              <a:rPr lang="en-US" sz="1500" dirty="0" err="1"/>
              <a:t>hồ</a:t>
            </a:r>
            <a:r>
              <a:rPr lang="en-US" sz="1500" dirty="0"/>
              <a:t> </a:t>
            </a:r>
            <a:r>
              <a:rPr lang="en-US" sz="1500" dirty="0" err="1"/>
              <a:t>quang</a:t>
            </a:r>
            <a:r>
              <a:rPr lang="en-US" sz="1500" dirty="0"/>
              <a:t> </a:t>
            </a:r>
            <a:r>
              <a:rPr lang="en-US" sz="1500" dirty="0" err="1"/>
              <a:t>cháy</a:t>
            </a:r>
            <a:r>
              <a:rPr lang="en-US" sz="1500" dirty="0"/>
              <a:t> </a:t>
            </a:r>
            <a:r>
              <a:rPr lang="en-US" sz="1500" dirty="0" err="1"/>
              <a:t>ổn</a:t>
            </a:r>
            <a:r>
              <a:rPr lang="en-US" sz="1500" dirty="0"/>
              <a:t> </a:t>
            </a:r>
            <a:r>
              <a:rPr lang="en-US" sz="1500" dirty="0" err="1"/>
              <a:t>định</a:t>
            </a:r>
            <a:r>
              <a:rPr lang="en-US" sz="1500" dirty="0"/>
              <a:t>. </a:t>
            </a:r>
          </a:p>
          <a:p>
            <a:pPr marL="0" indent="0" hangingPunct="0">
              <a:buNone/>
            </a:pPr>
            <a:r>
              <a:rPr lang="en-US" sz="1500" dirty="0"/>
              <a:t>- </a:t>
            </a:r>
            <a:r>
              <a:rPr lang="en-US" sz="1500" dirty="0" err="1"/>
              <a:t>Thực</a:t>
            </a:r>
            <a:r>
              <a:rPr lang="en-US" sz="1500" dirty="0"/>
              <a:t> </a:t>
            </a:r>
            <a:r>
              <a:rPr lang="en-US" sz="1500" dirty="0" err="1"/>
              <a:t>hiện</a:t>
            </a:r>
            <a:r>
              <a:rPr lang="en-US" sz="1500" dirty="0"/>
              <a:t> </a:t>
            </a:r>
            <a:r>
              <a:rPr lang="en-US" sz="1500" dirty="0" err="1"/>
              <a:t>hàn</a:t>
            </a:r>
            <a:r>
              <a:rPr lang="en-US" sz="1500" dirty="0"/>
              <a:t> </a:t>
            </a:r>
            <a:r>
              <a:rPr lang="en-US" sz="1500" dirty="0" err="1"/>
              <a:t>được</a:t>
            </a:r>
            <a:r>
              <a:rPr lang="en-US" sz="1500" dirty="0"/>
              <a:t> </a:t>
            </a:r>
            <a:r>
              <a:rPr lang="en-US" sz="1500" dirty="0" err="1"/>
              <a:t>các</a:t>
            </a:r>
            <a:r>
              <a:rPr lang="en-US" sz="1500" dirty="0"/>
              <a:t> </a:t>
            </a:r>
            <a:r>
              <a:rPr lang="en-US" sz="1500" dirty="0" err="1"/>
              <a:t>mối</a:t>
            </a:r>
            <a:r>
              <a:rPr lang="en-US" sz="1500" dirty="0"/>
              <a:t> </a:t>
            </a:r>
            <a:r>
              <a:rPr lang="en-US" sz="1500" dirty="0" err="1"/>
              <a:t>hàn</a:t>
            </a:r>
            <a:r>
              <a:rPr lang="en-US" sz="1500" dirty="0"/>
              <a:t> </a:t>
            </a:r>
            <a:r>
              <a:rPr lang="en-US" sz="1500" dirty="0" err="1"/>
              <a:t>ngay</a:t>
            </a:r>
            <a:r>
              <a:rPr lang="en-US" sz="1500" dirty="0"/>
              <a:t> </a:t>
            </a:r>
            <a:r>
              <a:rPr lang="en-US" sz="1500" dirty="0" err="1"/>
              <a:t>tại</a:t>
            </a:r>
            <a:r>
              <a:rPr lang="en-US" sz="1500" dirty="0"/>
              <a:t> </a:t>
            </a:r>
            <a:r>
              <a:rPr lang="en-US" sz="1500" dirty="0" err="1"/>
              <a:t>vị</a:t>
            </a:r>
            <a:r>
              <a:rPr lang="en-US" sz="1500" dirty="0"/>
              <a:t> </a:t>
            </a:r>
            <a:r>
              <a:rPr lang="en-US" sz="1500" dirty="0" err="1"/>
              <a:t>trí</a:t>
            </a:r>
            <a:r>
              <a:rPr lang="en-US" sz="1500" dirty="0"/>
              <a:t> </a:t>
            </a:r>
            <a:r>
              <a:rPr lang="en-US" sz="1500" dirty="0" err="1"/>
              <a:t>làm</a:t>
            </a:r>
            <a:r>
              <a:rPr lang="en-US" sz="1500" dirty="0"/>
              <a:t> </a:t>
            </a:r>
            <a:r>
              <a:rPr lang="en-US" sz="1500" dirty="0" err="1"/>
              <a:t>dấu</a:t>
            </a:r>
            <a:r>
              <a:rPr lang="en-US" sz="1500" dirty="0"/>
              <a:t> </a:t>
            </a:r>
            <a:r>
              <a:rPr lang="en-US" sz="1500" dirty="0" err="1"/>
              <a:t>đúng</a:t>
            </a:r>
            <a:r>
              <a:rPr lang="en-US" sz="1500" dirty="0"/>
              <a:t> </a:t>
            </a:r>
            <a:r>
              <a:rPr lang="en-US" sz="1500" dirty="0" err="1"/>
              <a:t>hình</a:t>
            </a:r>
            <a:r>
              <a:rPr lang="en-US" sz="1500" dirty="0"/>
              <a:t> </a:t>
            </a:r>
            <a:r>
              <a:rPr lang="en-US" sz="1500" dirty="0" err="1"/>
              <a:t>dạng</a:t>
            </a:r>
            <a:r>
              <a:rPr lang="en-US" sz="1500" dirty="0"/>
              <a:t> </a:t>
            </a:r>
            <a:r>
              <a:rPr lang="en-US" sz="1500" dirty="0" err="1"/>
              <a:t>và</a:t>
            </a:r>
            <a:r>
              <a:rPr lang="en-US" sz="1500" dirty="0"/>
              <a:t> </a:t>
            </a:r>
            <a:r>
              <a:rPr lang="en-US" sz="1500" dirty="0" err="1"/>
              <a:t>kích</a:t>
            </a:r>
            <a:r>
              <a:rPr lang="en-US" sz="1500" dirty="0"/>
              <a:t> </a:t>
            </a:r>
            <a:r>
              <a:rPr lang="en-US" sz="1500" dirty="0" err="1"/>
              <a:t>thước</a:t>
            </a:r>
            <a:r>
              <a:rPr lang="en-US" sz="1500" dirty="0"/>
              <a:t>.</a:t>
            </a:r>
          </a:p>
          <a:p>
            <a:pPr marL="0" indent="0" hangingPunct="0">
              <a:buNone/>
            </a:pPr>
            <a:r>
              <a:rPr lang="en-US" sz="1500" dirty="0"/>
              <a:t>- </a:t>
            </a:r>
            <a:r>
              <a:rPr lang="en-US" sz="1500" dirty="0" err="1"/>
              <a:t>Định</a:t>
            </a:r>
            <a:r>
              <a:rPr lang="en-US" sz="1500" dirty="0"/>
              <a:t> </a:t>
            </a:r>
            <a:r>
              <a:rPr lang="en-US" sz="1500" dirty="0" err="1"/>
              <a:t>lượng</a:t>
            </a:r>
            <a:r>
              <a:rPr lang="en-US" sz="1500" dirty="0"/>
              <a:t> </a:t>
            </a:r>
            <a:r>
              <a:rPr lang="en-US" sz="1500" dirty="0" err="1"/>
              <a:t>và</a:t>
            </a:r>
            <a:r>
              <a:rPr lang="en-US" sz="1500" dirty="0"/>
              <a:t> </a:t>
            </a:r>
            <a:r>
              <a:rPr lang="en-US" sz="1500" dirty="0" err="1"/>
              <a:t>ước</a:t>
            </a:r>
            <a:r>
              <a:rPr lang="en-US" sz="1500" dirty="0"/>
              <a:t> </a:t>
            </a:r>
            <a:r>
              <a:rPr lang="en-US" sz="1500" dirty="0" err="1"/>
              <a:t>lượng</a:t>
            </a:r>
            <a:r>
              <a:rPr lang="en-US" sz="1500" dirty="0"/>
              <a:t> </a:t>
            </a:r>
            <a:r>
              <a:rPr lang="en-US" sz="1500" dirty="0" err="1"/>
              <a:t>thời</a:t>
            </a:r>
            <a:r>
              <a:rPr lang="en-US" sz="1500" dirty="0"/>
              <a:t> </a:t>
            </a:r>
            <a:r>
              <a:rPr lang="en-US" sz="1500" dirty="0" err="1"/>
              <a:t>gian</a:t>
            </a:r>
            <a:r>
              <a:rPr lang="en-US" sz="1500" dirty="0"/>
              <a:t> </a:t>
            </a:r>
            <a:r>
              <a:rPr lang="en-US" sz="1500" dirty="0" err="1"/>
              <a:t>hàn</a:t>
            </a:r>
            <a:r>
              <a:rPr lang="en-US" sz="1500" dirty="0"/>
              <a:t> tai </a:t>
            </a:r>
            <a:r>
              <a:rPr lang="en-US" sz="1500" dirty="0" err="1"/>
              <a:t>các</a:t>
            </a:r>
            <a:r>
              <a:rPr lang="en-US" sz="1500" dirty="0"/>
              <a:t> </a:t>
            </a:r>
            <a:r>
              <a:rPr lang="en-US" sz="1500" dirty="0" err="1"/>
              <a:t>điểm</a:t>
            </a:r>
            <a:r>
              <a:rPr lang="en-US" sz="1500" dirty="0"/>
              <a:t>.</a:t>
            </a:r>
          </a:p>
          <a:p>
            <a:pPr hangingPunct="0"/>
            <a:r>
              <a:rPr lang="en-US" sz="1500" b="1" dirty="0"/>
              <a:t> + </a:t>
            </a:r>
            <a:r>
              <a:rPr lang="vi-VN" sz="1500" b="1" dirty="0"/>
              <a:t>Thái độ </a:t>
            </a:r>
            <a:endParaRPr lang="en-US" sz="1500" dirty="0"/>
          </a:p>
          <a:p>
            <a:pPr marL="0" indent="0" hangingPunct="0">
              <a:buNone/>
            </a:pPr>
            <a:r>
              <a:rPr lang="en-US" sz="1500" dirty="0"/>
              <a:t>-  </a:t>
            </a:r>
            <a:r>
              <a:rPr lang="en-US" sz="1500" dirty="0" err="1"/>
              <a:t>Chấp</a:t>
            </a:r>
            <a:r>
              <a:rPr lang="en-US" sz="1500" dirty="0"/>
              <a:t> </a:t>
            </a:r>
            <a:r>
              <a:rPr lang="en-US" sz="1500" dirty="0" err="1"/>
              <a:t>hành</a:t>
            </a:r>
            <a:r>
              <a:rPr lang="en-US" sz="1500" dirty="0"/>
              <a:t> </a:t>
            </a:r>
            <a:r>
              <a:rPr lang="en-US" sz="1500" dirty="0" err="1"/>
              <a:t>quy</a:t>
            </a:r>
            <a:r>
              <a:rPr lang="en-US" sz="1500" dirty="0"/>
              <a:t> </a:t>
            </a:r>
            <a:r>
              <a:rPr lang="en-US" sz="1500" dirty="0" err="1"/>
              <a:t>định</a:t>
            </a:r>
            <a:r>
              <a:rPr lang="en-US" sz="1500" dirty="0"/>
              <a:t> </a:t>
            </a:r>
            <a:r>
              <a:rPr lang="en-US" sz="1500" dirty="0" err="1"/>
              <a:t>bảo</a:t>
            </a:r>
            <a:r>
              <a:rPr lang="en-US" sz="1500" dirty="0"/>
              <a:t> </a:t>
            </a:r>
            <a:r>
              <a:rPr lang="en-US" sz="1500" dirty="0" err="1"/>
              <a:t>hộ</a:t>
            </a:r>
            <a:r>
              <a:rPr lang="en-US" sz="1500" dirty="0"/>
              <a:t> </a:t>
            </a:r>
            <a:r>
              <a:rPr lang="en-US" sz="1500" dirty="0" err="1"/>
              <a:t>lao</a:t>
            </a:r>
            <a:r>
              <a:rPr lang="en-US" sz="1500" dirty="0"/>
              <a:t> </a:t>
            </a:r>
            <a:r>
              <a:rPr lang="en-US" sz="1500" dirty="0" err="1"/>
              <a:t>động</a:t>
            </a:r>
            <a:r>
              <a:rPr lang="en-US" sz="1500" dirty="0"/>
              <a:t>; </a:t>
            </a:r>
          </a:p>
          <a:p>
            <a:pPr marL="0" indent="0" hangingPunct="0">
              <a:buNone/>
            </a:pPr>
            <a:r>
              <a:rPr lang="en-US" sz="1500" dirty="0"/>
              <a:t>-  </a:t>
            </a:r>
            <a:r>
              <a:rPr lang="en-US" sz="1500" dirty="0" err="1"/>
              <a:t>Chấp</a:t>
            </a:r>
            <a:r>
              <a:rPr lang="en-US" sz="1500" dirty="0"/>
              <a:t> </a:t>
            </a:r>
            <a:r>
              <a:rPr lang="en-US" sz="1500" dirty="0" err="1"/>
              <a:t>hành</a:t>
            </a:r>
            <a:r>
              <a:rPr lang="en-US" sz="1500" dirty="0"/>
              <a:t> </a:t>
            </a:r>
            <a:r>
              <a:rPr lang="en-US" sz="1500" dirty="0" err="1"/>
              <a:t>nội</a:t>
            </a:r>
            <a:r>
              <a:rPr lang="en-US" sz="1500" dirty="0"/>
              <a:t> </a:t>
            </a:r>
            <a:r>
              <a:rPr lang="en-US" sz="1500" dirty="0" err="1"/>
              <a:t>quy</a:t>
            </a:r>
            <a:r>
              <a:rPr lang="en-US" sz="1500" dirty="0"/>
              <a:t> </a:t>
            </a:r>
            <a:r>
              <a:rPr lang="en-US" sz="1500" dirty="0" err="1"/>
              <a:t>thực</a:t>
            </a:r>
            <a:r>
              <a:rPr lang="en-US" sz="1500" dirty="0"/>
              <a:t> </a:t>
            </a:r>
            <a:r>
              <a:rPr lang="en-US" sz="1500" dirty="0" err="1"/>
              <a:t>tập</a:t>
            </a:r>
            <a:r>
              <a:rPr lang="en-US" sz="1500" dirty="0"/>
              <a:t>; </a:t>
            </a:r>
          </a:p>
          <a:p>
            <a:pPr marL="0" indent="0" hangingPunct="0">
              <a:buNone/>
            </a:pPr>
            <a:r>
              <a:rPr lang="en-US" sz="1500" dirty="0"/>
              <a:t>-  </a:t>
            </a:r>
            <a:r>
              <a:rPr lang="en-US" sz="1500" dirty="0" err="1"/>
              <a:t>Tổ</a:t>
            </a:r>
            <a:r>
              <a:rPr lang="en-US" sz="1500" dirty="0"/>
              <a:t> </a:t>
            </a:r>
            <a:r>
              <a:rPr lang="en-US" sz="1500" dirty="0" err="1"/>
              <a:t>chức</a:t>
            </a:r>
            <a:r>
              <a:rPr lang="en-US" sz="1500" dirty="0"/>
              <a:t> </a:t>
            </a:r>
            <a:r>
              <a:rPr lang="en-US" sz="1500" dirty="0" err="1"/>
              <a:t>nơi</a:t>
            </a:r>
            <a:r>
              <a:rPr lang="en-US" sz="1500" dirty="0"/>
              <a:t> </a:t>
            </a:r>
            <a:r>
              <a:rPr lang="en-US" sz="1500" dirty="0" err="1"/>
              <a:t>làm</a:t>
            </a:r>
            <a:r>
              <a:rPr lang="en-US" sz="1500" dirty="0"/>
              <a:t> </a:t>
            </a:r>
            <a:r>
              <a:rPr lang="en-US" sz="1500" dirty="0" err="1"/>
              <a:t>việc</a:t>
            </a:r>
            <a:r>
              <a:rPr lang="en-US" sz="1500" dirty="0"/>
              <a:t> </a:t>
            </a:r>
            <a:r>
              <a:rPr lang="en-US" sz="1500" dirty="0" err="1"/>
              <a:t>hợp</a:t>
            </a:r>
            <a:r>
              <a:rPr lang="en-US" sz="1500" dirty="0"/>
              <a:t> </a:t>
            </a:r>
            <a:r>
              <a:rPr lang="en-US" sz="1500" dirty="0" err="1"/>
              <a:t>lý</a:t>
            </a:r>
            <a:r>
              <a:rPr lang="en-US" sz="1500" dirty="0"/>
              <a:t>, </a:t>
            </a:r>
            <a:r>
              <a:rPr lang="en-US" sz="1500" dirty="0" err="1"/>
              <a:t>khoa</a:t>
            </a:r>
            <a:r>
              <a:rPr lang="en-US" sz="1500" dirty="0"/>
              <a:t> </a:t>
            </a:r>
            <a:r>
              <a:rPr lang="en-US" sz="1500" dirty="0" err="1"/>
              <a:t>học</a:t>
            </a:r>
            <a:r>
              <a:rPr lang="en-US" sz="1500" dirty="0"/>
              <a:t>; </a:t>
            </a:r>
          </a:p>
          <a:p>
            <a:pPr marL="0" indent="0" hangingPunct="0">
              <a:buNone/>
            </a:pPr>
            <a:r>
              <a:rPr lang="en-US" sz="1500" dirty="0"/>
              <a:t>-  Ý </a:t>
            </a:r>
            <a:r>
              <a:rPr lang="en-US" sz="1500" dirty="0" err="1"/>
              <a:t>thức</a:t>
            </a:r>
            <a:r>
              <a:rPr lang="en-US" sz="1500" dirty="0"/>
              <a:t> </a:t>
            </a:r>
            <a:r>
              <a:rPr lang="en-US" sz="1500" dirty="0" err="1"/>
              <a:t>tiết</a:t>
            </a:r>
            <a:r>
              <a:rPr lang="en-US" sz="1500" dirty="0"/>
              <a:t> </a:t>
            </a:r>
            <a:r>
              <a:rPr lang="en-US" sz="1500" dirty="0" err="1"/>
              <a:t>kiệm</a:t>
            </a:r>
            <a:r>
              <a:rPr lang="en-US" sz="1500" dirty="0"/>
              <a:t> </a:t>
            </a:r>
            <a:r>
              <a:rPr lang="en-US" sz="1500" dirty="0" err="1"/>
              <a:t>nguyên</a:t>
            </a:r>
            <a:r>
              <a:rPr lang="en-US" sz="1500" dirty="0"/>
              <a:t> </a:t>
            </a:r>
            <a:r>
              <a:rPr lang="en-US" sz="1500" dirty="0" err="1"/>
              <a:t>vật</a:t>
            </a:r>
            <a:r>
              <a:rPr lang="en-US" sz="1500" dirty="0"/>
              <a:t> </a:t>
            </a:r>
            <a:r>
              <a:rPr lang="en-US" sz="1500" dirty="0" err="1"/>
              <a:t>liệu</a:t>
            </a:r>
            <a:r>
              <a:rPr lang="en-US" sz="1500" dirty="0"/>
              <a:t>; </a:t>
            </a:r>
          </a:p>
          <a:p>
            <a:pPr marL="0" indent="0">
              <a:buNone/>
            </a:pPr>
            <a:r>
              <a:rPr lang="en-US" sz="1600" dirty="0"/>
              <a:t>-  </a:t>
            </a:r>
            <a:r>
              <a:rPr lang="en-US" sz="1600" dirty="0" err="1"/>
              <a:t>Tinh</a:t>
            </a:r>
            <a:r>
              <a:rPr lang="en-US" sz="1600" dirty="0"/>
              <a:t> </a:t>
            </a:r>
            <a:r>
              <a:rPr lang="en-US" sz="1600" dirty="0" err="1"/>
              <a:t>thần</a:t>
            </a:r>
            <a:r>
              <a:rPr lang="en-US" sz="1600" dirty="0"/>
              <a:t> </a:t>
            </a:r>
            <a:r>
              <a:rPr lang="en-US" sz="1600" dirty="0" err="1"/>
              <a:t>hợp</a:t>
            </a:r>
            <a:r>
              <a:rPr lang="en-US" sz="1600" dirty="0"/>
              <a:t> </a:t>
            </a:r>
            <a:r>
              <a:rPr lang="en-US" sz="1600" dirty="0" err="1"/>
              <a:t>tác</a:t>
            </a:r>
            <a:r>
              <a:rPr lang="en-US" sz="1600" dirty="0"/>
              <a:t> </a:t>
            </a:r>
            <a:r>
              <a:rPr lang="en-US" sz="1600" dirty="0" err="1"/>
              <a:t>làm</a:t>
            </a:r>
            <a:r>
              <a:rPr lang="en-US" sz="1600" dirty="0"/>
              <a:t> </a:t>
            </a:r>
            <a:r>
              <a:rPr lang="en-US" sz="1600" dirty="0" err="1"/>
              <a:t>việc</a:t>
            </a:r>
            <a:r>
              <a:rPr lang="en-US" sz="1600" dirty="0"/>
              <a:t> </a:t>
            </a:r>
            <a:r>
              <a:rPr lang="en-US" sz="1600" dirty="0" err="1"/>
              <a:t>theo</a:t>
            </a:r>
            <a:r>
              <a:rPr lang="en-US" sz="1600" dirty="0"/>
              <a:t> </a:t>
            </a:r>
            <a:r>
              <a:rPr lang="en-US" sz="1600" dirty="0" err="1"/>
              <a:t>tổ</a:t>
            </a:r>
            <a:r>
              <a:rPr lang="en-US" sz="1600" dirty="0"/>
              <a:t>, </a:t>
            </a:r>
            <a:r>
              <a:rPr lang="en-US" sz="1600" dirty="0" err="1"/>
              <a:t>nhóm</a:t>
            </a:r>
            <a:endParaRPr lang="en-US" sz="1600" dirty="0"/>
          </a:p>
        </p:txBody>
      </p:sp>
    </p:spTree>
    <p:extLst>
      <p:ext uri="{BB962C8B-B14F-4D97-AF65-F5344CB8AC3E}">
        <p14:creationId xmlns:p14="http://schemas.microsoft.com/office/powerpoint/2010/main" val="3553470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barn(inVertical)">
                                      <p:cBhvr>
                                        <p:cTn id="30" dur="500"/>
                                        <p:tgtEl>
                                          <p:spTgt spid="3">
                                            <p:txEl>
                                              <p:pRg st="7" end="7"/>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barn(inVertical)">
                                      <p:cBhvr>
                                        <p:cTn id="33" dur="500"/>
                                        <p:tgtEl>
                                          <p:spTgt spid="3">
                                            <p:txEl>
                                              <p:pRg st="8" end="8"/>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barn(inVertical)">
                                      <p:cBhvr>
                                        <p:cTn id="36" dur="500"/>
                                        <p:tgtEl>
                                          <p:spTgt spid="3">
                                            <p:txEl>
                                              <p:pRg st="9" end="9"/>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barn(inVertical)">
                                      <p:cBhvr>
                                        <p:cTn id="39" dur="500"/>
                                        <p:tgtEl>
                                          <p:spTgt spid="3">
                                            <p:txEl>
                                              <p:pRg st="10" end="1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1" fill="hold" nodeType="click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Effect transition="in" filter="wheel(1)">
                                      <p:cBhvr>
                                        <p:cTn id="44" dur="2000"/>
                                        <p:tgtEl>
                                          <p:spTgt spid="3">
                                            <p:txEl>
                                              <p:pRg st="11" end="11"/>
                                            </p:txEl>
                                          </p:spTgt>
                                        </p:tgtEl>
                                      </p:cBhvr>
                                    </p:animEffect>
                                  </p:childTnLst>
                                </p:cTn>
                              </p:par>
                              <p:par>
                                <p:cTn id="45" presetID="21" presetClass="entr" presetSubtype="1" fill="hold" nodeType="with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animEffect transition="in" filter="wheel(1)">
                                      <p:cBhvr>
                                        <p:cTn id="47" dur="2000"/>
                                        <p:tgtEl>
                                          <p:spTgt spid="3">
                                            <p:txEl>
                                              <p:pRg st="12" end="12"/>
                                            </p:txEl>
                                          </p:spTgt>
                                        </p:tgtEl>
                                      </p:cBhvr>
                                    </p:animEffect>
                                  </p:childTnLst>
                                </p:cTn>
                              </p:par>
                              <p:par>
                                <p:cTn id="48" presetID="21" presetClass="entr" presetSubtype="1" fill="hold" nodeType="withEffect">
                                  <p:stCondLst>
                                    <p:cond delay="0"/>
                                  </p:stCondLst>
                                  <p:childTnLst>
                                    <p:set>
                                      <p:cBhvr>
                                        <p:cTn id="49" dur="1" fill="hold">
                                          <p:stCondLst>
                                            <p:cond delay="0"/>
                                          </p:stCondLst>
                                        </p:cTn>
                                        <p:tgtEl>
                                          <p:spTgt spid="3">
                                            <p:txEl>
                                              <p:pRg st="13" end="13"/>
                                            </p:txEl>
                                          </p:spTgt>
                                        </p:tgtEl>
                                        <p:attrNameLst>
                                          <p:attrName>style.visibility</p:attrName>
                                        </p:attrNameLst>
                                      </p:cBhvr>
                                      <p:to>
                                        <p:strVal val="visible"/>
                                      </p:to>
                                    </p:set>
                                    <p:animEffect transition="in" filter="wheel(1)">
                                      <p:cBhvr>
                                        <p:cTn id="50" dur="2000"/>
                                        <p:tgtEl>
                                          <p:spTgt spid="3">
                                            <p:txEl>
                                              <p:pRg st="13" end="13"/>
                                            </p:txEl>
                                          </p:spTgt>
                                        </p:tgtEl>
                                      </p:cBhvr>
                                    </p:animEffect>
                                  </p:childTnLst>
                                </p:cTn>
                              </p:par>
                              <p:par>
                                <p:cTn id="51" presetID="21" presetClass="entr" presetSubtype="1" fill="hold" nodeType="withEffect">
                                  <p:stCondLst>
                                    <p:cond delay="0"/>
                                  </p:stCondLst>
                                  <p:childTnLst>
                                    <p:set>
                                      <p:cBhvr>
                                        <p:cTn id="52" dur="1" fill="hold">
                                          <p:stCondLst>
                                            <p:cond delay="0"/>
                                          </p:stCondLst>
                                        </p:cTn>
                                        <p:tgtEl>
                                          <p:spTgt spid="3">
                                            <p:txEl>
                                              <p:pRg st="14" end="14"/>
                                            </p:txEl>
                                          </p:spTgt>
                                        </p:tgtEl>
                                        <p:attrNameLst>
                                          <p:attrName>style.visibility</p:attrName>
                                        </p:attrNameLst>
                                      </p:cBhvr>
                                      <p:to>
                                        <p:strVal val="visible"/>
                                      </p:to>
                                    </p:set>
                                    <p:animEffect transition="in" filter="wheel(1)">
                                      <p:cBhvr>
                                        <p:cTn id="53" dur="2000"/>
                                        <p:tgtEl>
                                          <p:spTgt spid="3">
                                            <p:txEl>
                                              <p:pRg st="14" end="14"/>
                                            </p:txEl>
                                          </p:spTgt>
                                        </p:tgtEl>
                                      </p:cBhvr>
                                    </p:animEffect>
                                  </p:childTnLst>
                                </p:cTn>
                              </p:par>
                              <p:par>
                                <p:cTn id="54" presetID="21" presetClass="entr" presetSubtype="1" fill="hold" nodeType="withEffect">
                                  <p:stCondLst>
                                    <p:cond delay="0"/>
                                  </p:stCondLst>
                                  <p:childTnLst>
                                    <p:set>
                                      <p:cBhvr>
                                        <p:cTn id="55" dur="1" fill="hold">
                                          <p:stCondLst>
                                            <p:cond delay="0"/>
                                          </p:stCondLst>
                                        </p:cTn>
                                        <p:tgtEl>
                                          <p:spTgt spid="3">
                                            <p:txEl>
                                              <p:pRg st="15" end="15"/>
                                            </p:txEl>
                                          </p:spTgt>
                                        </p:tgtEl>
                                        <p:attrNameLst>
                                          <p:attrName>style.visibility</p:attrName>
                                        </p:attrNameLst>
                                      </p:cBhvr>
                                      <p:to>
                                        <p:strVal val="visible"/>
                                      </p:to>
                                    </p:set>
                                    <p:animEffect transition="in" filter="wheel(1)">
                                      <p:cBhvr>
                                        <p:cTn id="56" dur="2000"/>
                                        <p:tgtEl>
                                          <p:spTgt spid="3">
                                            <p:txEl>
                                              <p:pRg st="15" end="15"/>
                                            </p:txEl>
                                          </p:spTgt>
                                        </p:tgtEl>
                                      </p:cBhvr>
                                    </p:animEffect>
                                  </p:childTnLst>
                                </p:cTn>
                              </p:par>
                              <p:par>
                                <p:cTn id="57" presetID="21" presetClass="entr" presetSubtype="1" fill="hold" nodeType="withEffect">
                                  <p:stCondLst>
                                    <p:cond delay="0"/>
                                  </p:stCondLst>
                                  <p:childTnLst>
                                    <p:set>
                                      <p:cBhvr>
                                        <p:cTn id="58" dur="1" fill="hold">
                                          <p:stCondLst>
                                            <p:cond delay="0"/>
                                          </p:stCondLst>
                                        </p:cTn>
                                        <p:tgtEl>
                                          <p:spTgt spid="3">
                                            <p:txEl>
                                              <p:pRg st="16" end="16"/>
                                            </p:txEl>
                                          </p:spTgt>
                                        </p:tgtEl>
                                        <p:attrNameLst>
                                          <p:attrName>style.visibility</p:attrName>
                                        </p:attrNameLst>
                                      </p:cBhvr>
                                      <p:to>
                                        <p:strVal val="visible"/>
                                      </p:to>
                                    </p:set>
                                    <p:animEffect transition="in" filter="wheel(1)">
                                      <p:cBhvr>
                                        <p:cTn id="59" dur="2000"/>
                                        <p:tgtEl>
                                          <p:spTgt spid="3">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1651" y="358108"/>
            <a:ext cx="3505199" cy="976312"/>
          </a:xfrm>
        </p:spPr>
        <p:txBody>
          <a:bodyPr>
            <a:normAutofit/>
          </a:bodyPr>
          <a:lstStyle/>
          <a:p>
            <a:r>
              <a:rPr lang="en-US" sz="3600" b="1" dirty="0">
                <a:solidFill>
                  <a:srgbClr val="C00000"/>
                </a:solidFill>
              </a:rPr>
              <a:t>II. </a:t>
            </a:r>
            <a:r>
              <a:rPr lang="en-US" sz="3600" b="1" dirty="0" err="1">
                <a:solidFill>
                  <a:srgbClr val="C00000"/>
                </a:solidFill>
              </a:rPr>
              <a:t>NỘI</a:t>
            </a:r>
            <a:r>
              <a:rPr lang="en-US" sz="3600" b="1" dirty="0">
                <a:solidFill>
                  <a:srgbClr val="C00000"/>
                </a:solidFill>
              </a:rPr>
              <a:t> DUNG</a:t>
            </a:r>
            <a:endParaRPr lang="en-US" sz="3600" dirty="0">
              <a:solidFill>
                <a:srgbClr val="C00000"/>
              </a:solidFill>
            </a:endParaRPr>
          </a:p>
        </p:txBody>
      </p:sp>
      <p:sp>
        <p:nvSpPr>
          <p:cNvPr id="3" name="Content Placeholder 2"/>
          <p:cNvSpPr>
            <a:spLocks noGrp="1"/>
          </p:cNvSpPr>
          <p:nvPr>
            <p:ph idx="1"/>
          </p:nvPr>
        </p:nvSpPr>
        <p:spPr>
          <a:xfrm>
            <a:off x="3952934" y="1387514"/>
            <a:ext cx="7022257" cy="5414963"/>
          </a:xfrm>
        </p:spPr>
        <p:txBody>
          <a:bodyPr>
            <a:normAutofit/>
          </a:bodyPr>
          <a:lstStyle/>
          <a:p>
            <a:r>
              <a:rPr lang="en-US" sz="2000" b="1" dirty="0">
                <a:latin typeface="Times New Roman" panose="02020603050405020304" pitchFamily="18" charset="0"/>
                <a:cs typeface="Times New Roman" panose="02020603050405020304" pitchFamily="18" charset="0"/>
              </a:rPr>
              <a:t> 1.1. </a:t>
            </a:r>
            <a:r>
              <a:rPr lang="en-US" sz="2000" b="1" dirty="0" err="1">
                <a:latin typeface="Times New Roman" panose="02020603050405020304" pitchFamily="18" charset="0"/>
                <a:cs typeface="Times New Roman" panose="02020603050405020304" pitchFamily="18" charset="0"/>
              </a:rPr>
              <a:t>Hồ</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quang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hàn</a:t>
            </a:r>
            <a:r>
              <a:rPr lang="en-US" sz="2000" b="1"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tục</a:t>
            </a:r>
            <a:r>
              <a:rPr lang="en-US" sz="2000" dirty="0">
                <a:latin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cs typeface="Times New Roman" panose="02020603050405020304" pitchFamily="18" charset="0"/>
              </a:rPr>
              <a:t>môi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ion </a:t>
            </a:r>
            <a:r>
              <a:rPr lang="en-US" sz="2000" dirty="0" err="1">
                <a:latin typeface="Times New Roman" panose="02020603050405020304" pitchFamily="18" charset="0"/>
                <a:cs typeface="Times New Roman" panose="02020603050405020304" pitchFamily="18" charset="0"/>
              </a:rPr>
              <a:t>hóa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giữa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do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gọi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Hình</a:t>
            </a:r>
            <a:r>
              <a:rPr lang="en-US" sz="2000" dirty="0">
                <a:latin typeface="Times New Roman" panose="02020603050405020304" pitchFamily="18" charset="0"/>
                <a:cs typeface="Times New Roman" panose="02020603050405020304" pitchFamily="18" charset="0"/>
              </a:rPr>
              <a:t> 2.1).     </a:t>
            </a:r>
          </a:p>
          <a:p>
            <a:pPr marL="0" indent="0">
              <a:buNone/>
            </a:pPr>
            <a:r>
              <a:rPr lang="en-US" sz="2000" dirty="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Hai </a:t>
            </a:r>
            <a:r>
              <a:rPr lang="en-US" sz="2000" dirty="0" err="1">
                <a:latin typeface="Times New Roman" panose="02020603050405020304" pitchFamily="18" charset="0"/>
                <a:cs typeface="Times New Roman" panose="02020603050405020304" pitchFamily="18" charset="0"/>
              </a:rPr>
              <a:t>đặc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hồ</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mạnh</a:t>
            </a:r>
            <a:r>
              <a:rPr lang="en-US" sz="2000" dirty="0">
                <a:latin typeface="Times New Roman" panose="02020603050405020304" pitchFamily="18" charset="0"/>
                <a:cs typeface="Times New Roman" panose="02020603050405020304" pitchFamily="18" charset="0"/>
              </a:rPr>
              <a:t>. </a:t>
            </a:r>
          </a:p>
        </p:txBody>
      </p:sp>
      <p:sp>
        <p:nvSpPr>
          <p:cNvPr id="4" name="Text Placeholder 3"/>
          <p:cNvSpPr>
            <a:spLocks noGrp="1"/>
          </p:cNvSpPr>
          <p:nvPr>
            <p:ph type="body" sz="half" idx="2"/>
          </p:nvPr>
        </p:nvSpPr>
        <p:spPr>
          <a:xfrm>
            <a:off x="2245551" y="1334420"/>
            <a:ext cx="3505199" cy="4262436"/>
          </a:xfrm>
        </p:spPr>
        <p:txBody>
          <a:bodyPr>
            <a:normAutofit/>
          </a:bodyPr>
          <a:lstStyle/>
          <a:p>
            <a:r>
              <a:rPr lang="en-US" sz="2800" b="1" dirty="0">
                <a:solidFill>
                  <a:srgbClr val="0070C0"/>
                </a:solidFill>
              </a:rPr>
              <a:t> </a:t>
            </a:r>
            <a:r>
              <a:rPr lang="en-US" sz="2800" b="1" dirty="0">
                <a:solidFill>
                  <a:srgbClr val="0070C0"/>
                </a:solidFill>
                <a:latin typeface="Times New Roman" panose="02020603050405020304" pitchFamily="18" charset="0"/>
                <a:cs typeface="Times New Roman" panose="02020603050405020304" pitchFamily="18" charset="0"/>
              </a:rPr>
              <a:t>A. </a:t>
            </a:r>
            <a:r>
              <a:rPr lang="en-US" sz="2800" b="1" dirty="0" err="1">
                <a:solidFill>
                  <a:srgbClr val="0070C0"/>
                </a:solidFill>
                <a:latin typeface="Times New Roman" panose="02020603050405020304" pitchFamily="18" charset="0"/>
                <a:cs typeface="Times New Roman" panose="02020603050405020304" pitchFamily="18" charset="0"/>
              </a:rPr>
              <a:t>Phương</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pháp</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gây</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hồ</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quang</a:t>
            </a:r>
            <a:r>
              <a:rPr lang="en-US" sz="2800" b="1" dirty="0">
                <a:solidFill>
                  <a:srgbClr val="0070C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96202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barn(inVertical)">
                                      <p:cBhvr>
                                        <p:cTn id="20" dur="500"/>
                                        <p:tgtEl>
                                          <p:spTgt spid="3">
                                            <p:txEl>
                                              <p:pRg st="1" end="1"/>
                                            </p:txEl>
                                          </p:spTgt>
                                        </p:tgtEl>
                                      </p:cBhvr>
                                    </p:animEffect>
                                  </p:childTnLst>
                                </p:cTn>
                              </p:par>
                              <p:par>
                                <p:cTn id="21" presetID="16" presetClass="entr" presetSubtype="21"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arn(inVertical)">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3476" y="169378"/>
            <a:ext cx="3505199" cy="976312"/>
          </a:xfrm>
        </p:spPr>
        <p:txBody>
          <a:bodyPr>
            <a:normAutofit/>
          </a:bodyPr>
          <a:lstStyle/>
          <a:p>
            <a:r>
              <a:rPr lang="en-US" sz="2800" b="1" dirty="0" err="1" smtClean="0">
                <a:solidFill>
                  <a:srgbClr val="C00000"/>
                </a:solidFill>
                <a:latin typeface="Times New Roman" panose="02020603050405020304" pitchFamily="18" charset="0"/>
                <a:cs typeface="Times New Roman" panose="02020603050405020304" pitchFamily="18" charset="0"/>
              </a:rPr>
              <a:t>II.NỘI</a:t>
            </a:r>
            <a:r>
              <a:rPr lang="en-US" sz="2800" b="1" dirty="0" smtClean="0">
                <a:solidFill>
                  <a:srgbClr val="C00000"/>
                </a:solidFill>
                <a:latin typeface="Times New Roman" panose="02020603050405020304" pitchFamily="18" charset="0"/>
                <a:cs typeface="Times New Roman" panose="02020603050405020304" pitchFamily="18" charset="0"/>
              </a:rPr>
              <a:t> DUNG</a:t>
            </a:r>
            <a:endParaRPr lang="en-US" sz="2800" b="1" dirty="0">
              <a:solidFill>
                <a:srgbClr val="C0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781620" y="1145690"/>
            <a:ext cx="5786211" cy="5699134"/>
          </a:xfrm>
        </p:spPr>
        <p:txBody>
          <a:bodyPr/>
          <a:lstStyle/>
          <a:p>
            <a:r>
              <a:rPr lang="en-US" sz="2000" b="1" i="1" dirty="0" smtClean="0">
                <a:latin typeface="Times New Roman" panose="02020603050405020304" pitchFamily="18" charset="0"/>
                <a:cs typeface="Times New Roman" panose="02020603050405020304" pitchFamily="18" charset="0"/>
              </a:rPr>
              <a:t>1.2. </a:t>
            </a:r>
            <a:r>
              <a:rPr lang="en-US" sz="2000" b="1" i="1" dirty="0" err="1" smtClean="0">
                <a:latin typeface="Times New Roman" panose="02020603050405020304" pitchFamily="18" charset="0"/>
                <a:cs typeface="Times New Roman" panose="02020603050405020304" pitchFamily="18" charset="0"/>
              </a:rPr>
              <a:t>Các</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phương</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pháp</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gây</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hồ</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quang</a:t>
            </a:r>
            <a:r>
              <a:rPr lang="en-US" sz="2000" b="1" i="1" dirty="0" smtClean="0">
                <a:latin typeface="Times New Roman" panose="02020603050405020304" pitchFamily="18" charset="0"/>
                <a:cs typeface="Times New Roman" panose="02020603050405020304" pitchFamily="18" charset="0"/>
              </a:rPr>
              <a:t> </a:t>
            </a:r>
            <a:r>
              <a:rPr lang="en-US" sz="2000" b="1" i="1" dirty="0" err="1" smtClean="0">
                <a:latin typeface="Times New Roman" panose="02020603050405020304" pitchFamily="18" charset="0"/>
                <a:cs typeface="Times New Roman" panose="02020603050405020304" pitchFamily="18" charset="0"/>
              </a:rPr>
              <a:t>hàn</a:t>
            </a:r>
            <a:endParaRPr lang="en-US" sz="2000" i="1" dirty="0" smtClean="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1.2.1</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Phương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pháp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mổ</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thẳng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Hình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2.2a</a:t>
            </a:r>
            <a:r>
              <a:rPr lang="en-US" sz="2000" dirty="0" smtClean="0">
                <a:latin typeface="Times New Roman" panose="02020603050405020304" pitchFamily="18" charset="0"/>
                <a:cs typeface="Times New Roman" panose="02020603050405020304" pitchFamily="18" charset="0"/>
              </a:rPr>
              <a:t>) Cho que </a:t>
            </a:r>
            <a:r>
              <a:rPr lang="en-US" sz="2000" dirty="0" err="1" smtClean="0">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tiếp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xúc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vật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theo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phương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vuông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góc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trí</a:t>
            </a:r>
            <a:r>
              <a:rPr lang="en-US" sz="2000" dirty="0" smtClean="0">
                <a:latin typeface="Times New Roman" panose="02020603050405020304" pitchFamily="18" charset="0"/>
                <a:cs typeface="Times New Roman" panose="02020603050405020304" pitchFamily="18" charset="0"/>
              </a:rPr>
              <a:t> 1). </a:t>
            </a:r>
            <a:r>
              <a:rPr lang="en-US" sz="2000" dirty="0" err="1" smtClean="0">
                <a:latin typeface="Times New Roman" panose="02020603050405020304" pitchFamily="18" charset="0"/>
                <a:cs typeface="Times New Roman" panose="02020603050405020304" pitchFamily="18" charset="0"/>
              </a:rPr>
              <a:t>Nhấc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điện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cực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khỏi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vật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3 ÷ </a:t>
            </a:r>
            <a:r>
              <a:rPr lang="en-US" sz="2000" dirty="0" err="1" smtClean="0">
                <a:latin typeface="Times New Roman" panose="02020603050405020304" pitchFamily="18" charset="0"/>
                <a:cs typeface="Times New Roman" panose="02020603050405020304" pitchFamily="18" charset="0"/>
              </a:rPr>
              <a:t>5mm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sẽ</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hình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thành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quang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trí</a:t>
            </a:r>
            <a:r>
              <a:rPr lang="en-US" sz="2000" dirty="0" smtClean="0">
                <a:latin typeface="Times New Roman" panose="02020603050405020304" pitchFamily="18" charset="0"/>
                <a:cs typeface="Times New Roman" panose="02020603050405020304" pitchFamily="18" charset="0"/>
              </a:rPr>
              <a:t> 2). </a:t>
            </a:r>
            <a:r>
              <a:rPr lang="en-US" sz="2000" dirty="0" err="1" smtClean="0">
                <a:latin typeface="Times New Roman" panose="02020603050405020304" pitchFamily="18" charset="0"/>
                <a:cs typeface="Times New Roman" panose="02020603050405020304" pitchFamily="18" charset="0"/>
              </a:rPr>
              <a:t>Duy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trì</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quang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cháy</a:t>
            </a:r>
            <a:r>
              <a:rPr lang="en-US" sz="2000" dirty="0" smtClean="0">
                <a:latin typeface="Times New Roman" panose="02020603050405020304" pitchFamily="18" charset="0"/>
                <a:cs typeface="Times New Roman" panose="02020603050405020304" pitchFamily="18" charset="0"/>
              </a:rPr>
              <a:t> ở </a:t>
            </a:r>
            <a:r>
              <a:rPr lang="en-US" sz="2000" dirty="0" err="1" smtClean="0">
                <a:latin typeface="Times New Roman" panose="02020603050405020304" pitchFamily="18" charset="0"/>
                <a:cs typeface="Times New Roman" panose="02020603050405020304" pitchFamily="18" charset="0"/>
              </a:rPr>
              <a:t>khoảng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cách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lhq</a:t>
            </a:r>
            <a:r>
              <a:rPr lang="en-US" sz="2000" dirty="0" smtClean="0">
                <a:latin typeface="Times New Roman" panose="02020603050405020304" pitchFamily="18" charset="0"/>
                <a:cs typeface="Times New Roman" panose="02020603050405020304" pitchFamily="18" charset="0"/>
              </a:rPr>
              <a:t> = 2 ÷ </a:t>
            </a:r>
            <a:r>
              <a:rPr lang="en-US" sz="2000" dirty="0" err="1" smtClean="0">
                <a:latin typeface="Times New Roman" panose="02020603050405020304" pitchFamily="18" charset="0"/>
                <a:cs typeface="Times New Roman" panose="02020603050405020304" pitchFamily="18" charset="0"/>
              </a:rPr>
              <a:t>4mm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trí</a:t>
            </a:r>
            <a:r>
              <a:rPr lang="en-US" sz="2000" dirty="0" smtClean="0">
                <a:latin typeface="Times New Roman" panose="02020603050405020304" pitchFamily="18" charset="0"/>
                <a:cs typeface="Times New Roman" panose="02020603050405020304" pitchFamily="18" charset="0"/>
              </a:rPr>
              <a:t> 3). </a:t>
            </a:r>
          </a:p>
          <a:p>
            <a:pPr marL="0" indent="0">
              <a:buNone/>
            </a:pPr>
            <a:endParaRPr lang="en-US" sz="2000" b="1" dirty="0" smtClean="0">
              <a:latin typeface="Times New Roman" panose="02020603050405020304" pitchFamily="18" charset="0"/>
              <a:cs typeface="Times New Roman" panose="02020603050405020304" pitchFamily="18" charset="0"/>
            </a:endParaRPr>
          </a:p>
          <a:p>
            <a:pPr marL="0" indent="0">
              <a:buNone/>
            </a:pPr>
            <a:r>
              <a:rPr lang="en-US" sz="2000" b="1" dirty="0" smtClean="0">
                <a:latin typeface="Times New Roman" panose="02020603050405020304" pitchFamily="18" charset="0"/>
                <a:cs typeface="Times New Roman" panose="02020603050405020304" pitchFamily="18" charset="0"/>
              </a:rPr>
              <a:t>+1.2.2</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Phương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pháp</a:t>
            </a:r>
            <a:r>
              <a:rPr lang="en-US" sz="2000" dirty="0" smtClean="0">
                <a:latin typeface="Times New Roman" panose="02020603050405020304" pitchFamily="18" charset="0"/>
                <a:cs typeface="Times New Roman" panose="02020603050405020304" pitchFamily="18" charset="0"/>
              </a:rPr>
              <a:t> ma </a:t>
            </a:r>
            <a:r>
              <a:rPr lang="en-US" sz="2000" dirty="0" err="1" smtClean="0">
                <a:latin typeface="Times New Roman" panose="02020603050405020304" pitchFamily="18" charset="0"/>
                <a:cs typeface="Times New Roman" panose="02020603050405020304" pitchFamily="18" charset="0"/>
              </a:rPr>
              <a:t>sát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Hình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2.2b</a:t>
            </a:r>
            <a:r>
              <a:rPr lang="en-US" sz="2000" dirty="0" smtClean="0">
                <a:latin typeface="Times New Roman" panose="02020603050405020304" pitchFamily="18" charset="0"/>
                <a:cs typeface="Times New Roman" panose="02020603050405020304" pitchFamily="18" charset="0"/>
              </a:rPr>
              <a:t>)   </a:t>
            </a:r>
          </a:p>
          <a:p>
            <a:pPr marL="0" indent="0">
              <a:buNone/>
            </a:pPr>
            <a:r>
              <a:rPr lang="en-US" sz="2000" dirty="0" err="1" smtClean="0">
                <a:latin typeface="Times New Roman" panose="02020603050405020304" pitchFamily="18" charset="0"/>
                <a:cs typeface="Times New Roman" panose="02020603050405020304" pitchFamily="18" charset="0"/>
              </a:rPr>
              <a:t>Đặt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nghiêng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điện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cực</a:t>
            </a:r>
            <a:r>
              <a:rPr lang="en-US" sz="2000" dirty="0" smtClean="0">
                <a:latin typeface="Times New Roman" panose="02020603050405020304" pitchFamily="18" charset="0"/>
                <a:cs typeface="Times New Roman" panose="02020603050405020304" pitchFamily="18" charset="0"/>
              </a:rPr>
              <a:t> so </a:t>
            </a:r>
            <a:r>
              <a:rPr lang="en-US" sz="2000" dirty="0" err="1" smtClean="0">
                <a:latin typeface="Times New Roman" panose="02020603050405020304" pitchFamily="18" charset="0"/>
                <a:cs typeface="Times New Roman" panose="02020603050405020304" pitchFamily="18" charset="0"/>
              </a:rPr>
              <a:t>với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bề</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mặt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vật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một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góc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trí</a:t>
            </a:r>
            <a:r>
              <a:rPr lang="en-US" sz="2000" dirty="0" smtClean="0">
                <a:latin typeface="Times New Roman" panose="02020603050405020304" pitchFamily="18" charset="0"/>
                <a:cs typeface="Times New Roman" panose="02020603050405020304" pitchFamily="18" charset="0"/>
              </a:rPr>
              <a:t> 1),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đầu</a:t>
            </a:r>
            <a:r>
              <a:rPr lang="en-US" sz="2000" dirty="0" smtClean="0">
                <a:latin typeface="Times New Roman" panose="02020603050405020304" pitchFamily="18" charset="0"/>
                <a:cs typeface="Times New Roman" panose="02020603050405020304" pitchFamily="18" charset="0"/>
              </a:rPr>
              <a:t> que </a:t>
            </a:r>
            <a:r>
              <a:rPr lang="en-US" sz="2000" dirty="0" err="1" smtClean="0">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quẹt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nhẹ</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bề</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mặt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vật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đưa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về</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trí</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thẳng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góc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để</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hình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thành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quang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trí</a:t>
            </a:r>
            <a:r>
              <a:rPr lang="en-US" sz="2000" dirty="0" smtClean="0">
                <a:latin typeface="Times New Roman" panose="02020603050405020304" pitchFamily="18" charset="0"/>
                <a:cs typeface="Times New Roman" panose="02020603050405020304" pitchFamily="18" charset="0"/>
              </a:rPr>
              <a:t> 2) </a:t>
            </a:r>
            <a:r>
              <a:rPr lang="en-US" sz="2000" dirty="0" err="1" smtClean="0">
                <a:latin typeface="Times New Roman" panose="02020603050405020304" pitchFamily="18" charset="0"/>
                <a:cs typeface="Times New Roman" panose="02020603050405020304" pitchFamily="18" charset="0"/>
              </a:rPr>
              <a:t>và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giữ</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hồ</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quang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cháy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ổn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định</a:t>
            </a:r>
            <a:r>
              <a:rPr lang="en-US" sz="2000" dirty="0" smtClean="0">
                <a:latin typeface="Times New Roman" panose="02020603050405020304" pitchFamily="18" charset="0"/>
                <a:cs typeface="Times New Roman" panose="02020603050405020304" pitchFamily="18" charset="0"/>
              </a:rPr>
              <a:t> ở </a:t>
            </a:r>
            <a:r>
              <a:rPr lang="en-US" sz="2000" dirty="0" err="1" smtClean="0">
                <a:latin typeface="Times New Roman" panose="02020603050405020304" pitchFamily="18" charset="0"/>
                <a:cs typeface="Times New Roman" panose="02020603050405020304" pitchFamily="18" charset="0"/>
              </a:rPr>
              <a:t>khoảng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cách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lhq</a:t>
            </a:r>
            <a:r>
              <a:rPr lang="en-US" sz="2000" dirty="0" smtClean="0">
                <a:latin typeface="Times New Roman" panose="02020603050405020304" pitchFamily="18" charset="0"/>
                <a:cs typeface="Times New Roman" panose="02020603050405020304" pitchFamily="18" charset="0"/>
              </a:rPr>
              <a:t> = 2 ÷ </a:t>
            </a:r>
            <a:r>
              <a:rPr lang="en-US" sz="2000" dirty="0" err="1" smtClean="0">
                <a:latin typeface="Times New Roman" panose="02020603050405020304" pitchFamily="18" charset="0"/>
                <a:cs typeface="Times New Roman" panose="02020603050405020304" pitchFamily="18" charset="0"/>
              </a:rPr>
              <a:t>4mm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trí</a:t>
            </a:r>
            <a:r>
              <a:rPr lang="en-US" sz="2000" dirty="0" smtClean="0">
                <a:latin typeface="Times New Roman" panose="02020603050405020304" pitchFamily="18" charset="0"/>
                <a:cs typeface="Times New Roman" panose="02020603050405020304" pitchFamily="18" charset="0"/>
              </a:rPr>
              <a:t> 3). </a:t>
            </a:r>
            <a:r>
              <a:rPr lang="en-US" sz="2000" b="1" dirty="0" smtClean="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endParaRPr lang="en-US" dirty="0"/>
          </a:p>
        </p:txBody>
      </p:sp>
      <p:sp>
        <p:nvSpPr>
          <p:cNvPr id="4" name="Text Placeholder 3"/>
          <p:cNvSpPr>
            <a:spLocks noGrp="1"/>
          </p:cNvSpPr>
          <p:nvPr>
            <p:ph type="body" sz="half" idx="2"/>
          </p:nvPr>
        </p:nvSpPr>
        <p:spPr>
          <a:xfrm>
            <a:off x="1669456" y="2372251"/>
            <a:ext cx="3505199" cy="4262436"/>
          </a:xfrm>
        </p:spPr>
        <p:txBody>
          <a:bodyPr/>
          <a:lstStyle/>
          <a:p>
            <a:endParaRPr lang="en-US" dirty="0"/>
          </a:p>
        </p:txBody>
      </p:sp>
      <p:grpSp>
        <p:nvGrpSpPr>
          <p:cNvPr id="5" name="Group 2"/>
          <p:cNvGrpSpPr>
            <a:grpSpLocks noChangeAspect="1"/>
          </p:cNvGrpSpPr>
          <p:nvPr/>
        </p:nvGrpSpPr>
        <p:grpSpPr bwMode="auto">
          <a:xfrm>
            <a:off x="2274886" y="1398851"/>
            <a:ext cx="2953789" cy="1742454"/>
            <a:chOff x="5291" y="2935"/>
            <a:chExt cx="2734" cy="1986"/>
          </a:xfrm>
        </p:grpSpPr>
        <p:sp>
          <p:nvSpPr>
            <p:cNvPr id="6" name="AutoShape 3"/>
            <p:cNvSpPr>
              <a:spLocks noChangeAspect="1" noChangeArrowheads="1"/>
            </p:cNvSpPr>
            <p:nvPr/>
          </p:nvSpPr>
          <p:spPr bwMode="auto">
            <a:xfrm>
              <a:off x="5291" y="2935"/>
              <a:ext cx="2734" cy="1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Rectangle 4"/>
            <p:cNvSpPr>
              <a:spLocks noChangeArrowheads="1"/>
            </p:cNvSpPr>
            <p:nvPr/>
          </p:nvSpPr>
          <p:spPr bwMode="auto">
            <a:xfrm>
              <a:off x="5303" y="4487"/>
              <a:ext cx="2383" cy="426"/>
            </a:xfrm>
            <a:prstGeom prst="rect">
              <a:avLst/>
            </a:prstGeom>
            <a:noFill/>
            <a:ln w="29">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Line 5"/>
            <p:cNvSpPr>
              <a:spLocks noChangeShapeType="1"/>
            </p:cNvSpPr>
            <p:nvPr/>
          </p:nvSpPr>
          <p:spPr bwMode="auto">
            <a:xfrm flipV="1">
              <a:off x="5514" y="2970"/>
              <a:ext cx="0" cy="1215"/>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Line 6"/>
            <p:cNvSpPr>
              <a:spLocks noChangeShapeType="1"/>
            </p:cNvSpPr>
            <p:nvPr/>
          </p:nvSpPr>
          <p:spPr bwMode="auto">
            <a:xfrm flipV="1">
              <a:off x="5823" y="2970"/>
              <a:ext cx="0" cy="1215"/>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Line 7"/>
            <p:cNvSpPr>
              <a:spLocks noChangeShapeType="1"/>
            </p:cNvSpPr>
            <p:nvPr/>
          </p:nvSpPr>
          <p:spPr bwMode="auto">
            <a:xfrm>
              <a:off x="5514" y="4185"/>
              <a:ext cx="309" cy="0"/>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Freeform 8"/>
            <p:cNvSpPr>
              <a:spLocks/>
            </p:cNvSpPr>
            <p:nvPr/>
          </p:nvSpPr>
          <p:spPr bwMode="auto">
            <a:xfrm>
              <a:off x="5514" y="2948"/>
              <a:ext cx="309" cy="67"/>
            </a:xfrm>
            <a:custGeom>
              <a:avLst/>
              <a:gdLst>
                <a:gd name="T0" fmla="*/ 18 w 309"/>
                <a:gd name="T1" fmla="*/ 20 h 67"/>
                <a:gd name="T2" fmla="*/ 36 w 309"/>
                <a:gd name="T3" fmla="*/ 17 h 67"/>
                <a:gd name="T4" fmla="*/ 54 w 309"/>
                <a:gd name="T5" fmla="*/ 17 h 67"/>
                <a:gd name="T6" fmla="*/ 63 w 309"/>
                <a:gd name="T7" fmla="*/ 17 h 67"/>
                <a:gd name="T8" fmla="*/ 71 w 309"/>
                <a:gd name="T9" fmla="*/ 18 h 67"/>
                <a:gd name="T10" fmla="*/ 79 w 309"/>
                <a:gd name="T11" fmla="*/ 19 h 67"/>
                <a:gd name="T12" fmla="*/ 87 w 309"/>
                <a:gd name="T13" fmla="*/ 21 h 67"/>
                <a:gd name="T14" fmla="*/ 96 w 309"/>
                <a:gd name="T15" fmla="*/ 23 h 67"/>
                <a:gd name="T16" fmla="*/ 112 w 309"/>
                <a:gd name="T17" fmla="*/ 30 h 67"/>
                <a:gd name="T18" fmla="*/ 127 w 309"/>
                <a:gd name="T19" fmla="*/ 37 h 67"/>
                <a:gd name="T20" fmla="*/ 151 w 309"/>
                <a:gd name="T21" fmla="*/ 49 h 67"/>
                <a:gd name="T22" fmla="*/ 167 w 309"/>
                <a:gd name="T23" fmla="*/ 56 h 67"/>
                <a:gd name="T24" fmla="*/ 180 w 309"/>
                <a:gd name="T25" fmla="*/ 61 h 67"/>
                <a:gd name="T26" fmla="*/ 189 w 309"/>
                <a:gd name="T27" fmla="*/ 63 h 67"/>
                <a:gd name="T28" fmla="*/ 197 w 309"/>
                <a:gd name="T29" fmla="*/ 65 h 67"/>
                <a:gd name="T30" fmla="*/ 206 w 309"/>
                <a:gd name="T31" fmla="*/ 67 h 67"/>
                <a:gd name="T32" fmla="*/ 215 w 309"/>
                <a:gd name="T33" fmla="*/ 67 h 67"/>
                <a:gd name="T34" fmla="*/ 225 w 309"/>
                <a:gd name="T35" fmla="*/ 67 h 67"/>
                <a:gd name="T36" fmla="*/ 235 w 309"/>
                <a:gd name="T37" fmla="*/ 66 h 67"/>
                <a:gd name="T38" fmla="*/ 246 w 309"/>
                <a:gd name="T39" fmla="*/ 64 h 67"/>
                <a:gd name="T40" fmla="*/ 256 w 309"/>
                <a:gd name="T41" fmla="*/ 61 h 67"/>
                <a:gd name="T42" fmla="*/ 266 w 309"/>
                <a:gd name="T43" fmla="*/ 57 h 67"/>
                <a:gd name="T44" fmla="*/ 277 w 309"/>
                <a:gd name="T45" fmla="*/ 53 h 67"/>
                <a:gd name="T46" fmla="*/ 286 w 309"/>
                <a:gd name="T47" fmla="*/ 47 h 67"/>
                <a:gd name="T48" fmla="*/ 295 w 309"/>
                <a:gd name="T49" fmla="*/ 42 h 67"/>
                <a:gd name="T50" fmla="*/ 300 w 309"/>
                <a:gd name="T51" fmla="*/ 38 h 67"/>
                <a:gd name="T52" fmla="*/ 303 w 309"/>
                <a:gd name="T53" fmla="*/ 35 h 67"/>
                <a:gd name="T54" fmla="*/ 305 w 309"/>
                <a:gd name="T55" fmla="*/ 32 h 67"/>
                <a:gd name="T56" fmla="*/ 307 w 309"/>
                <a:gd name="T57" fmla="*/ 29 h 67"/>
                <a:gd name="T58" fmla="*/ 308 w 309"/>
                <a:gd name="T59" fmla="*/ 26 h 67"/>
                <a:gd name="T60" fmla="*/ 309 w 309"/>
                <a:gd name="T61" fmla="*/ 24 h 67"/>
                <a:gd name="T62" fmla="*/ 309 w 309"/>
                <a:gd name="T63" fmla="*/ 21 h 67"/>
                <a:gd name="T64" fmla="*/ 308 w 309"/>
                <a:gd name="T65" fmla="*/ 19 h 67"/>
                <a:gd name="T66" fmla="*/ 306 w 309"/>
                <a:gd name="T67" fmla="*/ 17 h 67"/>
                <a:gd name="T68" fmla="*/ 304 w 309"/>
                <a:gd name="T69" fmla="*/ 14 h 67"/>
                <a:gd name="T70" fmla="*/ 302 w 309"/>
                <a:gd name="T71" fmla="*/ 12 h 67"/>
                <a:gd name="T72" fmla="*/ 299 w 309"/>
                <a:gd name="T73" fmla="*/ 10 h 67"/>
                <a:gd name="T74" fmla="*/ 295 w 309"/>
                <a:gd name="T75" fmla="*/ 9 h 67"/>
                <a:gd name="T76" fmla="*/ 289 w 309"/>
                <a:gd name="T77" fmla="*/ 6 h 67"/>
                <a:gd name="T78" fmla="*/ 279 w 309"/>
                <a:gd name="T79" fmla="*/ 4 h 67"/>
                <a:gd name="T80" fmla="*/ 268 w 309"/>
                <a:gd name="T81" fmla="*/ 2 h 67"/>
                <a:gd name="T82" fmla="*/ 257 w 309"/>
                <a:gd name="T83" fmla="*/ 0 h 67"/>
                <a:gd name="T84" fmla="*/ 246 w 309"/>
                <a:gd name="T85" fmla="*/ 0 h 67"/>
                <a:gd name="T86" fmla="*/ 234 w 309"/>
                <a:gd name="T87" fmla="*/ 0 h 67"/>
                <a:gd name="T88" fmla="*/ 224 w 309"/>
                <a:gd name="T89" fmla="*/ 1 h 67"/>
                <a:gd name="T90" fmla="*/ 213 w 309"/>
                <a:gd name="T91" fmla="*/ 2 h 67"/>
                <a:gd name="T92" fmla="*/ 204 w 309"/>
                <a:gd name="T93" fmla="*/ 4 h 67"/>
                <a:gd name="T94" fmla="*/ 195 w 309"/>
                <a:gd name="T95" fmla="*/ 7 h 67"/>
                <a:gd name="T96" fmla="*/ 178 w 309"/>
                <a:gd name="T97" fmla="*/ 13 h 67"/>
                <a:gd name="T98" fmla="*/ 163 w 309"/>
                <a:gd name="T99" fmla="*/ 19 h 67"/>
                <a:gd name="T100" fmla="*/ 151 w 309"/>
                <a:gd name="T101" fmla="*/ 22 h 67"/>
                <a:gd name="T102" fmla="*/ 143 w 309"/>
                <a:gd name="T103" fmla="*/ 24 h 67"/>
                <a:gd name="T104" fmla="*/ 135 w 309"/>
                <a:gd name="T105" fmla="*/ 25 h 67"/>
                <a:gd name="T106" fmla="*/ 127 w 309"/>
                <a:gd name="T107" fmla="*/ 25 h 67"/>
                <a:gd name="T108" fmla="*/ 118 w 309"/>
                <a:gd name="T109" fmla="*/ 25 h 67"/>
                <a:gd name="T110" fmla="*/ 105 w 309"/>
                <a:gd name="T111" fmla="*/ 23 h 67"/>
                <a:gd name="T112" fmla="*/ 87 w 309"/>
                <a:gd name="T113" fmla="*/ 2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9" h="67">
                  <a:moveTo>
                    <a:pt x="0" y="22"/>
                  </a:moveTo>
                  <a:lnTo>
                    <a:pt x="18" y="20"/>
                  </a:lnTo>
                  <a:lnTo>
                    <a:pt x="27" y="18"/>
                  </a:lnTo>
                  <a:lnTo>
                    <a:pt x="36" y="17"/>
                  </a:lnTo>
                  <a:lnTo>
                    <a:pt x="45" y="17"/>
                  </a:lnTo>
                  <a:lnTo>
                    <a:pt x="54" y="17"/>
                  </a:lnTo>
                  <a:lnTo>
                    <a:pt x="58" y="17"/>
                  </a:lnTo>
                  <a:lnTo>
                    <a:pt x="63" y="17"/>
                  </a:lnTo>
                  <a:lnTo>
                    <a:pt x="66" y="17"/>
                  </a:lnTo>
                  <a:lnTo>
                    <a:pt x="71" y="18"/>
                  </a:lnTo>
                  <a:lnTo>
                    <a:pt x="75" y="18"/>
                  </a:lnTo>
                  <a:lnTo>
                    <a:pt x="79" y="19"/>
                  </a:lnTo>
                  <a:lnTo>
                    <a:pt x="83" y="20"/>
                  </a:lnTo>
                  <a:lnTo>
                    <a:pt x="87" y="21"/>
                  </a:lnTo>
                  <a:lnTo>
                    <a:pt x="92" y="22"/>
                  </a:lnTo>
                  <a:lnTo>
                    <a:pt x="96" y="23"/>
                  </a:lnTo>
                  <a:lnTo>
                    <a:pt x="103" y="26"/>
                  </a:lnTo>
                  <a:lnTo>
                    <a:pt x="112" y="30"/>
                  </a:lnTo>
                  <a:lnTo>
                    <a:pt x="119" y="33"/>
                  </a:lnTo>
                  <a:lnTo>
                    <a:pt x="127" y="37"/>
                  </a:lnTo>
                  <a:lnTo>
                    <a:pt x="135" y="41"/>
                  </a:lnTo>
                  <a:lnTo>
                    <a:pt x="151" y="49"/>
                  </a:lnTo>
                  <a:lnTo>
                    <a:pt x="159" y="52"/>
                  </a:lnTo>
                  <a:lnTo>
                    <a:pt x="167" y="56"/>
                  </a:lnTo>
                  <a:lnTo>
                    <a:pt x="175" y="59"/>
                  </a:lnTo>
                  <a:lnTo>
                    <a:pt x="180" y="61"/>
                  </a:lnTo>
                  <a:lnTo>
                    <a:pt x="184" y="62"/>
                  </a:lnTo>
                  <a:lnTo>
                    <a:pt x="189" y="63"/>
                  </a:lnTo>
                  <a:lnTo>
                    <a:pt x="193" y="64"/>
                  </a:lnTo>
                  <a:lnTo>
                    <a:pt x="197" y="65"/>
                  </a:lnTo>
                  <a:lnTo>
                    <a:pt x="202" y="66"/>
                  </a:lnTo>
                  <a:lnTo>
                    <a:pt x="206" y="67"/>
                  </a:lnTo>
                  <a:lnTo>
                    <a:pt x="211" y="67"/>
                  </a:lnTo>
                  <a:lnTo>
                    <a:pt x="215" y="67"/>
                  </a:lnTo>
                  <a:lnTo>
                    <a:pt x="220" y="67"/>
                  </a:lnTo>
                  <a:lnTo>
                    <a:pt x="225" y="67"/>
                  </a:lnTo>
                  <a:lnTo>
                    <a:pt x="230" y="67"/>
                  </a:lnTo>
                  <a:lnTo>
                    <a:pt x="235" y="66"/>
                  </a:lnTo>
                  <a:lnTo>
                    <a:pt x="240" y="65"/>
                  </a:lnTo>
                  <a:lnTo>
                    <a:pt x="246" y="64"/>
                  </a:lnTo>
                  <a:lnTo>
                    <a:pt x="251" y="63"/>
                  </a:lnTo>
                  <a:lnTo>
                    <a:pt x="256" y="61"/>
                  </a:lnTo>
                  <a:lnTo>
                    <a:pt x="262" y="59"/>
                  </a:lnTo>
                  <a:lnTo>
                    <a:pt x="266" y="57"/>
                  </a:lnTo>
                  <a:lnTo>
                    <a:pt x="272" y="55"/>
                  </a:lnTo>
                  <a:lnTo>
                    <a:pt x="277" y="53"/>
                  </a:lnTo>
                  <a:lnTo>
                    <a:pt x="282" y="50"/>
                  </a:lnTo>
                  <a:lnTo>
                    <a:pt x="286" y="47"/>
                  </a:lnTo>
                  <a:lnTo>
                    <a:pt x="291" y="45"/>
                  </a:lnTo>
                  <a:lnTo>
                    <a:pt x="295" y="42"/>
                  </a:lnTo>
                  <a:lnTo>
                    <a:pt x="298" y="39"/>
                  </a:lnTo>
                  <a:lnTo>
                    <a:pt x="300" y="38"/>
                  </a:lnTo>
                  <a:lnTo>
                    <a:pt x="301" y="36"/>
                  </a:lnTo>
                  <a:lnTo>
                    <a:pt x="303" y="35"/>
                  </a:lnTo>
                  <a:lnTo>
                    <a:pt x="304" y="33"/>
                  </a:lnTo>
                  <a:lnTo>
                    <a:pt x="305" y="32"/>
                  </a:lnTo>
                  <a:lnTo>
                    <a:pt x="306" y="31"/>
                  </a:lnTo>
                  <a:lnTo>
                    <a:pt x="307" y="29"/>
                  </a:lnTo>
                  <a:lnTo>
                    <a:pt x="308" y="28"/>
                  </a:lnTo>
                  <a:lnTo>
                    <a:pt x="308" y="26"/>
                  </a:lnTo>
                  <a:lnTo>
                    <a:pt x="309" y="25"/>
                  </a:lnTo>
                  <a:lnTo>
                    <a:pt x="309" y="24"/>
                  </a:lnTo>
                  <a:lnTo>
                    <a:pt x="309" y="23"/>
                  </a:lnTo>
                  <a:lnTo>
                    <a:pt x="309" y="21"/>
                  </a:lnTo>
                  <a:lnTo>
                    <a:pt x="308" y="20"/>
                  </a:lnTo>
                  <a:lnTo>
                    <a:pt x="308" y="19"/>
                  </a:lnTo>
                  <a:lnTo>
                    <a:pt x="307" y="18"/>
                  </a:lnTo>
                  <a:lnTo>
                    <a:pt x="306" y="17"/>
                  </a:lnTo>
                  <a:lnTo>
                    <a:pt x="305" y="15"/>
                  </a:lnTo>
                  <a:lnTo>
                    <a:pt x="304" y="14"/>
                  </a:lnTo>
                  <a:lnTo>
                    <a:pt x="303" y="13"/>
                  </a:lnTo>
                  <a:lnTo>
                    <a:pt x="302" y="12"/>
                  </a:lnTo>
                  <a:lnTo>
                    <a:pt x="300" y="11"/>
                  </a:lnTo>
                  <a:lnTo>
                    <a:pt x="299" y="10"/>
                  </a:lnTo>
                  <a:lnTo>
                    <a:pt x="297" y="10"/>
                  </a:lnTo>
                  <a:lnTo>
                    <a:pt x="295" y="9"/>
                  </a:lnTo>
                  <a:lnTo>
                    <a:pt x="293" y="8"/>
                  </a:lnTo>
                  <a:lnTo>
                    <a:pt x="289" y="6"/>
                  </a:lnTo>
                  <a:lnTo>
                    <a:pt x="284" y="5"/>
                  </a:lnTo>
                  <a:lnTo>
                    <a:pt x="279" y="4"/>
                  </a:lnTo>
                  <a:lnTo>
                    <a:pt x="274" y="3"/>
                  </a:lnTo>
                  <a:lnTo>
                    <a:pt x="268" y="2"/>
                  </a:lnTo>
                  <a:lnTo>
                    <a:pt x="263" y="1"/>
                  </a:lnTo>
                  <a:lnTo>
                    <a:pt x="257" y="0"/>
                  </a:lnTo>
                  <a:lnTo>
                    <a:pt x="251" y="0"/>
                  </a:lnTo>
                  <a:lnTo>
                    <a:pt x="246" y="0"/>
                  </a:lnTo>
                  <a:lnTo>
                    <a:pt x="240" y="0"/>
                  </a:lnTo>
                  <a:lnTo>
                    <a:pt x="234" y="0"/>
                  </a:lnTo>
                  <a:lnTo>
                    <a:pt x="229" y="0"/>
                  </a:lnTo>
                  <a:lnTo>
                    <a:pt x="224" y="1"/>
                  </a:lnTo>
                  <a:lnTo>
                    <a:pt x="218" y="1"/>
                  </a:lnTo>
                  <a:lnTo>
                    <a:pt x="213" y="2"/>
                  </a:lnTo>
                  <a:lnTo>
                    <a:pt x="209" y="3"/>
                  </a:lnTo>
                  <a:lnTo>
                    <a:pt x="204" y="4"/>
                  </a:lnTo>
                  <a:lnTo>
                    <a:pt x="199" y="6"/>
                  </a:lnTo>
                  <a:lnTo>
                    <a:pt x="195" y="7"/>
                  </a:lnTo>
                  <a:lnTo>
                    <a:pt x="187" y="10"/>
                  </a:lnTo>
                  <a:lnTo>
                    <a:pt x="178" y="13"/>
                  </a:lnTo>
                  <a:lnTo>
                    <a:pt x="171" y="16"/>
                  </a:lnTo>
                  <a:lnTo>
                    <a:pt x="163" y="19"/>
                  </a:lnTo>
                  <a:lnTo>
                    <a:pt x="155" y="21"/>
                  </a:lnTo>
                  <a:lnTo>
                    <a:pt x="151" y="22"/>
                  </a:lnTo>
                  <a:lnTo>
                    <a:pt x="147" y="23"/>
                  </a:lnTo>
                  <a:lnTo>
                    <a:pt x="143" y="24"/>
                  </a:lnTo>
                  <a:lnTo>
                    <a:pt x="139" y="24"/>
                  </a:lnTo>
                  <a:lnTo>
                    <a:pt x="135" y="25"/>
                  </a:lnTo>
                  <a:lnTo>
                    <a:pt x="131" y="25"/>
                  </a:lnTo>
                  <a:lnTo>
                    <a:pt x="127" y="25"/>
                  </a:lnTo>
                  <a:lnTo>
                    <a:pt x="122" y="25"/>
                  </a:lnTo>
                  <a:lnTo>
                    <a:pt x="118" y="25"/>
                  </a:lnTo>
                  <a:lnTo>
                    <a:pt x="114" y="24"/>
                  </a:lnTo>
                  <a:lnTo>
                    <a:pt x="105" y="23"/>
                  </a:lnTo>
                  <a:lnTo>
                    <a:pt x="96" y="22"/>
                  </a:lnTo>
                  <a:lnTo>
                    <a:pt x="87" y="20"/>
                  </a:lnTo>
                  <a:lnTo>
                    <a:pt x="78" y="19"/>
                  </a:lnTo>
                </a:path>
              </a:pathLst>
            </a:custGeom>
            <a:noFill/>
            <a:ln w="29">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Line 9"/>
            <p:cNvSpPr>
              <a:spLocks noChangeShapeType="1"/>
            </p:cNvSpPr>
            <p:nvPr/>
          </p:nvSpPr>
          <p:spPr bwMode="auto">
            <a:xfrm flipV="1">
              <a:off x="6489" y="2970"/>
              <a:ext cx="0" cy="1215"/>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Line 10"/>
            <p:cNvSpPr>
              <a:spLocks noChangeShapeType="1"/>
            </p:cNvSpPr>
            <p:nvPr/>
          </p:nvSpPr>
          <p:spPr bwMode="auto">
            <a:xfrm flipV="1">
              <a:off x="6798" y="2970"/>
              <a:ext cx="0" cy="1215"/>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Line 11"/>
            <p:cNvSpPr>
              <a:spLocks noChangeShapeType="1"/>
            </p:cNvSpPr>
            <p:nvPr/>
          </p:nvSpPr>
          <p:spPr bwMode="auto">
            <a:xfrm>
              <a:off x="6489" y="4185"/>
              <a:ext cx="309" cy="0"/>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12"/>
            <p:cNvSpPr>
              <a:spLocks/>
            </p:cNvSpPr>
            <p:nvPr/>
          </p:nvSpPr>
          <p:spPr bwMode="auto">
            <a:xfrm>
              <a:off x="6489" y="2948"/>
              <a:ext cx="309" cy="67"/>
            </a:xfrm>
            <a:custGeom>
              <a:avLst/>
              <a:gdLst>
                <a:gd name="T0" fmla="*/ 0 w 309"/>
                <a:gd name="T1" fmla="*/ 22 h 67"/>
                <a:gd name="T2" fmla="*/ 36 w 309"/>
                <a:gd name="T3" fmla="*/ 17 h 67"/>
                <a:gd name="T4" fmla="*/ 53 w 309"/>
                <a:gd name="T5" fmla="*/ 17 h 67"/>
                <a:gd name="T6" fmla="*/ 70 w 309"/>
                <a:gd name="T7" fmla="*/ 18 h 67"/>
                <a:gd name="T8" fmla="*/ 87 w 309"/>
                <a:gd name="T9" fmla="*/ 21 h 67"/>
                <a:gd name="T10" fmla="*/ 103 w 309"/>
                <a:gd name="T11" fmla="*/ 26 h 67"/>
                <a:gd name="T12" fmla="*/ 135 w 309"/>
                <a:gd name="T13" fmla="*/ 41 h 67"/>
                <a:gd name="T14" fmla="*/ 167 w 309"/>
                <a:gd name="T15" fmla="*/ 56 h 67"/>
                <a:gd name="T16" fmla="*/ 184 w 309"/>
                <a:gd name="T17" fmla="*/ 62 h 67"/>
                <a:gd name="T18" fmla="*/ 201 w 309"/>
                <a:gd name="T19" fmla="*/ 66 h 67"/>
                <a:gd name="T20" fmla="*/ 220 w 309"/>
                <a:gd name="T21" fmla="*/ 67 h 67"/>
                <a:gd name="T22" fmla="*/ 240 w 309"/>
                <a:gd name="T23" fmla="*/ 65 h 67"/>
                <a:gd name="T24" fmla="*/ 261 w 309"/>
                <a:gd name="T25" fmla="*/ 59 h 67"/>
                <a:gd name="T26" fmla="*/ 281 w 309"/>
                <a:gd name="T27" fmla="*/ 50 h 67"/>
                <a:gd name="T28" fmla="*/ 290 w 309"/>
                <a:gd name="T29" fmla="*/ 45 h 67"/>
                <a:gd name="T30" fmla="*/ 298 w 309"/>
                <a:gd name="T31" fmla="*/ 39 h 67"/>
                <a:gd name="T32" fmla="*/ 304 w 309"/>
                <a:gd name="T33" fmla="*/ 33 h 67"/>
                <a:gd name="T34" fmla="*/ 307 w 309"/>
                <a:gd name="T35" fmla="*/ 28 h 67"/>
                <a:gd name="T36" fmla="*/ 309 w 309"/>
                <a:gd name="T37" fmla="*/ 23 h 67"/>
                <a:gd name="T38" fmla="*/ 307 w 309"/>
                <a:gd name="T39" fmla="*/ 18 h 67"/>
                <a:gd name="T40" fmla="*/ 303 w 309"/>
                <a:gd name="T41" fmla="*/ 13 h 67"/>
                <a:gd name="T42" fmla="*/ 297 w 309"/>
                <a:gd name="T43" fmla="*/ 10 h 67"/>
                <a:gd name="T44" fmla="*/ 288 w 309"/>
                <a:gd name="T45" fmla="*/ 6 h 67"/>
                <a:gd name="T46" fmla="*/ 279 w 309"/>
                <a:gd name="T47" fmla="*/ 4 h 67"/>
                <a:gd name="T48" fmla="*/ 257 w 309"/>
                <a:gd name="T49" fmla="*/ 0 h 67"/>
                <a:gd name="T50" fmla="*/ 234 w 309"/>
                <a:gd name="T51" fmla="*/ 0 h 67"/>
                <a:gd name="T52" fmla="*/ 213 w 309"/>
                <a:gd name="T53" fmla="*/ 2 h 67"/>
                <a:gd name="T54" fmla="*/ 194 w 309"/>
                <a:gd name="T55" fmla="*/ 7 h 67"/>
                <a:gd name="T56" fmla="*/ 178 w 309"/>
                <a:gd name="T57" fmla="*/ 13 h 67"/>
                <a:gd name="T58" fmla="*/ 147 w 309"/>
                <a:gd name="T59" fmla="*/ 23 h 67"/>
                <a:gd name="T60" fmla="*/ 131 w 309"/>
                <a:gd name="T61" fmla="*/ 25 h 67"/>
                <a:gd name="T62" fmla="*/ 113 w 309"/>
                <a:gd name="T63" fmla="*/ 24 h 67"/>
                <a:gd name="T64" fmla="*/ 77 w 309"/>
                <a:gd name="T65" fmla="*/ 19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9" h="67">
                  <a:moveTo>
                    <a:pt x="0" y="22"/>
                  </a:moveTo>
                  <a:lnTo>
                    <a:pt x="36" y="17"/>
                  </a:lnTo>
                  <a:lnTo>
                    <a:pt x="53" y="17"/>
                  </a:lnTo>
                  <a:lnTo>
                    <a:pt x="70" y="18"/>
                  </a:lnTo>
                  <a:lnTo>
                    <a:pt x="87" y="21"/>
                  </a:lnTo>
                  <a:lnTo>
                    <a:pt x="103" y="26"/>
                  </a:lnTo>
                  <a:lnTo>
                    <a:pt x="135" y="41"/>
                  </a:lnTo>
                  <a:lnTo>
                    <a:pt x="167" y="56"/>
                  </a:lnTo>
                  <a:lnTo>
                    <a:pt x="184" y="62"/>
                  </a:lnTo>
                  <a:lnTo>
                    <a:pt x="201" y="66"/>
                  </a:lnTo>
                  <a:lnTo>
                    <a:pt x="220" y="67"/>
                  </a:lnTo>
                  <a:lnTo>
                    <a:pt x="240" y="65"/>
                  </a:lnTo>
                  <a:lnTo>
                    <a:pt x="261" y="59"/>
                  </a:lnTo>
                  <a:lnTo>
                    <a:pt x="281" y="50"/>
                  </a:lnTo>
                  <a:lnTo>
                    <a:pt x="290" y="45"/>
                  </a:lnTo>
                  <a:lnTo>
                    <a:pt x="298" y="39"/>
                  </a:lnTo>
                  <a:lnTo>
                    <a:pt x="304" y="33"/>
                  </a:lnTo>
                  <a:lnTo>
                    <a:pt x="307" y="28"/>
                  </a:lnTo>
                  <a:lnTo>
                    <a:pt x="309" y="23"/>
                  </a:lnTo>
                  <a:lnTo>
                    <a:pt x="307" y="18"/>
                  </a:lnTo>
                  <a:lnTo>
                    <a:pt x="303" y="13"/>
                  </a:lnTo>
                  <a:lnTo>
                    <a:pt x="297" y="10"/>
                  </a:lnTo>
                  <a:lnTo>
                    <a:pt x="288" y="6"/>
                  </a:lnTo>
                  <a:lnTo>
                    <a:pt x="279" y="4"/>
                  </a:lnTo>
                  <a:lnTo>
                    <a:pt x="257" y="0"/>
                  </a:lnTo>
                  <a:lnTo>
                    <a:pt x="234" y="0"/>
                  </a:lnTo>
                  <a:lnTo>
                    <a:pt x="213" y="2"/>
                  </a:lnTo>
                  <a:lnTo>
                    <a:pt x="194" y="7"/>
                  </a:lnTo>
                  <a:lnTo>
                    <a:pt x="178" y="13"/>
                  </a:lnTo>
                  <a:lnTo>
                    <a:pt x="147" y="23"/>
                  </a:lnTo>
                  <a:lnTo>
                    <a:pt x="131" y="25"/>
                  </a:lnTo>
                  <a:lnTo>
                    <a:pt x="113" y="24"/>
                  </a:lnTo>
                  <a:lnTo>
                    <a:pt x="77" y="19"/>
                  </a:lnTo>
                </a:path>
              </a:pathLst>
            </a:custGeom>
            <a:noFill/>
            <a:ln w="29">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13"/>
            <p:cNvSpPr>
              <a:spLocks/>
            </p:cNvSpPr>
            <p:nvPr/>
          </p:nvSpPr>
          <p:spPr bwMode="auto">
            <a:xfrm>
              <a:off x="5668" y="4179"/>
              <a:ext cx="399" cy="308"/>
            </a:xfrm>
            <a:custGeom>
              <a:avLst/>
              <a:gdLst>
                <a:gd name="T0" fmla="*/ 1 w 399"/>
                <a:gd name="T1" fmla="*/ 6 h 308"/>
                <a:gd name="T2" fmla="*/ 0 w 399"/>
                <a:gd name="T3" fmla="*/ 31 h 308"/>
                <a:gd name="T4" fmla="*/ 0 w 399"/>
                <a:gd name="T5" fmla="*/ 43 h 308"/>
                <a:gd name="T6" fmla="*/ 0 w 399"/>
                <a:gd name="T7" fmla="*/ 56 h 308"/>
                <a:gd name="T8" fmla="*/ 1 w 399"/>
                <a:gd name="T9" fmla="*/ 68 h 308"/>
                <a:gd name="T10" fmla="*/ 2 w 399"/>
                <a:gd name="T11" fmla="*/ 80 h 308"/>
                <a:gd name="T12" fmla="*/ 4 w 399"/>
                <a:gd name="T13" fmla="*/ 92 h 308"/>
                <a:gd name="T14" fmla="*/ 7 w 399"/>
                <a:gd name="T15" fmla="*/ 104 h 308"/>
                <a:gd name="T16" fmla="*/ 10 w 399"/>
                <a:gd name="T17" fmla="*/ 116 h 308"/>
                <a:gd name="T18" fmla="*/ 13 w 399"/>
                <a:gd name="T19" fmla="*/ 128 h 308"/>
                <a:gd name="T20" fmla="*/ 17 w 399"/>
                <a:gd name="T21" fmla="*/ 139 h 308"/>
                <a:gd name="T22" fmla="*/ 21 w 399"/>
                <a:gd name="T23" fmla="*/ 151 h 308"/>
                <a:gd name="T24" fmla="*/ 27 w 399"/>
                <a:gd name="T25" fmla="*/ 163 h 308"/>
                <a:gd name="T26" fmla="*/ 32 w 399"/>
                <a:gd name="T27" fmla="*/ 174 h 308"/>
                <a:gd name="T28" fmla="*/ 38 w 399"/>
                <a:gd name="T29" fmla="*/ 185 h 308"/>
                <a:gd name="T30" fmla="*/ 44 w 399"/>
                <a:gd name="T31" fmla="*/ 196 h 308"/>
                <a:gd name="T32" fmla="*/ 51 w 399"/>
                <a:gd name="T33" fmla="*/ 207 h 308"/>
                <a:gd name="T34" fmla="*/ 59 w 399"/>
                <a:gd name="T35" fmla="*/ 218 h 308"/>
                <a:gd name="T36" fmla="*/ 67 w 399"/>
                <a:gd name="T37" fmla="*/ 229 h 308"/>
                <a:gd name="T38" fmla="*/ 75 w 399"/>
                <a:gd name="T39" fmla="*/ 239 h 308"/>
                <a:gd name="T40" fmla="*/ 84 w 399"/>
                <a:gd name="T41" fmla="*/ 249 h 308"/>
                <a:gd name="T42" fmla="*/ 93 w 399"/>
                <a:gd name="T43" fmla="*/ 258 h 308"/>
                <a:gd name="T44" fmla="*/ 102 w 399"/>
                <a:gd name="T45" fmla="*/ 267 h 308"/>
                <a:gd name="T46" fmla="*/ 112 w 399"/>
                <a:gd name="T47" fmla="*/ 275 h 308"/>
                <a:gd name="T48" fmla="*/ 122 w 399"/>
                <a:gd name="T49" fmla="*/ 282 h 308"/>
                <a:gd name="T50" fmla="*/ 133 w 399"/>
                <a:gd name="T51" fmla="*/ 289 h 308"/>
                <a:gd name="T52" fmla="*/ 143 w 399"/>
                <a:gd name="T53" fmla="*/ 295 h 308"/>
                <a:gd name="T54" fmla="*/ 154 w 399"/>
                <a:gd name="T55" fmla="*/ 300 h 308"/>
                <a:gd name="T56" fmla="*/ 165 w 399"/>
                <a:gd name="T57" fmla="*/ 303 h 308"/>
                <a:gd name="T58" fmla="*/ 176 w 399"/>
                <a:gd name="T59" fmla="*/ 306 h 308"/>
                <a:gd name="T60" fmla="*/ 188 w 399"/>
                <a:gd name="T61" fmla="*/ 308 h 308"/>
                <a:gd name="T62" fmla="*/ 199 w 399"/>
                <a:gd name="T63" fmla="*/ 308 h 308"/>
                <a:gd name="T64" fmla="*/ 211 w 399"/>
                <a:gd name="T65" fmla="*/ 307 h 308"/>
                <a:gd name="T66" fmla="*/ 222 w 399"/>
                <a:gd name="T67" fmla="*/ 305 h 308"/>
                <a:gd name="T68" fmla="*/ 234 w 399"/>
                <a:gd name="T69" fmla="*/ 302 h 308"/>
                <a:gd name="T70" fmla="*/ 245 w 399"/>
                <a:gd name="T71" fmla="*/ 298 h 308"/>
                <a:gd name="T72" fmla="*/ 256 w 399"/>
                <a:gd name="T73" fmla="*/ 293 h 308"/>
                <a:gd name="T74" fmla="*/ 267 w 399"/>
                <a:gd name="T75" fmla="*/ 287 h 308"/>
                <a:gd name="T76" fmla="*/ 278 w 399"/>
                <a:gd name="T77" fmla="*/ 280 h 308"/>
                <a:gd name="T78" fmla="*/ 289 w 399"/>
                <a:gd name="T79" fmla="*/ 272 h 308"/>
                <a:gd name="T80" fmla="*/ 298 w 399"/>
                <a:gd name="T81" fmla="*/ 264 h 308"/>
                <a:gd name="T82" fmla="*/ 308 w 399"/>
                <a:gd name="T83" fmla="*/ 255 h 308"/>
                <a:gd name="T84" fmla="*/ 318 w 399"/>
                <a:gd name="T85" fmla="*/ 246 h 308"/>
                <a:gd name="T86" fmla="*/ 326 w 399"/>
                <a:gd name="T87" fmla="*/ 236 h 308"/>
                <a:gd name="T88" fmla="*/ 335 w 399"/>
                <a:gd name="T89" fmla="*/ 225 h 308"/>
                <a:gd name="T90" fmla="*/ 343 w 399"/>
                <a:gd name="T91" fmla="*/ 215 h 308"/>
                <a:gd name="T92" fmla="*/ 350 w 399"/>
                <a:gd name="T93" fmla="*/ 204 h 308"/>
                <a:gd name="T94" fmla="*/ 357 w 399"/>
                <a:gd name="T95" fmla="*/ 193 h 308"/>
                <a:gd name="T96" fmla="*/ 363 w 399"/>
                <a:gd name="T97" fmla="*/ 181 h 308"/>
                <a:gd name="T98" fmla="*/ 368 w 399"/>
                <a:gd name="T99" fmla="*/ 170 h 308"/>
                <a:gd name="T100" fmla="*/ 373 w 399"/>
                <a:gd name="T101" fmla="*/ 158 h 308"/>
                <a:gd name="T102" fmla="*/ 377 w 399"/>
                <a:gd name="T103" fmla="*/ 147 h 308"/>
                <a:gd name="T104" fmla="*/ 381 w 399"/>
                <a:gd name="T105" fmla="*/ 135 h 308"/>
                <a:gd name="T106" fmla="*/ 384 w 399"/>
                <a:gd name="T107" fmla="*/ 123 h 308"/>
                <a:gd name="T108" fmla="*/ 387 w 399"/>
                <a:gd name="T109" fmla="*/ 111 h 308"/>
                <a:gd name="T110" fmla="*/ 389 w 399"/>
                <a:gd name="T111" fmla="*/ 99 h 308"/>
                <a:gd name="T112" fmla="*/ 393 w 399"/>
                <a:gd name="T113" fmla="*/ 74 h 308"/>
                <a:gd name="T114" fmla="*/ 396 w 399"/>
                <a:gd name="T115" fmla="*/ 49 h 308"/>
                <a:gd name="T116" fmla="*/ 398 w 399"/>
                <a:gd name="T117" fmla="*/ 25 h 308"/>
                <a:gd name="T118" fmla="*/ 399 w 399"/>
                <a:gd name="T11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9" h="308">
                  <a:moveTo>
                    <a:pt x="1" y="6"/>
                  </a:moveTo>
                  <a:lnTo>
                    <a:pt x="0" y="31"/>
                  </a:lnTo>
                  <a:lnTo>
                    <a:pt x="0" y="43"/>
                  </a:lnTo>
                  <a:lnTo>
                    <a:pt x="0" y="56"/>
                  </a:lnTo>
                  <a:lnTo>
                    <a:pt x="1" y="68"/>
                  </a:lnTo>
                  <a:lnTo>
                    <a:pt x="2" y="80"/>
                  </a:lnTo>
                  <a:lnTo>
                    <a:pt x="4" y="92"/>
                  </a:lnTo>
                  <a:lnTo>
                    <a:pt x="7" y="104"/>
                  </a:lnTo>
                  <a:lnTo>
                    <a:pt x="10" y="116"/>
                  </a:lnTo>
                  <a:lnTo>
                    <a:pt x="13" y="128"/>
                  </a:lnTo>
                  <a:lnTo>
                    <a:pt x="17" y="139"/>
                  </a:lnTo>
                  <a:lnTo>
                    <a:pt x="21" y="151"/>
                  </a:lnTo>
                  <a:lnTo>
                    <a:pt x="27" y="163"/>
                  </a:lnTo>
                  <a:lnTo>
                    <a:pt x="32" y="174"/>
                  </a:lnTo>
                  <a:lnTo>
                    <a:pt x="38" y="185"/>
                  </a:lnTo>
                  <a:lnTo>
                    <a:pt x="44" y="196"/>
                  </a:lnTo>
                  <a:lnTo>
                    <a:pt x="51" y="207"/>
                  </a:lnTo>
                  <a:lnTo>
                    <a:pt x="59" y="218"/>
                  </a:lnTo>
                  <a:lnTo>
                    <a:pt x="67" y="229"/>
                  </a:lnTo>
                  <a:lnTo>
                    <a:pt x="75" y="239"/>
                  </a:lnTo>
                  <a:lnTo>
                    <a:pt x="84" y="249"/>
                  </a:lnTo>
                  <a:lnTo>
                    <a:pt x="93" y="258"/>
                  </a:lnTo>
                  <a:lnTo>
                    <a:pt x="102" y="267"/>
                  </a:lnTo>
                  <a:lnTo>
                    <a:pt x="112" y="275"/>
                  </a:lnTo>
                  <a:lnTo>
                    <a:pt x="122" y="282"/>
                  </a:lnTo>
                  <a:lnTo>
                    <a:pt x="133" y="289"/>
                  </a:lnTo>
                  <a:lnTo>
                    <a:pt x="143" y="295"/>
                  </a:lnTo>
                  <a:lnTo>
                    <a:pt x="154" y="300"/>
                  </a:lnTo>
                  <a:lnTo>
                    <a:pt x="165" y="303"/>
                  </a:lnTo>
                  <a:lnTo>
                    <a:pt x="176" y="306"/>
                  </a:lnTo>
                  <a:lnTo>
                    <a:pt x="188" y="308"/>
                  </a:lnTo>
                  <a:lnTo>
                    <a:pt x="199" y="308"/>
                  </a:lnTo>
                  <a:lnTo>
                    <a:pt x="211" y="307"/>
                  </a:lnTo>
                  <a:lnTo>
                    <a:pt x="222" y="305"/>
                  </a:lnTo>
                  <a:lnTo>
                    <a:pt x="234" y="302"/>
                  </a:lnTo>
                  <a:lnTo>
                    <a:pt x="245" y="298"/>
                  </a:lnTo>
                  <a:lnTo>
                    <a:pt x="256" y="293"/>
                  </a:lnTo>
                  <a:lnTo>
                    <a:pt x="267" y="287"/>
                  </a:lnTo>
                  <a:lnTo>
                    <a:pt x="278" y="280"/>
                  </a:lnTo>
                  <a:lnTo>
                    <a:pt x="289" y="272"/>
                  </a:lnTo>
                  <a:lnTo>
                    <a:pt x="298" y="264"/>
                  </a:lnTo>
                  <a:lnTo>
                    <a:pt x="308" y="255"/>
                  </a:lnTo>
                  <a:lnTo>
                    <a:pt x="318" y="246"/>
                  </a:lnTo>
                  <a:lnTo>
                    <a:pt x="326" y="236"/>
                  </a:lnTo>
                  <a:lnTo>
                    <a:pt x="335" y="225"/>
                  </a:lnTo>
                  <a:lnTo>
                    <a:pt x="343" y="215"/>
                  </a:lnTo>
                  <a:lnTo>
                    <a:pt x="350" y="204"/>
                  </a:lnTo>
                  <a:lnTo>
                    <a:pt x="357" y="193"/>
                  </a:lnTo>
                  <a:lnTo>
                    <a:pt x="363" y="181"/>
                  </a:lnTo>
                  <a:lnTo>
                    <a:pt x="368" y="170"/>
                  </a:lnTo>
                  <a:lnTo>
                    <a:pt x="373" y="158"/>
                  </a:lnTo>
                  <a:lnTo>
                    <a:pt x="377" y="147"/>
                  </a:lnTo>
                  <a:lnTo>
                    <a:pt x="381" y="135"/>
                  </a:lnTo>
                  <a:lnTo>
                    <a:pt x="384" y="123"/>
                  </a:lnTo>
                  <a:lnTo>
                    <a:pt x="387" y="111"/>
                  </a:lnTo>
                  <a:lnTo>
                    <a:pt x="389" y="99"/>
                  </a:lnTo>
                  <a:lnTo>
                    <a:pt x="393" y="74"/>
                  </a:lnTo>
                  <a:lnTo>
                    <a:pt x="396" y="49"/>
                  </a:lnTo>
                  <a:lnTo>
                    <a:pt x="398" y="25"/>
                  </a:lnTo>
                  <a:lnTo>
                    <a:pt x="399" y="0"/>
                  </a:lnTo>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Line 14"/>
            <p:cNvSpPr>
              <a:spLocks noChangeShapeType="1"/>
            </p:cNvSpPr>
            <p:nvPr/>
          </p:nvSpPr>
          <p:spPr bwMode="auto">
            <a:xfrm flipV="1">
              <a:off x="6047" y="4179"/>
              <a:ext cx="20" cy="70"/>
            </a:xfrm>
            <a:prstGeom prst="line">
              <a:avLst/>
            </a:prstGeom>
            <a:noFill/>
            <a:ln w="47">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Line 15"/>
            <p:cNvSpPr>
              <a:spLocks noChangeShapeType="1"/>
            </p:cNvSpPr>
            <p:nvPr/>
          </p:nvSpPr>
          <p:spPr bwMode="auto">
            <a:xfrm>
              <a:off x="6067" y="4179"/>
              <a:ext cx="16" cy="72"/>
            </a:xfrm>
            <a:prstGeom prst="line">
              <a:avLst/>
            </a:prstGeom>
            <a:noFill/>
            <a:ln w="47">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Line 16"/>
            <p:cNvSpPr>
              <a:spLocks noChangeShapeType="1"/>
            </p:cNvSpPr>
            <p:nvPr/>
          </p:nvSpPr>
          <p:spPr bwMode="auto">
            <a:xfrm flipH="1" flipV="1">
              <a:off x="6047" y="4249"/>
              <a:ext cx="36" cy="2"/>
            </a:xfrm>
            <a:prstGeom prst="line">
              <a:avLst/>
            </a:prstGeom>
            <a:noFill/>
            <a:ln w="47">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7"/>
            <p:cNvSpPr>
              <a:spLocks/>
            </p:cNvSpPr>
            <p:nvPr/>
          </p:nvSpPr>
          <p:spPr bwMode="auto">
            <a:xfrm>
              <a:off x="6062" y="4179"/>
              <a:ext cx="5" cy="17"/>
            </a:xfrm>
            <a:custGeom>
              <a:avLst/>
              <a:gdLst>
                <a:gd name="T0" fmla="*/ 5 w 5"/>
                <a:gd name="T1" fmla="*/ 0 h 17"/>
                <a:gd name="T2" fmla="*/ 0 w 5"/>
                <a:gd name="T3" fmla="*/ 17 h 17"/>
                <a:gd name="T4" fmla="*/ 4 w 5"/>
                <a:gd name="T5" fmla="*/ 17 h 17"/>
                <a:gd name="T6" fmla="*/ 5 w 5"/>
                <a:gd name="T7" fmla="*/ 0 h 17"/>
              </a:gdLst>
              <a:ahLst/>
              <a:cxnLst>
                <a:cxn ang="0">
                  <a:pos x="T0" y="T1"/>
                </a:cxn>
                <a:cxn ang="0">
                  <a:pos x="T2" y="T3"/>
                </a:cxn>
                <a:cxn ang="0">
                  <a:pos x="T4" y="T5"/>
                </a:cxn>
                <a:cxn ang="0">
                  <a:pos x="T6" y="T7"/>
                </a:cxn>
              </a:cxnLst>
              <a:rect l="0" t="0" r="r" b="b"/>
              <a:pathLst>
                <a:path w="5" h="17">
                  <a:moveTo>
                    <a:pt x="5" y="0"/>
                  </a:moveTo>
                  <a:lnTo>
                    <a:pt x="0" y="17"/>
                  </a:lnTo>
                  <a:lnTo>
                    <a:pt x="4" y="17"/>
                  </a:lnTo>
                  <a:lnTo>
                    <a:pt x="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8"/>
            <p:cNvSpPr>
              <a:spLocks/>
            </p:cNvSpPr>
            <p:nvPr/>
          </p:nvSpPr>
          <p:spPr bwMode="auto">
            <a:xfrm>
              <a:off x="6062" y="4179"/>
              <a:ext cx="5" cy="17"/>
            </a:xfrm>
            <a:custGeom>
              <a:avLst/>
              <a:gdLst>
                <a:gd name="T0" fmla="*/ 5 w 5"/>
                <a:gd name="T1" fmla="*/ 0 h 17"/>
                <a:gd name="T2" fmla="*/ 0 w 5"/>
                <a:gd name="T3" fmla="*/ 17 h 17"/>
                <a:gd name="T4" fmla="*/ 4 w 5"/>
                <a:gd name="T5" fmla="*/ 17 h 17"/>
                <a:gd name="T6" fmla="*/ 5 w 5"/>
                <a:gd name="T7" fmla="*/ 0 h 17"/>
              </a:gdLst>
              <a:ahLst/>
              <a:cxnLst>
                <a:cxn ang="0">
                  <a:pos x="T0" y="T1"/>
                </a:cxn>
                <a:cxn ang="0">
                  <a:pos x="T2" y="T3"/>
                </a:cxn>
                <a:cxn ang="0">
                  <a:pos x="T4" y="T5"/>
                </a:cxn>
                <a:cxn ang="0">
                  <a:pos x="T6" y="T7"/>
                </a:cxn>
              </a:cxnLst>
              <a:rect l="0" t="0" r="r" b="b"/>
              <a:pathLst>
                <a:path w="5" h="17">
                  <a:moveTo>
                    <a:pt x="5" y="0"/>
                  </a:moveTo>
                  <a:lnTo>
                    <a:pt x="0" y="17"/>
                  </a:lnTo>
                  <a:lnTo>
                    <a:pt x="4" y="17"/>
                  </a:lnTo>
                  <a:lnTo>
                    <a:pt x="5"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9"/>
            <p:cNvSpPr>
              <a:spLocks/>
            </p:cNvSpPr>
            <p:nvPr/>
          </p:nvSpPr>
          <p:spPr bwMode="auto">
            <a:xfrm>
              <a:off x="6066" y="4179"/>
              <a:ext cx="5" cy="17"/>
            </a:xfrm>
            <a:custGeom>
              <a:avLst/>
              <a:gdLst>
                <a:gd name="T0" fmla="*/ 1 w 5"/>
                <a:gd name="T1" fmla="*/ 0 h 17"/>
                <a:gd name="T2" fmla="*/ 0 w 5"/>
                <a:gd name="T3" fmla="*/ 17 h 17"/>
                <a:gd name="T4" fmla="*/ 5 w 5"/>
                <a:gd name="T5" fmla="*/ 17 h 17"/>
                <a:gd name="T6" fmla="*/ 1 w 5"/>
                <a:gd name="T7" fmla="*/ 0 h 17"/>
              </a:gdLst>
              <a:ahLst/>
              <a:cxnLst>
                <a:cxn ang="0">
                  <a:pos x="T0" y="T1"/>
                </a:cxn>
                <a:cxn ang="0">
                  <a:pos x="T2" y="T3"/>
                </a:cxn>
                <a:cxn ang="0">
                  <a:pos x="T4" y="T5"/>
                </a:cxn>
                <a:cxn ang="0">
                  <a:pos x="T6" y="T7"/>
                </a:cxn>
              </a:cxnLst>
              <a:rect l="0" t="0" r="r" b="b"/>
              <a:pathLst>
                <a:path w="5" h="17">
                  <a:moveTo>
                    <a:pt x="1" y="0"/>
                  </a:moveTo>
                  <a:lnTo>
                    <a:pt x="0" y="17"/>
                  </a:lnTo>
                  <a:lnTo>
                    <a:pt x="5" y="17"/>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20"/>
            <p:cNvSpPr>
              <a:spLocks/>
            </p:cNvSpPr>
            <p:nvPr/>
          </p:nvSpPr>
          <p:spPr bwMode="auto">
            <a:xfrm>
              <a:off x="6066" y="4179"/>
              <a:ext cx="5" cy="17"/>
            </a:xfrm>
            <a:custGeom>
              <a:avLst/>
              <a:gdLst>
                <a:gd name="T0" fmla="*/ 1 w 5"/>
                <a:gd name="T1" fmla="*/ 0 h 17"/>
                <a:gd name="T2" fmla="*/ 0 w 5"/>
                <a:gd name="T3" fmla="*/ 17 h 17"/>
                <a:gd name="T4" fmla="*/ 5 w 5"/>
                <a:gd name="T5" fmla="*/ 17 h 17"/>
                <a:gd name="T6" fmla="*/ 1 w 5"/>
                <a:gd name="T7" fmla="*/ 0 h 17"/>
              </a:gdLst>
              <a:ahLst/>
              <a:cxnLst>
                <a:cxn ang="0">
                  <a:pos x="T0" y="T1"/>
                </a:cxn>
                <a:cxn ang="0">
                  <a:pos x="T2" y="T3"/>
                </a:cxn>
                <a:cxn ang="0">
                  <a:pos x="T4" y="T5"/>
                </a:cxn>
                <a:cxn ang="0">
                  <a:pos x="T6" y="T7"/>
                </a:cxn>
              </a:cxnLst>
              <a:rect l="0" t="0" r="r" b="b"/>
              <a:pathLst>
                <a:path w="5" h="17">
                  <a:moveTo>
                    <a:pt x="1" y="0"/>
                  </a:moveTo>
                  <a:lnTo>
                    <a:pt x="0" y="17"/>
                  </a:lnTo>
                  <a:lnTo>
                    <a:pt x="5" y="17"/>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21"/>
            <p:cNvSpPr>
              <a:spLocks/>
            </p:cNvSpPr>
            <p:nvPr/>
          </p:nvSpPr>
          <p:spPr bwMode="auto">
            <a:xfrm>
              <a:off x="6060" y="4196"/>
              <a:ext cx="6" cy="9"/>
            </a:xfrm>
            <a:custGeom>
              <a:avLst/>
              <a:gdLst>
                <a:gd name="T0" fmla="*/ 2 w 6"/>
                <a:gd name="T1" fmla="*/ 0 h 9"/>
                <a:gd name="T2" fmla="*/ 0 w 6"/>
                <a:gd name="T3" fmla="*/ 9 h 9"/>
                <a:gd name="T4" fmla="*/ 6 w 6"/>
                <a:gd name="T5" fmla="*/ 9 h 9"/>
                <a:gd name="T6" fmla="*/ 2 w 6"/>
                <a:gd name="T7" fmla="*/ 0 h 9"/>
              </a:gdLst>
              <a:ahLst/>
              <a:cxnLst>
                <a:cxn ang="0">
                  <a:pos x="T0" y="T1"/>
                </a:cxn>
                <a:cxn ang="0">
                  <a:pos x="T2" y="T3"/>
                </a:cxn>
                <a:cxn ang="0">
                  <a:pos x="T4" y="T5"/>
                </a:cxn>
                <a:cxn ang="0">
                  <a:pos x="T6" y="T7"/>
                </a:cxn>
              </a:cxnLst>
              <a:rect l="0" t="0" r="r" b="b"/>
              <a:pathLst>
                <a:path w="6" h="9">
                  <a:moveTo>
                    <a:pt x="2" y="0"/>
                  </a:moveTo>
                  <a:lnTo>
                    <a:pt x="0" y="9"/>
                  </a:lnTo>
                  <a:lnTo>
                    <a:pt x="6" y="9"/>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22"/>
            <p:cNvSpPr>
              <a:spLocks/>
            </p:cNvSpPr>
            <p:nvPr/>
          </p:nvSpPr>
          <p:spPr bwMode="auto">
            <a:xfrm>
              <a:off x="6060" y="4196"/>
              <a:ext cx="6" cy="9"/>
            </a:xfrm>
            <a:custGeom>
              <a:avLst/>
              <a:gdLst>
                <a:gd name="T0" fmla="*/ 2 w 6"/>
                <a:gd name="T1" fmla="*/ 0 h 9"/>
                <a:gd name="T2" fmla="*/ 0 w 6"/>
                <a:gd name="T3" fmla="*/ 9 h 9"/>
                <a:gd name="T4" fmla="*/ 6 w 6"/>
                <a:gd name="T5" fmla="*/ 9 h 9"/>
                <a:gd name="T6" fmla="*/ 2 w 6"/>
                <a:gd name="T7" fmla="*/ 0 h 9"/>
              </a:gdLst>
              <a:ahLst/>
              <a:cxnLst>
                <a:cxn ang="0">
                  <a:pos x="T0" y="T1"/>
                </a:cxn>
                <a:cxn ang="0">
                  <a:pos x="T2" y="T3"/>
                </a:cxn>
                <a:cxn ang="0">
                  <a:pos x="T4" y="T5"/>
                </a:cxn>
                <a:cxn ang="0">
                  <a:pos x="T6" y="T7"/>
                </a:cxn>
              </a:cxnLst>
              <a:rect l="0" t="0" r="r" b="b"/>
              <a:pathLst>
                <a:path w="6" h="9">
                  <a:moveTo>
                    <a:pt x="2" y="0"/>
                  </a:moveTo>
                  <a:lnTo>
                    <a:pt x="0" y="9"/>
                  </a:lnTo>
                  <a:lnTo>
                    <a:pt x="6" y="9"/>
                  </a:lnTo>
                  <a:lnTo>
                    <a:pt x="2"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23"/>
            <p:cNvSpPr>
              <a:spLocks/>
            </p:cNvSpPr>
            <p:nvPr/>
          </p:nvSpPr>
          <p:spPr bwMode="auto">
            <a:xfrm>
              <a:off x="6062" y="4196"/>
              <a:ext cx="4" cy="9"/>
            </a:xfrm>
            <a:custGeom>
              <a:avLst/>
              <a:gdLst>
                <a:gd name="T0" fmla="*/ 0 w 4"/>
                <a:gd name="T1" fmla="*/ 0 h 9"/>
                <a:gd name="T2" fmla="*/ 4 w 4"/>
                <a:gd name="T3" fmla="*/ 0 h 9"/>
                <a:gd name="T4" fmla="*/ 4 w 4"/>
                <a:gd name="T5" fmla="*/ 9 h 9"/>
                <a:gd name="T6" fmla="*/ 0 w 4"/>
                <a:gd name="T7" fmla="*/ 0 h 9"/>
              </a:gdLst>
              <a:ahLst/>
              <a:cxnLst>
                <a:cxn ang="0">
                  <a:pos x="T0" y="T1"/>
                </a:cxn>
                <a:cxn ang="0">
                  <a:pos x="T2" y="T3"/>
                </a:cxn>
                <a:cxn ang="0">
                  <a:pos x="T4" y="T5"/>
                </a:cxn>
                <a:cxn ang="0">
                  <a:pos x="T6" y="T7"/>
                </a:cxn>
              </a:cxnLst>
              <a:rect l="0" t="0" r="r" b="b"/>
              <a:pathLst>
                <a:path w="4" h="9">
                  <a:moveTo>
                    <a:pt x="0" y="0"/>
                  </a:moveTo>
                  <a:lnTo>
                    <a:pt x="4" y="0"/>
                  </a:lnTo>
                  <a:lnTo>
                    <a:pt x="4"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24"/>
            <p:cNvSpPr>
              <a:spLocks/>
            </p:cNvSpPr>
            <p:nvPr/>
          </p:nvSpPr>
          <p:spPr bwMode="auto">
            <a:xfrm>
              <a:off x="6062" y="4196"/>
              <a:ext cx="4" cy="9"/>
            </a:xfrm>
            <a:custGeom>
              <a:avLst/>
              <a:gdLst>
                <a:gd name="T0" fmla="*/ 0 w 4"/>
                <a:gd name="T1" fmla="*/ 0 h 9"/>
                <a:gd name="T2" fmla="*/ 4 w 4"/>
                <a:gd name="T3" fmla="*/ 0 h 9"/>
                <a:gd name="T4" fmla="*/ 4 w 4"/>
                <a:gd name="T5" fmla="*/ 9 h 9"/>
                <a:gd name="T6" fmla="*/ 0 w 4"/>
                <a:gd name="T7" fmla="*/ 0 h 9"/>
              </a:gdLst>
              <a:ahLst/>
              <a:cxnLst>
                <a:cxn ang="0">
                  <a:pos x="T0" y="T1"/>
                </a:cxn>
                <a:cxn ang="0">
                  <a:pos x="T2" y="T3"/>
                </a:cxn>
                <a:cxn ang="0">
                  <a:pos x="T4" y="T5"/>
                </a:cxn>
                <a:cxn ang="0">
                  <a:pos x="T6" y="T7"/>
                </a:cxn>
              </a:cxnLst>
              <a:rect l="0" t="0" r="r" b="b"/>
              <a:pathLst>
                <a:path w="4" h="9">
                  <a:moveTo>
                    <a:pt x="0" y="0"/>
                  </a:moveTo>
                  <a:lnTo>
                    <a:pt x="4" y="0"/>
                  </a:lnTo>
                  <a:lnTo>
                    <a:pt x="4" y="9"/>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5"/>
            <p:cNvSpPr>
              <a:spLocks/>
            </p:cNvSpPr>
            <p:nvPr/>
          </p:nvSpPr>
          <p:spPr bwMode="auto">
            <a:xfrm>
              <a:off x="6066" y="4196"/>
              <a:ext cx="7" cy="9"/>
            </a:xfrm>
            <a:custGeom>
              <a:avLst/>
              <a:gdLst>
                <a:gd name="T0" fmla="*/ 0 w 7"/>
                <a:gd name="T1" fmla="*/ 0 h 9"/>
                <a:gd name="T2" fmla="*/ 0 w 7"/>
                <a:gd name="T3" fmla="*/ 9 h 9"/>
                <a:gd name="T4" fmla="*/ 7 w 7"/>
                <a:gd name="T5" fmla="*/ 9 h 9"/>
                <a:gd name="T6" fmla="*/ 0 w 7"/>
                <a:gd name="T7" fmla="*/ 0 h 9"/>
              </a:gdLst>
              <a:ahLst/>
              <a:cxnLst>
                <a:cxn ang="0">
                  <a:pos x="T0" y="T1"/>
                </a:cxn>
                <a:cxn ang="0">
                  <a:pos x="T2" y="T3"/>
                </a:cxn>
                <a:cxn ang="0">
                  <a:pos x="T4" y="T5"/>
                </a:cxn>
                <a:cxn ang="0">
                  <a:pos x="T6" y="T7"/>
                </a:cxn>
              </a:cxnLst>
              <a:rect l="0" t="0" r="r" b="b"/>
              <a:pathLst>
                <a:path w="7" h="9">
                  <a:moveTo>
                    <a:pt x="0" y="0"/>
                  </a:moveTo>
                  <a:lnTo>
                    <a:pt x="0" y="9"/>
                  </a:lnTo>
                  <a:lnTo>
                    <a:pt x="7"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26"/>
            <p:cNvSpPr>
              <a:spLocks/>
            </p:cNvSpPr>
            <p:nvPr/>
          </p:nvSpPr>
          <p:spPr bwMode="auto">
            <a:xfrm>
              <a:off x="6066" y="4196"/>
              <a:ext cx="7" cy="9"/>
            </a:xfrm>
            <a:custGeom>
              <a:avLst/>
              <a:gdLst>
                <a:gd name="T0" fmla="*/ 0 w 7"/>
                <a:gd name="T1" fmla="*/ 0 h 9"/>
                <a:gd name="T2" fmla="*/ 0 w 7"/>
                <a:gd name="T3" fmla="*/ 9 h 9"/>
                <a:gd name="T4" fmla="*/ 7 w 7"/>
                <a:gd name="T5" fmla="*/ 9 h 9"/>
                <a:gd name="T6" fmla="*/ 0 w 7"/>
                <a:gd name="T7" fmla="*/ 0 h 9"/>
              </a:gdLst>
              <a:ahLst/>
              <a:cxnLst>
                <a:cxn ang="0">
                  <a:pos x="T0" y="T1"/>
                </a:cxn>
                <a:cxn ang="0">
                  <a:pos x="T2" y="T3"/>
                </a:cxn>
                <a:cxn ang="0">
                  <a:pos x="T4" y="T5"/>
                </a:cxn>
                <a:cxn ang="0">
                  <a:pos x="T6" y="T7"/>
                </a:cxn>
              </a:cxnLst>
              <a:rect l="0" t="0" r="r" b="b"/>
              <a:pathLst>
                <a:path w="7" h="9">
                  <a:moveTo>
                    <a:pt x="0" y="0"/>
                  </a:moveTo>
                  <a:lnTo>
                    <a:pt x="0" y="9"/>
                  </a:lnTo>
                  <a:lnTo>
                    <a:pt x="7" y="9"/>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7"/>
            <p:cNvSpPr>
              <a:spLocks/>
            </p:cNvSpPr>
            <p:nvPr/>
          </p:nvSpPr>
          <p:spPr bwMode="auto">
            <a:xfrm>
              <a:off x="6066" y="4196"/>
              <a:ext cx="7" cy="9"/>
            </a:xfrm>
            <a:custGeom>
              <a:avLst/>
              <a:gdLst>
                <a:gd name="T0" fmla="*/ 0 w 7"/>
                <a:gd name="T1" fmla="*/ 0 h 9"/>
                <a:gd name="T2" fmla="*/ 5 w 7"/>
                <a:gd name="T3" fmla="*/ 0 h 9"/>
                <a:gd name="T4" fmla="*/ 7 w 7"/>
                <a:gd name="T5" fmla="*/ 9 h 9"/>
                <a:gd name="T6" fmla="*/ 0 w 7"/>
                <a:gd name="T7" fmla="*/ 0 h 9"/>
              </a:gdLst>
              <a:ahLst/>
              <a:cxnLst>
                <a:cxn ang="0">
                  <a:pos x="T0" y="T1"/>
                </a:cxn>
                <a:cxn ang="0">
                  <a:pos x="T2" y="T3"/>
                </a:cxn>
                <a:cxn ang="0">
                  <a:pos x="T4" y="T5"/>
                </a:cxn>
                <a:cxn ang="0">
                  <a:pos x="T6" y="T7"/>
                </a:cxn>
              </a:cxnLst>
              <a:rect l="0" t="0" r="r" b="b"/>
              <a:pathLst>
                <a:path w="7" h="9">
                  <a:moveTo>
                    <a:pt x="0" y="0"/>
                  </a:moveTo>
                  <a:lnTo>
                    <a:pt x="5" y="0"/>
                  </a:lnTo>
                  <a:lnTo>
                    <a:pt x="7"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28"/>
            <p:cNvSpPr>
              <a:spLocks/>
            </p:cNvSpPr>
            <p:nvPr/>
          </p:nvSpPr>
          <p:spPr bwMode="auto">
            <a:xfrm>
              <a:off x="6066" y="4196"/>
              <a:ext cx="7" cy="9"/>
            </a:xfrm>
            <a:custGeom>
              <a:avLst/>
              <a:gdLst>
                <a:gd name="T0" fmla="*/ 0 w 7"/>
                <a:gd name="T1" fmla="*/ 0 h 9"/>
                <a:gd name="T2" fmla="*/ 5 w 7"/>
                <a:gd name="T3" fmla="*/ 0 h 9"/>
                <a:gd name="T4" fmla="*/ 7 w 7"/>
                <a:gd name="T5" fmla="*/ 9 h 9"/>
                <a:gd name="T6" fmla="*/ 0 w 7"/>
                <a:gd name="T7" fmla="*/ 0 h 9"/>
              </a:gdLst>
              <a:ahLst/>
              <a:cxnLst>
                <a:cxn ang="0">
                  <a:pos x="T0" y="T1"/>
                </a:cxn>
                <a:cxn ang="0">
                  <a:pos x="T2" y="T3"/>
                </a:cxn>
                <a:cxn ang="0">
                  <a:pos x="T4" y="T5"/>
                </a:cxn>
                <a:cxn ang="0">
                  <a:pos x="T6" y="T7"/>
                </a:cxn>
              </a:cxnLst>
              <a:rect l="0" t="0" r="r" b="b"/>
              <a:pathLst>
                <a:path w="7" h="9">
                  <a:moveTo>
                    <a:pt x="0" y="0"/>
                  </a:moveTo>
                  <a:lnTo>
                    <a:pt x="5" y="0"/>
                  </a:lnTo>
                  <a:lnTo>
                    <a:pt x="7" y="9"/>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9"/>
            <p:cNvSpPr>
              <a:spLocks/>
            </p:cNvSpPr>
            <p:nvPr/>
          </p:nvSpPr>
          <p:spPr bwMode="auto">
            <a:xfrm>
              <a:off x="6057" y="4205"/>
              <a:ext cx="8" cy="9"/>
            </a:xfrm>
            <a:custGeom>
              <a:avLst/>
              <a:gdLst>
                <a:gd name="T0" fmla="*/ 3 w 8"/>
                <a:gd name="T1" fmla="*/ 0 h 9"/>
                <a:gd name="T2" fmla="*/ 0 w 8"/>
                <a:gd name="T3" fmla="*/ 9 h 9"/>
                <a:gd name="T4" fmla="*/ 8 w 8"/>
                <a:gd name="T5" fmla="*/ 9 h 9"/>
                <a:gd name="T6" fmla="*/ 3 w 8"/>
                <a:gd name="T7" fmla="*/ 0 h 9"/>
              </a:gdLst>
              <a:ahLst/>
              <a:cxnLst>
                <a:cxn ang="0">
                  <a:pos x="T0" y="T1"/>
                </a:cxn>
                <a:cxn ang="0">
                  <a:pos x="T2" y="T3"/>
                </a:cxn>
                <a:cxn ang="0">
                  <a:pos x="T4" y="T5"/>
                </a:cxn>
                <a:cxn ang="0">
                  <a:pos x="T6" y="T7"/>
                </a:cxn>
              </a:cxnLst>
              <a:rect l="0" t="0" r="r" b="b"/>
              <a:pathLst>
                <a:path w="8" h="9">
                  <a:moveTo>
                    <a:pt x="3" y="0"/>
                  </a:moveTo>
                  <a:lnTo>
                    <a:pt x="0" y="9"/>
                  </a:lnTo>
                  <a:lnTo>
                    <a:pt x="8" y="9"/>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30"/>
            <p:cNvSpPr>
              <a:spLocks/>
            </p:cNvSpPr>
            <p:nvPr/>
          </p:nvSpPr>
          <p:spPr bwMode="auto">
            <a:xfrm>
              <a:off x="6057" y="4205"/>
              <a:ext cx="8" cy="9"/>
            </a:xfrm>
            <a:custGeom>
              <a:avLst/>
              <a:gdLst>
                <a:gd name="T0" fmla="*/ 3 w 8"/>
                <a:gd name="T1" fmla="*/ 0 h 9"/>
                <a:gd name="T2" fmla="*/ 0 w 8"/>
                <a:gd name="T3" fmla="*/ 9 h 9"/>
                <a:gd name="T4" fmla="*/ 8 w 8"/>
                <a:gd name="T5" fmla="*/ 9 h 9"/>
                <a:gd name="T6" fmla="*/ 3 w 8"/>
                <a:gd name="T7" fmla="*/ 0 h 9"/>
              </a:gdLst>
              <a:ahLst/>
              <a:cxnLst>
                <a:cxn ang="0">
                  <a:pos x="T0" y="T1"/>
                </a:cxn>
                <a:cxn ang="0">
                  <a:pos x="T2" y="T3"/>
                </a:cxn>
                <a:cxn ang="0">
                  <a:pos x="T4" y="T5"/>
                </a:cxn>
                <a:cxn ang="0">
                  <a:pos x="T6" y="T7"/>
                </a:cxn>
              </a:cxnLst>
              <a:rect l="0" t="0" r="r" b="b"/>
              <a:pathLst>
                <a:path w="8" h="9">
                  <a:moveTo>
                    <a:pt x="3" y="0"/>
                  </a:moveTo>
                  <a:lnTo>
                    <a:pt x="0" y="9"/>
                  </a:lnTo>
                  <a:lnTo>
                    <a:pt x="8" y="9"/>
                  </a:lnTo>
                  <a:lnTo>
                    <a:pt x="3"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31"/>
            <p:cNvSpPr>
              <a:spLocks/>
            </p:cNvSpPr>
            <p:nvPr/>
          </p:nvSpPr>
          <p:spPr bwMode="auto">
            <a:xfrm>
              <a:off x="6060" y="4205"/>
              <a:ext cx="6" cy="9"/>
            </a:xfrm>
            <a:custGeom>
              <a:avLst/>
              <a:gdLst>
                <a:gd name="T0" fmla="*/ 0 w 6"/>
                <a:gd name="T1" fmla="*/ 0 h 9"/>
                <a:gd name="T2" fmla="*/ 6 w 6"/>
                <a:gd name="T3" fmla="*/ 0 h 9"/>
                <a:gd name="T4" fmla="*/ 5 w 6"/>
                <a:gd name="T5" fmla="*/ 9 h 9"/>
                <a:gd name="T6" fmla="*/ 0 w 6"/>
                <a:gd name="T7" fmla="*/ 0 h 9"/>
              </a:gdLst>
              <a:ahLst/>
              <a:cxnLst>
                <a:cxn ang="0">
                  <a:pos x="T0" y="T1"/>
                </a:cxn>
                <a:cxn ang="0">
                  <a:pos x="T2" y="T3"/>
                </a:cxn>
                <a:cxn ang="0">
                  <a:pos x="T4" y="T5"/>
                </a:cxn>
                <a:cxn ang="0">
                  <a:pos x="T6" y="T7"/>
                </a:cxn>
              </a:cxnLst>
              <a:rect l="0" t="0" r="r" b="b"/>
              <a:pathLst>
                <a:path w="6" h="9">
                  <a:moveTo>
                    <a:pt x="0" y="0"/>
                  </a:moveTo>
                  <a:lnTo>
                    <a:pt x="6" y="0"/>
                  </a:lnTo>
                  <a:lnTo>
                    <a:pt x="5"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32"/>
            <p:cNvSpPr>
              <a:spLocks/>
            </p:cNvSpPr>
            <p:nvPr/>
          </p:nvSpPr>
          <p:spPr bwMode="auto">
            <a:xfrm>
              <a:off x="6060" y="4205"/>
              <a:ext cx="6" cy="9"/>
            </a:xfrm>
            <a:custGeom>
              <a:avLst/>
              <a:gdLst>
                <a:gd name="T0" fmla="*/ 0 w 6"/>
                <a:gd name="T1" fmla="*/ 0 h 9"/>
                <a:gd name="T2" fmla="*/ 6 w 6"/>
                <a:gd name="T3" fmla="*/ 0 h 9"/>
                <a:gd name="T4" fmla="*/ 5 w 6"/>
                <a:gd name="T5" fmla="*/ 9 h 9"/>
                <a:gd name="T6" fmla="*/ 0 w 6"/>
                <a:gd name="T7" fmla="*/ 0 h 9"/>
              </a:gdLst>
              <a:ahLst/>
              <a:cxnLst>
                <a:cxn ang="0">
                  <a:pos x="T0" y="T1"/>
                </a:cxn>
                <a:cxn ang="0">
                  <a:pos x="T2" y="T3"/>
                </a:cxn>
                <a:cxn ang="0">
                  <a:pos x="T4" y="T5"/>
                </a:cxn>
                <a:cxn ang="0">
                  <a:pos x="T6" y="T7"/>
                </a:cxn>
              </a:cxnLst>
              <a:rect l="0" t="0" r="r" b="b"/>
              <a:pathLst>
                <a:path w="6" h="9">
                  <a:moveTo>
                    <a:pt x="0" y="0"/>
                  </a:moveTo>
                  <a:lnTo>
                    <a:pt x="6" y="0"/>
                  </a:lnTo>
                  <a:lnTo>
                    <a:pt x="5" y="9"/>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33"/>
            <p:cNvSpPr>
              <a:spLocks/>
            </p:cNvSpPr>
            <p:nvPr/>
          </p:nvSpPr>
          <p:spPr bwMode="auto">
            <a:xfrm>
              <a:off x="6065" y="4205"/>
              <a:ext cx="10" cy="9"/>
            </a:xfrm>
            <a:custGeom>
              <a:avLst/>
              <a:gdLst>
                <a:gd name="T0" fmla="*/ 1 w 10"/>
                <a:gd name="T1" fmla="*/ 0 h 9"/>
                <a:gd name="T2" fmla="*/ 0 w 10"/>
                <a:gd name="T3" fmla="*/ 9 h 9"/>
                <a:gd name="T4" fmla="*/ 10 w 10"/>
                <a:gd name="T5" fmla="*/ 9 h 9"/>
                <a:gd name="T6" fmla="*/ 1 w 10"/>
                <a:gd name="T7" fmla="*/ 0 h 9"/>
              </a:gdLst>
              <a:ahLst/>
              <a:cxnLst>
                <a:cxn ang="0">
                  <a:pos x="T0" y="T1"/>
                </a:cxn>
                <a:cxn ang="0">
                  <a:pos x="T2" y="T3"/>
                </a:cxn>
                <a:cxn ang="0">
                  <a:pos x="T4" y="T5"/>
                </a:cxn>
                <a:cxn ang="0">
                  <a:pos x="T6" y="T7"/>
                </a:cxn>
              </a:cxnLst>
              <a:rect l="0" t="0" r="r" b="b"/>
              <a:pathLst>
                <a:path w="10" h="9">
                  <a:moveTo>
                    <a:pt x="1" y="0"/>
                  </a:moveTo>
                  <a:lnTo>
                    <a:pt x="0" y="9"/>
                  </a:lnTo>
                  <a:lnTo>
                    <a:pt x="10" y="9"/>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34"/>
            <p:cNvSpPr>
              <a:spLocks/>
            </p:cNvSpPr>
            <p:nvPr/>
          </p:nvSpPr>
          <p:spPr bwMode="auto">
            <a:xfrm>
              <a:off x="6065" y="4205"/>
              <a:ext cx="10" cy="9"/>
            </a:xfrm>
            <a:custGeom>
              <a:avLst/>
              <a:gdLst>
                <a:gd name="T0" fmla="*/ 1 w 10"/>
                <a:gd name="T1" fmla="*/ 0 h 9"/>
                <a:gd name="T2" fmla="*/ 0 w 10"/>
                <a:gd name="T3" fmla="*/ 9 h 9"/>
                <a:gd name="T4" fmla="*/ 10 w 10"/>
                <a:gd name="T5" fmla="*/ 9 h 9"/>
                <a:gd name="T6" fmla="*/ 1 w 10"/>
                <a:gd name="T7" fmla="*/ 0 h 9"/>
              </a:gdLst>
              <a:ahLst/>
              <a:cxnLst>
                <a:cxn ang="0">
                  <a:pos x="T0" y="T1"/>
                </a:cxn>
                <a:cxn ang="0">
                  <a:pos x="T2" y="T3"/>
                </a:cxn>
                <a:cxn ang="0">
                  <a:pos x="T4" y="T5"/>
                </a:cxn>
                <a:cxn ang="0">
                  <a:pos x="T6" y="T7"/>
                </a:cxn>
              </a:cxnLst>
              <a:rect l="0" t="0" r="r" b="b"/>
              <a:pathLst>
                <a:path w="10" h="9">
                  <a:moveTo>
                    <a:pt x="1" y="0"/>
                  </a:moveTo>
                  <a:lnTo>
                    <a:pt x="0" y="9"/>
                  </a:lnTo>
                  <a:lnTo>
                    <a:pt x="10" y="9"/>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Freeform 35"/>
            <p:cNvSpPr>
              <a:spLocks/>
            </p:cNvSpPr>
            <p:nvPr/>
          </p:nvSpPr>
          <p:spPr bwMode="auto">
            <a:xfrm>
              <a:off x="6066" y="4205"/>
              <a:ext cx="9" cy="9"/>
            </a:xfrm>
            <a:custGeom>
              <a:avLst/>
              <a:gdLst>
                <a:gd name="T0" fmla="*/ 0 w 9"/>
                <a:gd name="T1" fmla="*/ 0 h 9"/>
                <a:gd name="T2" fmla="*/ 7 w 9"/>
                <a:gd name="T3" fmla="*/ 0 h 9"/>
                <a:gd name="T4" fmla="*/ 9 w 9"/>
                <a:gd name="T5" fmla="*/ 9 h 9"/>
                <a:gd name="T6" fmla="*/ 0 w 9"/>
                <a:gd name="T7" fmla="*/ 0 h 9"/>
              </a:gdLst>
              <a:ahLst/>
              <a:cxnLst>
                <a:cxn ang="0">
                  <a:pos x="T0" y="T1"/>
                </a:cxn>
                <a:cxn ang="0">
                  <a:pos x="T2" y="T3"/>
                </a:cxn>
                <a:cxn ang="0">
                  <a:pos x="T4" y="T5"/>
                </a:cxn>
                <a:cxn ang="0">
                  <a:pos x="T6" y="T7"/>
                </a:cxn>
              </a:cxnLst>
              <a:rect l="0" t="0" r="r" b="b"/>
              <a:pathLst>
                <a:path w="9" h="9">
                  <a:moveTo>
                    <a:pt x="0" y="0"/>
                  </a:moveTo>
                  <a:lnTo>
                    <a:pt x="7" y="0"/>
                  </a:lnTo>
                  <a:lnTo>
                    <a:pt x="9"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36"/>
            <p:cNvSpPr>
              <a:spLocks/>
            </p:cNvSpPr>
            <p:nvPr/>
          </p:nvSpPr>
          <p:spPr bwMode="auto">
            <a:xfrm>
              <a:off x="6066" y="4205"/>
              <a:ext cx="9" cy="9"/>
            </a:xfrm>
            <a:custGeom>
              <a:avLst/>
              <a:gdLst>
                <a:gd name="T0" fmla="*/ 0 w 9"/>
                <a:gd name="T1" fmla="*/ 0 h 9"/>
                <a:gd name="T2" fmla="*/ 7 w 9"/>
                <a:gd name="T3" fmla="*/ 0 h 9"/>
                <a:gd name="T4" fmla="*/ 9 w 9"/>
                <a:gd name="T5" fmla="*/ 9 h 9"/>
                <a:gd name="T6" fmla="*/ 0 w 9"/>
                <a:gd name="T7" fmla="*/ 0 h 9"/>
              </a:gdLst>
              <a:ahLst/>
              <a:cxnLst>
                <a:cxn ang="0">
                  <a:pos x="T0" y="T1"/>
                </a:cxn>
                <a:cxn ang="0">
                  <a:pos x="T2" y="T3"/>
                </a:cxn>
                <a:cxn ang="0">
                  <a:pos x="T4" y="T5"/>
                </a:cxn>
                <a:cxn ang="0">
                  <a:pos x="T6" y="T7"/>
                </a:cxn>
              </a:cxnLst>
              <a:rect l="0" t="0" r="r" b="b"/>
              <a:pathLst>
                <a:path w="9" h="9">
                  <a:moveTo>
                    <a:pt x="0" y="0"/>
                  </a:moveTo>
                  <a:lnTo>
                    <a:pt x="7" y="0"/>
                  </a:lnTo>
                  <a:lnTo>
                    <a:pt x="9" y="9"/>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37"/>
            <p:cNvSpPr>
              <a:spLocks/>
            </p:cNvSpPr>
            <p:nvPr/>
          </p:nvSpPr>
          <p:spPr bwMode="auto">
            <a:xfrm>
              <a:off x="6054" y="4214"/>
              <a:ext cx="10" cy="9"/>
            </a:xfrm>
            <a:custGeom>
              <a:avLst/>
              <a:gdLst>
                <a:gd name="T0" fmla="*/ 3 w 10"/>
                <a:gd name="T1" fmla="*/ 0 h 9"/>
                <a:gd name="T2" fmla="*/ 0 w 10"/>
                <a:gd name="T3" fmla="*/ 9 h 9"/>
                <a:gd name="T4" fmla="*/ 10 w 10"/>
                <a:gd name="T5" fmla="*/ 9 h 9"/>
                <a:gd name="T6" fmla="*/ 3 w 10"/>
                <a:gd name="T7" fmla="*/ 0 h 9"/>
              </a:gdLst>
              <a:ahLst/>
              <a:cxnLst>
                <a:cxn ang="0">
                  <a:pos x="T0" y="T1"/>
                </a:cxn>
                <a:cxn ang="0">
                  <a:pos x="T2" y="T3"/>
                </a:cxn>
                <a:cxn ang="0">
                  <a:pos x="T4" y="T5"/>
                </a:cxn>
                <a:cxn ang="0">
                  <a:pos x="T6" y="T7"/>
                </a:cxn>
              </a:cxnLst>
              <a:rect l="0" t="0" r="r" b="b"/>
              <a:pathLst>
                <a:path w="10" h="9">
                  <a:moveTo>
                    <a:pt x="3" y="0"/>
                  </a:moveTo>
                  <a:lnTo>
                    <a:pt x="0" y="9"/>
                  </a:lnTo>
                  <a:lnTo>
                    <a:pt x="10" y="9"/>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Freeform 38"/>
            <p:cNvSpPr>
              <a:spLocks/>
            </p:cNvSpPr>
            <p:nvPr/>
          </p:nvSpPr>
          <p:spPr bwMode="auto">
            <a:xfrm>
              <a:off x="6054" y="4214"/>
              <a:ext cx="10" cy="9"/>
            </a:xfrm>
            <a:custGeom>
              <a:avLst/>
              <a:gdLst>
                <a:gd name="T0" fmla="*/ 3 w 10"/>
                <a:gd name="T1" fmla="*/ 0 h 9"/>
                <a:gd name="T2" fmla="*/ 0 w 10"/>
                <a:gd name="T3" fmla="*/ 9 h 9"/>
                <a:gd name="T4" fmla="*/ 10 w 10"/>
                <a:gd name="T5" fmla="*/ 9 h 9"/>
                <a:gd name="T6" fmla="*/ 3 w 10"/>
                <a:gd name="T7" fmla="*/ 0 h 9"/>
              </a:gdLst>
              <a:ahLst/>
              <a:cxnLst>
                <a:cxn ang="0">
                  <a:pos x="T0" y="T1"/>
                </a:cxn>
                <a:cxn ang="0">
                  <a:pos x="T2" y="T3"/>
                </a:cxn>
                <a:cxn ang="0">
                  <a:pos x="T4" y="T5"/>
                </a:cxn>
                <a:cxn ang="0">
                  <a:pos x="T6" y="T7"/>
                </a:cxn>
              </a:cxnLst>
              <a:rect l="0" t="0" r="r" b="b"/>
              <a:pathLst>
                <a:path w="10" h="9">
                  <a:moveTo>
                    <a:pt x="3" y="0"/>
                  </a:moveTo>
                  <a:lnTo>
                    <a:pt x="0" y="9"/>
                  </a:lnTo>
                  <a:lnTo>
                    <a:pt x="10" y="9"/>
                  </a:lnTo>
                  <a:lnTo>
                    <a:pt x="3"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39"/>
            <p:cNvSpPr>
              <a:spLocks/>
            </p:cNvSpPr>
            <p:nvPr/>
          </p:nvSpPr>
          <p:spPr bwMode="auto">
            <a:xfrm>
              <a:off x="6057" y="4214"/>
              <a:ext cx="8" cy="9"/>
            </a:xfrm>
            <a:custGeom>
              <a:avLst/>
              <a:gdLst>
                <a:gd name="T0" fmla="*/ 0 w 8"/>
                <a:gd name="T1" fmla="*/ 0 h 9"/>
                <a:gd name="T2" fmla="*/ 8 w 8"/>
                <a:gd name="T3" fmla="*/ 0 h 9"/>
                <a:gd name="T4" fmla="*/ 7 w 8"/>
                <a:gd name="T5" fmla="*/ 9 h 9"/>
                <a:gd name="T6" fmla="*/ 0 w 8"/>
                <a:gd name="T7" fmla="*/ 0 h 9"/>
              </a:gdLst>
              <a:ahLst/>
              <a:cxnLst>
                <a:cxn ang="0">
                  <a:pos x="T0" y="T1"/>
                </a:cxn>
                <a:cxn ang="0">
                  <a:pos x="T2" y="T3"/>
                </a:cxn>
                <a:cxn ang="0">
                  <a:pos x="T4" y="T5"/>
                </a:cxn>
                <a:cxn ang="0">
                  <a:pos x="T6" y="T7"/>
                </a:cxn>
              </a:cxnLst>
              <a:rect l="0" t="0" r="r" b="b"/>
              <a:pathLst>
                <a:path w="8" h="9">
                  <a:moveTo>
                    <a:pt x="0" y="0"/>
                  </a:moveTo>
                  <a:lnTo>
                    <a:pt x="8" y="0"/>
                  </a:lnTo>
                  <a:lnTo>
                    <a:pt x="7"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3" name="Freeform 40"/>
            <p:cNvSpPr>
              <a:spLocks/>
            </p:cNvSpPr>
            <p:nvPr/>
          </p:nvSpPr>
          <p:spPr bwMode="auto">
            <a:xfrm>
              <a:off x="6057" y="4214"/>
              <a:ext cx="8" cy="9"/>
            </a:xfrm>
            <a:custGeom>
              <a:avLst/>
              <a:gdLst>
                <a:gd name="T0" fmla="*/ 0 w 8"/>
                <a:gd name="T1" fmla="*/ 0 h 9"/>
                <a:gd name="T2" fmla="*/ 8 w 8"/>
                <a:gd name="T3" fmla="*/ 0 h 9"/>
                <a:gd name="T4" fmla="*/ 7 w 8"/>
                <a:gd name="T5" fmla="*/ 9 h 9"/>
                <a:gd name="T6" fmla="*/ 0 w 8"/>
                <a:gd name="T7" fmla="*/ 0 h 9"/>
              </a:gdLst>
              <a:ahLst/>
              <a:cxnLst>
                <a:cxn ang="0">
                  <a:pos x="T0" y="T1"/>
                </a:cxn>
                <a:cxn ang="0">
                  <a:pos x="T2" y="T3"/>
                </a:cxn>
                <a:cxn ang="0">
                  <a:pos x="T4" y="T5"/>
                </a:cxn>
                <a:cxn ang="0">
                  <a:pos x="T6" y="T7"/>
                </a:cxn>
              </a:cxnLst>
              <a:rect l="0" t="0" r="r" b="b"/>
              <a:pathLst>
                <a:path w="8" h="9">
                  <a:moveTo>
                    <a:pt x="0" y="0"/>
                  </a:moveTo>
                  <a:lnTo>
                    <a:pt x="8" y="0"/>
                  </a:lnTo>
                  <a:lnTo>
                    <a:pt x="7" y="9"/>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41"/>
            <p:cNvSpPr>
              <a:spLocks/>
            </p:cNvSpPr>
            <p:nvPr/>
          </p:nvSpPr>
          <p:spPr bwMode="auto">
            <a:xfrm>
              <a:off x="6064" y="4214"/>
              <a:ext cx="13" cy="9"/>
            </a:xfrm>
            <a:custGeom>
              <a:avLst/>
              <a:gdLst>
                <a:gd name="T0" fmla="*/ 1 w 13"/>
                <a:gd name="T1" fmla="*/ 0 h 9"/>
                <a:gd name="T2" fmla="*/ 0 w 13"/>
                <a:gd name="T3" fmla="*/ 9 h 9"/>
                <a:gd name="T4" fmla="*/ 13 w 13"/>
                <a:gd name="T5" fmla="*/ 9 h 9"/>
                <a:gd name="T6" fmla="*/ 1 w 13"/>
                <a:gd name="T7" fmla="*/ 0 h 9"/>
              </a:gdLst>
              <a:ahLst/>
              <a:cxnLst>
                <a:cxn ang="0">
                  <a:pos x="T0" y="T1"/>
                </a:cxn>
                <a:cxn ang="0">
                  <a:pos x="T2" y="T3"/>
                </a:cxn>
                <a:cxn ang="0">
                  <a:pos x="T4" y="T5"/>
                </a:cxn>
                <a:cxn ang="0">
                  <a:pos x="T6" y="T7"/>
                </a:cxn>
              </a:cxnLst>
              <a:rect l="0" t="0" r="r" b="b"/>
              <a:pathLst>
                <a:path w="13" h="9">
                  <a:moveTo>
                    <a:pt x="1" y="0"/>
                  </a:moveTo>
                  <a:lnTo>
                    <a:pt x="0" y="9"/>
                  </a:lnTo>
                  <a:lnTo>
                    <a:pt x="13" y="9"/>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42"/>
            <p:cNvSpPr>
              <a:spLocks/>
            </p:cNvSpPr>
            <p:nvPr/>
          </p:nvSpPr>
          <p:spPr bwMode="auto">
            <a:xfrm>
              <a:off x="6064" y="4214"/>
              <a:ext cx="13" cy="9"/>
            </a:xfrm>
            <a:custGeom>
              <a:avLst/>
              <a:gdLst>
                <a:gd name="T0" fmla="*/ 1 w 13"/>
                <a:gd name="T1" fmla="*/ 0 h 9"/>
                <a:gd name="T2" fmla="*/ 0 w 13"/>
                <a:gd name="T3" fmla="*/ 9 h 9"/>
                <a:gd name="T4" fmla="*/ 13 w 13"/>
                <a:gd name="T5" fmla="*/ 9 h 9"/>
                <a:gd name="T6" fmla="*/ 1 w 13"/>
                <a:gd name="T7" fmla="*/ 0 h 9"/>
              </a:gdLst>
              <a:ahLst/>
              <a:cxnLst>
                <a:cxn ang="0">
                  <a:pos x="T0" y="T1"/>
                </a:cxn>
                <a:cxn ang="0">
                  <a:pos x="T2" y="T3"/>
                </a:cxn>
                <a:cxn ang="0">
                  <a:pos x="T4" y="T5"/>
                </a:cxn>
                <a:cxn ang="0">
                  <a:pos x="T6" y="T7"/>
                </a:cxn>
              </a:cxnLst>
              <a:rect l="0" t="0" r="r" b="b"/>
              <a:pathLst>
                <a:path w="13" h="9">
                  <a:moveTo>
                    <a:pt x="1" y="0"/>
                  </a:moveTo>
                  <a:lnTo>
                    <a:pt x="0" y="9"/>
                  </a:lnTo>
                  <a:lnTo>
                    <a:pt x="13" y="9"/>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43"/>
            <p:cNvSpPr>
              <a:spLocks/>
            </p:cNvSpPr>
            <p:nvPr/>
          </p:nvSpPr>
          <p:spPr bwMode="auto">
            <a:xfrm>
              <a:off x="6065" y="4214"/>
              <a:ext cx="12" cy="9"/>
            </a:xfrm>
            <a:custGeom>
              <a:avLst/>
              <a:gdLst>
                <a:gd name="T0" fmla="*/ 0 w 12"/>
                <a:gd name="T1" fmla="*/ 0 h 9"/>
                <a:gd name="T2" fmla="*/ 10 w 12"/>
                <a:gd name="T3" fmla="*/ 0 h 9"/>
                <a:gd name="T4" fmla="*/ 12 w 12"/>
                <a:gd name="T5" fmla="*/ 9 h 9"/>
                <a:gd name="T6" fmla="*/ 0 w 12"/>
                <a:gd name="T7" fmla="*/ 0 h 9"/>
              </a:gdLst>
              <a:ahLst/>
              <a:cxnLst>
                <a:cxn ang="0">
                  <a:pos x="T0" y="T1"/>
                </a:cxn>
                <a:cxn ang="0">
                  <a:pos x="T2" y="T3"/>
                </a:cxn>
                <a:cxn ang="0">
                  <a:pos x="T4" y="T5"/>
                </a:cxn>
                <a:cxn ang="0">
                  <a:pos x="T6" y="T7"/>
                </a:cxn>
              </a:cxnLst>
              <a:rect l="0" t="0" r="r" b="b"/>
              <a:pathLst>
                <a:path w="12" h="9">
                  <a:moveTo>
                    <a:pt x="0" y="0"/>
                  </a:moveTo>
                  <a:lnTo>
                    <a:pt x="10" y="0"/>
                  </a:lnTo>
                  <a:lnTo>
                    <a:pt x="12" y="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44"/>
            <p:cNvSpPr>
              <a:spLocks/>
            </p:cNvSpPr>
            <p:nvPr/>
          </p:nvSpPr>
          <p:spPr bwMode="auto">
            <a:xfrm>
              <a:off x="6065" y="4214"/>
              <a:ext cx="12" cy="9"/>
            </a:xfrm>
            <a:custGeom>
              <a:avLst/>
              <a:gdLst>
                <a:gd name="T0" fmla="*/ 0 w 12"/>
                <a:gd name="T1" fmla="*/ 0 h 9"/>
                <a:gd name="T2" fmla="*/ 10 w 12"/>
                <a:gd name="T3" fmla="*/ 0 h 9"/>
                <a:gd name="T4" fmla="*/ 12 w 12"/>
                <a:gd name="T5" fmla="*/ 9 h 9"/>
                <a:gd name="T6" fmla="*/ 0 w 12"/>
                <a:gd name="T7" fmla="*/ 0 h 9"/>
              </a:gdLst>
              <a:ahLst/>
              <a:cxnLst>
                <a:cxn ang="0">
                  <a:pos x="T0" y="T1"/>
                </a:cxn>
                <a:cxn ang="0">
                  <a:pos x="T2" y="T3"/>
                </a:cxn>
                <a:cxn ang="0">
                  <a:pos x="T4" y="T5"/>
                </a:cxn>
                <a:cxn ang="0">
                  <a:pos x="T6" y="T7"/>
                </a:cxn>
              </a:cxnLst>
              <a:rect l="0" t="0" r="r" b="b"/>
              <a:pathLst>
                <a:path w="12" h="9">
                  <a:moveTo>
                    <a:pt x="0" y="0"/>
                  </a:moveTo>
                  <a:lnTo>
                    <a:pt x="10" y="0"/>
                  </a:lnTo>
                  <a:lnTo>
                    <a:pt x="12" y="9"/>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45"/>
            <p:cNvSpPr>
              <a:spLocks/>
            </p:cNvSpPr>
            <p:nvPr/>
          </p:nvSpPr>
          <p:spPr bwMode="auto">
            <a:xfrm>
              <a:off x="6053" y="4223"/>
              <a:ext cx="11" cy="4"/>
            </a:xfrm>
            <a:custGeom>
              <a:avLst/>
              <a:gdLst>
                <a:gd name="T0" fmla="*/ 1 w 11"/>
                <a:gd name="T1" fmla="*/ 0 h 4"/>
                <a:gd name="T2" fmla="*/ 0 w 11"/>
                <a:gd name="T3" fmla="*/ 4 h 4"/>
                <a:gd name="T4" fmla="*/ 11 w 11"/>
                <a:gd name="T5" fmla="*/ 4 h 4"/>
                <a:gd name="T6" fmla="*/ 1 w 11"/>
                <a:gd name="T7" fmla="*/ 0 h 4"/>
              </a:gdLst>
              <a:ahLst/>
              <a:cxnLst>
                <a:cxn ang="0">
                  <a:pos x="T0" y="T1"/>
                </a:cxn>
                <a:cxn ang="0">
                  <a:pos x="T2" y="T3"/>
                </a:cxn>
                <a:cxn ang="0">
                  <a:pos x="T4" y="T5"/>
                </a:cxn>
                <a:cxn ang="0">
                  <a:pos x="T6" y="T7"/>
                </a:cxn>
              </a:cxnLst>
              <a:rect l="0" t="0" r="r" b="b"/>
              <a:pathLst>
                <a:path w="11" h="4">
                  <a:moveTo>
                    <a:pt x="1" y="0"/>
                  </a:moveTo>
                  <a:lnTo>
                    <a:pt x="0" y="4"/>
                  </a:lnTo>
                  <a:lnTo>
                    <a:pt x="11" y="4"/>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46"/>
            <p:cNvSpPr>
              <a:spLocks/>
            </p:cNvSpPr>
            <p:nvPr/>
          </p:nvSpPr>
          <p:spPr bwMode="auto">
            <a:xfrm>
              <a:off x="6053" y="4223"/>
              <a:ext cx="11" cy="4"/>
            </a:xfrm>
            <a:custGeom>
              <a:avLst/>
              <a:gdLst>
                <a:gd name="T0" fmla="*/ 1 w 11"/>
                <a:gd name="T1" fmla="*/ 0 h 4"/>
                <a:gd name="T2" fmla="*/ 0 w 11"/>
                <a:gd name="T3" fmla="*/ 4 h 4"/>
                <a:gd name="T4" fmla="*/ 11 w 11"/>
                <a:gd name="T5" fmla="*/ 4 h 4"/>
                <a:gd name="T6" fmla="*/ 1 w 11"/>
                <a:gd name="T7" fmla="*/ 0 h 4"/>
              </a:gdLst>
              <a:ahLst/>
              <a:cxnLst>
                <a:cxn ang="0">
                  <a:pos x="T0" y="T1"/>
                </a:cxn>
                <a:cxn ang="0">
                  <a:pos x="T2" y="T3"/>
                </a:cxn>
                <a:cxn ang="0">
                  <a:pos x="T4" y="T5"/>
                </a:cxn>
                <a:cxn ang="0">
                  <a:pos x="T6" y="T7"/>
                </a:cxn>
              </a:cxnLst>
              <a:rect l="0" t="0" r="r" b="b"/>
              <a:pathLst>
                <a:path w="11" h="4">
                  <a:moveTo>
                    <a:pt x="1" y="0"/>
                  </a:moveTo>
                  <a:lnTo>
                    <a:pt x="0" y="4"/>
                  </a:lnTo>
                  <a:lnTo>
                    <a:pt x="11" y="4"/>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47"/>
            <p:cNvSpPr>
              <a:spLocks/>
            </p:cNvSpPr>
            <p:nvPr/>
          </p:nvSpPr>
          <p:spPr bwMode="auto">
            <a:xfrm>
              <a:off x="6054" y="4223"/>
              <a:ext cx="10" cy="4"/>
            </a:xfrm>
            <a:custGeom>
              <a:avLst/>
              <a:gdLst>
                <a:gd name="T0" fmla="*/ 0 w 10"/>
                <a:gd name="T1" fmla="*/ 0 h 4"/>
                <a:gd name="T2" fmla="*/ 10 w 10"/>
                <a:gd name="T3" fmla="*/ 0 h 4"/>
                <a:gd name="T4" fmla="*/ 10 w 10"/>
                <a:gd name="T5" fmla="*/ 4 h 4"/>
                <a:gd name="T6" fmla="*/ 0 w 10"/>
                <a:gd name="T7" fmla="*/ 0 h 4"/>
              </a:gdLst>
              <a:ahLst/>
              <a:cxnLst>
                <a:cxn ang="0">
                  <a:pos x="T0" y="T1"/>
                </a:cxn>
                <a:cxn ang="0">
                  <a:pos x="T2" y="T3"/>
                </a:cxn>
                <a:cxn ang="0">
                  <a:pos x="T4" y="T5"/>
                </a:cxn>
                <a:cxn ang="0">
                  <a:pos x="T6" y="T7"/>
                </a:cxn>
              </a:cxnLst>
              <a:rect l="0" t="0" r="r" b="b"/>
              <a:pathLst>
                <a:path w="10" h="4">
                  <a:moveTo>
                    <a:pt x="0" y="0"/>
                  </a:moveTo>
                  <a:lnTo>
                    <a:pt x="10" y="0"/>
                  </a:lnTo>
                  <a:lnTo>
                    <a:pt x="10"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48"/>
            <p:cNvSpPr>
              <a:spLocks/>
            </p:cNvSpPr>
            <p:nvPr/>
          </p:nvSpPr>
          <p:spPr bwMode="auto">
            <a:xfrm>
              <a:off x="6054" y="4223"/>
              <a:ext cx="10" cy="4"/>
            </a:xfrm>
            <a:custGeom>
              <a:avLst/>
              <a:gdLst>
                <a:gd name="T0" fmla="*/ 0 w 10"/>
                <a:gd name="T1" fmla="*/ 0 h 4"/>
                <a:gd name="T2" fmla="*/ 10 w 10"/>
                <a:gd name="T3" fmla="*/ 0 h 4"/>
                <a:gd name="T4" fmla="*/ 10 w 10"/>
                <a:gd name="T5" fmla="*/ 4 h 4"/>
                <a:gd name="T6" fmla="*/ 0 w 10"/>
                <a:gd name="T7" fmla="*/ 0 h 4"/>
              </a:gdLst>
              <a:ahLst/>
              <a:cxnLst>
                <a:cxn ang="0">
                  <a:pos x="T0" y="T1"/>
                </a:cxn>
                <a:cxn ang="0">
                  <a:pos x="T2" y="T3"/>
                </a:cxn>
                <a:cxn ang="0">
                  <a:pos x="T4" y="T5"/>
                </a:cxn>
                <a:cxn ang="0">
                  <a:pos x="T6" y="T7"/>
                </a:cxn>
              </a:cxnLst>
              <a:rect l="0" t="0" r="r" b="b"/>
              <a:pathLst>
                <a:path w="10" h="4">
                  <a:moveTo>
                    <a:pt x="0" y="0"/>
                  </a:moveTo>
                  <a:lnTo>
                    <a:pt x="10" y="0"/>
                  </a:lnTo>
                  <a:lnTo>
                    <a:pt x="10"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49"/>
            <p:cNvSpPr>
              <a:spLocks/>
            </p:cNvSpPr>
            <p:nvPr/>
          </p:nvSpPr>
          <p:spPr bwMode="auto">
            <a:xfrm>
              <a:off x="6064" y="4223"/>
              <a:ext cx="14" cy="4"/>
            </a:xfrm>
            <a:custGeom>
              <a:avLst/>
              <a:gdLst>
                <a:gd name="T0" fmla="*/ 0 w 14"/>
                <a:gd name="T1" fmla="*/ 0 h 4"/>
                <a:gd name="T2" fmla="*/ 0 w 14"/>
                <a:gd name="T3" fmla="*/ 4 h 4"/>
                <a:gd name="T4" fmla="*/ 14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0" y="4"/>
                  </a:lnTo>
                  <a:lnTo>
                    <a:pt x="14"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50"/>
            <p:cNvSpPr>
              <a:spLocks/>
            </p:cNvSpPr>
            <p:nvPr/>
          </p:nvSpPr>
          <p:spPr bwMode="auto">
            <a:xfrm>
              <a:off x="6064" y="4223"/>
              <a:ext cx="14" cy="4"/>
            </a:xfrm>
            <a:custGeom>
              <a:avLst/>
              <a:gdLst>
                <a:gd name="T0" fmla="*/ 0 w 14"/>
                <a:gd name="T1" fmla="*/ 0 h 4"/>
                <a:gd name="T2" fmla="*/ 0 w 14"/>
                <a:gd name="T3" fmla="*/ 4 h 4"/>
                <a:gd name="T4" fmla="*/ 14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0" y="4"/>
                  </a:lnTo>
                  <a:lnTo>
                    <a:pt x="14"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51"/>
            <p:cNvSpPr>
              <a:spLocks/>
            </p:cNvSpPr>
            <p:nvPr/>
          </p:nvSpPr>
          <p:spPr bwMode="auto">
            <a:xfrm>
              <a:off x="6064" y="4223"/>
              <a:ext cx="14" cy="4"/>
            </a:xfrm>
            <a:custGeom>
              <a:avLst/>
              <a:gdLst>
                <a:gd name="T0" fmla="*/ 0 w 14"/>
                <a:gd name="T1" fmla="*/ 0 h 4"/>
                <a:gd name="T2" fmla="*/ 13 w 14"/>
                <a:gd name="T3" fmla="*/ 0 h 4"/>
                <a:gd name="T4" fmla="*/ 14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13" y="0"/>
                  </a:lnTo>
                  <a:lnTo>
                    <a:pt x="14"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52"/>
            <p:cNvSpPr>
              <a:spLocks/>
            </p:cNvSpPr>
            <p:nvPr/>
          </p:nvSpPr>
          <p:spPr bwMode="auto">
            <a:xfrm>
              <a:off x="6064" y="4223"/>
              <a:ext cx="14" cy="4"/>
            </a:xfrm>
            <a:custGeom>
              <a:avLst/>
              <a:gdLst>
                <a:gd name="T0" fmla="*/ 0 w 14"/>
                <a:gd name="T1" fmla="*/ 0 h 4"/>
                <a:gd name="T2" fmla="*/ 13 w 14"/>
                <a:gd name="T3" fmla="*/ 0 h 4"/>
                <a:gd name="T4" fmla="*/ 14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13" y="0"/>
                  </a:lnTo>
                  <a:lnTo>
                    <a:pt x="14"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53"/>
            <p:cNvSpPr>
              <a:spLocks/>
            </p:cNvSpPr>
            <p:nvPr/>
          </p:nvSpPr>
          <p:spPr bwMode="auto">
            <a:xfrm>
              <a:off x="6051" y="4227"/>
              <a:ext cx="13" cy="4"/>
            </a:xfrm>
            <a:custGeom>
              <a:avLst/>
              <a:gdLst>
                <a:gd name="T0" fmla="*/ 2 w 13"/>
                <a:gd name="T1" fmla="*/ 0 h 4"/>
                <a:gd name="T2" fmla="*/ 0 w 13"/>
                <a:gd name="T3" fmla="*/ 4 h 4"/>
                <a:gd name="T4" fmla="*/ 13 w 13"/>
                <a:gd name="T5" fmla="*/ 4 h 4"/>
                <a:gd name="T6" fmla="*/ 2 w 13"/>
                <a:gd name="T7" fmla="*/ 0 h 4"/>
              </a:gdLst>
              <a:ahLst/>
              <a:cxnLst>
                <a:cxn ang="0">
                  <a:pos x="T0" y="T1"/>
                </a:cxn>
                <a:cxn ang="0">
                  <a:pos x="T2" y="T3"/>
                </a:cxn>
                <a:cxn ang="0">
                  <a:pos x="T4" y="T5"/>
                </a:cxn>
                <a:cxn ang="0">
                  <a:pos x="T6" y="T7"/>
                </a:cxn>
              </a:cxnLst>
              <a:rect l="0" t="0" r="r" b="b"/>
              <a:pathLst>
                <a:path w="13" h="4">
                  <a:moveTo>
                    <a:pt x="2" y="0"/>
                  </a:moveTo>
                  <a:lnTo>
                    <a:pt x="0" y="4"/>
                  </a:lnTo>
                  <a:lnTo>
                    <a:pt x="13" y="4"/>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54"/>
            <p:cNvSpPr>
              <a:spLocks/>
            </p:cNvSpPr>
            <p:nvPr/>
          </p:nvSpPr>
          <p:spPr bwMode="auto">
            <a:xfrm>
              <a:off x="6051" y="4227"/>
              <a:ext cx="13" cy="4"/>
            </a:xfrm>
            <a:custGeom>
              <a:avLst/>
              <a:gdLst>
                <a:gd name="T0" fmla="*/ 2 w 13"/>
                <a:gd name="T1" fmla="*/ 0 h 4"/>
                <a:gd name="T2" fmla="*/ 0 w 13"/>
                <a:gd name="T3" fmla="*/ 4 h 4"/>
                <a:gd name="T4" fmla="*/ 13 w 13"/>
                <a:gd name="T5" fmla="*/ 4 h 4"/>
                <a:gd name="T6" fmla="*/ 2 w 13"/>
                <a:gd name="T7" fmla="*/ 0 h 4"/>
              </a:gdLst>
              <a:ahLst/>
              <a:cxnLst>
                <a:cxn ang="0">
                  <a:pos x="T0" y="T1"/>
                </a:cxn>
                <a:cxn ang="0">
                  <a:pos x="T2" y="T3"/>
                </a:cxn>
                <a:cxn ang="0">
                  <a:pos x="T4" y="T5"/>
                </a:cxn>
                <a:cxn ang="0">
                  <a:pos x="T6" y="T7"/>
                </a:cxn>
              </a:cxnLst>
              <a:rect l="0" t="0" r="r" b="b"/>
              <a:pathLst>
                <a:path w="13" h="4">
                  <a:moveTo>
                    <a:pt x="2" y="0"/>
                  </a:moveTo>
                  <a:lnTo>
                    <a:pt x="0" y="4"/>
                  </a:lnTo>
                  <a:lnTo>
                    <a:pt x="13" y="4"/>
                  </a:lnTo>
                  <a:lnTo>
                    <a:pt x="2"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55"/>
            <p:cNvSpPr>
              <a:spLocks/>
            </p:cNvSpPr>
            <p:nvPr/>
          </p:nvSpPr>
          <p:spPr bwMode="auto">
            <a:xfrm>
              <a:off x="6053" y="4227"/>
              <a:ext cx="11" cy="4"/>
            </a:xfrm>
            <a:custGeom>
              <a:avLst/>
              <a:gdLst>
                <a:gd name="T0" fmla="*/ 0 w 11"/>
                <a:gd name="T1" fmla="*/ 0 h 4"/>
                <a:gd name="T2" fmla="*/ 11 w 11"/>
                <a:gd name="T3" fmla="*/ 0 h 4"/>
                <a:gd name="T4" fmla="*/ 11 w 11"/>
                <a:gd name="T5" fmla="*/ 4 h 4"/>
                <a:gd name="T6" fmla="*/ 0 w 11"/>
                <a:gd name="T7" fmla="*/ 0 h 4"/>
              </a:gdLst>
              <a:ahLst/>
              <a:cxnLst>
                <a:cxn ang="0">
                  <a:pos x="T0" y="T1"/>
                </a:cxn>
                <a:cxn ang="0">
                  <a:pos x="T2" y="T3"/>
                </a:cxn>
                <a:cxn ang="0">
                  <a:pos x="T4" y="T5"/>
                </a:cxn>
                <a:cxn ang="0">
                  <a:pos x="T6" y="T7"/>
                </a:cxn>
              </a:cxnLst>
              <a:rect l="0" t="0" r="r" b="b"/>
              <a:pathLst>
                <a:path w="11" h="4">
                  <a:moveTo>
                    <a:pt x="0" y="0"/>
                  </a:moveTo>
                  <a:lnTo>
                    <a:pt x="11" y="0"/>
                  </a:lnTo>
                  <a:lnTo>
                    <a:pt x="11"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56"/>
            <p:cNvSpPr>
              <a:spLocks/>
            </p:cNvSpPr>
            <p:nvPr/>
          </p:nvSpPr>
          <p:spPr bwMode="auto">
            <a:xfrm>
              <a:off x="6053" y="4227"/>
              <a:ext cx="11" cy="4"/>
            </a:xfrm>
            <a:custGeom>
              <a:avLst/>
              <a:gdLst>
                <a:gd name="T0" fmla="*/ 0 w 11"/>
                <a:gd name="T1" fmla="*/ 0 h 4"/>
                <a:gd name="T2" fmla="*/ 11 w 11"/>
                <a:gd name="T3" fmla="*/ 0 h 4"/>
                <a:gd name="T4" fmla="*/ 11 w 11"/>
                <a:gd name="T5" fmla="*/ 4 h 4"/>
                <a:gd name="T6" fmla="*/ 0 w 11"/>
                <a:gd name="T7" fmla="*/ 0 h 4"/>
              </a:gdLst>
              <a:ahLst/>
              <a:cxnLst>
                <a:cxn ang="0">
                  <a:pos x="T0" y="T1"/>
                </a:cxn>
                <a:cxn ang="0">
                  <a:pos x="T2" y="T3"/>
                </a:cxn>
                <a:cxn ang="0">
                  <a:pos x="T4" y="T5"/>
                </a:cxn>
                <a:cxn ang="0">
                  <a:pos x="T6" y="T7"/>
                </a:cxn>
              </a:cxnLst>
              <a:rect l="0" t="0" r="r" b="b"/>
              <a:pathLst>
                <a:path w="11" h="4">
                  <a:moveTo>
                    <a:pt x="0" y="0"/>
                  </a:moveTo>
                  <a:lnTo>
                    <a:pt x="11" y="0"/>
                  </a:lnTo>
                  <a:lnTo>
                    <a:pt x="11"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57"/>
            <p:cNvSpPr>
              <a:spLocks/>
            </p:cNvSpPr>
            <p:nvPr/>
          </p:nvSpPr>
          <p:spPr bwMode="auto">
            <a:xfrm>
              <a:off x="6064" y="4227"/>
              <a:ext cx="15" cy="4"/>
            </a:xfrm>
            <a:custGeom>
              <a:avLst/>
              <a:gdLst>
                <a:gd name="T0" fmla="*/ 0 w 15"/>
                <a:gd name="T1" fmla="*/ 0 h 4"/>
                <a:gd name="T2" fmla="*/ 0 w 15"/>
                <a:gd name="T3" fmla="*/ 4 h 4"/>
                <a:gd name="T4" fmla="*/ 15 w 15"/>
                <a:gd name="T5" fmla="*/ 4 h 4"/>
                <a:gd name="T6" fmla="*/ 0 w 15"/>
                <a:gd name="T7" fmla="*/ 0 h 4"/>
              </a:gdLst>
              <a:ahLst/>
              <a:cxnLst>
                <a:cxn ang="0">
                  <a:pos x="T0" y="T1"/>
                </a:cxn>
                <a:cxn ang="0">
                  <a:pos x="T2" y="T3"/>
                </a:cxn>
                <a:cxn ang="0">
                  <a:pos x="T4" y="T5"/>
                </a:cxn>
                <a:cxn ang="0">
                  <a:pos x="T6" y="T7"/>
                </a:cxn>
              </a:cxnLst>
              <a:rect l="0" t="0" r="r" b="b"/>
              <a:pathLst>
                <a:path w="15" h="4">
                  <a:moveTo>
                    <a:pt x="0" y="0"/>
                  </a:moveTo>
                  <a:lnTo>
                    <a:pt x="0" y="4"/>
                  </a:lnTo>
                  <a:lnTo>
                    <a:pt x="15"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58"/>
            <p:cNvSpPr>
              <a:spLocks/>
            </p:cNvSpPr>
            <p:nvPr/>
          </p:nvSpPr>
          <p:spPr bwMode="auto">
            <a:xfrm>
              <a:off x="6064" y="4227"/>
              <a:ext cx="15" cy="4"/>
            </a:xfrm>
            <a:custGeom>
              <a:avLst/>
              <a:gdLst>
                <a:gd name="T0" fmla="*/ 0 w 15"/>
                <a:gd name="T1" fmla="*/ 0 h 4"/>
                <a:gd name="T2" fmla="*/ 0 w 15"/>
                <a:gd name="T3" fmla="*/ 4 h 4"/>
                <a:gd name="T4" fmla="*/ 15 w 15"/>
                <a:gd name="T5" fmla="*/ 4 h 4"/>
                <a:gd name="T6" fmla="*/ 0 w 15"/>
                <a:gd name="T7" fmla="*/ 0 h 4"/>
              </a:gdLst>
              <a:ahLst/>
              <a:cxnLst>
                <a:cxn ang="0">
                  <a:pos x="T0" y="T1"/>
                </a:cxn>
                <a:cxn ang="0">
                  <a:pos x="T2" y="T3"/>
                </a:cxn>
                <a:cxn ang="0">
                  <a:pos x="T4" y="T5"/>
                </a:cxn>
                <a:cxn ang="0">
                  <a:pos x="T6" y="T7"/>
                </a:cxn>
              </a:cxnLst>
              <a:rect l="0" t="0" r="r" b="b"/>
              <a:pathLst>
                <a:path w="15" h="4">
                  <a:moveTo>
                    <a:pt x="0" y="0"/>
                  </a:moveTo>
                  <a:lnTo>
                    <a:pt x="0" y="4"/>
                  </a:lnTo>
                  <a:lnTo>
                    <a:pt x="15"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59"/>
            <p:cNvSpPr>
              <a:spLocks/>
            </p:cNvSpPr>
            <p:nvPr/>
          </p:nvSpPr>
          <p:spPr bwMode="auto">
            <a:xfrm>
              <a:off x="6064" y="4227"/>
              <a:ext cx="15" cy="4"/>
            </a:xfrm>
            <a:custGeom>
              <a:avLst/>
              <a:gdLst>
                <a:gd name="T0" fmla="*/ 0 w 15"/>
                <a:gd name="T1" fmla="*/ 0 h 4"/>
                <a:gd name="T2" fmla="*/ 14 w 15"/>
                <a:gd name="T3" fmla="*/ 0 h 4"/>
                <a:gd name="T4" fmla="*/ 15 w 15"/>
                <a:gd name="T5" fmla="*/ 4 h 4"/>
                <a:gd name="T6" fmla="*/ 0 w 15"/>
                <a:gd name="T7" fmla="*/ 0 h 4"/>
              </a:gdLst>
              <a:ahLst/>
              <a:cxnLst>
                <a:cxn ang="0">
                  <a:pos x="T0" y="T1"/>
                </a:cxn>
                <a:cxn ang="0">
                  <a:pos x="T2" y="T3"/>
                </a:cxn>
                <a:cxn ang="0">
                  <a:pos x="T4" y="T5"/>
                </a:cxn>
                <a:cxn ang="0">
                  <a:pos x="T6" y="T7"/>
                </a:cxn>
              </a:cxnLst>
              <a:rect l="0" t="0" r="r" b="b"/>
              <a:pathLst>
                <a:path w="15" h="4">
                  <a:moveTo>
                    <a:pt x="0" y="0"/>
                  </a:moveTo>
                  <a:lnTo>
                    <a:pt x="14" y="0"/>
                  </a:lnTo>
                  <a:lnTo>
                    <a:pt x="15"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60"/>
            <p:cNvSpPr>
              <a:spLocks/>
            </p:cNvSpPr>
            <p:nvPr/>
          </p:nvSpPr>
          <p:spPr bwMode="auto">
            <a:xfrm>
              <a:off x="6064" y="4227"/>
              <a:ext cx="15" cy="4"/>
            </a:xfrm>
            <a:custGeom>
              <a:avLst/>
              <a:gdLst>
                <a:gd name="T0" fmla="*/ 0 w 15"/>
                <a:gd name="T1" fmla="*/ 0 h 4"/>
                <a:gd name="T2" fmla="*/ 14 w 15"/>
                <a:gd name="T3" fmla="*/ 0 h 4"/>
                <a:gd name="T4" fmla="*/ 15 w 15"/>
                <a:gd name="T5" fmla="*/ 4 h 4"/>
                <a:gd name="T6" fmla="*/ 0 w 15"/>
                <a:gd name="T7" fmla="*/ 0 h 4"/>
              </a:gdLst>
              <a:ahLst/>
              <a:cxnLst>
                <a:cxn ang="0">
                  <a:pos x="T0" y="T1"/>
                </a:cxn>
                <a:cxn ang="0">
                  <a:pos x="T2" y="T3"/>
                </a:cxn>
                <a:cxn ang="0">
                  <a:pos x="T4" y="T5"/>
                </a:cxn>
                <a:cxn ang="0">
                  <a:pos x="T6" y="T7"/>
                </a:cxn>
              </a:cxnLst>
              <a:rect l="0" t="0" r="r" b="b"/>
              <a:pathLst>
                <a:path w="15" h="4">
                  <a:moveTo>
                    <a:pt x="0" y="0"/>
                  </a:moveTo>
                  <a:lnTo>
                    <a:pt x="14" y="0"/>
                  </a:lnTo>
                  <a:lnTo>
                    <a:pt x="15"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61"/>
            <p:cNvSpPr>
              <a:spLocks/>
            </p:cNvSpPr>
            <p:nvPr/>
          </p:nvSpPr>
          <p:spPr bwMode="auto">
            <a:xfrm>
              <a:off x="6050" y="4231"/>
              <a:ext cx="13" cy="5"/>
            </a:xfrm>
            <a:custGeom>
              <a:avLst/>
              <a:gdLst>
                <a:gd name="T0" fmla="*/ 1 w 13"/>
                <a:gd name="T1" fmla="*/ 0 h 5"/>
                <a:gd name="T2" fmla="*/ 0 w 13"/>
                <a:gd name="T3" fmla="*/ 5 h 5"/>
                <a:gd name="T4" fmla="*/ 13 w 13"/>
                <a:gd name="T5" fmla="*/ 5 h 5"/>
                <a:gd name="T6" fmla="*/ 1 w 13"/>
                <a:gd name="T7" fmla="*/ 0 h 5"/>
              </a:gdLst>
              <a:ahLst/>
              <a:cxnLst>
                <a:cxn ang="0">
                  <a:pos x="T0" y="T1"/>
                </a:cxn>
                <a:cxn ang="0">
                  <a:pos x="T2" y="T3"/>
                </a:cxn>
                <a:cxn ang="0">
                  <a:pos x="T4" y="T5"/>
                </a:cxn>
                <a:cxn ang="0">
                  <a:pos x="T6" y="T7"/>
                </a:cxn>
              </a:cxnLst>
              <a:rect l="0" t="0" r="r" b="b"/>
              <a:pathLst>
                <a:path w="13" h="5">
                  <a:moveTo>
                    <a:pt x="1" y="0"/>
                  </a:moveTo>
                  <a:lnTo>
                    <a:pt x="0" y="5"/>
                  </a:lnTo>
                  <a:lnTo>
                    <a:pt x="13" y="5"/>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Freeform 62"/>
            <p:cNvSpPr>
              <a:spLocks/>
            </p:cNvSpPr>
            <p:nvPr/>
          </p:nvSpPr>
          <p:spPr bwMode="auto">
            <a:xfrm>
              <a:off x="6050" y="4231"/>
              <a:ext cx="13" cy="5"/>
            </a:xfrm>
            <a:custGeom>
              <a:avLst/>
              <a:gdLst>
                <a:gd name="T0" fmla="*/ 1 w 13"/>
                <a:gd name="T1" fmla="*/ 0 h 5"/>
                <a:gd name="T2" fmla="*/ 0 w 13"/>
                <a:gd name="T3" fmla="*/ 5 h 5"/>
                <a:gd name="T4" fmla="*/ 13 w 13"/>
                <a:gd name="T5" fmla="*/ 5 h 5"/>
                <a:gd name="T6" fmla="*/ 1 w 13"/>
                <a:gd name="T7" fmla="*/ 0 h 5"/>
              </a:gdLst>
              <a:ahLst/>
              <a:cxnLst>
                <a:cxn ang="0">
                  <a:pos x="T0" y="T1"/>
                </a:cxn>
                <a:cxn ang="0">
                  <a:pos x="T2" y="T3"/>
                </a:cxn>
                <a:cxn ang="0">
                  <a:pos x="T4" y="T5"/>
                </a:cxn>
                <a:cxn ang="0">
                  <a:pos x="T6" y="T7"/>
                </a:cxn>
              </a:cxnLst>
              <a:rect l="0" t="0" r="r" b="b"/>
              <a:pathLst>
                <a:path w="13" h="5">
                  <a:moveTo>
                    <a:pt x="1" y="0"/>
                  </a:moveTo>
                  <a:lnTo>
                    <a:pt x="0" y="5"/>
                  </a:lnTo>
                  <a:lnTo>
                    <a:pt x="13" y="5"/>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Freeform 63"/>
            <p:cNvSpPr>
              <a:spLocks/>
            </p:cNvSpPr>
            <p:nvPr/>
          </p:nvSpPr>
          <p:spPr bwMode="auto">
            <a:xfrm>
              <a:off x="6051" y="4231"/>
              <a:ext cx="13" cy="5"/>
            </a:xfrm>
            <a:custGeom>
              <a:avLst/>
              <a:gdLst>
                <a:gd name="T0" fmla="*/ 0 w 13"/>
                <a:gd name="T1" fmla="*/ 0 h 5"/>
                <a:gd name="T2" fmla="*/ 13 w 13"/>
                <a:gd name="T3" fmla="*/ 0 h 5"/>
                <a:gd name="T4" fmla="*/ 12 w 13"/>
                <a:gd name="T5" fmla="*/ 5 h 5"/>
                <a:gd name="T6" fmla="*/ 0 w 13"/>
                <a:gd name="T7" fmla="*/ 0 h 5"/>
              </a:gdLst>
              <a:ahLst/>
              <a:cxnLst>
                <a:cxn ang="0">
                  <a:pos x="T0" y="T1"/>
                </a:cxn>
                <a:cxn ang="0">
                  <a:pos x="T2" y="T3"/>
                </a:cxn>
                <a:cxn ang="0">
                  <a:pos x="T4" y="T5"/>
                </a:cxn>
                <a:cxn ang="0">
                  <a:pos x="T6" y="T7"/>
                </a:cxn>
              </a:cxnLst>
              <a:rect l="0" t="0" r="r" b="b"/>
              <a:pathLst>
                <a:path w="13" h="5">
                  <a:moveTo>
                    <a:pt x="0" y="0"/>
                  </a:moveTo>
                  <a:lnTo>
                    <a:pt x="13" y="0"/>
                  </a:lnTo>
                  <a:lnTo>
                    <a:pt x="12" y="5"/>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Freeform 64"/>
            <p:cNvSpPr>
              <a:spLocks/>
            </p:cNvSpPr>
            <p:nvPr/>
          </p:nvSpPr>
          <p:spPr bwMode="auto">
            <a:xfrm>
              <a:off x="6051" y="4231"/>
              <a:ext cx="13" cy="5"/>
            </a:xfrm>
            <a:custGeom>
              <a:avLst/>
              <a:gdLst>
                <a:gd name="T0" fmla="*/ 0 w 13"/>
                <a:gd name="T1" fmla="*/ 0 h 5"/>
                <a:gd name="T2" fmla="*/ 13 w 13"/>
                <a:gd name="T3" fmla="*/ 0 h 5"/>
                <a:gd name="T4" fmla="*/ 12 w 13"/>
                <a:gd name="T5" fmla="*/ 5 h 5"/>
                <a:gd name="T6" fmla="*/ 0 w 13"/>
                <a:gd name="T7" fmla="*/ 0 h 5"/>
              </a:gdLst>
              <a:ahLst/>
              <a:cxnLst>
                <a:cxn ang="0">
                  <a:pos x="T0" y="T1"/>
                </a:cxn>
                <a:cxn ang="0">
                  <a:pos x="T2" y="T3"/>
                </a:cxn>
                <a:cxn ang="0">
                  <a:pos x="T4" y="T5"/>
                </a:cxn>
                <a:cxn ang="0">
                  <a:pos x="T6" y="T7"/>
                </a:cxn>
              </a:cxnLst>
              <a:rect l="0" t="0" r="r" b="b"/>
              <a:pathLst>
                <a:path w="13" h="5">
                  <a:moveTo>
                    <a:pt x="0" y="0"/>
                  </a:moveTo>
                  <a:lnTo>
                    <a:pt x="13" y="0"/>
                  </a:lnTo>
                  <a:lnTo>
                    <a:pt x="12" y="5"/>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8" name="Freeform 65"/>
            <p:cNvSpPr>
              <a:spLocks/>
            </p:cNvSpPr>
            <p:nvPr/>
          </p:nvSpPr>
          <p:spPr bwMode="auto">
            <a:xfrm>
              <a:off x="6063" y="4231"/>
              <a:ext cx="17" cy="5"/>
            </a:xfrm>
            <a:custGeom>
              <a:avLst/>
              <a:gdLst>
                <a:gd name="T0" fmla="*/ 1 w 17"/>
                <a:gd name="T1" fmla="*/ 0 h 5"/>
                <a:gd name="T2" fmla="*/ 0 w 17"/>
                <a:gd name="T3" fmla="*/ 5 h 5"/>
                <a:gd name="T4" fmla="*/ 17 w 17"/>
                <a:gd name="T5" fmla="*/ 5 h 5"/>
                <a:gd name="T6" fmla="*/ 1 w 17"/>
                <a:gd name="T7" fmla="*/ 0 h 5"/>
              </a:gdLst>
              <a:ahLst/>
              <a:cxnLst>
                <a:cxn ang="0">
                  <a:pos x="T0" y="T1"/>
                </a:cxn>
                <a:cxn ang="0">
                  <a:pos x="T2" y="T3"/>
                </a:cxn>
                <a:cxn ang="0">
                  <a:pos x="T4" y="T5"/>
                </a:cxn>
                <a:cxn ang="0">
                  <a:pos x="T6" y="T7"/>
                </a:cxn>
              </a:cxnLst>
              <a:rect l="0" t="0" r="r" b="b"/>
              <a:pathLst>
                <a:path w="17" h="5">
                  <a:moveTo>
                    <a:pt x="1" y="0"/>
                  </a:moveTo>
                  <a:lnTo>
                    <a:pt x="0" y="5"/>
                  </a:lnTo>
                  <a:lnTo>
                    <a:pt x="17" y="5"/>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66"/>
            <p:cNvSpPr>
              <a:spLocks/>
            </p:cNvSpPr>
            <p:nvPr/>
          </p:nvSpPr>
          <p:spPr bwMode="auto">
            <a:xfrm>
              <a:off x="6063" y="4231"/>
              <a:ext cx="17" cy="5"/>
            </a:xfrm>
            <a:custGeom>
              <a:avLst/>
              <a:gdLst>
                <a:gd name="T0" fmla="*/ 1 w 17"/>
                <a:gd name="T1" fmla="*/ 0 h 5"/>
                <a:gd name="T2" fmla="*/ 0 w 17"/>
                <a:gd name="T3" fmla="*/ 5 h 5"/>
                <a:gd name="T4" fmla="*/ 17 w 17"/>
                <a:gd name="T5" fmla="*/ 5 h 5"/>
                <a:gd name="T6" fmla="*/ 1 w 17"/>
                <a:gd name="T7" fmla="*/ 0 h 5"/>
              </a:gdLst>
              <a:ahLst/>
              <a:cxnLst>
                <a:cxn ang="0">
                  <a:pos x="T0" y="T1"/>
                </a:cxn>
                <a:cxn ang="0">
                  <a:pos x="T2" y="T3"/>
                </a:cxn>
                <a:cxn ang="0">
                  <a:pos x="T4" y="T5"/>
                </a:cxn>
                <a:cxn ang="0">
                  <a:pos x="T6" y="T7"/>
                </a:cxn>
              </a:cxnLst>
              <a:rect l="0" t="0" r="r" b="b"/>
              <a:pathLst>
                <a:path w="17" h="5">
                  <a:moveTo>
                    <a:pt x="1" y="0"/>
                  </a:moveTo>
                  <a:lnTo>
                    <a:pt x="0" y="5"/>
                  </a:lnTo>
                  <a:lnTo>
                    <a:pt x="17" y="5"/>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0" name="Freeform 67"/>
            <p:cNvSpPr>
              <a:spLocks/>
            </p:cNvSpPr>
            <p:nvPr/>
          </p:nvSpPr>
          <p:spPr bwMode="auto">
            <a:xfrm>
              <a:off x="6064" y="4231"/>
              <a:ext cx="16" cy="5"/>
            </a:xfrm>
            <a:custGeom>
              <a:avLst/>
              <a:gdLst>
                <a:gd name="T0" fmla="*/ 0 w 16"/>
                <a:gd name="T1" fmla="*/ 0 h 5"/>
                <a:gd name="T2" fmla="*/ 15 w 16"/>
                <a:gd name="T3" fmla="*/ 0 h 5"/>
                <a:gd name="T4" fmla="*/ 16 w 16"/>
                <a:gd name="T5" fmla="*/ 5 h 5"/>
                <a:gd name="T6" fmla="*/ 0 w 16"/>
                <a:gd name="T7" fmla="*/ 0 h 5"/>
              </a:gdLst>
              <a:ahLst/>
              <a:cxnLst>
                <a:cxn ang="0">
                  <a:pos x="T0" y="T1"/>
                </a:cxn>
                <a:cxn ang="0">
                  <a:pos x="T2" y="T3"/>
                </a:cxn>
                <a:cxn ang="0">
                  <a:pos x="T4" y="T5"/>
                </a:cxn>
                <a:cxn ang="0">
                  <a:pos x="T6" y="T7"/>
                </a:cxn>
              </a:cxnLst>
              <a:rect l="0" t="0" r="r" b="b"/>
              <a:pathLst>
                <a:path w="16" h="5">
                  <a:moveTo>
                    <a:pt x="0" y="0"/>
                  </a:moveTo>
                  <a:lnTo>
                    <a:pt x="15" y="0"/>
                  </a:lnTo>
                  <a:lnTo>
                    <a:pt x="16" y="5"/>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68"/>
            <p:cNvSpPr>
              <a:spLocks/>
            </p:cNvSpPr>
            <p:nvPr/>
          </p:nvSpPr>
          <p:spPr bwMode="auto">
            <a:xfrm>
              <a:off x="6064" y="4231"/>
              <a:ext cx="16" cy="5"/>
            </a:xfrm>
            <a:custGeom>
              <a:avLst/>
              <a:gdLst>
                <a:gd name="T0" fmla="*/ 0 w 16"/>
                <a:gd name="T1" fmla="*/ 0 h 5"/>
                <a:gd name="T2" fmla="*/ 15 w 16"/>
                <a:gd name="T3" fmla="*/ 0 h 5"/>
                <a:gd name="T4" fmla="*/ 16 w 16"/>
                <a:gd name="T5" fmla="*/ 5 h 5"/>
                <a:gd name="T6" fmla="*/ 0 w 16"/>
                <a:gd name="T7" fmla="*/ 0 h 5"/>
              </a:gdLst>
              <a:ahLst/>
              <a:cxnLst>
                <a:cxn ang="0">
                  <a:pos x="T0" y="T1"/>
                </a:cxn>
                <a:cxn ang="0">
                  <a:pos x="T2" y="T3"/>
                </a:cxn>
                <a:cxn ang="0">
                  <a:pos x="T4" y="T5"/>
                </a:cxn>
                <a:cxn ang="0">
                  <a:pos x="T6" y="T7"/>
                </a:cxn>
              </a:cxnLst>
              <a:rect l="0" t="0" r="r" b="b"/>
              <a:pathLst>
                <a:path w="16" h="5">
                  <a:moveTo>
                    <a:pt x="0" y="0"/>
                  </a:moveTo>
                  <a:lnTo>
                    <a:pt x="15" y="0"/>
                  </a:lnTo>
                  <a:lnTo>
                    <a:pt x="16" y="5"/>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2" name="Freeform 69"/>
            <p:cNvSpPr>
              <a:spLocks/>
            </p:cNvSpPr>
            <p:nvPr/>
          </p:nvSpPr>
          <p:spPr bwMode="auto">
            <a:xfrm>
              <a:off x="6049" y="4236"/>
              <a:ext cx="14" cy="5"/>
            </a:xfrm>
            <a:custGeom>
              <a:avLst/>
              <a:gdLst>
                <a:gd name="T0" fmla="*/ 1 w 14"/>
                <a:gd name="T1" fmla="*/ 0 h 5"/>
                <a:gd name="T2" fmla="*/ 0 w 14"/>
                <a:gd name="T3" fmla="*/ 5 h 5"/>
                <a:gd name="T4" fmla="*/ 14 w 14"/>
                <a:gd name="T5" fmla="*/ 5 h 5"/>
                <a:gd name="T6" fmla="*/ 1 w 14"/>
                <a:gd name="T7" fmla="*/ 0 h 5"/>
              </a:gdLst>
              <a:ahLst/>
              <a:cxnLst>
                <a:cxn ang="0">
                  <a:pos x="T0" y="T1"/>
                </a:cxn>
                <a:cxn ang="0">
                  <a:pos x="T2" y="T3"/>
                </a:cxn>
                <a:cxn ang="0">
                  <a:pos x="T4" y="T5"/>
                </a:cxn>
                <a:cxn ang="0">
                  <a:pos x="T6" y="T7"/>
                </a:cxn>
              </a:cxnLst>
              <a:rect l="0" t="0" r="r" b="b"/>
              <a:pathLst>
                <a:path w="14" h="5">
                  <a:moveTo>
                    <a:pt x="1" y="0"/>
                  </a:moveTo>
                  <a:lnTo>
                    <a:pt x="0" y="5"/>
                  </a:lnTo>
                  <a:lnTo>
                    <a:pt x="14" y="5"/>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70"/>
            <p:cNvSpPr>
              <a:spLocks/>
            </p:cNvSpPr>
            <p:nvPr/>
          </p:nvSpPr>
          <p:spPr bwMode="auto">
            <a:xfrm>
              <a:off x="6049" y="4236"/>
              <a:ext cx="14" cy="5"/>
            </a:xfrm>
            <a:custGeom>
              <a:avLst/>
              <a:gdLst>
                <a:gd name="T0" fmla="*/ 1 w 14"/>
                <a:gd name="T1" fmla="*/ 0 h 5"/>
                <a:gd name="T2" fmla="*/ 0 w 14"/>
                <a:gd name="T3" fmla="*/ 5 h 5"/>
                <a:gd name="T4" fmla="*/ 14 w 14"/>
                <a:gd name="T5" fmla="*/ 5 h 5"/>
                <a:gd name="T6" fmla="*/ 1 w 14"/>
                <a:gd name="T7" fmla="*/ 0 h 5"/>
              </a:gdLst>
              <a:ahLst/>
              <a:cxnLst>
                <a:cxn ang="0">
                  <a:pos x="T0" y="T1"/>
                </a:cxn>
                <a:cxn ang="0">
                  <a:pos x="T2" y="T3"/>
                </a:cxn>
                <a:cxn ang="0">
                  <a:pos x="T4" y="T5"/>
                </a:cxn>
                <a:cxn ang="0">
                  <a:pos x="T6" y="T7"/>
                </a:cxn>
              </a:cxnLst>
              <a:rect l="0" t="0" r="r" b="b"/>
              <a:pathLst>
                <a:path w="14" h="5">
                  <a:moveTo>
                    <a:pt x="1" y="0"/>
                  </a:moveTo>
                  <a:lnTo>
                    <a:pt x="0" y="5"/>
                  </a:lnTo>
                  <a:lnTo>
                    <a:pt x="14" y="5"/>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4" name="Freeform 71"/>
            <p:cNvSpPr>
              <a:spLocks/>
            </p:cNvSpPr>
            <p:nvPr/>
          </p:nvSpPr>
          <p:spPr bwMode="auto">
            <a:xfrm>
              <a:off x="6050" y="4236"/>
              <a:ext cx="13" cy="5"/>
            </a:xfrm>
            <a:custGeom>
              <a:avLst/>
              <a:gdLst>
                <a:gd name="T0" fmla="*/ 0 w 13"/>
                <a:gd name="T1" fmla="*/ 0 h 5"/>
                <a:gd name="T2" fmla="*/ 13 w 13"/>
                <a:gd name="T3" fmla="*/ 0 h 5"/>
                <a:gd name="T4" fmla="*/ 13 w 13"/>
                <a:gd name="T5" fmla="*/ 5 h 5"/>
                <a:gd name="T6" fmla="*/ 0 w 13"/>
                <a:gd name="T7" fmla="*/ 0 h 5"/>
              </a:gdLst>
              <a:ahLst/>
              <a:cxnLst>
                <a:cxn ang="0">
                  <a:pos x="T0" y="T1"/>
                </a:cxn>
                <a:cxn ang="0">
                  <a:pos x="T2" y="T3"/>
                </a:cxn>
                <a:cxn ang="0">
                  <a:pos x="T4" y="T5"/>
                </a:cxn>
                <a:cxn ang="0">
                  <a:pos x="T6" y="T7"/>
                </a:cxn>
              </a:cxnLst>
              <a:rect l="0" t="0" r="r" b="b"/>
              <a:pathLst>
                <a:path w="13" h="5">
                  <a:moveTo>
                    <a:pt x="0" y="0"/>
                  </a:moveTo>
                  <a:lnTo>
                    <a:pt x="13" y="0"/>
                  </a:lnTo>
                  <a:lnTo>
                    <a:pt x="13" y="5"/>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72"/>
            <p:cNvSpPr>
              <a:spLocks/>
            </p:cNvSpPr>
            <p:nvPr/>
          </p:nvSpPr>
          <p:spPr bwMode="auto">
            <a:xfrm>
              <a:off x="6050" y="4236"/>
              <a:ext cx="13" cy="5"/>
            </a:xfrm>
            <a:custGeom>
              <a:avLst/>
              <a:gdLst>
                <a:gd name="T0" fmla="*/ 0 w 13"/>
                <a:gd name="T1" fmla="*/ 0 h 5"/>
                <a:gd name="T2" fmla="*/ 13 w 13"/>
                <a:gd name="T3" fmla="*/ 0 h 5"/>
                <a:gd name="T4" fmla="*/ 13 w 13"/>
                <a:gd name="T5" fmla="*/ 5 h 5"/>
                <a:gd name="T6" fmla="*/ 0 w 13"/>
                <a:gd name="T7" fmla="*/ 0 h 5"/>
              </a:gdLst>
              <a:ahLst/>
              <a:cxnLst>
                <a:cxn ang="0">
                  <a:pos x="T0" y="T1"/>
                </a:cxn>
                <a:cxn ang="0">
                  <a:pos x="T2" y="T3"/>
                </a:cxn>
                <a:cxn ang="0">
                  <a:pos x="T4" y="T5"/>
                </a:cxn>
                <a:cxn ang="0">
                  <a:pos x="T6" y="T7"/>
                </a:cxn>
              </a:cxnLst>
              <a:rect l="0" t="0" r="r" b="b"/>
              <a:pathLst>
                <a:path w="13" h="5">
                  <a:moveTo>
                    <a:pt x="0" y="0"/>
                  </a:moveTo>
                  <a:lnTo>
                    <a:pt x="13" y="0"/>
                  </a:lnTo>
                  <a:lnTo>
                    <a:pt x="13" y="5"/>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3"/>
            <p:cNvSpPr>
              <a:spLocks/>
            </p:cNvSpPr>
            <p:nvPr/>
          </p:nvSpPr>
          <p:spPr bwMode="auto">
            <a:xfrm>
              <a:off x="6063" y="4236"/>
              <a:ext cx="18" cy="5"/>
            </a:xfrm>
            <a:custGeom>
              <a:avLst/>
              <a:gdLst>
                <a:gd name="T0" fmla="*/ 0 w 18"/>
                <a:gd name="T1" fmla="*/ 0 h 5"/>
                <a:gd name="T2" fmla="*/ 0 w 18"/>
                <a:gd name="T3" fmla="*/ 5 h 5"/>
                <a:gd name="T4" fmla="*/ 18 w 18"/>
                <a:gd name="T5" fmla="*/ 5 h 5"/>
                <a:gd name="T6" fmla="*/ 0 w 18"/>
                <a:gd name="T7" fmla="*/ 0 h 5"/>
              </a:gdLst>
              <a:ahLst/>
              <a:cxnLst>
                <a:cxn ang="0">
                  <a:pos x="T0" y="T1"/>
                </a:cxn>
                <a:cxn ang="0">
                  <a:pos x="T2" y="T3"/>
                </a:cxn>
                <a:cxn ang="0">
                  <a:pos x="T4" y="T5"/>
                </a:cxn>
                <a:cxn ang="0">
                  <a:pos x="T6" y="T7"/>
                </a:cxn>
              </a:cxnLst>
              <a:rect l="0" t="0" r="r" b="b"/>
              <a:pathLst>
                <a:path w="18" h="5">
                  <a:moveTo>
                    <a:pt x="0" y="0"/>
                  </a:moveTo>
                  <a:lnTo>
                    <a:pt x="0" y="5"/>
                  </a:lnTo>
                  <a:lnTo>
                    <a:pt x="18" y="5"/>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7" name="Freeform 74"/>
            <p:cNvSpPr>
              <a:spLocks/>
            </p:cNvSpPr>
            <p:nvPr/>
          </p:nvSpPr>
          <p:spPr bwMode="auto">
            <a:xfrm>
              <a:off x="6063" y="4236"/>
              <a:ext cx="18" cy="5"/>
            </a:xfrm>
            <a:custGeom>
              <a:avLst/>
              <a:gdLst>
                <a:gd name="T0" fmla="*/ 0 w 18"/>
                <a:gd name="T1" fmla="*/ 0 h 5"/>
                <a:gd name="T2" fmla="*/ 0 w 18"/>
                <a:gd name="T3" fmla="*/ 5 h 5"/>
                <a:gd name="T4" fmla="*/ 18 w 18"/>
                <a:gd name="T5" fmla="*/ 5 h 5"/>
                <a:gd name="T6" fmla="*/ 0 w 18"/>
                <a:gd name="T7" fmla="*/ 0 h 5"/>
              </a:gdLst>
              <a:ahLst/>
              <a:cxnLst>
                <a:cxn ang="0">
                  <a:pos x="T0" y="T1"/>
                </a:cxn>
                <a:cxn ang="0">
                  <a:pos x="T2" y="T3"/>
                </a:cxn>
                <a:cxn ang="0">
                  <a:pos x="T4" y="T5"/>
                </a:cxn>
                <a:cxn ang="0">
                  <a:pos x="T6" y="T7"/>
                </a:cxn>
              </a:cxnLst>
              <a:rect l="0" t="0" r="r" b="b"/>
              <a:pathLst>
                <a:path w="18" h="5">
                  <a:moveTo>
                    <a:pt x="0" y="0"/>
                  </a:moveTo>
                  <a:lnTo>
                    <a:pt x="0" y="5"/>
                  </a:lnTo>
                  <a:lnTo>
                    <a:pt x="18" y="5"/>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75"/>
            <p:cNvSpPr>
              <a:spLocks/>
            </p:cNvSpPr>
            <p:nvPr/>
          </p:nvSpPr>
          <p:spPr bwMode="auto">
            <a:xfrm>
              <a:off x="6063" y="4236"/>
              <a:ext cx="18" cy="5"/>
            </a:xfrm>
            <a:custGeom>
              <a:avLst/>
              <a:gdLst>
                <a:gd name="T0" fmla="*/ 0 w 18"/>
                <a:gd name="T1" fmla="*/ 0 h 5"/>
                <a:gd name="T2" fmla="*/ 17 w 18"/>
                <a:gd name="T3" fmla="*/ 0 h 5"/>
                <a:gd name="T4" fmla="*/ 18 w 18"/>
                <a:gd name="T5" fmla="*/ 5 h 5"/>
                <a:gd name="T6" fmla="*/ 0 w 18"/>
                <a:gd name="T7" fmla="*/ 0 h 5"/>
              </a:gdLst>
              <a:ahLst/>
              <a:cxnLst>
                <a:cxn ang="0">
                  <a:pos x="T0" y="T1"/>
                </a:cxn>
                <a:cxn ang="0">
                  <a:pos x="T2" y="T3"/>
                </a:cxn>
                <a:cxn ang="0">
                  <a:pos x="T4" y="T5"/>
                </a:cxn>
                <a:cxn ang="0">
                  <a:pos x="T6" y="T7"/>
                </a:cxn>
              </a:cxnLst>
              <a:rect l="0" t="0" r="r" b="b"/>
              <a:pathLst>
                <a:path w="18" h="5">
                  <a:moveTo>
                    <a:pt x="0" y="0"/>
                  </a:moveTo>
                  <a:lnTo>
                    <a:pt x="17" y="0"/>
                  </a:lnTo>
                  <a:lnTo>
                    <a:pt x="18" y="5"/>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Freeform 76"/>
            <p:cNvSpPr>
              <a:spLocks/>
            </p:cNvSpPr>
            <p:nvPr/>
          </p:nvSpPr>
          <p:spPr bwMode="auto">
            <a:xfrm>
              <a:off x="6063" y="4236"/>
              <a:ext cx="18" cy="5"/>
            </a:xfrm>
            <a:custGeom>
              <a:avLst/>
              <a:gdLst>
                <a:gd name="T0" fmla="*/ 0 w 18"/>
                <a:gd name="T1" fmla="*/ 0 h 5"/>
                <a:gd name="T2" fmla="*/ 17 w 18"/>
                <a:gd name="T3" fmla="*/ 0 h 5"/>
                <a:gd name="T4" fmla="*/ 18 w 18"/>
                <a:gd name="T5" fmla="*/ 5 h 5"/>
                <a:gd name="T6" fmla="*/ 0 w 18"/>
                <a:gd name="T7" fmla="*/ 0 h 5"/>
              </a:gdLst>
              <a:ahLst/>
              <a:cxnLst>
                <a:cxn ang="0">
                  <a:pos x="T0" y="T1"/>
                </a:cxn>
                <a:cxn ang="0">
                  <a:pos x="T2" y="T3"/>
                </a:cxn>
                <a:cxn ang="0">
                  <a:pos x="T4" y="T5"/>
                </a:cxn>
                <a:cxn ang="0">
                  <a:pos x="T6" y="T7"/>
                </a:cxn>
              </a:cxnLst>
              <a:rect l="0" t="0" r="r" b="b"/>
              <a:pathLst>
                <a:path w="18" h="5">
                  <a:moveTo>
                    <a:pt x="0" y="0"/>
                  </a:moveTo>
                  <a:lnTo>
                    <a:pt x="17" y="0"/>
                  </a:lnTo>
                  <a:lnTo>
                    <a:pt x="18" y="5"/>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77"/>
            <p:cNvSpPr>
              <a:spLocks/>
            </p:cNvSpPr>
            <p:nvPr/>
          </p:nvSpPr>
          <p:spPr bwMode="auto">
            <a:xfrm>
              <a:off x="6048" y="4241"/>
              <a:ext cx="14" cy="4"/>
            </a:xfrm>
            <a:custGeom>
              <a:avLst/>
              <a:gdLst>
                <a:gd name="T0" fmla="*/ 1 w 14"/>
                <a:gd name="T1" fmla="*/ 0 h 4"/>
                <a:gd name="T2" fmla="*/ 0 w 14"/>
                <a:gd name="T3" fmla="*/ 4 h 4"/>
                <a:gd name="T4" fmla="*/ 14 w 14"/>
                <a:gd name="T5" fmla="*/ 4 h 4"/>
                <a:gd name="T6" fmla="*/ 1 w 14"/>
                <a:gd name="T7" fmla="*/ 0 h 4"/>
              </a:gdLst>
              <a:ahLst/>
              <a:cxnLst>
                <a:cxn ang="0">
                  <a:pos x="T0" y="T1"/>
                </a:cxn>
                <a:cxn ang="0">
                  <a:pos x="T2" y="T3"/>
                </a:cxn>
                <a:cxn ang="0">
                  <a:pos x="T4" y="T5"/>
                </a:cxn>
                <a:cxn ang="0">
                  <a:pos x="T6" y="T7"/>
                </a:cxn>
              </a:cxnLst>
              <a:rect l="0" t="0" r="r" b="b"/>
              <a:pathLst>
                <a:path w="14" h="4">
                  <a:moveTo>
                    <a:pt x="1" y="0"/>
                  </a:moveTo>
                  <a:lnTo>
                    <a:pt x="0" y="4"/>
                  </a:lnTo>
                  <a:lnTo>
                    <a:pt x="14" y="4"/>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Freeform 78"/>
            <p:cNvSpPr>
              <a:spLocks/>
            </p:cNvSpPr>
            <p:nvPr/>
          </p:nvSpPr>
          <p:spPr bwMode="auto">
            <a:xfrm>
              <a:off x="6048" y="4241"/>
              <a:ext cx="14" cy="4"/>
            </a:xfrm>
            <a:custGeom>
              <a:avLst/>
              <a:gdLst>
                <a:gd name="T0" fmla="*/ 1 w 14"/>
                <a:gd name="T1" fmla="*/ 0 h 4"/>
                <a:gd name="T2" fmla="*/ 0 w 14"/>
                <a:gd name="T3" fmla="*/ 4 h 4"/>
                <a:gd name="T4" fmla="*/ 14 w 14"/>
                <a:gd name="T5" fmla="*/ 4 h 4"/>
                <a:gd name="T6" fmla="*/ 1 w 14"/>
                <a:gd name="T7" fmla="*/ 0 h 4"/>
              </a:gdLst>
              <a:ahLst/>
              <a:cxnLst>
                <a:cxn ang="0">
                  <a:pos x="T0" y="T1"/>
                </a:cxn>
                <a:cxn ang="0">
                  <a:pos x="T2" y="T3"/>
                </a:cxn>
                <a:cxn ang="0">
                  <a:pos x="T4" y="T5"/>
                </a:cxn>
                <a:cxn ang="0">
                  <a:pos x="T6" y="T7"/>
                </a:cxn>
              </a:cxnLst>
              <a:rect l="0" t="0" r="r" b="b"/>
              <a:pathLst>
                <a:path w="14" h="4">
                  <a:moveTo>
                    <a:pt x="1" y="0"/>
                  </a:moveTo>
                  <a:lnTo>
                    <a:pt x="0" y="4"/>
                  </a:lnTo>
                  <a:lnTo>
                    <a:pt x="14" y="4"/>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79"/>
            <p:cNvSpPr>
              <a:spLocks/>
            </p:cNvSpPr>
            <p:nvPr/>
          </p:nvSpPr>
          <p:spPr bwMode="auto">
            <a:xfrm>
              <a:off x="6049" y="4241"/>
              <a:ext cx="14" cy="4"/>
            </a:xfrm>
            <a:custGeom>
              <a:avLst/>
              <a:gdLst>
                <a:gd name="T0" fmla="*/ 0 w 14"/>
                <a:gd name="T1" fmla="*/ 0 h 4"/>
                <a:gd name="T2" fmla="*/ 14 w 14"/>
                <a:gd name="T3" fmla="*/ 0 h 4"/>
                <a:gd name="T4" fmla="*/ 13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14" y="0"/>
                  </a:lnTo>
                  <a:lnTo>
                    <a:pt x="13"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3" name="Freeform 80"/>
            <p:cNvSpPr>
              <a:spLocks/>
            </p:cNvSpPr>
            <p:nvPr/>
          </p:nvSpPr>
          <p:spPr bwMode="auto">
            <a:xfrm>
              <a:off x="6049" y="4241"/>
              <a:ext cx="14" cy="4"/>
            </a:xfrm>
            <a:custGeom>
              <a:avLst/>
              <a:gdLst>
                <a:gd name="T0" fmla="*/ 0 w 14"/>
                <a:gd name="T1" fmla="*/ 0 h 4"/>
                <a:gd name="T2" fmla="*/ 14 w 14"/>
                <a:gd name="T3" fmla="*/ 0 h 4"/>
                <a:gd name="T4" fmla="*/ 13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14" y="0"/>
                  </a:lnTo>
                  <a:lnTo>
                    <a:pt x="13"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81"/>
            <p:cNvSpPr>
              <a:spLocks/>
            </p:cNvSpPr>
            <p:nvPr/>
          </p:nvSpPr>
          <p:spPr bwMode="auto">
            <a:xfrm>
              <a:off x="6062" y="4241"/>
              <a:ext cx="20" cy="4"/>
            </a:xfrm>
            <a:custGeom>
              <a:avLst/>
              <a:gdLst>
                <a:gd name="T0" fmla="*/ 1 w 20"/>
                <a:gd name="T1" fmla="*/ 0 h 4"/>
                <a:gd name="T2" fmla="*/ 0 w 20"/>
                <a:gd name="T3" fmla="*/ 4 h 4"/>
                <a:gd name="T4" fmla="*/ 20 w 20"/>
                <a:gd name="T5" fmla="*/ 4 h 4"/>
                <a:gd name="T6" fmla="*/ 1 w 20"/>
                <a:gd name="T7" fmla="*/ 0 h 4"/>
              </a:gdLst>
              <a:ahLst/>
              <a:cxnLst>
                <a:cxn ang="0">
                  <a:pos x="T0" y="T1"/>
                </a:cxn>
                <a:cxn ang="0">
                  <a:pos x="T2" y="T3"/>
                </a:cxn>
                <a:cxn ang="0">
                  <a:pos x="T4" y="T5"/>
                </a:cxn>
                <a:cxn ang="0">
                  <a:pos x="T6" y="T7"/>
                </a:cxn>
              </a:cxnLst>
              <a:rect l="0" t="0" r="r" b="b"/>
              <a:pathLst>
                <a:path w="20" h="4">
                  <a:moveTo>
                    <a:pt x="1" y="0"/>
                  </a:moveTo>
                  <a:lnTo>
                    <a:pt x="0" y="4"/>
                  </a:lnTo>
                  <a:lnTo>
                    <a:pt x="20" y="4"/>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5" name="Freeform 82"/>
            <p:cNvSpPr>
              <a:spLocks/>
            </p:cNvSpPr>
            <p:nvPr/>
          </p:nvSpPr>
          <p:spPr bwMode="auto">
            <a:xfrm>
              <a:off x="6062" y="4241"/>
              <a:ext cx="20" cy="4"/>
            </a:xfrm>
            <a:custGeom>
              <a:avLst/>
              <a:gdLst>
                <a:gd name="T0" fmla="*/ 1 w 20"/>
                <a:gd name="T1" fmla="*/ 0 h 4"/>
                <a:gd name="T2" fmla="*/ 0 w 20"/>
                <a:gd name="T3" fmla="*/ 4 h 4"/>
                <a:gd name="T4" fmla="*/ 20 w 20"/>
                <a:gd name="T5" fmla="*/ 4 h 4"/>
                <a:gd name="T6" fmla="*/ 1 w 20"/>
                <a:gd name="T7" fmla="*/ 0 h 4"/>
              </a:gdLst>
              <a:ahLst/>
              <a:cxnLst>
                <a:cxn ang="0">
                  <a:pos x="T0" y="T1"/>
                </a:cxn>
                <a:cxn ang="0">
                  <a:pos x="T2" y="T3"/>
                </a:cxn>
                <a:cxn ang="0">
                  <a:pos x="T4" y="T5"/>
                </a:cxn>
                <a:cxn ang="0">
                  <a:pos x="T6" y="T7"/>
                </a:cxn>
              </a:cxnLst>
              <a:rect l="0" t="0" r="r" b="b"/>
              <a:pathLst>
                <a:path w="20" h="4">
                  <a:moveTo>
                    <a:pt x="1" y="0"/>
                  </a:moveTo>
                  <a:lnTo>
                    <a:pt x="0" y="4"/>
                  </a:lnTo>
                  <a:lnTo>
                    <a:pt x="20" y="4"/>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83"/>
            <p:cNvSpPr>
              <a:spLocks/>
            </p:cNvSpPr>
            <p:nvPr/>
          </p:nvSpPr>
          <p:spPr bwMode="auto">
            <a:xfrm>
              <a:off x="6063" y="4241"/>
              <a:ext cx="19" cy="4"/>
            </a:xfrm>
            <a:custGeom>
              <a:avLst/>
              <a:gdLst>
                <a:gd name="T0" fmla="*/ 0 w 19"/>
                <a:gd name="T1" fmla="*/ 0 h 4"/>
                <a:gd name="T2" fmla="*/ 18 w 19"/>
                <a:gd name="T3" fmla="*/ 0 h 4"/>
                <a:gd name="T4" fmla="*/ 19 w 19"/>
                <a:gd name="T5" fmla="*/ 4 h 4"/>
                <a:gd name="T6" fmla="*/ 0 w 19"/>
                <a:gd name="T7" fmla="*/ 0 h 4"/>
              </a:gdLst>
              <a:ahLst/>
              <a:cxnLst>
                <a:cxn ang="0">
                  <a:pos x="T0" y="T1"/>
                </a:cxn>
                <a:cxn ang="0">
                  <a:pos x="T2" y="T3"/>
                </a:cxn>
                <a:cxn ang="0">
                  <a:pos x="T4" y="T5"/>
                </a:cxn>
                <a:cxn ang="0">
                  <a:pos x="T6" y="T7"/>
                </a:cxn>
              </a:cxnLst>
              <a:rect l="0" t="0" r="r" b="b"/>
              <a:pathLst>
                <a:path w="19" h="4">
                  <a:moveTo>
                    <a:pt x="0" y="0"/>
                  </a:moveTo>
                  <a:lnTo>
                    <a:pt x="18" y="0"/>
                  </a:lnTo>
                  <a:lnTo>
                    <a:pt x="19"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Freeform 84"/>
            <p:cNvSpPr>
              <a:spLocks/>
            </p:cNvSpPr>
            <p:nvPr/>
          </p:nvSpPr>
          <p:spPr bwMode="auto">
            <a:xfrm>
              <a:off x="6063" y="4241"/>
              <a:ext cx="19" cy="4"/>
            </a:xfrm>
            <a:custGeom>
              <a:avLst/>
              <a:gdLst>
                <a:gd name="T0" fmla="*/ 0 w 19"/>
                <a:gd name="T1" fmla="*/ 0 h 4"/>
                <a:gd name="T2" fmla="*/ 18 w 19"/>
                <a:gd name="T3" fmla="*/ 0 h 4"/>
                <a:gd name="T4" fmla="*/ 19 w 19"/>
                <a:gd name="T5" fmla="*/ 4 h 4"/>
                <a:gd name="T6" fmla="*/ 0 w 19"/>
                <a:gd name="T7" fmla="*/ 0 h 4"/>
              </a:gdLst>
              <a:ahLst/>
              <a:cxnLst>
                <a:cxn ang="0">
                  <a:pos x="T0" y="T1"/>
                </a:cxn>
                <a:cxn ang="0">
                  <a:pos x="T2" y="T3"/>
                </a:cxn>
                <a:cxn ang="0">
                  <a:pos x="T4" y="T5"/>
                </a:cxn>
                <a:cxn ang="0">
                  <a:pos x="T6" y="T7"/>
                </a:cxn>
              </a:cxnLst>
              <a:rect l="0" t="0" r="r" b="b"/>
              <a:pathLst>
                <a:path w="19" h="4">
                  <a:moveTo>
                    <a:pt x="0" y="0"/>
                  </a:moveTo>
                  <a:lnTo>
                    <a:pt x="18" y="0"/>
                  </a:lnTo>
                  <a:lnTo>
                    <a:pt x="19"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85"/>
            <p:cNvSpPr>
              <a:spLocks/>
            </p:cNvSpPr>
            <p:nvPr/>
          </p:nvSpPr>
          <p:spPr bwMode="auto">
            <a:xfrm>
              <a:off x="6047" y="4245"/>
              <a:ext cx="15" cy="4"/>
            </a:xfrm>
            <a:custGeom>
              <a:avLst/>
              <a:gdLst>
                <a:gd name="T0" fmla="*/ 1 w 15"/>
                <a:gd name="T1" fmla="*/ 0 h 4"/>
                <a:gd name="T2" fmla="*/ 0 w 15"/>
                <a:gd name="T3" fmla="*/ 4 h 4"/>
                <a:gd name="T4" fmla="*/ 15 w 15"/>
                <a:gd name="T5" fmla="*/ 4 h 4"/>
                <a:gd name="T6" fmla="*/ 1 w 15"/>
                <a:gd name="T7" fmla="*/ 0 h 4"/>
              </a:gdLst>
              <a:ahLst/>
              <a:cxnLst>
                <a:cxn ang="0">
                  <a:pos x="T0" y="T1"/>
                </a:cxn>
                <a:cxn ang="0">
                  <a:pos x="T2" y="T3"/>
                </a:cxn>
                <a:cxn ang="0">
                  <a:pos x="T4" y="T5"/>
                </a:cxn>
                <a:cxn ang="0">
                  <a:pos x="T6" y="T7"/>
                </a:cxn>
              </a:cxnLst>
              <a:rect l="0" t="0" r="r" b="b"/>
              <a:pathLst>
                <a:path w="15" h="4">
                  <a:moveTo>
                    <a:pt x="1" y="0"/>
                  </a:moveTo>
                  <a:lnTo>
                    <a:pt x="0" y="4"/>
                  </a:lnTo>
                  <a:lnTo>
                    <a:pt x="15" y="4"/>
                  </a:ln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86"/>
            <p:cNvSpPr>
              <a:spLocks/>
            </p:cNvSpPr>
            <p:nvPr/>
          </p:nvSpPr>
          <p:spPr bwMode="auto">
            <a:xfrm>
              <a:off x="6047" y="4245"/>
              <a:ext cx="15" cy="4"/>
            </a:xfrm>
            <a:custGeom>
              <a:avLst/>
              <a:gdLst>
                <a:gd name="T0" fmla="*/ 1 w 15"/>
                <a:gd name="T1" fmla="*/ 0 h 4"/>
                <a:gd name="T2" fmla="*/ 0 w 15"/>
                <a:gd name="T3" fmla="*/ 4 h 4"/>
                <a:gd name="T4" fmla="*/ 15 w 15"/>
                <a:gd name="T5" fmla="*/ 4 h 4"/>
                <a:gd name="T6" fmla="*/ 1 w 15"/>
                <a:gd name="T7" fmla="*/ 0 h 4"/>
              </a:gdLst>
              <a:ahLst/>
              <a:cxnLst>
                <a:cxn ang="0">
                  <a:pos x="T0" y="T1"/>
                </a:cxn>
                <a:cxn ang="0">
                  <a:pos x="T2" y="T3"/>
                </a:cxn>
                <a:cxn ang="0">
                  <a:pos x="T4" y="T5"/>
                </a:cxn>
                <a:cxn ang="0">
                  <a:pos x="T6" y="T7"/>
                </a:cxn>
              </a:cxnLst>
              <a:rect l="0" t="0" r="r" b="b"/>
              <a:pathLst>
                <a:path w="15" h="4">
                  <a:moveTo>
                    <a:pt x="1" y="0"/>
                  </a:moveTo>
                  <a:lnTo>
                    <a:pt x="0" y="4"/>
                  </a:lnTo>
                  <a:lnTo>
                    <a:pt x="15" y="4"/>
                  </a:lnTo>
                  <a:lnTo>
                    <a:pt x="1"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87"/>
            <p:cNvSpPr>
              <a:spLocks/>
            </p:cNvSpPr>
            <p:nvPr/>
          </p:nvSpPr>
          <p:spPr bwMode="auto">
            <a:xfrm>
              <a:off x="6048" y="4245"/>
              <a:ext cx="14" cy="4"/>
            </a:xfrm>
            <a:custGeom>
              <a:avLst/>
              <a:gdLst>
                <a:gd name="T0" fmla="*/ 0 w 14"/>
                <a:gd name="T1" fmla="*/ 0 h 4"/>
                <a:gd name="T2" fmla="*/ 14 w 14"/>
                <a:gd name="T3" fmla="*/ 0 h 4"/>
                <a:gd name="T4" fmla="*/ 14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14" y="0"/>
                  </a:lnTo>
                  <a:lnTo>
                    <a:pt x="14"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88"/>
            <p:cNvSpPr>
              <a:spLocks/>
            </p:cNvSpPr>
            <p:nvPr/>
          </p:nvSpPr>
          <p:spPr bwMode="auto">
            <a:xfrm>
              <a:off x="6048" y="4245"/>
              <a:ext cx="14" cy="4"/>
            </a:xfrm>
            <a:custGeom>
              <a:avLst/>
              <a:gdLst>
                <a:gd name="T0" fmla="*/ 0 w 14"/>
                <a:gd name="T1" fmla="*/ 0 h 4"/>
                <a:gd name="T2" fmla="*/ 14 w 14"/>
                <a:gd name="T3" fmla="*/ 0 h 4"/>
                <a:gd name="T4" fmla="*/ 14 w 14"/>
                <a:gd name="T5" fmla="*/ 4 h 4"/>
                <a:gd name="T6" fmla="*/ 0 w 14"/>
                <a:gd name="T7" fmla="*/ 0 h 4"/>
              </a:gdLst>
              <a:ahLst/>
              <a:cxnLst>
                <a:cxn ang="0">
                  <a:pos x="T0" y="T1"/>
                </a:cxn>
                <a:cxn ang="0">
                  <a:pos x="T2" y="T3"/>
                </a:cxn>
                <a:cxn ang="0">
                  <a:pos x="T4" y="T5"/>
                </a:cxn>
                <a:cxn ang="0">
                  <a:pos x="T6" y="T7"/>
                </a:cxn>
              </a:cxnLst>
              <a:rect l="0" t="0" r="r" b="b"/>
              <a:pathLst>
                <a:path w="14" h="4">
                  <a:moveTo>
                    <a:pt x="0" y="0"/>
                  </a:moveTo>
                  <a:lnTo>
                    <a:pt x="14" y="0"/>
                  </a:lnTo>
                  <a:lnTo>
                    <a:pt x="14"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89"/>
            <p:cNvSpPr>
              <a:spLocks/>
            </p:cNvSpPr>
            <p:nvPr/>
          </p:nvSpPr>
          <p:spPr bwMode="auto">
            <a:xfrm>
              <a:off x="6062" y="4245"/>
              <a:ext cx="21" cy="4"/>
            </a:xfrm>
            <a:custGeom>
              <a:avLst/>
              <a:gdLst>
                <a:gd name="T0" fmla="*/ 0 w 21"/>
                <a:gd name="T1" fmla="*/ 0 h 4"/>
                <a:gd name="T2" fmla="*/ 0 w 21"/>
                <a:gd name="T3" fmla="*/ 4 h 4"/>
                <a:gd name="T4" fmla="*/ 21 w 21"/>
                <a:gd name="T5" fmla="*/ 4 h 4"/>
                <a:gd name="T6" fmla="*/ 0 w 21"/>
                <a:gd name="T7" fmla="*/ 0 h 4"/>
              </a:gdLst>
              <a:ahLst/>
              <a:cxnLst>
                <a:cxn ang="0">
                  <a:pos x="T0" y="T1"/>
                </a:cxn>
                <a:cxn ang="0">
                  <a:pos x="T2" y="T3"/>
                </a:cxn>
                <a:cxn ang="0">
                  <a:pos x="T4" y="T5"/>
                </a:cxn>
                <a:cxn ang="0">
                  <a:pos x="T6" y="T7"/>
                </a:cxn>
              </a:cxnLst>
              <a:rect l="0" t="0" r="r" b="b"/>
              <a:pathLst>
                <a:path w="21" h="4">
                  <a:moveTo>
                    <a:pt x="0" y="0"/>
                  </a:moveTo>
                  <a:lnTo>
                    <a:pt x="0" y="4"/>
                  </a:lnTo>
                  <a:lnTo>
                    <a:pt x="21"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Freeform 90"/>
            <p:cNvSpPr>
              <a:spLocks/>
            </p:cNvSpPr>
            <p:nvPr/>
          </p:nvSpPr>
          <p:spPr bwMode="auto">
            <a:xfrm>
              <a:off x="6062" y="4245"/>
              <a:ext cx="21" cy="4"/>
            </a:xfrm>
            <a:custGeom>
              <a:avLst/>
              <a:gdLst>
                <a:gd name="T0" fmla="*/ 0 w 21"/>
                <a:gd name="T1" fmla="*/ 0 h 4"/>
                <a:gd name="T2" fmla="*/ 0 w 21"/>
                <a:gd name="T3" fmla="*/ 4 h 4"/>
                <a:gd name="T4" fmla="*/ 21 w 21"/>
                <a:gd name="T5" fmla="*/ 4 h 4"/>
                <a:gd name="T6" fmla="*/ 0 w 21"/>
                <a:gd name="T7" fmla="*/ 0 h 4"/>
              </a:gdLst>
              <a:ahLst/>
              <a:cxnLst>
                <a:cxn ang="0">
                  <a:pos x="T0" y="T1"/>
                </a:cxn>
                <a:cxn ang="0">
                  <a:pos x="T2" y="T3"/>
                </a:cxn>
                <a:cxn ang="0">
                  <a:pos x="T4" y="T5"/>
                </a:cxn>
                <a:cxn ang="0">
                  <a:pos x="T6" y="T7"/>
                </a:cxn>
              </a:cxnLst>
              <a:rect l="0" t="0" r="r" b="b"/>
              <a:pathLst>
                <a:path w="21" h="4">
                  <a:moveTo>
                    <a:pt x="0" y="0"/>
                  </a:moveTo>
                  <a:lnTo>
                    <a:pt x="0" y="4"/>
                  </a:lnTo>
                  <a:lnTo>
                    <a:pt x="21"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91"/>
            <p:cNvSpPr>
              <a:spLocks/>
            </p:cNvSpPr>
            <p:nvPr/>
          </p:nvSpPr>
          <p:spPr bwMode="auto">
            <a:xfrm>
              <a:off x="6062" y="4245"/>
              <a:ext cx="21" cy="4"/>
            </a:xfrm>
            <a:custGeom>
              <a:avLst/>
              <a:gdLst>
                <a:gd name="T0" fmla="*/ 0 w 21"/>
                <a:gd name="T1" fmla="*/ 0 h 4"/>
                <a:gd name="T2" fmla="*/ 20 w 21"/>
                <a:gd name="T3" fmla="*/ 0 h 4"/>
                <a:gd name="T4" fmla="*/ 21 w 21"/>
                <a:gd name="T5" fmla="*/ 4 h 4"/>
                <a:gd name="T6" fmla="*/ 0 w 21"/>
                <a:gd name="T7" fmla="*/ 0 h 4"/>
              </a:gdLst>
              <a:ahLst/>
              <a:cxnLst>
                <a:cxn ang="0">
                  <a:pos x="T0" y="T1"/>
                </a:cxn>
                <a:cxn ang="0">
                  <a:pos x="T2" y="T3"/>
                </a:cxn>
                <a:cxn ang="0">
                  <a:pos x="T4" y="T5"/>
                </a:cxn>
                <a:cxn ang="0">
                  <a:pos x="T6" y="T7"/>
                </a:cxn>
              </a:cxnLst>
              <a:rect l="0" t="0" r="r" b="b"/>
              <a:pathLst>
                <a:path w="21" h="4">
                  <a:moveTo>
                    <a:pt x="0" y="0"/>
                  </a:moveTo>
                  <a:lnTo>
                    <a:pt x="20" y="0"/>
                  </a:lnTo>
                  <a:lnTo>
                    <a:pt x="21" y="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92"/>
            <p:cNvSpPr>
              <a:spLocks/>
            </p:cNvSpPr>
            <p:nvPr/>
          </p:nvSpPr>
          <p:spPr bwMode="auto">
            <a:xfrm>
              <a:off x="6062" y="4245"/>
              <a:ext cx="21" cy="4"/>
            </a:xfrm>
            <a:custGeom>
              <a:avLst/>
              <a:gdLst>
                <a:gd name="T0" fmla="*/ 0 w 21"/>
                <a:gd name="T1" fmla="*/ 0 h 4"/>
                <a:gd name="T2" fmla="*/ 20 w 21"/>
                <a:gd name="T3" fmla="*/ 0 h 4"/>
                <a:gd name="T4" fmla="*/ 21 w 21"/>
                <a:gd name="T5" fmla="*/ 4 h 4"/>
                <a:gd name="T6" fmla="*/ 0 w 21"/>
                <a:gd name="T7" fmla="*/ 0 h 4"/>
              </a:gdLst>
              <a:ahLst/>
              <a:cxnLst>
                <a:cxn ang="0">
                  <a:pos x="T0" y="T1"/>
                </a:cxn>
                <a:cxn ang="0">
                  <a:pos x="T2" y="T3"/>
                </a:cxn>
                <a:cxn ang="0">
                  <a:pos x="T4" y="T5"/>
                </a:cxn>
                <a:cxn ang="0">
                  <a:pos x="T6" y="T7"/>
                </a:cxn>
              </a:cxnLst>
              <a:rect l="0" t="0" r="r" b="b"/>
              <a:pathLst>
                <a:path w="21" h="4">
                  <a:moveTo>
                    <a:pt x="0" y="0"/>
                  </a:moveTo>
                  <a:lnTo>
                    <a:pt x="20" y="0"/>
                  </a:lnTo>
                  <a:lnTo>
                    <a:pt x="21" y="4"/>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6" name="Rectangle 93"/>
            <p:cNvSpPr>
              <a:spLocks noChangeArrowheads="1"/>
            </p:cNvSpPr>
            <p:nvPr/>
          </p:nvSpPr>
          <p:spPr bwMode="auto">
            <a:xfrm>
              <a:off x="6047" y="4249"/>
              <a:ext cx="15" cy="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Rectangle 94"/>
            <p:cNvSpPr>
              <a:spLocks noChangeArrowheads="1"/>
            </p:cNvSpPr>
            <p:nvPr/>
          </p:nvSpPr>
          <p:spPr bwMode="auto">
            <a:xfrm>
              <a:off x="6047" y="4249"/>
              <a:ext cx="15" cy="1"/>
            </a:xfrm>
            <a:prstGeom prst="rect">
              <a:avLst/>
            </a:prstGeom>
            <a:noFill/>
            <a:ln w="47">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8" name="Freeform 95"/>
            <p:cNvSpPr>
              <a:spLocks/>
            </p:cNvSpPr>
            <p:nvPr/>
          </p:nvSpPr>
          <p:spPr bwMode="auto">
            <a:xfrm>
              <a:off x="6062" y="4249"/>
              <a:ext cx="21" cy="0"/>
            </a:xfrm>
            <a:custGeom>
              <a:avLst/>
              <a:gdLst>
                <a:gd name="T0" fmla="*/ 0 w 21"/>
                <a:gd name="T1" fmla="*/ 0 w 21"/>
                <a:gd name="T2" fmla="*/ 21 w 21"/>
                <a:gd name="T3" fmla="*/ 0 w 21"/>
              </a:gdLst>
              <a:ahLst/>
              <a:cxnLst>
                <a:cxn ang="0">
                  <a:pos x="T0" y="0"/>
                </a:cxn>
                <a:cxn ang="0">
                  <a:pos x="T1" y="0"/>
                </a:cxn>
                <a:cxn ang="0">
                  <a:pos x="T2" y="0"/>
                </a:cxn>
                <a:cxn ang="0">
                  <a:pos x="T3" y="0"/>
                </a:cxn>
              </a:cxnLst>
              <a:rect l="0" t="0" r="r" b="b"/>
              <a:pathLst>
                <a:path w="21">
                  <a:moveTo>
                    <a:pt x="0" y="0"/>
                  </a:moveTo>
                  <a:lnTo>
                    <a:pt x="0" y="0"/>
                  </a:lnTo>
                  <a:lnTo>
                    <a:pt x="21"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96"/>
            <p:cNvSpPr>
              <a:spLocks/>
            </p:cNvSpPr>
            <p:nvPr/>
          </p:nvSpPr>
          <p:spPr bwMode="auto">
            <a:xfrm>
              <a:off x="6062" y="4249"/>
              <a:ext cx="21" cy="0"/>
            </a:xfrm>
            <a:custGeom>
              <a:avLst/>
              <a:gdLst>
                <a:gd name="T0" fmla="*/ 0 w 21"/>
                <a:gd name="T1" fmla="*/ 0 w 21"/>
                <a:gd name="T2" fmla="*/ 21 w 21"/>
                <a:gd name="T3" fmla="*/ 0 w 21"/>
              </a:gdLst>
              <a:ahLst/>
              <a:cxnLst>
                <a:cxn ang="0">
                  <a:pos x="T0" y="0"/>
                </a:cxn>
                <a:cxn ang="0">
                  <a:pos x="T1" y="0"/>
                </a:cxn>
                <a:cxn ang="0">
                  <a:pos x="T2" y="0"/>
                </a:cxn>
                <a:cxn ang="0">
                  <a:pos x="T3" y="0"/>
                </a:cxn>
              </a:cxnLst>
              <a:rect l="0" t="0" r="r" b="b"/>
              <a:pathLst>
                <a:path w="21">
                  <a:moveTo>
                    <a:pt x="0" y="0"/>
                  </a:moveTo>
                  <a:lnTo>
                    <a:pt x="0" y="0"/>
                  </a:lnTo>
                  <a:lnTo>
                    <a:pt x="21" y="0"/>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0" name="Rectangle 97"/>
            <p:cNvSpPr>
              <a:spLocks noChangeArrowheads="1"/>
            </p:cNvSpPr>
            <p:nvPr/>
          </p:nvSpPr>
          <p:spPr bwMode="auto">
            <a:xfrm>
              <a:off x="6062" y="4249"/>
              <a:ext cx="21" cy="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1" name="Rectangle 98"/>
            <p:cNvSpPr>
              <a:spLocks noChangeArrowheads="1"/>
            </p:cNvSpPr>
            <p:nvPr/>
          </p:nvSpPr>
          <p:spPr bwMode="auto">
            <a:xfrm>
              <a:off x="6062" y="4249"/>
              <a:ext cx="21" cy="1"/>
            </a:xfrm>
            <a:prstGeom prst="rect">
              <a:avLst/>
            </a:prstGeom>
            <a:noFill/>
            <a:ln w="47">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 name="Freeform 99"/>
            <p:cNvSpPr>
              <a:spLocks/>
            </p:cNvSpPr>
            <p:nvPr/>
          </p:nvSpPr>
          <p:spPr bwMode="auto">
            <a:xfrm>
              <a:off x="6062" y="4249"/>
              <a:ext cx="21" cy="2"/>
            </a:xfrm>
            <a:custGeom>
              <a:avLst/>
              <a:gdLst>
                <a:gd name="T0" fmla="*/ 0 w 21"/>
                <a:gd name="T1" fmla="*/ 0 h 2"/>
                <a:gd name="T2" fmla="*/ 21 w 21"/>
                <a:gd name="T3" fmla="*/ 0 h 2"/>
                <a:gd name="T4" fmla="*/ 21 w 21"/>
                <a:gd name="T5" fmla="*/ 2 h 2"/>
                <a:gd name="T6" fmla="*/ 0 w 21"/>
                <a:gd name="T7" fmla="*/ 0 h 2"/>
              </a:gdLst>
              <a:ahLst/>
              <a:cxnLst>
                <a:cxn ang="0">
                  <a:pos x="T0" y="T1"/>
                </a:cxn>
                <a:cxn ang="0">
                  <a:pos x="T2" y="T3"/>
                </a:cxn>
                <a:cxn ang="0">
                  <a:pos x="T4" y="T5"/>
                </a:cxn>
                <a:cxn ang="0">
                  <a:pos x="T6" y="T7"/>
                </a:cxn>
              </a:cxnLst>
              <a:rect l="0" t="0" r="r" b="b"/>
              <a:pathLst>
                <a:path w="21" h="2">
                  <a:moveTo>
                    <a:pt x="0" y="0"/>
                  </a:moveTo>
                  <a:lnTo>
                    <a:pt x="21" y="0"/>
                  </a:lnTo>
                  <a:lnTo>
                    <a:pt x="21"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 name="Freeform 100"/>
            <p:cNvSpPr>
              <a:spLocks/>
            </p:cNvSpPr>
            <p:nvPr/>
          </p:nvSpPr>
          <p:spPr bwMode="auto">
            <a:xfrm>
              <a:off x="6062" y="4249"/>
              <a:ext cx="21" cy="2"/>
            </a:xfrm>
            <a:custGeom>
              <a:avLst/>
              <a:gdLst>
                <a:gd name="T0" fmla="*/ 0 w 21"/>
                <a:gd name="T1" fmla="*/ 0 h 2"/>
                <a:gd name="T2" fmla="*/ 21 w 21"/>
                <a:gd name="T3" fmla="*/ 0 h 2"/>
                <a:gd name="T4" fmla="*/ 21 w 21"/>
                <a:gd name="T5" fmla="*/ 2 h 2"/>
                <a:gd name="T6" fmla="*/ 0 w 21"/>
                <a:gd name="T7" fmla="*/ 0 h 2"/>
              </a:gdLst>
              <a:ahLst/>
              <a:cxnLst>
                <a:cxn ang="0">
                  <a:pos x="T0" y="T1"/>
                </a:cxn>
                <a:cxn ang="0">
                  <a:pos x="T2" y="T3"/>
                </a:cxn>
                <a:cxn ang="0">
                  <a:pos x="T4" y="T5"/>
                </a:cxn>
                <a:cxn ang="0">
                  <a:pos x="T6" y="T7"/>
                </a:cxn>
              </a:cxnLst>
              <a:rect l="0" t="0" r="r" b="b"/>
              <a:pathLst>
                <a:path w="21" h="2">
                  <a:moveTo>
                    <a:pt x="0" y="0"/>
                  </a:moveTo>
                  <a:lnTo>
                    <a:pt x="21" y="0"/>
                  </a:lnTo>
                  <a:lnTo>
                    <a:pt x="21" y="2"/>
                  </a:lnTo>
                  <a:lnTo>
                    <a:pt x="0" y="0"/>
                  </a:lnTo>
                  <a:close/>
                </a:path>
              </a:pathLst>
            </a:custGeom>
            <a:noFill/>
            <a:ln w="47">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 name="Line 101"/>
            <p:cNvSpPr>
              <a:spLocks noChangeShapeType="1"/>
            </p:cNvSpPr>
            <p:nvPr/>
          </p:nvSpPr>
          <p:spPr bwMode="auto">
            <a:xfrm flipV="1">
              <a:off x="6067" y="3932"/>
              <a:ext cx="0" cy="159"/>
            </a:xfrm>
            <a:prstGeom prst="line">
              <a:avLst/>
            </a:prstGeom>
            <a:noFill/>
            <a:ln w="47">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 name="Line 102"/>
            <p:cNvSpPr>
              <a:spLocks noChangeShapeType="1"/>
            </p:cNvSpPr>
            <p:nvPr/>
          </p:nvSpPr>
          <p:spPr bwMode="auto">
            <a:xfrm flipV="1">
              <a:off x="6067" y="3655"/>
              <a:ext cx="0" cy="160"/>
            </a:xfrm>
            <a:prstGeom prst="line">
              <a:avLst/>
            </a:prstGeom>
            <a:noFill/>
            <a:ln w="47">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 name="Line 103"/>
            <p:cNvSpPr>
              <a:spLocks noChangeShapeType="1"/>
            </p:cNvSpPr>
            <p:nvPr/>
          </p:nvSpPr>
          <p:spPr bwMode="auto">
            <a:xfrm flipV="1">
              <a:off x="6067" y="3358"/>
              <a:ext cx="0" cy="160"/>
            </a:xfrm>
            <a:prstGeom prst="line">
              <a:avLst/>
            </a:prstGeom>
            <a:noFill/>
            <a:ln w="47">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 name="Line 104"/>
            <p:cNvSpPr>
              <a:spLocks noChangeShapeType="1"/>
            </p:cNvSpPr>
            <p:nvPr/>
          </p:nvSpPr>
          <p:spPr bwMode="auto">
            <a:xfrm flipV="1">
              <a:off x="6067" y="3023"/>
              <a:ext cx="0" cy="159"/>
            </a:xfrm>
            <a:prstGeom prst="line">
              <a:avLst/>
            </a:prstGeom>
            <a:noFill/>
            <a:ln w="47">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 name="Line 105"/>
            <p:cNvSpPr>
              <a:spLocks noChangeShapeType="1"/>
            </p:cNvSpPr>
            <p:nvPr/>
          </p:nvSpPr>
          <p:spPr bwMode="auto">
            <a:xfrm flipV="1">
              <a:off x="5303" y="4487"/>
              <a:ext cx="143" cy="147"/>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 name="Line 106"/>
            <p:cNvSpPr>
              <a:spLocks noChangeShapeType="1"/>
            </p:cNvSpPr>
            <p:nvPr/>
          </p:nvSpPr>
          <p:spPr bwMode="auto">
            <a:xfrm flipV="1">
              <a:off x="5307" y="4487"/>
              <a:ext cx="411"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 name="Line 107"/>
            <p:cNvSpPr>
              <a:spLocks noChangeShapeType="1"/>
            </p:cNvSpPr>
            <p:nvPr/>
          </p:nvSpPr>
          <p:spPr bwMode="auto">
            <a:xfrm flipV="1">
              <a:off x="5579" y="4487"/>
              <a:ext cx="412"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Line 108"/>
            <p:cNvSpPr>
              <a:spLocks noChangeShapeType="1"/>
            </p:cNvSpPr>
            <p:nvPr/>
          </p:nvSpPr>
          <p:spPr bwMode="auto">
            <a:xfrm flipV="1">
              <a:off x="5852" y="4487"/>
              <a:ext cx="412"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2" name="Line 109"/>
            <p:cNvSpPr>
              <a:spLocks noChangeShapeType="1"/>
            </p:cNvSpPr>
            <p:nvPr/>
          </p:nvSpPr>
          <p:spPr bwMode="auto">
            <a:xfrm flipV="1">
              <a:off x="6125" y="4487"/>
              <a:ext cx="412"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3" name="Line 110"/>
            <p:cNvSpPr>
              <a:spLocks noChangeShapeType="1"/>
            </p:cNvSpPr>
            <p:nvPr/>
          </p:nvSpPr>
          <p:spPr bwMode="auto">
            <a:xfrm flipV="1">
              <a:off x="6398" y="4487"/>
              <a:ext cx="412"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4" name="Line 111"/>
            <p:cNvSpPr>
              <a:spLocks noChangeShapeType="1"/>
            </p:cNvSpPr>
            <p:nvPr/>
          </p:nvSpPr>
          <p:spPr bwMode="auto">
            <a:xfrm flipV="1">
              <a:off x="6671" y="4487"/>
              <a:ext cx="411"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5" name="Line 112"/>
            <p:cNvSpPr>
              <a:spLocks noChangeShapeType="1"/>
            </p:cNvSpPr>
            <p:nvPr/>
          </p:nvSpPr>
          <p:spPr bwMode="auto">
            <a:xfrm flipV="1">
              <a:off x="6944" y="4487"/>
              <a:ext cx="411"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6" name="Line 113"/>
            <p:cNvSpPr>
              <a:spLocks noChangeShapeType="1"/>
            </p:cNvSpPr>
            <p:nvPr/>
          </p:nvSpPr>
          <p:spPr bwMode="auto">
            <a:xfrm flipV="1">
              <a:off x="7217" y="4487"/>
              <a:ext cx="411" cy="426"/>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7" name="Line 114"/>
            <p:cNvSpPr>
              <a:spLocks noChangeShapeType="1"/>
            </p:cNvSpPr>
            <p:nvPr/>
          </p:nvSpPr>
          <p:spPr bwMode="auto">
            <a:xfrm flipV="1">
              <a:off x="7490" y="4710"/>
              <a:ext cx="196" cy="203"/>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8" name="Line 115"/>
            <p:cNvSpPr>
              <a:spLocks noChangeShapeType="1"/>
            </p:cNvSpPr>
            <p:nvPr/>
          </p:nvSpPr>
          <p:spPr bwMode="auto">
            <a:xfrm>
              <a:off x="6798" y="4185"/>
              <a:ext cx="483" cy="0"/>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9" name="Line 116"/>
            <p:cNvSpPr>
              <a:spLocks noChangeShapeType="1"/>
            </p:cNvSpPr>
            <p:nvPr/>
          </p:nvSpPr>
          <p:spPr bwMode="auto">
            <a:xfrm flipH="1">
              <a:off x="7075" y="4487"/>
              <a:ext cx="611" cy="0"/>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0" name="Line 117"/>
            <p:cNvSpPr>
              <a:spLocks noChangeShapeType="1"/>
            </p:cNvSpPr>
            <p:nvPr/>
          </p:nvSpPr>
          <p:spPr bwMode="auto">
            <a:xfrm>
              <a:off x="7178" y="4647"/>
              <a:ext cx="0" cy="160"/>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1" name="Freeform 118"/>
            <p:cNvSpPr>
              <a:spLocks/>
            </p:cNvSpPr>
            <p:nvPr/>
          </p:nvSpPr>
          <p:spPr bwMode="auto">
            <a:xfrm>
              <a:off x="7178" y="3866"/>
              <a:ext cx="596" cy="159"/>
            </a:xfrm>
            <a:custGeom>
              <a:avLst/>
              <a:gdLst>
                <a:gd name="T0" fmla="*/ 0 w 596"/>
                <a:gd name="T1" fmla="*/ 159 h 159"/>
                <a:gd name="T2" fmla="*/ 0 w 596"/>
                <a:gd name="T3" fmla="*/ 0 h 159"/>
                <a:gd name="T4" fmla="*/ 596 w 596"/>
                <a:gd name="T5" fmla="*/ 0 h 159"/>
              </a:gdLst>
              <a:ahLst/>
              <a:cxnLst>
                <a:cxn ang="0">
                  <a:pos x="T0" y="T1"/>
                </a:cxn>
                <a:cxn ang="0">
                  <a:pos x="T2" y="T3"/>
                </a:cxn>
                <a:cxn ang="0">
                  <a:pos x="T4" y="T5"/>
                </a:cxn>
              </a:cxnLst>
              <a:rect l="0" t="0" r="r" b="b"/>
              <a:pathLst>
                <a:path w="596" h="159">
                  <a:moveTo>
                    <a:pt x="0" y="159"/>
                  </a:moveTo>
                  <a:lnTo>
                    <a:pt x="0" y="0"/>
                  </a:lnTo>
                  <a:lnTo>
                    <a:pt x="596" y="0"/>
                  </a:lnTo>
                </a:path>
              </a:pathLst>
            </a:custGeom>
            <a:noFill/>
            <a:ln w="1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2" name="Line 119"/>
            <p:cNvSpPr>
              <a:spLocks noChangeShapeType="1"/>
            </p:cNvSpPr>
            <p:nvPr/>
          </p:nvSpPr>
          <p:spPr bwMode="auto">
            <a:xfrm flipV="1">
              <a:off x="7178" y="4185"/>
              <a:ext cx="0" cy="302"/>
            </a:xfrm>
            <a:prstGeom prst="line">
              <a:avLst/>
            </a:prstGeom>
            <a:noFill/>
            <a:ln w="1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3" name="Freeform 120"/>
            <p:cNvSpPr>
              <a:spLocks/>
            </p:cNvSpPr>
            <p:nvPr/>
          </p:nvSpPr>
          <p:spPr bwMode="auto">
            <a:xfrm>
              <a:off x="7153" y="4487"/>
              <a:ext cx="51" cy="160"/>
            </a:xfrm>
            <a:custGeom>
              <a:avLst/>
              <a:gdLst>
                <a:gd name="T0" fmla="*/ 0 w 51"/>
                <a:gd name="T1" fmla="*/ 160 h 160"/>
                <a:gd name="T2" fmla="*/ 51 w 51"/>
                <a:gd name="T3" fmla="*/ 160 h 160"/>
                <a:gd name="T4" fmla="*/ 25 w 51"/>
                <a:gd name="T5" fmla="*/ 0 h 160"/>
                <a:gd name="T6" fmla="*/ 0 w 51"/>
                <a:gd name="T7" fmla="*/ 160 h 160"/>
              </a:gdLst>
              <a:ahLst/>
              <a:cxnLst>
                <a:cxn ang="0">
                  <a:pos x="T0" y="T1"/>
                </a:cxn>
                <a:cxn ang="0">
                  <a:pos x="T2" y="T3"/>
                </a:cxn>
                <a:cxn ang="0">
                  <a:pos x="T4" y="T5"/>
                </a:cxn>
                <a:cxn ang="0">
                  <a:pos x="T6" y="T7"/>
                </a:cxn>
              </a:cxnLst>
              <a:rect l="0" t="0" r="r" b="b"/>
              <a:pathLst>
                <a:path w="51" h="160">
                  <a:moveTo>
                    <a:pt x="0" y="160"/>
                  </a:moveTo>
                  <a:lnTo>
                    <a:pt x="51" y="160"/>
                  </a:lnTo>
                  <a:lnTo>
                    <a:pt x="25" y="0"/>
                  </a:lnTo>
                  <a:lnTo>
                    <a:pt x="0" y="1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4" name="Freeform 121"/>
            <p:cNvSpPr>
              <a:spLocks/>
            </p:cNvSpPr>
            <p:nvPr/>
          </p:nvSpPr>
          <p:spPr bwMode="auto">
            <a:xfrm>
              <a:off x="7153" y="4487"/>
              <a:ext cx="51" cy="160"/>
            </a:xfrm>
            <a:custGeom>
              <a:avLst/>
              <a:gdLst>
                <a:gd name="T0" fmla="*/ 0 w 51"/>
                <a:gd name="T1" fmla="*/ 160 h 160"/>
                <a:gd name="T2" fmla="*/ 51 w 51"/>
                <a:gd name="T3" fmla="*/ 160 h 160"/>
                <a:gd name="T4" fmla="*/ 25 w 51"/>
                <a:gd name="T5" fmla="*/ 0 h 160"/>
                <a:gd name="T6" fmla="*/ 0 w 51"/>
                <a:gd name="T7" fmla="*/ 160 h 160"/>
              </a:gdLst>
              <a:ahLst/>
              <a:cxnLst>
                <a:cxn ang="0">
                  <a:pos x="T0" y="T1"/>
                </a:cxn>
                <a:cxn ang="0">
                  <a:pos x="T2" y="T3"/>
                </a:cxn>
                <a:cxn ang="0">
                  <a:pos x="T4" y="T5"/>
                </a:cxn>
                <a:cxn ang="0">
                  <a:pos x="T6" y="T7"/>
                </a:cxn>
              </a:cxnLst>
              <a:rect l="0" t="0" r="r" b="b"/>
              <a:pathLst>
                <a:path w="51" h="160">
                  <a:moveTo>
                    <a:pt x="0" y="160"/>
                  </a:moveTo>
                  <a:lnTo>
                    <a:pt x="51" y="160"/>
                  </a:lnTo>
                  <a:lnTo>
                    <a:pt x="25" y="0"/>
                  </a:lnTo>
                  <a:lnTo>
                    <a:pt x="0" y="160"/>
                  </a:lnTo>
                  <a:close/>
                </a:path>
              </a:pathLst>
            </a:custGeom>
            <a:noFill/>
            <a:ln w="1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5" name="Freeform 122"/>
            <p:cNvSpPr>
              <a:spLocks/>
            </p:cNvSpPr>
            <p:nvPr/>
          </p:nvSpPr>
          <p:spPr bwMode="auto">
            <a:xfrm>
              <a:off x="7153" y="4025"/>
              <a:ext cx="51" cy="160"/>
            </a:xfrm>
            <a:custGeom>
              <a:avLst/>
              <a:gdLst>
                <a:gd name="T0" fmla="*/ 0 w 51"/>
                <a:gd name="T1" fmla="*/ 0 h 160"/>
                <a:gd name="T2" fmla="*/ 51 w 51"/>
                <a:gd name="T3" fmla="*/ 0 h 160"/>
                <a:gd name="T4" fmla="*/ 25 w 51"/>
                <a:gd name="T5" fmla="*/ 160 h 160"/>
                <a:gd name="T6" fmla="*/ 0 w 51"/>
                <a:gd name="T7" fmla="*/ 0 h 160"/>
              </a:gdLst>
              <a:ahLst/>
              <a:cxnLst>
                <a:cxn ang="0">
                  <a:pos x="T0" y="T1"/>
                </a:cxn>
                <a:cxn ang="0">
                  <a:pos x="T2" y="T3"/>
                </a:cxn>
                <a:cxn ang="0">
                  <a:pos x="T4" y="T5"/>
                </a:cxn>
                <a:cxn ang="0">
                  <a:pos x="T6" y="T7"/>
                </a:cxn>
              </a:cxnLst>
              <a:rect l="0" t="0" r="r" b="b"/>
              <a:pathLst>
                <a:path w="51" h="160">
                  <a:moveTo>
                    <a:pt x="0" y="0"/>
                  </a:moveTo>
                  <a:lnTo>
                    <a:pt x="51" y="0"/>
                  </a:lnTo>
                  <a:lnTo>
                    <a:pt x="25" y="16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6" name="Rectangle 123"/>
            <p:cNvSpPr>
              <a:spLocks noChangeArrowheads="1"/>
            </p:cNvSpPr>
            <p:nvPr/>
          </p:nvSpPr>
          <p:spPr bwMode="auto">
            <a:xfrm>
              <a:off x="7215" y="3507"/>
              <a:ext cx="73"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200" i="0" u="none" strike="noStrike" cap="none" normalizeH="0" baseline="0" smtClean="0">
                  <a:ln>
                    <a:noFill/>
                  </a:ln>
                  <a:solidFill>
                    <a:srgbClr val="000000"/>
                  </a:solidFill>
                  <a:effectLst/>
                  <a:latin typeface="VNI-Helve-Condense" pitchFamily="2" charset="0"/>
                </a:rPr>
                <a:t>2</a:t>
              </a:r>
              <a:endParaRPr kumimoji="0" lang="en-US" altLang="en-US" sz="1800" i="0" u="none" strike="noStrike" cap="none" normalizeH="0" baseline="0" smtClean="0">
                <a:ln>
                  <a:noFill/>
                </a:ln>
                <a:solidFill>
                  <a:schemeClr val="tx1"/>
                </a:solidFill>
                <a:effectLst/>
                <a:latin typeface="Arial" panose="020B0604020202020204" pitchFamily="34" charset="0"/>
              </a:endParaRPr>
            </a:p>
          </p:txBody>
        </p:sp>
        <p:sp>
          <p:nvSpPr>
            <p:cNvPr id="127" name="Rectangle 124"/>
            <p:cNvSpPr>
              <a:spLocks noChangeArrowheads="1"/>
            </p:cNvSpPr>
            <p:nvPr/>
          </p:nvSpPr>
          <p:spPr bwMode="auto">
            <a:xfrm>
              <a:off x="7388" y="3418"/>
              <a:ext cx="196" cy="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2000" i="0" u="none" strike="noStrike" cap="none" normalizeH="0" baseline="0" smtClean="0">
                  <a:ln>
                    <a:noFill/>
                  </a:ln>
                  <a:solidFill>
                    <a:srgbClr val="000000"/>
                  </a:solidFill>
                  <a:effectLst/>
                  <a:latin typeface="Symbol" panose="05050102010706020507" pitchFamily="18" charset="2"/>
                </a:rPr>
                <a:t>¸</a:t>
              </a:r>
              <a:r>
                <a:rPr kumimoji="0" lang="en-US" altLang="en-US" sz="1100" i="0" u="none" strike="noStrike" cap="none" normalizeH="0" baseline="0" smtClean="0">
                  <a:ln>
                    <a:noFill/>
                  </a:ln>
                  <a:solidFill>
                    <a:srgbClr val="000000"/>
                  </a:solidFill>
                  <a:effectLst/>
                  <a:latin typeface="Symbol" panose="05050102010706020507" pitchFamily="18" charset="2"/>
                </a:rPr>
                <a:t>4</a:t>
              </a:r>
              <a:endParaRPr kumimoji="0" lang="en-US" altLang="en-US" sz="1800" i="0" u="none" strike="noStrike" cap="none" normalizeH="0" baseline="0" smtClean="0">
                <a:ln>
                  <a:noFill/>
                </a:ln>
                <a:solidFill>
                  <a:schemeClr val="tx1"/>
                </a:solidFill>
                <a:effectLst/>
                <a:latin typeface="Arial" panose="020B0604020202020204" pitchFamily="34" charset="0"/>
              </a:endParaRPr>
            </a:p>
          </p:txBody>
        </p:sp>
        <p:sp>
          <p:nvSpPr>
            <p:cNvPr id="128" name="Freeform 125"/>
            <p:cNvSpPr>
              <a:spLocks/>
            </p:cNvSpPr>
            <p:nvPr/>
          </p:nvSpPr>
          <p:spPr bwMode="auto">
            <a:xfrm>
              <a:off x="7153" y="4025"/>
              <a:ext cx="51" cy="160"/>
            </a:xfrm>
            <a:custGeom>
              <a:avLst/>
              <a:gdLst>
                <a:gd name="T0" fmla="*/ 0 w 51"/>
                <a:gd name="T1" fmla="*/ 0 h 160"/>
                <a:gd name="T2" fmla="*/ 51 w 51"/>
                <a:gd name="T3" fmla="*/ 0 h 160"/>
                <a:gd name="T4" fmla="*/ 25 w 51"/>
                <a:gd name="T5" fmla="*/ 160 h 160"/>
                <a:gd name="T6" fmla="*/ 0 w 51"/>
                <a:gd name="T7" fmla="*/ 0 h 160"/>
              </a:gdLst>
              <a:ahLst/>
              <a:cxnLst>
                <a:cxn ang="0">
                  <a:pos x="T0" y="T1"/>
                </a:cxn>
                <a:cxn ang="0">
                  <a:pos x="T2" y="T3"/>
                </a:cxn>
                <a:cxn ang="0">
                  <a:pos x="T4" y="T5"/>
                </a:cxn>
                <a:cxn ang="0">
                  <a:pos x="T6" y="T7"/>
                </a:cxn>
              </a:cxnLst>
              <a:rect l="0" t="0" r="r" b="b"/>
              <a:pathLst>
                <a:path w="51" h="160">
                  <a:moveTo>
                    <a:pt x="0" y="0"/>
                  </a:moveTo>
                  <a:lnTo>
                    <a:pt x="51" y="0"/>
                  </a:lnTo>
                  <a:lnTo>
                    <a:pt x="25" y="160"/>
                  </a:lnTo>
                  <a:lnTo>
                    <a:pt x="0" y="0"/>
                  </a:lnTo>
                  <a:close/>
                </a:path>
              </a:pathLst>
            </a:custGeom>
            <a:noFill/>
            <a:ln w="1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9" name="Line 126"/>
            <p:cNvSpPr>
              <a:spLocks noChangeShapeType="1"/>
            </p:cNvSpPr>
            <p:nvPr/>
          </p:nvSpPr>
          <p:spPr bwMode="auto">
            <a:xfrm flipH="1">
              <a:off x="6342" y="4229"/>
              <a:ext cx="131" cy="215"/>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0" name="Line 127"/>
            <p:cNvSpPr>
              <a:spLocks noChangeShapeType="1"/>
            </p:cNvSpPr>
            <p:nvPr/>
          </p:nvSpPr>
          <p:spPr bwMode="auto">
            <a:xfrm flipH="1">
              <a:off x="6488" y="4232"/>
              <a:ext cx="56" cy="225"/>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1" name="Line 128"/>
            <p:cNvSpPr>
              <a:spLocks noChangeShapeType="1"/>
            </p:cNvSpPr>
            <p:nvPr/>
          </p:nvSpPr>
          <p:spPr bwMode="auto">
            <a:xfrm flipH="1">
              <a:off x="6609" y="4248"/>
              <a:ext cx="19" cy="212"/>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2" name="Line 129"/>
            <p:cNvSpPr>
              <a:spLocks noChangeShapeType="1"/>
            </p:cNvSpPr>
            <p:nvPr/>
          </p:nvSpPr>
          <p:spPr bwMode="auto">
            <a:xfrm>
              <a:off x="6721" y="4245"/>
              <a:ext cx="26" cy="222"/>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3" name="Line 130"/>
            <p:cNvSpPr>
              <a:spLocks noChangeShapeType="1"/>
            </p:cNvSpPr>
            <p:nvPr/>
          </p:nvSpPr>
          <p:spPr bwMode="auto">
            <a:xfrm>
              <a:off x="6799" y="4225"/>
              <a:ext cx="87" cy="216"/>
            </a:xfrm>
            <a:prstGeom prst="line">
              <a:avLst/>
            </a:prstGeom>
            <a:noFill/>
            <a:ln w="29">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pic>
        <p:nvPicPr>
          <p:cNvPr id="134" name="Picture 1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4886" y="3890976"/>
            <a:ext cx="3197628" cy="1814842"/>
          </a:xfrm>
          <a:prstGeom prst="rect">
            <a:avLst/>
          </a:prstGeom>
        </p:spPr>
      </p:pic>
    </p:spTree>
    <p:extLst>
      <p:ext uri="{BB962C8B-B14F-4D97-AF65-F5344CB8AC3E}">
        <p14:creationId xmlns:p14="http://schemas.microsoft.com/office/powerpoint/2010/main" val="1882853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par>
                                <p:cTn id="21" presetID="21" presetClass="entr" presetSubtype="1"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34"/>
                                        </p:tgtEl>
                                        <p:attrNameLst>
                                          <p:attrName>style.visibility</p:attrName>
                                        </p:attrNameLst>
                                      </p:cBhvr>
                                      <p:to>
                                        <p:strVal val="visible"/>
                                      </p:to>
                                    </p:set>
                                    <p:animEffect transition="in" filter="fade">
                                      <p:cBhvr>
                                        <p:cTn id="28" dur="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352" y="349536"/>
            <a:ext cx="3505199" cy="976312"/>
          </a:xfrm>
        </p:spPr>
        <p:txBody>
          <a:bodyPr/>
          <a:lstStyle/>
          <a:p>
            <a:r>
              <a:rPr lang="en-US" sz="3600" b="1" dirty="0">
                <a:solidFill>
                  <a:srgbClr val="C00000"/>
                </a:solidFill>
              </a:rPr>
              <a:t>II. </a:t>
            </a:r>
            <a:r>
              <a:rPr lang="en-US" sz="3600" b="1" dirty="0" err="1">
                <a:solidFill>
                  <a:srgbClr val="C00000"/>
                </a:solidFill>
              </a:rPr>
              <a:t>NỘI</a:t>
            </a:r>
            <a:r>
              <a:rPr lang="en-US" sz="3600" b="1" dirty="0">
                <a:solidFill>
                  <a:srgbClr val="C00000"/>
                </a:solidFill>
              </a:rPr>
              <a:t> DUNG</a:t>
            </a:r>
            <a:endParaRPr lang="en-US" dirty="0"/>
          </a:p>
        </p:txBody>
      </p:sp>
      <p:sp>
        <p:nvSpPr>
          <p:cNvPr id="3" name="Content Placeholder 2"/>
          <p:cNvSpPr>
            <a:spLocks noGrp="1"/>
          </p:cNvSpPr>
          <p:nvPr>
            <p:ph idx="1"/>
          </p:nvPr>
        </p:nvSpPr>
        <p:spPr>
          <a:xfrm>
            <a:off x="3441779" y="1820528"/>
            <a:ext cx="7673009" cy="5414963"/>
          </a:xfrm>
        </p:spPr>
        <p:txBody>
          <a:bodyPr/>
          <a:lstStyle/>
          <a:p>
            <a:pPr hangingPunct="0"/>
            <a:r>
              <a:rPr lang="en-US" sz="2400" b="1" dirty="0" smtClean="0">
                <a:latin typeface="Times New Roman" panose="02020603050405020304" pitchFamily="18" charset="0"/>
                <a:cs typeface="Times New Roman" panose="02020603050405020304" pitchFamily="18" charset="0"/>
              </a:rPr>
              <a:t>1.3 </a:t>
            </a:r>
            <a:r>
              <a:rPr lang="en-US" sz="2400" b="1" dirty="0" err="1" smtClean="0">
                <a:latin typeface="Times New Roman" panose="02020603050405020304" pitchFamily="18" charset="0"/>
                <a:cs typeface="Times New Roman" panose="02020603050405020304" pitchFamily="18" charset="0"/>
              </a:rPr>
              <a:t>Dính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điện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hàn</a:t>
            </a:r>
            <a:endParaRPr lang="en-US" sz="2400" b="1" dirty="0">
              <a:latin typeface="Times New Roman" panose="02020603050405020304" pitchFamily="18" charset="0"/>
              <a:cs typeface="Times New Roman" panose="02020603050405020304" pitchFamily="18" charset="0"/>
            </a:endParaRPr>
          </a:p>
          <a:p>
            <a:pPr marL="0" indent="0" hangingPunct="0">
              <a:buNone/>
            </a:pPr>
            <a:r>
              <a:rPr lang="en-US" dirty="0"/>
              <a:t>+</a:t>
            </a:r>
            <a:r>
              <a:rPr lang="en-US" dirty="0" err="1" smtClean="0"/>
              <a:t>Với</a:t>
            </a:r>
            <a:r>
              <a:rPr lang="en-US" dirty="0" smtClean="0"/>
              <a:t> </a:t>
            </a:r>
            <a:r>
              <a:rPr lang="en-US" dirty="0" err="1"/>
              <a:t>những</a:t>
            </a:r>
            <a:r>
              <a:rPr lang="en-US" dirty="0"/>
              <a:t> </a:t>
            </a:r>
            <a:r>
              <a:rPr lang="en-US" dirty="0" err="1"/>
              <a:t>người</a:t>
            </a:r>
            <a:r>
              <a:rPr lang="en-US" dirty="0"/>
              <a:t> </a:t>
            </a:r>
            <a:r>
              <a:rPr lang="en-US" dirty="0" err="1"/>
              <a:t>mới</a:t>
            </a:r>
            <a:r>
              <a:rPr lang="en-US" dirty="0"/>
              <a:t> </a:t>
            </a:r>
            <a:r>
              <a:rPr lang="en-US" dirty="0" err="1"/>
              <a:t>bắt</a:t>
            </a:r>
            <a:r>
              <a:rPr lang="en-US" dirty="0"/>
              <a:t> </a:t>
            </a:r>
            <a:r>
              <a:rPr lang="en-US" dirty="0" err="1"/>
              <a:t>đầu</a:t>
            </a:r>
            <a:r>
              <a:rPr lang="en-US" dirty="0"/>
              <a:t> </a:t>
            </a:r>
            <a:r>
              <a:rPr lang="en-US" dirty="0" err="1"/>
              <a:t>hàn</a:t>
            </a:r>
            <a:r>
              <a:rPr lang="en-US" dirty="0"/>
              <a:t> </a:t>
            </a:r>
            <a:r>
              <a:rPr lang="en-US" dirty="0" err="1"/>
              <a:t>hồ</a:t>
            </a:r>
            <a:r>
              <a:rPr lang="en-US" dirty="0"/>
              <a:t> </a:t>
            </a:r>
            <a:r>
              <a:rPr lang="en-US" dirty="0" err="1"/>
              <a:t>quang</a:t>
            </a:r>
            <a:r>
              <a:rPr lang="en-US" dirty="0"/>
              <a:t> </a:t>
            </a:r>
            <a:r>
              <a:rPr lang="en-US" dirty="0" err="1"/>
              <a:t>thì</a:t>
            </a:r>
            <a:r>
              <a:rPr lang="en-US" dirty="0"/>
              <a:t> </a:t>
            </a:r>
            <a:r>
              <a:rPr lang="en-US" dirty="0" err="1"/>
              <a:t>dính</a:t>
            </a:r>
            <a:r>
              <a:rPr lang="en-US" dirty="0"/>
              <a:t> </a:t>
            </a:r>
            <a:r>
              <a:rPr lang="en-US" dirty="0" err="1"/>
              <a:t>điện</a:t>
            </a:r>
            <a:r>
              <a:rPr lang="en-US" dirty="0"/>
              <a:t> </a:t>
            </a:r>
            <a:r>
              <a:rPr lang="en-US" dirty="0" err="1"/>
              <a:t>cực</a:t>
            </a:r>
            <a:r>
              <a:rPr lang="en-US" dirty="0"/>
              <a:t> </a:t>
            </a:r>
            <a:r>
              <a:rPr lang="en-US" dirty="0" err="1"/>
              <a:t>là</a:t>
            </a:r>
            <a:r>
              <a:rPr lang="en-US" dirty="0"/>
              <a:t> </a:t>
            </a:r>
            <a:r>
              <a:rPr lang="en-US" dirty="0" err="1"/>
              <a:t>chuyện</a:t>
            </a:r>
            <a:r>
              <a:rPr lang="en-US" dirty="0"/>
              <a:t> </a:t>
            </a:r>
            <a:r>
              <a:rPr lang="en-US" dirty="0" err="1"/>
              <a:t>thường</a:t>
            </a:r>
            <a:r>
              <a:rPr lang="en-US" dirty="0"/>
              <a:t> </a:t>
            </a:r>
            <a:r>
              <a:rPr lang="en-US" dirty="0" err="1"/>
              <a:t>gặp</a:t>
            </a:r>
            <a:r>
              <a:rPr lang="en-US" dirty="0"/>
              <a:t>. </a:t>
            </a:r>
            <a:r>
              <a:rPr lang="en-US" dirty="0" err="1"/>
              <a:t>Vì</a:t>
            </a:r>
            <a:r>
              <a:rPr lang="en-US" dirty="0"/>
              <a:t> </a:t>
            </a:r>
            <a:r>
              <a:rPr lang="en-US" dirty="0" err="1"/>
              <a:t>thế</a:t>
            </a:r>
            <a:r>
              <a:rPr lang="en-US" dirty="0"/>
              <a:t> </a:t>
            </a:r>
            <a:r>
              <a:rPr lang="en-US" dirty="0" err="1"/>
              <a:t>khi</a:t>
            </a:r>
            <a:r>
              <a:rPr lang="en-US" dirty="0"/>
              <a:t> </a:t>
            </a:r>
            <a:r>
              <a:rPr lang="en-US" dirty="0" err="1"/>
              <a:t>bạn</a:t>
            </a:r>
            <a:r>
              <a:rPr lang="en-US" dirty="0"/>
              <a:t> </a:t>
            </a:r>
            <a:r>
              <a:rPr lang="en-US" dirty="0" err="1"/>
              <a:t>tập</a:t>
            </a:r>
            <a:r>
              <a:rPr lang="en-US" dirty="0"/>
              <a:t> </a:t>
            </a:r>
            <a:r>
              <a:rPr lang="en-US" dirty="0" err="1"/>
              <a:t>hàn</a:t>
            </a:r>
            <a:r>
              <a:rPr lang="en-US" dirty="0"/>
              <a:t> </a:t>
            </a:r>
            <a:r>
              <a:rPr lang="en-US" dirty="0" err="1"/>
              <a:t>nên</a:t>
            </a:r>
            <a:r>
              <a:rPr lang="en-US" dirty="0"/>
              <a:t> </a:t>
            </a:r>
            <a:r>
              <a:rPr lang="en-US" dirty="0" err="1"/>
              <a:t>chọn</a:t>
            </a:r>
            <a:r>
              <a:rPr lang="en-US" dirty="0"/>
              <a:t> </a:t>
            </a:r>
            <a:r>
              <a:rPr lang="en-US" dirty="0" err="1"/>
              <a:t>các</a:t>
            </a:r>
            <a:r>
              <a:rPr lang="en-US" dirty="0"/>
              <a:t> </a:t>
            </a:r>
            <a:r>
              <a:rPr lang="en-US" dirty="0" err="1"/>
              <a:t>điều</a:t>
            </a:r>
            <a:r>
              <a:rPr lang="en-US" dirty="0"/>
              <a:t> </a:t>
            </a:r>
            <a:r>
              <a:rPr lang="en-US" dirty="0" err="1"/>
              <a:t>kiện</a:t>
            </a:r>
            <a:r>
              <a:rPr lang="en-US" dirty="0"/>
              <a:t> </a:t>
            </a:r>
            <a:r>
              <a:rPr lang="en-US" dirty="0" err="1"/>
              <a:t>dễ</a:t>
            </a:r>
            <a:r>
              <a:rPr lang="en-US" dirty="0"/>
              <a:t> </a:t>
            </a:r>
            <a:r>
              <a:rPr lang="en-US" dirty="0" err="1"/>
              <a:t>dàng</a:t>
            </a:r>
            <a:r>
              <a:rPr lang="en-US" dirty="0"/>
              <a:t> </a:t>
            </a:r>
            <a:r>
              <a:rPr lang="en-US" dirty="0" err="1"/>
              <a:t>nhất</a:t>
            </a:r>
            <a:r>
              <a:rPr lang="en-US" dirty="0"/>
              <a:t> </a:t>
            </a:r>
            <a:r>
              <a:rPr lang="en-US" dirty="0" err="1"/>
              <a:t>như</a:t>
            </a:r>
            <a:r>
              <a:rPr lang="en-US" dirty="0"/>
              <a:t>: </a:t>
            </a:r>
            <a:r>
              <a:rPr lang="en-US" dirty="0" err="1"/>
              <a:t>dùng</a:t>
            </a:r>
            <a:r>
              <a:rPr lang="en-US" dirty="0"/>
              <a:t> </a:t>
            </a:r>
            <a:r>
              <a:rPr lang="en-US" dirty="0" err="1"/>
              <a:t>nguồn</a:t>
            </a:r>
            <a:r>
              <a:rPr lang="en-US" dirty="0"/>
              <a:t> 1 </a:t>
            </a:r>
            <a:r>
              <a:rPr lang="en-US" dirty="0" err="1"/>
              <a:t>chiều</a:t>
            </a:r>
            <a:r>
              <a:rPr lang="en-US" dirty="0"/>
              <a:t>, </a:t>
            </a:r>
            <a:r>
              <a:rPr lang="en-US" dirty="0" err="1"/>
              <a:t>các</a:t>
            </a:r>
            <a:r>
              <a:rPr lang="en-US" dirty="0"/>
              <a:t> </a:t>
            </a:r>
            <a:r>
              <a:rPr lang="en-US" dirty="0" err="1"/>
              <a:t>loại</a:t>
            </a:r>
            <a:r>
              <a:rPr lang="en-US" dirty="0"/>
              <a:t> que </a:t>
            </a:r>
            <a:r>
              <a:rPr lang="en-US" dirty="0" err="1"/>
              <a:t>dễ</a:t>
            </a:r>
            <a:r>
              <a:rPr lang="en-US" dirty="0"/>
              <a:t> </a:t>
            </a:r>
            <a:r>
              <a:rPr lang="en-US" dirty="0" err="1"/>
              <a:t>hàn</a:t>
            </a:r>
            <a:r>
              <a:rPr lang="en-US" dirty="0"/>
              <a:t> </a:t>
            </a:r>
            <a:r>
              <a:rPr lang="en-US" dirty="0" err="1"/>
              <a:t>như</a:t>
            </a:r>
            <a:r>
              <a:rPr lang="en-US" dirty="0"/>
              <a:t> E 6013… </a:t>
            </a:r>
            <a:r>
              <a:rPr lang="en-US" dirty="0" err="1"/>
              <a:t>và</a:t>
            </a:r>
            <a:r>
              <a:rPr lang="en-US" dirty="0"/>
              <a:t> </a:t>
            </a:r>
            <a:r>
              <a:rPr lang="en-US" dirty="0" err="1"/>
              <a:t>nên</a:t>
            </a:r>
            <a:r>
              <a:rPr lang="en-US" dirty="0"/>
              <a:t> </a:t>
            </a:r>
            <a:r>
              <a:rPr lang="en-US" dirty="0" err="1"/>
              <a:t>để</a:t>
            </a:r>
            <a:r>
              <a:rPr lang="en-US" dirty="0"/>
              <a:t> </a:t>
            </a:r>
            <a:r>
              <a:rPr lang="en-US" dirty="0" err="1"/>
              <a:t>dòng</a:t>
            </a:r>
            <a:r>
              <a:rPr lang="en-US" dirty="0"/>
              <a:t> </a:t>
            </a:r>
            <a:r>
              <a:rPr lang="en-US" dirty="0" err="1"/>
              <a:t>điện</a:t>
            </a:r>
            <a:r>
              <a:rPr lang="en-US" dirty="0"/>
              <a:t> </a:t>
            </a:r>
            <a:r>
              <a:rPr lang="en-US" dirty="0" err="1"/>
              <a:t>lớn</a:t>
            </a:r>
            <a:r>
              <a:rPr lang="en-US" dirty="0"/>
              <a:t> </a:t>
            </a:r>
            <a:r>
              <a:rPr lang="en-US" dirty="0" err="1"/>
              <a:t>hơn</a:t>
            </a:r>
            <a:r>
              <a:rPr lang="en-US" dirty="0"/>
              <a:t> so </a:t>
            </a:r>
            <a:r>
              <a:rPr lang="en-US" dirty="0" err="1"/>
              <a:t>với</a:t>
            </a:r>
            <a:r>
              <a:rPr lang="en-US" dirty="0"/>
              <a:t> </a:t>
            </a:r>
            <a:r>
              <a:rPr lang="en-US" dirty="0" err="1"/>
              <a:t>hàn</a:t>
            </a:r>
            <a:r>
              <a:rPr lang="en-US" dirty="0"/>
              <a:t> </a:t>
            </a:r>
            <a:r>
              <a:rPr lang="en-US" dirty="0" err="1"/>
              <a:t>bình</a:t>
            </a:r>
            <a:r>
              <a:rPr lang="en-US" dirty="0"/>
              <a:t> </a:t>
            </a:r>
            <a:r>
              <a:rPr lang="en-US" dirty="0" err="1"/>
              <a:t>thường</a:t>
            </a:r>
            <a:r>
              <a:rPr lang="en-US" dirty="0"/>
              <a:t>.</a:t>
            </a:r>
          </a:p>
          <a:p>
            <a:pPr marL="0" indent="0" hangingPunct="0">
              <a:buNone/>
            </a:pPr>
            <a:r>
              <a:rPr lang="en-US" dirty="0" smtClean="0"/>
              <a:t>+</a:t>
            </a:r>
            <a:r>
              <a:rPr lang="en-US" dirty="0" err="1" smtClean="0"/>
              <a:t>Khi</a:t>
            </a:r>
            <a:r>
              <a:rPr lang="en-US" dirty="0" smtClean="0"/>
              <a:t> </a:t>
            </a:r>
            <a:r>
              <a:rPr lang="en-US" dirty="0" err="1"/>
              <a:t>bị</a:t>
            </a:r>
            <a:r>
              <a:rPr lang="en-US" dirty="0"/>
              <a:t> </a:t>
            </a:r>
            <a:r>
              <a:rPr lang="en-US" dirty="0" err="1"/>
              <a:t>dính</a:t>
            </a:r>
            <a:r>
              <a:rPr lang="en-US" dirty="0"/>
              <a:t> que </a:t>
            </a:r>
            <a:r>
              <a:rPr lang="en-US" dirty="0" err="1"/>
              <a:t>không</a:t>
            </a:r>
            <a:r>
              <a:rPr lang="en-US" dirty="0"/>
              <a:t> </a:t>
            </a:r>
            <a:r>
              <a:rPr lang="en-US" dirty="0" err="1"/>
              <a:t>nên</a:t>
            </a:r>
            <a:r>
              <a:rPr lang="en-US" dirty="0"/>
              <a:t> </a:t>
            </a:r>
            <a:r>
              <a:rPr lang="en-US" dirty="0" err="1"/>
              <a:t>chỉ</a:t>
            </a:r>
            <a:r>
              <a:rPr lang="en-US" dirty="0"/>
              <a:t> </a:t>
            </a:r>
            <a:r>
              <a:rPr lang="en-US" dirty="0" err="1"/>
              <a:t>kéo</a:t>
            </a:r>
            <a:r>
              <a:rPr lang="en-US" dirty="0"/>
              <a:t> </a:t>
            </a:r>
            <a:r>
              <a:rPr lang="en-US" dirty="0" err="1"/>
              <a:t>ra</a:t>
            </a:r>
            <a:r>
              <a:rPr lang="en-US" dirty="0"/>
              <a:t> </a:t>
            </a:r>
            <a:r>
              <a:rPr lang="en-US" dirty="0" err="1"/>
              <a:t>mà</a:t>
            </a:r>
            <a:r>
              <a:rPr lang="en-US" dirty="0"/>
              <a:t> </a:t>
            </a:r>
            <a:r>
              <a:rPr lang="en-US" dirty="0" err="1"/>
              <a:t>hãy</a:t>
            </a:r>
            <a:r>
              <a:rPr lang="en-US" dirty="0"/>
              <a:t> </a:t>
            </a:r>
            <a:r>
              <a:rPr lang="en-US" dirty="0" err="1"/>
              <a:t>vặn</a:t>
            </a:r>
            <a:r>
              <a:rPr lang="en-US" dirty="0"/>
              <a:t> </a:t>
            </a:r>
            <a:r>
              <a:rPr lang="en-US" dirty="0" err="1"/>
              <a:t>ngang</a:t>
            </a:r>
            <a:r>
              <a:rPr lang="en-US" dirty="0"/>
              <a:t>, </a:t>
            </a:r>
            <a:r>
              <a:rPr lang="en-US" dirty="0" err="1"/>
              <a:t>dọc</a:t>
            </a:r>
            <a:r>
              <a:rPr lang="en-US" dirty="0"/>
              <a:t> </a:t>
            </a:r>
            <a:r>
              <a:rPr lang="en-US" dirty="0" err="1"/>
              <a:t>hoặc</a:t>
            </a:r>
            <a:r>
              <a:rPr lang="en-US" dirty="0"/>
              <a:t> </a:t>
            </a:r>
            <a:r>
              <a:rPr lang="en-US" dirty="0" err="1"/>
              <a:t>xoắn</a:t>
            </a:r>
            <a:r>
              <a:rPr lang="en-US" dirty="0"/>
              <a:t> que </a:t>
            </a:r>
            <a:r>
              <a:rPr lang="en-US" dirty="0" err="1"/>
              <a:t>hàn</a:t>
            </a:r>
            <a:r>
              <a:rPr lang="en-US" dirty="0"/>
              <a:t>, </a:t>
            </a:r>
            <a:r>
              <a:rPr lang="en-US" dirty="0" err="1"/>
              <a:t>như</a:t>
            </a:r>
            <a:r>
              <a:rPr lang="en-US" dirty="0"/>
              <a:t> </a:t>
            </a:r>
            <a:r>
              <a:rPr lang="en-US" dirty="0" err="1"/>
              <a:t>vậy</a:t>
            </a:r>
            <a:r>
              <a:rPr lang="en-US" dirty="0"/>
              <a:t> </a:t>
            </a:r>
            <a:r>
              <a:rPr lang="en-US" dirty="0" err="1"/>
              <a:t>sẽ</a:t>
            </a:r>
            <a:r>
              <a:rPr lang="en-US" dirty="0"/>
              <a:t> </a:t>
            </a:r>
            <a:r>
              <a:rPr lang="en-US" dirty="0" err="1"/>
              <a:t>dễ</a:t>
            </a:r>
            <a:r>
              <a:rPr lang="en-US" dirty="0"/>
              <a:t> </a:t>
            </a:r>
            <a:r>
              <a:rPr lang="en-US" dirty="0" err="1"/>
              <a:t>dàng</a:t>
            </a:r>
            <a:r>
              <a:rPr lang="en-US" dirty="0"/>
              <a:t> </a:t>
            </a:r>
            <a:r>
              <a:rPr lang="en-US" dirty="0" err="1"/>
              <a:t>hơn</a:t>
            </a:r>
            <a:r>
              <a:rPr lang="en-US" dirty="0"/>
              <a:t>. </a:t>
            </a:r>
            <a:r>
              <a:rPr lang="en-US" dirty="0" err="1"/>
              <a:t>Bị</a:t>
            </a:r>
            <a:r>
              <a:rPr lang="en-US" dirty="0"/>
              <a:t> </a:t>
            </a:r>
            <a:r>
              <a:rPr lang="en-US" dirty="0" err="1"/>
              <a:t>dính</a:t>
            </a:r>
            <a:r>
              <a:rPr lang="en-US" dirty="0"/>
              <a:t> que </a:t>
            </a:r>
            <a:r>
              <a:rPr lang="en-US" dirty="0" err="1"/>
              <a:t>trong</a:t>
            </a:r>
            <a:r>
              <a:rPr lang="en-US" dirty="0"/>
              <a:t> 1 </a:t>
            </a:r>
            <a:r>
              <a:rPr lang="en-US" dirty="0" err="1"/>
              <a:t>thời</a:t>
            </a:r>
            <a:r>
              <a:rPr lang="en-US" dirty="0"/>
              <a:t> </a:t>
            </a:r>
            <a:r>
              <a:rPr lang="en-US" dirty="0" err="1"/>
              <a:t>gian</a:t>
            </a:r>
            <a:r>
              <a:rPr lang="en-US" dirty="0"/>
              <a:t> </a:t>
            </a:r>
            <a:r>
              <a:rPr lang="en-US" dirty="0" err="1"/>
              <a:t>ngắn</a:t>
            </a:r>
            <a:r>
              <a:rPr lang="en-US" dirty="0"/>
              <a:t> </a:t>
            </a:r>
            <a:r>
              <a:rPr lang="en-US" dirty="0" err="1"/>
              <a:t>không</a:t>
            </a:r>
            <a:r>
              <a:rPr lang="en-US" dirty="0"/>
              <a:t> </a:t>
            </a:r>
            <a:r>
              <a:rPr lang="en-US" dirty="0" err="1"/>
              <a:t>có</a:t>
            </a:r>
            <a:r>
              <a:rPr lang="en-US" dirty="0"/>
              <a:t> </a:t>
            </a:r>
            <a:r>
              <a:rPr lang="en-US" dirty="0" err="1"/>
              <a:t>gì</a:t>
            </a:r>
            <a:r>
              <a:rPr lang="en-US" dirty="0"/>
              <a:t> </a:t>
            </a:r>
            <a:r>
              <a:rPr lang="en-US" dirty="0" err="1"/>
              <a:t>nguy</a:t>
            </a:r>
            <a:r>
              <a:rPr lang="en-US" dirty="0"/>
              <a:t> </a:t>
            </a:r>
            <a:r>
              <a:rPr lang="en-US" dirty="0" err="1"/>
              <a:t>hiểm</a:t>
            </a:r>
            <a:r>
              <a:rPr lang="en-US" dirty="0"/>
              <a:t> do </a:t>
            </a:r>
            <a:r>
              <a:rPr lang="en-US" dirty="0" err="1"/>
              <a:t>các</a:t>
            </a:r>
            <a:r>
              <a:rPr lang="en-US" dirty="0"/>
              <a:t> </a:t>
            </a:r>
            <a:r>
              <a:rPr lang="en-US" dirty="0" err="1"/>
              <a:t>thiết</a:t>
            </a:r>
            <a:r>
              <a:rPr lang="en-US" dirty="0"/>
              <a:t> </a:t>
            </a:r>
            <a:r>
              <a:rPr lang="en-US" dirty="0" err="1"/>
              <a:t>bị</a:t>
            </a:r>
            <a:r>
              <a:rPr lang="en-US" dirty="0"/>
              <a:t> </a:t>
            </a:r>
            <a:r>
              <a:rPr lang="en-US" dirty="0" err="1"/>
              <a:t>thường</a:t>
            </a:r>
            <a:r>
              <a:rPr lang="en-US" dirty="0"/>
              <a:t> </a:t>
            </a:r>
            <a:r>
              <a:rPr lang="en-US" dirty="0" err="1"/>
              <a:t>được</a:t>
            </a:r>
            <a:r>
              <a:rPr lang="en-US" dirty="0"/>
              <a:t> </a:t>
            </a:r>
            <a:r>
              <a:rPr lang="en-US" dirty="0" err="1"/>
              <a:t>thiết</a:t>
            </a:r>
            <a:r>
              <a:rPr lang="en-US" dirty="0"/>
              <a:t> </a:t>
            </a:r>
            <a:r>
              <a:rPr lang="en-US" dirty="0" err="1"/>
              <a:t>kế</a:t>
            </a:r>
            <a:r>
              <a:rPr lang="en-US" dirty="0"/>
              <a:t> </a:t>
            </a:r>
            <a:r>
              <a:rPr lang="en-US" dirty="0" err="1"/>
              <a:t>để</a:t>
            </a:r>
            <a:r>
              <a:rPr lang="en-US" dirty="0"/>
              <a:t> </a:t>
            </a:r>
            <a:r>
              <a:rPr lang="en-US" dirty="0" err="1"/>
              <a:t>chịu</a:t>
            </a:r>
            <a:r>
              <a:rPr lang="en-US" dirty="0"/>
              <a:t> </a:t>
            </a:r>
            <a:r>
              <a:rPr lang="en-US" dirty="0" err="1"/>
              <a:t>được</a:t>
            </a:r>
            <a:r>
              <a:rPr lang="en-US" dirty="0"/>
              <a:t> </a:t>
            </a:r>
            <a:r>
              <a:rPr lang="en-US" dirty="0" err="1"/>
              <a:t>điều</a:t>
            </a:r>
            <a:r>
              <a:rPr lang="en-US" dirty="0"/>
              <a:t> </a:t>
            </a:r>
            <a:r>
              <a:rPr lang="en-US" dirty="0" err="1"/>
              <a:t>này.Khi</a:t>
            </a:r>
            <a:r>
              <a:rPr lang="en-US" dirty="0"/>
              <a:t> </a:t>
            </a:r>
            <a:r>
              <a:rPr lang="en-US" dirty="0" err="1"/>
              <a:t>ngắt</a:t>
            </a:r>
            <a:r>
              <a:rPr lang="en-US" dirty="0"/>
              <a:t> </a:t>
            </a:r>
            <a:r>
              <a:rPr lang="en-US" dirty="0" err="1"/>
              <a:t>hồ</a:t>
            </a:r>
            <a:r>
              <a:rPr lang="en-US" dirty="0"/>
              <a:t> </a:t>
            </a:r>
            <a:r>
              <a:rPr lang="en-US" dirty="0" err="1"/>
              <a:t>quang</a:t>
            </a:r>
            <a:r>
              <a:rPr lang="en-US" dirty="0"/>
              <a:t> </a:t>
            </a:r>
            <a:r>
              <a:rPr lang="en-US" dirty="0" err="1"/>
              <a:t>mà</a:t>
            </a:r>
            <a:r>
              <a:rPr lang="en-US" dirty="0"/>
              <a:t> </a:t>
            </a:r>
            <a:r>
              <a:rPr lang="en-US" dirty="0" err="1"/>
              <a:t>chưa</a:t>
            </a:r>
            <a:r>
              <a:rPr lang="en-US" dirty="0"/>
              <a:t> </a:t>
            </a:r>
            <a:r>
              <a:rPr lang="en-US" dirty="0" err="1"/>
              <a:t>hết</a:t>
            </a:r>
            <a:r>
              <a:rPr lang="en-US" dirty="0"/>
              <a:t> que, </a:t>
            </a:r>
            <a:r>
              <a:rPr lang="en-US" dirty="0" err="1"/>
              <a:t>lần</a:t>
            </a:r>
            <a:r>
              <a:rPr lang="en-US" dirty="0"/>
              <a:t> </a:t>
            </a:r>
            <a:r>
              <a:rPr lang="en-US" dirty="0" err="1"/>
              <a:t>hàn</a:t>
            </a:r>
            <a:r>
              <a:rPr lang="en-US" dirty="0"/>
              <a:t> </a:t>
            </a:r>
            <a:r>
              <a:rPr lang="en-US" dirty="0" err="1"/>
              <a:t>tiếp</a:t>
            </a:r>
            <a:r>
              <a:rPr lang="en-US" dirty="0"/>
              <a:t> </a:t>
            </a:r>
            <a:r>
              <a:rPr lang="en-US" dirty="0" err="1"/>
              <a:t>theo</a:t>
            </a:r>
            <a:r>
              <a:rPr lang="en-US" dirty="0"/>
              <a:t> </a:t>
            </a:r>
            <a:r>
              <a:rPr lang="en-US" dirty="0" err="1"/>
              <a:t>cần</a:t>
            </a:r>
            <a:r>
              <a:rPr lang="en-US" dirty="0"/>
              <a:t> </a:t>
            </a:r>
            <a:r>
              <a:rPr lang="en-US" dirty="0" err="1"/>
              <a:t>gõ</a:t>
            </a:r>
            <a:r>
              <a:rPr lang="en-US" dirty="0"/>
              <a:t> </a:t>
            </a:r>
            <a:r>
              <a:rPr lang="en-US" dirty="0" err="1"/>
              <a:t>nhẹ</a:t>
            </a:r>
            <a:r>
              <a:rPr lang="en-US" dirty="0"/>
              <a:t> que </a:t>
            </a:r>
            <a:r>
              <a:rPr lang="en-US" dirty="0" err="1"/>
              <a:t>hàn</a:t>
            </a:r>
            <a:r>
              <a:rPr lang="en-US" dirty="0"/>
              <a:t> </a:t>
            </a:r>
            <a:r>
              <a:rPr lang="en-US" dirty="0" err="1"/>
              <a:t>để</a:t>
            </a:r>
            <a:r>
              <a:rPr lang="en-US" dirty="0"/>
              <a:t> </a:t>
            </a:r>
            <a:r>
              <a:rPr lang="en-US" dirty="0" err="1"/>
              <a:t>lớp</a:t>
            </a:r>
            <a:r>
              <a:rPr lang="en-US" dirty="0"/>
              <a:t> </a:t>
            </a:r>
            <a:r>
              <a:rPr lang="en-US" dirty="0" err="1"/>
              <a:t>thuốc</a:t>
            </a:r>
            <a:r>
              <a:rPr lang="en-US" dirty="0"/>
              <a:t> </a:t>
            </a:r>
            <a:r>
              <a:rPr lang="en-US" dirty="0" err="1"/>
              <a:t>mặt</a:t>
            </a:r>
            <a:r>
              <a:rPr lang="en-US" dirty="0"/>
              <a:t> </a:t>
            </a:r>
            <a:r>
              <a:rPr lang="en-US" dirty="0" err="1"/>
              <a:t>đầu</a:t>
            </a:r>
            <a:r>
              <a:rPr lang="en-US" dirty="0"/>
              <a:t> que bong </a:t>
            </a:r>
            <a:r>
              <a:rPr lang="en-US" dirty="0" err="1"/>
              <a:t>ra</a:t>
            </a:r>
            <a:r>
              <a:rPr lang="en-US" dirty="0"/>
              <a:t>, </a:t>
            </a:r>
            <a:r>
              <a:rPr lang="en-US" dirty="0" err="1"/>
              <a:t>tạo</a:t>
            </a:r>
            <a:r>
              <a:rPr lang="en-US" dirty="0"/>
              <a:t> </a:t>
            </a:r>
            <a:r>
              <a:rPr lang="en-US" dirty="0" err="1"/>
              <a:t>điều</a:t>
            </a:r>
            <a:r>
              <a:rPr lang="en-US" dirty="0"/>
              <a:t> </a:t>
            </a:r>
            <a:r>
              <a:rPr lang="en-US" dirty="0" err="1"/>
              <a:t>kiện</a:t>
            </a:r>
            <a:r>
              <a:rPr lang="en-US" dirty="0"/>
              <a:t> </a:t>
            </a:r>
            <a:r>
              <a:rPr lang="en-US" dirty="0" err="1"/>
              <a:t>cho</a:t>
            </a:r>
            <a:r>
              <a:rPr lang="en-US" dirty="0"/>
              <a:t> </a:t>
            </a:r>
            <a:r>
              <a:rPr lang="en-US" dirty="0" err="1"/>
              <a:t>việc</a:t>
            </a:r>
            <a:r>
              <a:rPr lang="en-US" dirty="0"/>
              <a:t> </a:t>
            </a:r>
            <a:r>
              <a:rPr lang="en-US" dirty="0" err="1"/>
              <a:t>gây</a:t>
            </a:r>
            <a:r>
              <a:rPr lang="en-US" dirty="0"/>
              <a:t> </a:t>
            </a:r>
            <a:r>
              <a:rPr lang="en-US" dirty="0" err="1"/>
              <a:t>hồ</a:t>
            </a:r>
            <a:r>
              <a:rPr lang="en-US" dirty="0"/>
              <a:t> </a:t>
            </a:r>
            <a:r>
              <a:rPr lang="en-US" dirty="0" err="1"/>
              <a:t>quang</a:t>
            </a:r>
            <a:r>
              <a:rPr lang="en-US" dirty="0"/>
              <a:t>.</a:t>
            </a:r>
          </a:p>
          <a:p>
            <a:endParaRPr lang="en-US" dirty="0"/>
          </a:p>
        </p:txBody>
      </p:sp>
      <p:sp>
        <p:nvSpPr>
          <p:cNvPr id="4" name="Text Placeholder 3"/>
          <p:cNvSpPr>
            <a:spLocks noGrp="1"/>
          </p:cNvSpPr>
          <p:nvPr>
            <p:ph type="body" sz="half" idx="2"/>
          </p:nvPr>
        </p:nvSpPr>
        <p:spPr>
          <a:xfrm>
            <a:off x="1981505" y="1325848"/>
            <a:ext cx="3505199" cy="4262436"/>
          </a:xfrm>
        </p:spPr>
        <p:txBody>
          <a:bodyPr/>
          <a:lstStyle/>
          <a:p>
            <a:pPr lvl="0">
              <a:buClr>
                <a:srgbClr val="353535"/>
              </a:buClr>
            </a:pPr>
            <a:r>
              <a:rPr lang="en-US" sz="2800" b="1" dirty="0">
                <a:solidFill>
                  <a:srgbClr val="0070C0"/>
                </a:solidFill>
                <a:latin typeface="Times New Roman" panose="02020603050405020304" pitchFamily="18" charset="0"/>
                <a:cs typeface="Times New Roman" panose="02020603050405020304" pitchFamily="18" charset="0"/>
              </a:rPr>
              <a:t>A. </a:t>
            </a:r>
            <a:r>
              <a:rPr lang="en-US" sz="2800" b="1" dirty="0" err="1">
                <a:solidFill>
                  <a:srgbClr val="0070C0"/>
                </a:solidFill>
                <a:latin typeface="Times New Roman" panose="02020603050405020304" pitchFamily="18" charset="0"/>
                <a:cs typeface="Times New Roman" panose="02020603050405020304" pitchFamily="18" charset="0"/>
              </a:rPr>
              <a:t>Phương</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pháp</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gây</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hồ</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quang</a:t>
            </a:r>
            <a:r>
              <a:rPr lang="en-US" sz="2800" b="1" dirty="0">
                <a:solidFill>
                  <a:srgbClr val="0070C0"/>
                </a:solidFill>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335125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8788" y="383614"/>
            <a:ext cx="3505199" cy="976312"/>
          </a:xfrm>
        </p:spPr>
        <p:txBody>
          <a:bodyPr/>
          <a:lstStyle/>
          <a:p>
            <a:r>
              <a:rPr lang="en-US" sz="3600" b="1" dirty="0">
                <a:solidFill>
                  <a:srgbClr val="C00000"/>
                </a:solidFill>
              </a:rPr>
              <a:t>II. </a:t>
            </a:r>
            <a:r>
              <a:rPr lang="en-US" sz="3600" b="1" dirty="0" err="1">
                <a:solidFill>
                  <a:srgbClr val="C00000"/>
                </a:solidFill>
              </a:rPr>
              <a:t>NỘI</a:t>
            </a:r>
            <a:r>
              <a:rPr lang="en-US" sz="3600" b="1" dirty="0">
                <a:solidFill>
                  <a:srgbClr val="C00000"/>
                </a:solidFill>
              </a:rPr>
              <a:t> DUNG</a:t>
            </a:r>
            <a:endParaRPr lang="en-US" dirty="0"/>
          </a:p>
        </p:txBody>
      </p:sp>
      <p:sp>
        <p:nvSpPr>
          <p:cNvPr id="3" name="Content Placeholder 2"/>
          <p:cNvSpPr>
            <a:spLocks noGrp="1"/>
          </p:cNvSpPr>
          <p:nvPr>
            <p:ph idx="1"/>
          </p:nvPr>
        </p:nvSpPr>
        <p:spPr>
          <a:xfrm>
            <a:off x="4941168" y="1814847"/>
            <a:ext cx="6599582" cy="5414963"/>
          </a:xfrm>
        </p:spPr>
        <p:txBody>
          <a:bodyPr/>
          <a:lstStyle/>
          <a:p>
            <a:r>
              <a:rPr lang="en-US" sz="2400" b="1" dirty="0" smtClean="0">
                <a:latin typeface="Times New Roman" panose="02020603050405020304" pitchFamily="18" charset="0"/>
                <a:cs typeface="Times New Roman" panose="02020603050405020304" pitchFamily="18" charset="0"/>
              </a:rPr>
              <a:t>1.4 </a:t>
            </a:r>
            <a:r>
              <a:rPr lang="en-US" sz="2400" b="1" dirty="0" err="1" smtClean="0">
                <a:latin typeface="Times New Roman" panose="02020603050405020304" pitchFamily="18" charset="0"/>
                <a:cs typeface="Times New Roman" panose="02020603050405020304" pitchFamily="18" charset="0"/>
              </a:rPr>
              <a:t>Cách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duy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trì</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hồ</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quang</a:t>
            </a:r>
            <a:r>
              <a:rPr lang="en-US" sz="2400" b="1" dirty="0" smtClean="0">
                <a:latin typeface="Times New Roman" panose="02020603050405020304" pitchFamily="18" charset="0"/>
                <a:cs typeface="Times New Roman" panose="02020603050405020304" pitchFamily="18" charset="0"/>
              </a:rPr>
              <a:t>                                    </a:t>
            </a:r>
            <a:r>
              <a:rPr lang="vi-VN" dirty="0" smtClean="0"/>
              <a:t>- </a:t>
            </a:r>
            <a:r>
              <a:rPr lang="vi-VN" dirty="0"/>
              <a:t>Hồ quang thường được duy trì ở chiều dài 0.5 đến 1.2 lần đường kính que hàn, tùy theo điều kiện hàn và loại que hàn (que hàn có vỏ bọc bazo cần có chiều dài hồ quang nhỏ.</a:t>
            </a:r>
          </a:p>
          <a:p>
            <a:pPr marL="0" indent="0">
              <a:buNone/>
            </a:pPr>
            <a:r>
              <a:rPr lang="en-US" dirty="0" smtClean="0"/>
              <a:t>      </a:t>
            </a:r>
            <a:r>
              <a:rPr lang="vi-VN" dirty="0" smtClean="0"/>
              <a:t>- </a:t>
            </a:r>
            <a:r>
              <a:rPr lang="vi-VN" dirty="0"/>
              <a:t>Kết thúc hồ quang hàn, khi kết thúc hồ quang điều quan trọng là phải điền đúng quy cách miệng hàn. Đây là khu vực chứa nhiều tạp chất có hại nhất, do tốc độ kết tinh nhanh của kim loại ở đó, vì vậy khả năng hình thành vết nứt tại đó là rất cao. Cách kết thúc hồ quang đúng quy cách là tăng dần chiều dài chiều dài hồ quang sau khi dừng mọi chuyển động khác của que hàn ngắt hồ quang từ từ.</a:t>
            </a:r>
          </a:p>
          <a:p>
            <a:endParaRPr lang="en-US" dirty="0"/>
          </a:p>
        </p:txBody>
      </p:sp>
      <p:sp>
        <p:nvSpPr>
          <p:cNvPr id="4" name="Text Placeholder 3"/>
          <p:cNvSpPr>
            <a:spLocks noGrp="1"/>
          </p:cNvSpPr>
          <p:nvPr>
            <p:ph type="body" sz="half" idx="2"/>
          </p:nvPr>
        </p:nvSpPr>
        <p:spPr>
          <a:xfrm>
            <a:off x="2231403" y="1445266"/>
            <a:ext cx="3505199" cy="4262436"/>
          </a:xfrm>
        </p:spPr>
        <p:txBody>
          <a:bodyPr/>
          <a:lstStyle/>
          <a:p>
            <a:pPr lvl="0">
              <a:buClr>
                <a:srgbClr val="353535"/>
              </a:buClr>
            </a:pPr>
            <a:r>
              <a:rPr lang="en-US" sz="2800" b="1" dirty="0">
                <a:solidFill>
                  <a:srgbClr val="0070C0"/>
                </a:solidFill>
                <a:latin typeface="Times New Roman" panose="02020603050405020304" pitchFamily="18" charset="0"/>
                <a:cs typeface="Times New Roman" panose="02020603050405020304" pitchFamily="18" charset="0"/>
              </a:rPr>
              <a:t>A. </a:t>
            </a:r>
            <a:r>
              <a:rPr lang="en-US" sz="2800" b="1" dirty="0" err="1">
                <a:solidFill>
                  <a:srgbClr val="0070C0"/>
                </a:solidFill>
                <a:latin typeface="Times New Roman" panose="02020603050405020304" pitchFamily="18" charset="0"/>
                <a:cs typeface="Times New Roman" panose="02020603050405020304" pitchFamily="18" charset="0"/>
              </a:rPr>
              <a:t>Phương</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pháp</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gây</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hồ</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quang</a:t>
            </a:r>
            <a:r>
              <a:rPr lang="en-US" sz="2800" b="1" dirty="0">
                <a:solidFill>
                  <a:srgbClr val="0070C0"/>
                </a:solidFill>
                <a:latin typeface="Times New Roman" panose="02020603050405020304" pitchFamily="18" charset="0"/>
                <a:cs typeface="Times New Roman" panose="02020603050405020304" pitchFamily="18" charset="0"/>
              </a:rPr>
              <a:t> </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8453" y="2954900"/>
            <a:ext cx="3262541" cy="2566905"/>
          </a:xfrm>
          <a:prstGeom prst="rect">
            <a:avLst/>
          </a:prstGeom>
        </p:spPr>
      </p:pic>
    </p:spTree>
    <p:extLst>
      <p:ext uri="{BB962C8B-B14F-4D97-AF65-F5344CB8AC3E}">
        <p14:creationId xmlns:p14="http://schemas.microsoft.com/office/powerpoint/2010/main" val="2630948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7652" y="446088"/>
            <a:ext cx="4406760" cy="976312"/>
          </a:xfrm>
        </p:spPr>
        <p:txBody>
          <a:bodyPr>
            <a:normAutofit/>
          </a:bodyPr>
          <a:lstStyle/>
          <a:p>
            <a:r>
              <a:rPr lang="en-US" sz="2800" b="1" dirty="0" err="1" smtClean="0">
                <a:solidFill>
                  <a:srgbClr val="C00000"/>
                </a:solidFill>
                <a:latin typeface="Times New Roman" panose="02020603050405020304" pitchFamily="18" charset="0"/>
                <a:ea typeface="Times New Roman" panose="02020603050405020304" pitchFamily="18" charset="0"/>
              </a:rPr>
              <a:t>II.NỘI</a:t>
            </a:r>
            <a:r>
              <a:rPr lang="en-US" sz="2800" b="1" dirty="0" smtClean="0">
                <a:solidFill>
                  <a:srgbClr val="C00000"/>
                </a:solidFill>
                <a:latin typeface="Times New Roman" panose="02020603050405020304" pitchFamily="18" charset="0"/>
                <a:ea typeface="Times New Roman" panose="02020603050405020304" pitchFamily="18" charset="0"/>
              </a:rPr>
              <a:t> DUNG.                       </a:t>
            </a:r>
            <a:r>
              <a:rPr lang="en-US" sz="2400" b="1" dirty="0" smtClean="0">
                <a:latin typeface="Times New Roman" panose="02020603050405020304" pitchFamily="18" charset="0"/>
                <a:ea typeface="Times New Roman" panose="02020603050405020304" pitchFamily="18" charset="0"/>
              </a:rPr>
              <a:t>B.</a:t>
            </a:r>
            <a:r>
              <a:rPr lang="en-US" sz="2400" b="1" dirty="0" smtClean="0">
                <a:solidFill>
                  <a:srgbClr val="0070C0"/>
                </a:solidFill>
                <a:latin typeface="Times New Roman" panose="02020603050405020304" pitchFamily="18" charset="0"/>
                <a:ea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rPr>
              <a:t>HÀN</a:t>
            </a:r>
            <a:r>
              <a:rPr lang="en-US" sz="2400" b="1" dirty="0">
                <a:solidFill>
                  <a:srgbClr val="0070C0"/>
                </a:solidFill>
                <a:latin typeface="Times New Roman" panose="02020603050405020304" pitchFamily="18" charset="0"/>
                <a:ea typeface="Times New Roman" panose="02020603050405020304" pitchFamily="18" charset="0"/>
              </a:rPr>
              <a:t> </a:t>
            </a:r>
            <a:r>
              <a:rPr lang="en-US" sz="2400" b="1" dirty="0" err="1">
                <a:solidFill>
                  <a:srgbClr val="0070C0"/>
                </a:solidFill>
                <a:latin typeface="Times New Roman" panose="02020603050405020304" pitchFamily="18" charset="0"/>
                <a:ea typeface="Times New Roman" panose="02020603050405020304" pitchFamily="18" charset="0"/>
              </a:rPr>
              <a:t>ĐIỂM</a:t>
            </a:r>
            <a:endParaRPr lang="en-US" sz="2400" dirty="0">
              <a:solidFill>
                <a:srgbClr val="0070C0"/>
              </a:solidFill>
            </a:endParaRPr>
          </a:p>
        </p:txBody>
      </p:sp>
      <p:sp>
        <p:nvSpPr>
          <p:cNvPr id="3" name="Content Placeholder 2"/>
          <p:cNvSpPr>
            <a:spLocks noGrp="1"/>
          </p:cNvSpPr>
          <p:nvPr>
            <p:ph idx="1"/>
          </p:nvPr>
        </p:nvSpPr>
        <p:spPr>
          <a:xfrm>
            <a:off x="6323012" y="1668749"/>
            <a:ext cx="5181600" cy="5414963"/>
          </a:xfrm>
        </p:spPr>
        <p:txBody>
          <a:bodyPr/>
          <a:lstStyle/>
          <a:p>
            <a:r>
              <a:rPr lang="en-US" sz="2000" b="1" i="1" dirty="0" err="1">
                <a:latin typeface="Times New Roman" panose="02020603050405020304" pitchFamily="18" charset="0"/>
                <a:cs typeface="Times New Roman" panose="02020603050405020304" pitchFamily="18" charset="0"/>
              </a:rPr>
              <a:t>Yêu</a:t>
            </a: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cầu</a:t>
            </a: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kỹ</a:t>
            </a:r>
            <a:r>
              <a:rPr lang="en-US" sz="2000" b="1" i="1" dirty="0">
                <a:latin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cs typeface="Times New Roman" panose="02020603050405020304" pitchFamily="18" charset="0"/>
              </a:rPr>
              <a:t>thuật</a:t>
            </a:r>
            <a:r>
              <a:rPr lang="en-US" sz="2000" dirty="0" smtClean="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tròn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đều</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thước</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khuyết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tật</a:t>
            </a:r>
            <a:endParaRPr lang="en-US" sz="2000" dirty="0">
              <a:latin typeface="Times New Roman" panose="02020603050405020304" pitchFamily="18" charset="0"/>
              <a:cs typeface="Times New Roman" panose="02020603050405020304" pitchFamily="18" charset="0"/>
            </a:endParaRPr>
          </a:p>
          <a:p>
            <a:r>
              <a:rPr lang="en-US" sz="2000" b="1" i="1" u="sng" dirty="0" err="1" smtClean="0">
                <a:latin typeface="Times New Roman" panose="02020603050405020304" pitchFamily="18" charset="0"/>
                <a:cs typeface="Times New Roman" panose="02020603050405020304" pitchFamily="18" charset="0"/>
              </a:rPr>
              <a:t>CHÚ</a:t>
            </a:r>
            <a:r>
              <a:rPr lang="en-US" sz="2000" b="1" i="1" u="sng" dirty="0" smtClean="0">
                <a:latin typeface="Times New Roman" panose="02020603050405020304" pitchFamily="18" charset="0"/>
                <a:cs typeface="Times New Roman" panose="02020603050405020304" pitchFamily="18" charset="0"/>
              </a:rPr>
              <a:t> </a:t>
            </a:r>
            <a:r>
              <a:rPr lang="en-US" sz="2000" b="1" i="1" u="sng" dirty="0" err="1" smtClean="0">
                <a:latin typeface="Times New Roman" panose="02020603050405020304" pitchFamily="18" charset="0"/>
                <a:cs typeface="Times New Roman" panose="02020603050405020304" pitchFamily="18" charset="0"/>
              </a:rPr>
              <a:t>THÍCH</a:t>
            </a:r>
            <a:r>
              <a:rPr lang="en-US" sz="2000" b="1" i="1" u="sng"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1.Thiết</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2.Vật</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P</a:t>
            </a:r>
            <a:r>
              <a:rPr lang="en-US" sz="2000" dirty="0" err="1">
                <a:latin typeface="Times New Roman" panose="02020603050405020304" pitchFamily="18" charset="0"/>
                <a:cs typeface="Times New Roman" panose="02020603050405020304" pitchFamily="18" charset="0"/>
              </a:rPr>
              <a:t>hôi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150x150x5</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3.Dụng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phấn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Kềm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kẹp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phôi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búa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gõ</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xĩ</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kéo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phôi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búa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giũa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que h</a:t>
            </a:r>
            <a:r>
              <a:rPr lang="vi-VN" sz="2000" dirty="0">
                <a:latin typeface="Times New Roman" panose="02020603050405020304" pitchFamily="18" charset="0"/>
                <a:cs typeface="Times New Roman" panose="02020603050405020304" pitchFamily="18" charset="0"/>
              </a:rPr>
              <a:t>àn</a:t>
            </a:r>
            <a:r>
              <a:rPr lang="en-US" sz="2000" dirty="0">
                <a:latin typeface="Times New Roman" panose="02020603050405020304" pitchFamily="18" charset="0"/>
                <a:cs typeface="Times New Roman" panose="02020603050405020304" pitchFamily="18" charset="0"/>
              </a:rPr>
              <a:t> . . .                   </a:t>
            </a:r>
          </a:p>
          <a:p>
            <a:pPr marL="0" inden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4.Thời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lượng</a:t>
            </a:r>
            <a:r>
              <a:rPr lang="en-US" sz="2000" dirty="0">
                <a:latin typeface="Times New Roman" panose="02020603050405020304" pitchFamily="18" charset="0"/>
                <a:cs typeface="Times New Roman" panose="02020603050405020304" pitchFamily="18" charset="0"/>
              </a:rPr>
              <a:t>: 120 </a:t>
            </a:r>
            <a:r>
              <a:rPr lang="en-US" sz="2000" dirty="0" err="1">
                <a:latin typeface="Times New Roman" panose="02020603050405020304" pitchFamily="18" charset="0"/>
                <a:cs typeface="Times New Roman" panose="02020603050405020304" pitchFamily="18" charset="0"/>
              </a:rPr>
              <a:t>phút</a:t>
            </a:r>
            <a:r>
              <a:rPr lang="en-US" sz="2000" dirty="0">
                <a:latin typeface="Times New Roman" panose="02020603050405020304" pitchFamily="18" charset="0"/>
                <a:cs typeface="Times New Roman" panose="02020603050405020304" pitchFamily="18" charset="0"/>
              </a:rPr>
              <a:t>/ 1 chi </a:t>
            </a:r>
            <a:r>
              <a:rPr lang="en-US" sz="2000" dirty="0" err="1">
                <a:latin typeface="Times New Roman" panose="02020603050405020304" pitchFamily="18" charset="0"/>
                <a:cs typeface="Times New Roman" panose="02020603050405020304" pitchFamily="18" charset="0"/>
              </a:rPr>
              <a:t>tiết</a:t>
            </a:r>
            <a:endParaRPr lang="en-US" sz="2000" dirty="0">
              <a:latin typeface="Times New Roman" panose="02020603050405020304" pitchFamily="18" charset="0"/>
              <a:cs typeface="Times New Roman" panose="02020603050405020304" pitchFamily="18" charset="0"/>
            </a:endParaRPr>
          </a:p>
          <a:p>
            <a:pPr marL="0" indent="0">
              <a:buNone/>
            </a:pPr>
            <a:r>
              <a:rPr lang="en-US" sz="2000" b="1" i="1" u="sng" dirty="0" smtClean="0">
                <a:latin typeface="Times New Roman" panose="02020603050405020304" pitchFamily="18" charset="0"/>
                <a:cs typeface="Times New Roman" panose="02020603050405020304" pitchFamily="18" charset="0"/>
              </a:rPr>
              <a:t>                                                                                                  </a:t>
            </a:r>
            <a:r>
              <a:rPr lang="en-US" sz="1600" b="1" i="1" u="sng" dirty="0" smtClean="0">
                <a:latin typeface="Times New Roman" panose="02020603050405020304" pitchFamily="18" charset="0"/>
                <a:cs typeface="Times New Roman" panose="02020603050405020304" pitchFamily="18" charset="0"/>
              </a:rPr>
              <a:t>                                                                                                                       </a:t>
            </a:r>
            <a:endParaRPr lang="en-US" sz="1600" b="1" i="1" u="sng" dirty="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half" idx="2"/>
          </p:nvPr>
        </p:nvSpPr>
        <p:spPr>
          <a:xfrm>
            <a:off x="2240077" y="1670656"/>
            <a:ext cx="3505199" cy="4262436"/>
          </a:xfrm>
        </p:spPr>
        <p:txBody>
          <a:bodyPr>
            <a:normAutofit/>
          </a:bodyPr>
          <a:lstStyle/>
          <a:p>
            <a:r>
              <a:rPr lang="en-US" sz="2400" dirty="0" err="1">
                <a:latin typeface="Times New Roman" panose="02020603050405020304" pitchFamily="18" charset="0"/>
                <a:ea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vẽ</a:t>
            </a:r>
            <a:r>
              <a:rPr lang="en-US" sz="2400" dirty="0">
                <a:latin typeface="Times New Roman" panose="02020603050405020304" pitchFamily="18" charset="0"/>
                <a:ea typeface="Times New Roman" panose="02020603050405020304" pitchFamily="18" charset="0"/>
              </a:rPr>
              <a:t> chi </a:t>
            </a:r>
            <a:r>
              <a:rPr lang="en-US" sz="2400" dirty="0" err="1">
                <a:latin typeface="Times New Roman" panose="02020603050405020304" pitchFamily="18" charset="0"/>
                <a:ea typeface="Times New Roman" panose="02020603050405020304" pitchFamily="18" charset="0"/>
              </a:rPr>
              <a:t>tiết</a:t>
            </a:r>
            <a:endParaRPr lang="en-US" sz="2400" dirty="0"/>
          </a:p>
        </p:txBody>
      </p:sp>
      <p:pic>
        <p:nvPicPr>
          <p:cNvPr id="5" name="Hình ảnh 4">
            <a:extLst>
              <a:ext uri="{FF2B5EF4-FFF2-40B4-BE49-F238E27FC236}">
                <a16:creationId xmlns:a16="http://schemas.microsoft.com/office/drawing/2014/main" id="{AF1F4F60-3276-4F75-B9ED-DB1DF61E9DEB}"/>
              </a:ext>
            </a:extLst>
          </p:cNvPr>
          <p:cNvPicPr>
            <a:picLocks noChangeAspect="1"/>
          </p:cNvPicPr>
          <p:nvPr/>
        </p:nvPicPr>
        <p:blipFill>
          <a:blip r:embed="rId2"/>
          <a:stretch>
            <a:fillRect/>
          </a:stretch>
        </p:blipFill>
        <p:spPr>
          <a:xfrm>
            <a:off x="627957" y="2352892"/>
            <a:ext cx="5695055" cy="3230656"/>
          </a:xfrm>
          <a:prstGeom prst="rect">
            <a:avLst/>
          </a:prstGeom>
        </p:spPr>
      </p:pic>
    </p:spTree>
    <p:extLst>
      <p:ext uri="{BB962C8B-B14F-4D97-AF65-F5344CB8AC3E}">
        <p14:creationId xmlns:p14="http://schemas.microsoft.com/office/powerpoint/2010/main" val="3190134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arn(inVertical)">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2632" y="654794"/>
            <a:ext cx="8911687" cy="1280890"/>
          </a:xfrm>
        </p:spPr>
        <p:txBody>
          <a:bodyPr/>
          <a:lstStyle/>
          <a:p>
            <a:r>
              <a:rPr lang="en-US" b="1" dirty="0">
                <a:solidFill>
                  <a:srgbClr val="C00000"/>
                </a:solidFill>
                <a:latin typeface="Times New Roman" panose="02020603050405020304" pitchFamily="18" charset="0"/>
                <a:ea typeface="Times New Roman" panose="02020603050405020304" pitchFamily="18" charset="0"/>
              </a:rPr>
              <a:t>III. </a:t>
            </a:r>
            <a:r>
              <a:rPr lang="en-US" b="1" dirty="0" err="1">
                <a:solidFill>
                  <a:srgbClr val="C00000"/>
                </a:solidFill>
                <a:latin typeface="Times New Roman" panose="02020603050405020304" pitchFamily="18" charset="0"/>
                <a:ea typeface="Times New Roman" panose="02020603050405020304" pitchFamily="18" charset="0"/>
              </a:rPr>
              <a:t>PHƯƠNG</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PHÁP</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TIẾN</a:t>
            </a:r>
            <a:r>
              <a:rPr lang="en-US" b="1" dirty="0">
                <a:solidFill>
                  <a:srgbClr val="C00000"/>
                </a:solidFill>
                <a:latin typeface="Times New Roman" panose="02020603050405020304" pitchFamily="18" charset="0"/>
                <a:ea typeface="Times New Roman" panose="02020603050405020304" pitchFamily="18" charset="0"/>
              </a:rPr>
              <a:t> </a:t>
            </a:r>
            <a:r>
              <a:rPr lang="en-US" b="1" dirty="0" err="1" smtClean="0">
                <a:solidFill>
                  <a:srgbClr val="C00000"/>
                </a:solidFill>
                <a:latin typeface="Times New Roman" panose="02020603050405020304" pitchFamily="18" charset="0"/>
                <a:ea typeface="Times New Roman" panose="02020603050405020304" pitchFamily="18" charset="0"/>
              </a:rPr>
              <a:t>HÀNH</a:t>
            </a:r>
            <a:endParaRPr lang="en-US" dirty="0">
              <a:solidFill>
                <a:srgbClr val="C00000"/>
              </a:solidFill>
            </a:endParaRPr>
          </a:p>
        </p:txBody>
      </p:sp>
      <p:sp>
        <p:nvSpPr>
          <p:cNvPr id="3" name="Content Placeholder 2"/>
          <p:cNvSpPr>
            <a:spLocks noGrp="1"/>
          </p:cNvSpPr>
          <p:nvPr>
            <p:ph idx="1"/>
          </p:nvPr>
        </p:nvSpPr>
        <p:spPr>
          <a:xfrm>
            <a:off x="2263956" y="1621679"/>
            <a:ext cx="8915400" cy="3777622"/>
          </a:xfrm>
        </p:spPr>
        <p:txBody>
          <a:bodyPr/>
          <a:lstStyle/>
          <a:p>
            <a:r>
              <a:rPr lang="en-US" sz="2400" b="1" dirty="0" err="1" smtClean="0">
                <a:latin typeface="Times New Roman" panose="02020603050405020304" pitchFamily="18" charset="0"/>
                <a:cs typeface="Times New Roman" panose="02020603050405020304" pitchFamily="18" charset="0"/>
              </a:rPr>
              <a:t>1.Chuẩn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bị</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phôi</a:t>
            </a:r>
            <a:endParaRPr lang="en-US" sz="2400" b="1" dirty="0" smtClean="0">
              <a:latin typeface="Times New Roman" panose="02020603050405020304" pitchFamily="18" charset="0"/>
              <a:cs typeface="Times New Roman" panose="02020603050405020304" pitchFamily="18" charset="0"/>
            </a:endParaRPr>
          </a:p>
          <a:p>
            <a:pPr marL="0" indent="0">
              <a:buNone/>
            </a:pPr>
            <a:r>
              <a:rPr lang="en-US" sz="2000" dirty="0" smtClean="0"/>
              <a:t>+</a:t>
            </a:r>
            <a:r>
              <a:rPr lang="en-US" sz="2000" dirty="0" err="1" smtClean="0"/>
              <a:t>Nắn</a:t>
            </a:r>
            <a:r>
              <a:rPr lang="en-US" sz="2000" dirty="0" smtClean="0"/>
              <a:t> </a:t>
            </a:r>
            <a:r>
              <a:rPr lang="en-US" sz="2000" dirty="0" err="1" smtClean="0"/>
              <a:t>phôi</a:t>
            </a:r>
            <a:endParaRPr lang="en-US" sz="2000" dirty="0" smtClean="0"/>
          </a:p>
          <a:p>
            <a:pPr marL="0" indent="0">
              <a:buNone/>
            </a:pPr>
            <a:r>
              <a:rPr lang="en-US" sz="2000" dirty="0" smtClean="0"/>
              <a:t>+</a:t>
            </a:r>
            <a:r>
              <a:rPr lang="en-US" sz="2000" dirty="0" err="1" smtClean="0"/>
              <a:t>Làm</a:t>
            </a:r>
            <a:r>
              <a:rPr lang="en-US" sz="2000" dirty="0" smtClean="0"/>
              <a:t> </a:t>
            </a:r>
            <a:r>
              <a:rPr lang="en-US" sz="2000" dirty="0" err="1" smtClean="0"/>
              <a:t>sach</a:t>
            </a:r>
            <a:r>
              <a:rPr lang="en-US" sz="2000" dirty="0" smtClean="0"/>
              <a:t> </a:t>
            </a:r>
            <a:r>
              <a:rPr lang="en-US" sz="2000" dirty="0" err="1" smtClean="0"/>
              <a:t>bề</a:t>
            </a:r>
            <a:r>
              <a:rPr lang="en-US" sz="2000" dirty="0" smtClean="0"/>
              <a:t> </a:t>
            </a:r>
            <a:r>
              <a:rPr lang="en-US" sz="2000" dirty="0" err="1" smtClean="0"/>
              <a:t>mặt</a:t>
            </a:r>
            <a:r>
              <a:rPr lang="en-US" sz="2000" dirty="0" smtClean="0"/>
              <a:t> </a:t>
            </a:r>
            <a:r>
              <a:rPr lang="en-US" sz="2000" dirty="0" err="1" smtClean="0"/>
              <a:t>phôi</a:t>
            </a:r>
            <a:endParaRPr lang="en-US" sz="2000" dirty="0" smtClean="0"/>
          </a:p>
        </p:txBody>
      </p:sp>
      <p:grpSp>
        <p:nvGrpSpPr>
          <p:cNvPr id="4" name="Nhóm 8">
            <a:extLst>
              <a:ext uri="{FF2B5EF4-FFF2-40B4-BE49-F238E27FC236}">
                <a16:creationId xmlns:a16="http://schemas.microsoft.com/office/drawing/2014/main" id="{1E78A58D-2456-42F0-A40E-BF76668A587B}"/>
              </a:ext>
            </a:extLst>
          </p:cNvPr>
          <p:cNvGrpSpPr/>
          <p:nvPr/>
        </p:nvGrpSpPr>
        <p:grpSpPr>
          <a:xfrm>
            <a:off x="1622155" y="3436611"/>
            <a:ext cx="6986970" cy="2751605"/>
            <a:chOff x="7869835" y="3124435"/>
            <a:chExt cx="4452078" cy="2752756"/>
          </a:xfrm>
        </p:grpSpPr>
        <p:sp>
          <p:nvSpPr>
            <p:cNvPr id="5" name="Rectangle 4">
              <a:extLst>
                <a:ext uri="{FF2B5EF4-FFF2-40B4-BE49-F238E27FC236}">
                  <a16:creationId xmlns:a16="http://schemas.microsoft.com/office/drawing/2014/main" id="{045A32E1-B981-4965-BD25-6EEC8A53190C}"/>
                </a:ext>
              </a:extLst>
            </p:cNvPr>
            <p:cNvSpPr>
              <a:spLocks noChangeArrowheads="1"/>
            </p:cNvSpPr>
            <p:nvPr/>
          </p:nvSpPr>
          <p:spPr bwMode="auto">
            <a:xfrm>
              <a:off x="8886171" y="3124435"/>
              <a:ext cx="3435742" cy="2752756"/>
            </a:xfrm>
            <a:prstGeom prst="rect">
              <a:avLst/>
            </a:prstGeom>
            <a:solidFill>
              <a:srgbClr val="FFFF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 name="Mũi tên: Phải Có Khía 7">
              <a:extLst>
                <a:ext uri="{FF2B5EF4-FFF2-40B4-BE49-F238E27FC236}">
                  <a16:creationId xmlns:a16="http://schemas.microsoft.com/office/drawing/2014/main" id="{A1A96A42-0F73-4D04-A19C-50B0F1F89526}"/>
                </a:ext>
              </a:extLst>
            </p:cNvPr>
            <p:cNvSpPr/>
            <p:nvPr/>
          </p:nvSpPr>
          <p:spPr>
            <a:xfrm>
              <a:off x="7869835" y="4482059"/>
              <a:ext cx="869432" cy="4513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704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2039" y="701002"/>
            <a:ext cx="8911687" cy="1280890"/>
          </a:xfrm>
        </p:spPr>
        <p:txBody>
          <a:bodyPr/>
          <a:lstStyle/>
          <a:p>
            <a:r>
              <a:rPr lang="en-US" b="1" dirty="0">
                <a:solidFill>
                  <a:srgbClr val="C00000"/>
                </a:solidFill>
                <a:latin typeface="Times New Roman" panose="02020603050405020304" pitchFamily="18" charset="0"/>
                <a:ea typeface="Times New Roman" panose="02020603050405020304" pitchFamily="18" charset="0"/>
              </a:rPr>
              <a:t>III. </a:t>
            </a:r>
            <a:r>
              <a:rPr lang="en-US" b="1" dirty="0" err="1">
                <a:solidFill>
                  <a:srgbClr val="C00000"/>
                </a:solidFill>
                <a:latin typeface="Times New Roman" panose="02020603050405020304" pitchFamily="18" charset="0"/>
                <a:ea typeface="Times New Roman" panose="02020603050405020304" pitchFamily="18" charset="0"/>
              </a:rPr>
              <a:t>PHƯƠNG</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PHÁP</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TIẾN</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HÀNH</a:t>
            </a:r>
            <a:endParaRPr lang="en-US" dirty="0"/>
          </a:p>
        </p:txBody>
      </p:sp>
      <p:sp>
        <p:nvSpPr>
          <p:cNvPr id="3" name="Content Placeholder 2"/>
          <p:cNvSpPr>
            <a:spLocks noGrp="1"/>
          </p:cNvSpPr>
          <p:nvPr>
            <p:ph idx="1"/>
          </p:nvPr>
        </p:nvSpPr>
        <p:spPr>
          <a:xfrm>
            <a:off x="1971099" y="1505235"/>
            <a:ext cx="8915400" cy="3777622"/>
          </a:xfrm>
        </p:spPr>
        <p:txBody>
          <a:bodyPr>
            <a:normAutofit/>
          </a:bodyPr>
          <a:lstStyle/>
          <a:p>
            <a:r>
              <a:rPr lang="en-US" sz="2400" b="1" dirty="0" err="1" smtClean="0">
                <a:latin typeface="Times New Roman" panose="02020603050405020304" pitchFamily="18" charset="0"/>
                <a:cs typeface="Times New Roman" panose="02020603050405020304" pitchFamily="18" charset="0"/>
              </a:rPr>
              <a:t>2.Lấy</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dấu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các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điểm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trên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bề</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mặt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phôi</a:t>
            </a:r>
            <a:endParaRPr lang="en-US" sz="2400" b="1" dirty="0">
              <a:latin typeface="Times New Roman" panose="02020603050405020304" pitchFamily="18" charset="0"/>
              <a:cs typeface="Times New Roman" panose="02020603050405020304" pitchFamily="18" charset="0"/>
            </a:endParaRPr>
          </a:p>
        </p:txBody>
      </p:sp>
      <p:grpSp>
        <p:nvGrpSpPr>
          <p:cNvPr id="4" name="Nhóm 14">
            <a:extLst>
              <a:ext uri="{FF2B5EF4-FFF2-40B4-BE49-F238E27FC236}">
                <a16:creationId xmlns:a16="http://schemas.microsoft.com/office/drawing/2014/main" id="{7AE1BEE4-B9B0-416E-B005-2CBE7A3BBCE5}"/>
              </a:ext>
            </a:extLst>
          </p:cNvPr>
          <p:cNvGrpSpPr/>
          <p:nvPr/>
        </p:nvGrpSpPr>
        <p:grpSpPr>
          <a:xfrm>
            <a:off x="999592" y="2666080"/>
            <a:ext cx="8069155" cy="3092937"/>
            <a:chOff x="6775556" y="2749184"/>
            <a:chExt cx="5124459" cy="3465748"/>
          </a:xfrm>
        </p:grpSpPr>
        <p:sp>
          <p:nvSpPr>
            <p:cNvPr id="5" name="Mũi tên: Phải Có Khía 7">
              <a:extLst>
                <a:ext uri="{FF2B5EF4-FFF2-40B4-BE49-F238E27FC236}">
                  <a16:creationId xmlns:a16="http://schemas.microsoft.com/office/drawing/2014/main" id="{A1A96A42-0F73-4D04-A19C-50B0F1F89526}"/>
                </a:ext>
              </a:extLst>
            </p:cNvPr>
            <p:cNvSpPr/>
            <p:nvPr/>
          </p:nvSpPr>
          <p:spPr>
            <a:xfrm>
              <a:off x="6775556" y="4482058"/>
              <a:ext cx="869432" cy="4513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Hình ảnh 13">
              <a:extLst>
                <a:ext uri="{FF2B5EF4-FFF2-40B4-BE49-F238E27FC236}">
                  <a16:creationId xmlns:a16="http://schemas.microsoft.com/office/drawing/2014/main" id="{4545E56F-6579-4188-B981-C7D614392AB8}"/>
                </a:ext>
              </a:extLst>
            </p:cNvPr>
            <p:cNvPicPr>
              <a:picLocks noChangeAspect="1"/>
            </p:cNvPicPr>
            <p:nvPr/>
          </p:nvPicPr>
          <p:blipFill>
            <a:blip r:embed="rId2"/>
            <a:stretch>
              <a:fillRect/>
            </a:stretch>
          </p:blipFill>
          <p:spPr>
            <a:xfrm>
              <a:off x="7801391" y="2749184"/>
              <a:ext cx="4098624" cy="3465748"/>
            </a:xfrm>
            <a:prstGeom prst="rect">
              <a:avLst/>
            </a:prstGeom>
          </p:spPr>
        </p:pic>
      </p:grpSp>
    </p:spTree>
    <p:extLst>
      <p:ext uri="{BB962C8B-B14F-4D97-AF65-F5344CB8AC3E}">
        <p14:creationId xmlns:p14="http://schemas.microsoft.com/office/powerpoint/2010/main" val="364562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6715" y="703889"/>
            <a:ext cx="8911687" cy="1280890"/>
          </a:xfrm>
        </p:spPr>
        <p:txBody>
          <a:bodyPr/>
          <a:lstStyle/>
          <a:p>
            <a:r>
              <a:rPr lang="en-US" b="1" dirty="0">
                <a:solidFill>
                  <a:srgbClr val="C00000"/>
                </a:solidFill>
                <a:latin typeface="Times New Roman" panose="02020603050405020304" pitchFamily="18" charset="0"/>
                <a:ea typeface="Times New Roman" panose="02020603050405020304" pitchFamily="18" charset="0"/>
              </a:rPr>
              <a:t>III. </a:t>
            </a:r>
            <a:r>
              <a:rPr lang="en-US" b="1" dirty="0" err="1">
                <a:solidFill>
                  <a:srgbClr val="C00000"/>
                </a:solidFill>
                <a:latin typeface="Times New Roman" panose="02020603050405020304" pitchFamily="18" charset="0"/>
                <a:ea typeface="Times New Roman" panose="02020603050405020304" pitchFamily="18" charset="0"/>
              </a:rPr>
              <a:t>PHƯƠNG</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PHÁP</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TIẾN</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HÀNH</a:t>
            </a:r>
            <a:endParaRPr lang="en-US" dirty="0"/>
          </a:p>
        </p:txBody>
      </p:sp>
      <p:sp>
        <p:nvSpPr>
          <p:cNvPr id="3" name="Content Placeholder 2"/>
          <p:cNvSpPr>
            <a:spLocks noGrp="1"/>
          </p:cNvSpPr>
          <p:nvPr>
            <p:ph idx="1"/>
          </p:nvPr>
        </p:nvSpPr>
        <p:spPr/>
        <p:txBody>
          <a:bodyPr>
            <a:normAutofit/>
          </a:bodyPr>
          <a:lstStyle/>
          <a:p>
            <a:r>
              <a:rPr lang="en-US" sz="2400" b="1" dirty="0" err="1" smtClean="0">
                <a:latin typeface="Times New Roman" panose="02020603050405020304" pitchFamily="18" charset="0"/>
                <a:cs typeface="Times New Roman" panose="02020603050405020304" pitchFamily="18" charset="0"/>
              </a:rPr>
              <a:t>3.Tính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toán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chế</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độ</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hàn</a:t>
            </a:r>
            <a:endParaRPr lang="en-US" sz="2400" b="1" dirty="0" smtClean="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Chọn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đường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kính</a:t>
            </a:r>
            <a:r>
              <a:rPr lang="en-US" sz="2000" dirty="0" smtClean="0">
                <a:latin typeface="Times New Roman" panose="02020603050405020304" pitchFamily="18" charset="0"/>
                <a:cs typeface="Times New Roman" panose="02020603050405020304" pitchFamily="18" charset="0"/>
              </a:rPr>
              <a:t> que </a:t>
            </a:r>
            <a:r>
              <a:rPr lang="en-US" sz="2000" dirty="0" err="1" smtClean="0">
                <a:latin typeface="Times New Roman" panose="02020603050405020304" pitchFamily="18" charset="0"/>
                <a:cs typeface="Times New Roman" panose="02020603050405020304" pitchFamily="18" charset="0"/>
              </a:rPr>
              <a:t>hàn</a:t>
            </a:r>
            <a:endParaRPr lang="en-US" sz="2000" dirty="0" smtClean="0">
              <a:latin typeface="Times New Roman" panose="02020603050405020304" pitchFamily="18" charset="0"/>
              <a:cs typeface="Times New Roman" panose="02020603050405020304" pitchFamily="18" charset="0"/>
            </a:endParaRPr>
          </a:p>
          <a:p>
            <a:pPr marL="0" lv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Chọn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cường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độ</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dòng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điện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 </a:t>
            </a:r>
            <a:r>
              <a:rPr lang="en-US" sz="2000" b="1" dirty="0">
                <a:solidFill>
                  <a:srgbClr val="FF0000"/>
                </a:solidFill>
                <a:latin typeface="Times New Roman" panose="02020603050405020304" pitchFamily="18" charset="0"/>
                <a:cs typeface="Times New Roman" panose="02020603050405020304" pitchFamily="18" charset="0"/>
              </a:rPr>
              <a:t>I = ( β + α.d ).d </a:t>
            </a:r>
          </a:p>
          <a:p>
            <a:pPr mar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Chọn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phương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pháp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chuyển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động</a:t>
            </a:r>
            <a:r>
              <a:rPr lang="en-US" sz="2000" dirty="0" smtClean="0">
                <a:latin typeface="Times New Roman" panose="02020603050405020304" pitchFamily="18" charset="0"/>
                <a:cs typeface="Times New Roman" panose="02020603050405020304" pitchFamily="18" charset="0"/>
              </a:rPr>
              <a:t> que </a:t>
            </a:r>
            <a:r>
              <a:rPr lang="en-US" sz="2000" dirty="0" err="1" smtClean="0">
                <a:latin typeface="Times New Roman" panose="02020603050405020304" pitchFamily="18" charset="0"/>
                <a:cs typeface="Times New Roman" panose="02020603050405020304" pitchFamily="18" charset="0"/>
              </a:rPr>
              <a:t>hàn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5055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heel(1)">
                                      <p:cBhvr>
                                        <p:cTn id="1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667" y="635124"/>
            <a:ext cx="8911687" cy="1280890"/>
          </a:xfrm>
        </p:spPr>
        <p:txBody>
          <a:bodyPr/>
          <a:lstStyle/>
          <a:p>
            <a:r>
              <a:rPr lang="en-US" b="1" dirty="0">
                <a:solidFill>
                  <a:srgbClr val="C00000"/>
                </a:solidFill>
                <a:latin typeface="Times New Roman" panose="02020603050405020304" pitchFamily="18" charset="0"/>
                <a:ea typeface="Times New Roman" panose="02020603050405020304" pitchFamily="18" charset="0"/>
              </a:rPr>
              <a:t>III. </a:t>
            </a:r>
            <a:r>
              <a:rPr lang="en-US" b="1" dirty="0" err="1">
                <a:solidFill>
                  <a:srgbClr val="C00000"/>
                </a:solidFill>
                <a:latin typeface="Times New Roman" panose="02020603050405020304" pitchFamily="18" charset="0"/>
                <a:ea typeface="Times New Roman" panose="02020603050405020304" pitchFamily="18" charset="0"/>
              </a:rPr>
              <a:t>PHƯƠNG</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PHÁP</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TIẾN</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HÀNH</a:t>
            </a:r>
            <a:endParaRPr lang="en-US" dirty="0"/>
          </a:p>
        </p:txBody>
      </p:sp>
      <p:sp>
        <p:nvSpPr>
          <p:cNvPr id="3" name="Content Placeholder 2"/>
          <p:cNvSpPr>
            <a:spLocks noGrp="1"/>
          </p:cNvSpPr>
          <p:nvPr>
            <p:ph idx="1"/>
          </p:nvPr>
        </p:nvSpPr>
        <p:spPr/>
        <p:txBody>
          <a:bodyPr>
            <a:normAutofit/>
          </a:bodyPr>
          <a:lstStyle/>
          <a:p>
            <a:r>
              <a:rPr lang="en-US" sz="2400" b="1" dirty="0" err="1" smtClean="0">
                <a:latin typeface="Times New Roman" panose="02020603050405020304" pitchFamily="18" charset="0"/>
                <a:cs typeface="Times New Roman" panose="02020603050405020304" pitchFamily="18" charset="0"/>
              </a:rPr>
              <a:t>4.Tiến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hành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hàn</a:t>
            </a:r>
            <a:endParaRPr lang="en-US" sz="2400" b="1" dirty="0">
              <a:latin typeface="Times New Roman" panose="02020603050405020304" pitchFamily="18" charset="0"/>
              <a:cs typeface="Times New Roman" panose="02020603050405020304" pitchFamily="18" charset="0"/>
            </a:endParaRPr>
          </a:p>
        </p:txBody>
      </p:sp>
      <p:grpSp>
        <p:nvGrpSpPr>
          <p:cNvPr id="4" name="Nhóm 14">
            <a:extLst>
              <a:ext uri="{FF2B5EF4-FFF2-40B4-BE49-F238E27FC236}">
                <a16:creationId xmlns:a16="http://schemas.microsoft.com/office/drawing/2014/main" id="{78A638E4-C4C7-4507-93E3-90959B0DDA28}"/>
              </a:ext>
            </a:extLst>
          </p:cNvPr>
          <p:cNvGrpSpPr/>
          <p:nvPr/>
        </p:nvGrpSpPr>
        <p:grpSpPr>
          <a:xfrm>
            <a:off x="2876204" y="2979318"/>
            <a:ext cx="7429895" cy="3043003"/>
            <a:chOff x="5801193" y="2863121"/>
            <a:chExt cx="6014690" cy="3043003"/>
          </a:xfrm>
        </p:grpSpPr>
        <p:pic>
          <p:nvPicPr>
            <p:cNvPr id="5" name="Hình ảnh 11">
              <a:extLst>
                <a:ext uri="{FF2B5EF4-FFF2-40B4-BE49-F238E27FC236}">
                  <a16:creationId xmlns:a16="http://schemas.microsoft.com/office/drawing/2014/main" id="{DF1AA855-9392-4E7F-9880-E82A31C2C67F}"/>
                </a:ext>
              </a:extLst>
            </p:cNvPr>
            <p:cNvPicPr>
              <a:picLocks noChangeAspect="1"/>
            </p:cNvPicPr>
            <p:nvPr/>
          </p:nvPicPr>
          <p:blipFill>
            <a:blip r:embed="rId2"/>
            <a:stretch>
              <a:fillRect/>
            </a:stretch>
          </p:blipFill>
          <p:spPr>
            <a:xfrm>
              <a:off x="7082323" y="2863121"/>
              <a:ext cx="4733560" cy="3043003"/>
            </a:xfrm>
            <a:prstGeom prst="rect">
              <a:avLst/>
            </a:prstGeom>
          </p:spPr>
        </p:pic>
        <p:sp>
          <p:nvSpPr>
            <p:cNvPr id="6" name="Mũi tên: Phải Có Khía 12">
              <a:extLst>
                <a:ext uri="{FF2B5EF4-FFF2-40B4-BE49-F238E27FC236}">
                  <a16:creationId xmlns:a16="http://schemas.microsoft.com/office/drawing/2014/main" id="{04345DBE-B17C-4AE4-8550-B04B18765AD6}"/>
                </a:ext>
              </a:extLst>
            </p:cNvPr>
            <p:cNvSpPr/>
            <p:nvPr/>
          </p:nvSpPr>
          <p:spPr>
            <a:xfrm>
              <a:off x="5801193" y="4467069"/>
              <a:ext cx="1109273" cy="58461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51060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7994" y="633126"/>
            <a:ext cx="8911687" cy="1280890"/>
          </a:xfrm>
        </p:spPr>
        <p:txBody>
          <a:bodyPr/>
          <a:lstStyle/>
          <a:p>
            <a:r>
              <a:rPr lang="en-US" b="1" dirty="0">
                <a:solidFill>
                  <a:srgbClr val="C00000"/>
                </a:solidFill>
                <a:latin typeface="Times New Roman" panose="02020603050405020304" pitchFamily="18" charset="0"/>
                <a:ea typeface="Times New Roman" panose="02020603050405020304" pitchFamily="18" charset="0"/>
              </a:rPr>
              <a:t>III. </a:t>
            </a:r>
            <a:r>
              <a:rPr lang="en-US" b="1" dirty="0" err="1">
                <a:solidFill>
                  <a:srgbClr val="C00000"/>
                </a:solidFill>
                <a:latin typeface="Times New Roman" panose="02020603050405020304" pitchFamily="18" charset="0"/>
                <a:ea typeface="Times New Roman" panose="02020603050405020304" pitchFamily="18" charset="0"/>
              </a:rPr>
              <a:t>PHƯƠNG</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PHÁP</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TIẾN</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HÀNH</a:t>
            </a:r>
            <a:endParaRPr lang="en-US" dirty="0"/>
          </a:p>
        </p:txBody>
      </p:sp>
      <p:sp>
        <p:nvSpPr>
          <p:cNvPr id="3" name="Content Placeholder 2"/>
          <p:cNvSpPr>
            <a:spLocks noGrp="1"/>
          </p:cNvSpPr>
          <p:nvPr>
            <p:ph idx="1"/>
          </p:nvPr>
        </p:nvSpPr>
        <p:spPr>
          <a:xfrm>
            <a:off x="2394923" y="1346648"/>
            <a:ext cx="8915400" cy="3777622"/>
          </a:xfrm>
        </p:spPr>
        <p:txBody>
          <a:bodyPr>
            <a:normAutofit/>
          </a:bodyPr>
          <a:lstStyle/>
          <a:p>
            <a:r>
              <a:rPr lang="en-US" sz="2400" b="1" dirty="0" err="1" smtClean="0">
                <a:latin typeface="Times New Roman" panose="02020603050405020304" pitchFamily="18" charset="0"/>
                <a:cs typeface="Times New Roman" panose="02020603050405020304" pitchFamily="18" charset="0"/>
              </a:rPr>
              <a:t>5.Kiểm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tra</a:t>
            </a:r>
            <a:endParaRPr lang="en-US" sz="2400" b="1" dirty="0" smtClean="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Tắt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máy</a:t>
            </a:r>
            <a:endParaRPr lang="en-US" sz="2000" dirty="0" smtClean="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Gõ</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xỉ</a:t>
            </a:r>
            <a:endParaRPr lang="en-US" sz="2000" dirty="0" smtClean="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Kiểm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tra</a:t>
            </a:r>
            <a:endParaRPr lang="en-US" sz="2000" dirty="0">
              <a:latin typeface="Times New Roman" panose="02020603050405020304" pitchFamily="18" charset="0"/>
              <a:cs typeface="Times New Roman" panose="02020603050405020304" pitchFamily="18" charset="0"/>
            </a:endParaRPr>
          </a:p>
        </p:txBody>
      </p:sp>
      <p:grpSp>
        <p:nvGrpSpPr>
          <p:cNvPr id="4" name="Nhóm 62">
            <a:extLst>
              <a:ext uri="{FF2B5EF4-FFF2-40B4-BE49-F238E27FC236}">
                <a16:creationId xmlns:a16="http://schemas.microsoft.com/office/drawing/2014/main" id="{5A7C0135-9CA5-42D2-BE56-180409B1C83F}"/>
              </a:ext>
            </a:extLst>
          </p:cNvPr>
          <p:cNvGrpSpPr/>
          <p:nvPr/>
        </p:nvGrpSpPr>
        <p:grpSpPr>
          <a:xfrm>
            <a:off x="1877994" y="3254354"/>
            <a:ext cx="7251707" cy="2714804"/>
            <a:chOff x="6177310" y="3078022"/>
            <a:chExt cx="5305155" cy="3517648"/>
          </a:xfrm>
        </p:grpSpPr>
        <p:sp>
          <p:nvSpPr>
            <p:cNvPr id="5" name="Mũi tên: Phải Có Khía 11">
              <a:extLst>
                <a:ext uri="{FF2B5EF4-FFF2-40B4-BE49-F238E27FC236}">
                  <a16:creationId xmlns:a16="http://schemas.microsoft.com/office/drawing/2014/main" id="{2EB13312-562A-4E3B-A5E6-14879B398F5B}"/>
                </a:ext>
              </a:extLst>
            </p:cNvPr>
            <p:cNvSpPr/>
            <p:nvPr/>
          </p:nvSpPr>
          <p:spPr>
            <a:xfrm>
              <a:off x="6177310" y="4571046"/>
              <a:ext cx="1109273" cy="58461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2">
              <a:extLst>
                <a:ext uri="{FF2B5EF4-FFF2-40B4-BE49-F238E27FC236}">
                  <a16:creationId xmlns:a16="http://schemas.microsoft.com/office/drawing/2014/main" id="{BA700AF6-19B0-4A74-A850-7600F5321149}"/>
                </a:ext>
              </a:extLst>
            </p:cNvPr>
            <p:cNvGrpSpPr>
              <a:grpSpLocks/>
            </p:cNvGrpSpPr>
            <p:nvPr/>
          </p:nvGrpSpPr>
          <p:grpSpPr bwMode="auto">
            <a:xfrm>
              <a:off x="7600010" y="3078022"/>
              <a:ext cx="3882455" cy="3517648"/>
              <a:chOff x="7684" y="1886"/>
              <a:chExt cx="4276" cy="1615"/>
            </a:xfrm>
          </p:grpSpPr>
          <p:sp>
            <p:nvSpPr>
              <p:cNvPr id="7" name="Rectangle 3">
                <a:extLst>
                  <a:ext uri="{FF2B5EF4-FFF2-40B4-BE49-F238E27FC236}">
                    <a16:creationId xmlns:a16="http://schemas.microsoft.com/office/drawing/2014/main" id="{9F772BDB-AB37-453B-9EBC-3C7AA7656F9D}"/>
                  </a:ext>
                </a:extLst>
              </p:cNvPr>
              <p:cNvSpPr>
                <a:spLocks noChangeArrowheads="1"/>
              </p:cNvSpPr>
              <p:nvPr/>
            </p:nvSpPr>
            <p:spPr bwMode="auto">
              <a:xfrm>
                <a:off x="7684" y="1886"/>
                <a:ext cx="4276" cy="1615"/>
              </a:xfrm>
              <a:prstGeom prst="rect">
                <a:avLst/>
              </a:prstGeom>
              <a:solidFill>
                <a:srgbClr val="FFFFFF"/>
              </a:solidFill>
              <a:ln w="1905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8" name="Oval 4">
                <a:extLst>
                  <a:ext uri="{FF2B5EF4-FFF2-40B4-BE49-F238E27FC236}">
                    <a16:creationId xmlns:a16="http://schemas.microsoft.com/office/drawing/2014/main" id="{B602BF0C-2497-41C8-8441-0A3DD225E20E}"/>
                  </a:ext>
                </a:extLst>
              </p:cNvPr>
              <p:cNvSpPr>
                <a:spLocks noChangeArrowheads="1"/>
              </p:cNvSpPr>
              <p:nvPr/>
            </p:nvSpPr>
            <p:spPr bwMode="auto">
              <a:xfrm>
                <a:off x="7837"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Oval 5">
                <a:extLst>
                  <a:ext uri="{FF2B5EF4-FFF2-40B4-BE49-F238E27FC236}">
                    <a16:creationId xmlns:a16="http://schemas.microsoft.com/office/drawing/2014/main" id="{A64BE2F6-60FD-4E10-BE75-6168898051B2}"/>
                  </a:ext>
                </a:extLst>
              </p:cNvPr>
              <p:cNvSpPr>
                <a:spLocks noChangeArrowheads="1"/>
              </p:cNvSpPr>
              <p:nvPr/>
            </p:nvSpPr>
            <p:spPr bwMode="auto">
              <a:xfrm>
                <a:off x="8255"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Oval 6">
                <a:extLst>
                  <a:ext uri="{FF2B5EF4-FFF2-40B4-BE49-F238E27FC236}">
                    <a16:creationId xmlns:a16="http://schemas.microsoft.com/office/drawing/2014/main" id="{17D10997-9089-4F07-B7DE-658E227D964D}"/>
                  </a:ext>
                </a:extLst>
              </p:cNvPr>
              <p:cNvSpPr>
                <a:spLocks noChangeArrowheads="1"/>
              </p:cNvSpPr>
              <p:nvPr/>
            </p:nvSpPr>
            <p:spPr bwMode="auto">
              <a:xfrm>
                <a:off x="8673"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Oval 7">
                <a:extLst>
                  <a:ext uri="{FF2B5EF4-FFF2-40B4-BE49-F238E27FC236}">
                    <a16:creationId xmlns:a16="http://schemas.microsoft.com/office/drawing/2014/main" id="{510CAE8B-1731-4C54-8C65-FCFE312C2897}"/>
                  </a:ext>
                </a:extLst>
              </p:cNvPr>
              <p:cNvSpPr>
                <a:spLocks noChangeArrowheads="1"/>
              </p:cNvSpPr>
              <p:nvPr/>
            </p:nvSpPr>
            <p:spPr bwMode="auto">
              <a:xfrm>
                <a:off x="9091"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Oval 8">
                <a:extLst>
                  <a:ext uri="{FF2B5EF4-FFF2-40B4-BE49-F238E27FC236}">
                    <a16:creationId xmlns:a16="http://schemas.microsoft.com/office/drawing/2014/main" id="{16002214-454C-425F-9FCC-95EBA8339BB4}"/>
                  </a:ext>
                </a:extLst>
              </p:cNvPr>
              <p:cNvSpPr>
                <a:spLocks noChangeArrowheads="1"/>
              </p:cNvSpPr>
              <p:nvPr/>
            </p:nvSpPr>
            <p:spPr bwMode="auto">
              <a:xfrm>
                <a:off x="9509"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Oval 9">
                <a:extLst>
                  <a:ext uri="{FF2B5EF4-FFF2-40B4-BE49-F238E27FC236}">
                    <a16:creationId xmlns:a16="http://schemas.microsoft.com/office/drawing/2014/main" id="{77FC9EF3-5324-4F01-9153-B8CF04DC4750}"/>
                  </a:ext>
                </a:extLst>
              </p:cNvPr>
              <p:cNvSpPr>
                <a:spLocks noChangeArrowheads="1"/>
              </p:cNvSpPr>
              <p:nvPr/>
            </p:nvSpPr>
            <p:spPr bwMode="auto">
              <a:xfrm>
                <a:off x="9927"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Oval 10">
                <a:extLst>
                  <a:ext uri="{FF2B5EF4-FFF2-40B4-BE49-F238E27FC236}">
                    <a16:creationId xmlns:a16="http://schemas.microsoft.com/office/drawing/2014/main" id="{2A9971B3-91BF-44EC-8701-72458B1F3C02}"/>
                  </a:ext>
                </a:extLst>
              </p:cNvPr>
              <p:cNvSpPr>
                <a:spLocks noChangeArrowheads="1"/>
              </p:cNvSpPr>
              <p:nvPr/>
            </p:nvSpPr>
            <p:spPr bwMode="auto">
              <a:xfrm>
                <a:off x="10344" y="2001"/>
                <a:ext cx="210"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Oval 11">
                <a:extLst>
                  <a:ext uri="{FF2B5EF4-FFF2-40B4-BE49-F238E27FC236}">
                    <a16:creationId xmlns:a16="http://schemas.microsoft.com/office/drawing/2014/main" id="{0B57EFCA-272B-45B5-915F-3D36422008D3}"/>
                  </a:ext>
                </a:extLst>
              </p:cNvPr>
              <p:cNvSpPr>
                <a:spLocks noChangeArrowheads="1"/>
              </p:cNvSpPr>
              <p:nvPr/>
            </p:nvSpPr>
            <p:spPr bwMode="auto">
              <a:xfrm>
                <a:off x="10763"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Oval 12">
                <a:extLst>
                  <a:ext uri="{FF2B5EF4-FFF2-40B4-BE49-F238E27FC236}">
                    <a16:creationId xmlns:a16="http://schemas.microsoft.com/office/drawing/2014/main" id="{979A0E52-5708-4B21-8551-15207D25B765}"/>
                  </a:ext>
                </a:extLst>
              </p:cNvPr>
              <p:cNvSpPr>
                <a:spLocks noChangeArrowheads="1"/>
              </p:cNvSpPr>
              <p:nvPr/>
            </p:nvSpPr>
            <p:spPr bwMode="auto">
              <a:xfrm>
                <a:off x="11180" y="2001"/>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Oval 13">
                <a:extLst>
                  <a:ext uri="{FF2B5EF4-FFF2-40B4-BE49-F238E27FC236}">
                    <a16:creationId xmlns:a16="http://schemas.microsoft.com/office/drawing/2014/main" id="{215B0C25-5137-4143-BE5F-744A0A90195C}"/>
                  </a:ext>
                </a:extLst>
              </p:cNvPr>
              <p:cNvSpPr>
                <a:spLocks noChangeArrowheads="1"/>
              </p:cNvSpPr>
              <p:nvPr/>
            </p:nvSpPr>
            <p:spPr bwMode="auto">
              <a:xfrm>
                <a:off x="7837"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Oval 14">
                <a:extLst>
                  <a:ext uri="{FF2B5EF4-FFF2-40B4-BE49-F238E27FC236}">
                    <a16:creationId xmlns:a16="http://schemas.microsoft.com/office/drawing/2014/main" id="{AB840738-07B7-4FF8-B9E8-2CB11AE5D61F}"/>
                  </a:ext>
                </a:extLst>
              </p:cNvPr>
              <p:cNvSpPr>
                <a:spLocks noChangeArrowheads="1"/>
              </p:cNvSpPr>
              <p:nvPr/>
            </p:nvSpPr>
            <p:spPr bwMode="auto">
              <a:xfrm>
                <a:off x="8255"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Oval 15">
                <a:extLst>
                  <a:ext uri="{FF2B5EF4-FFF2-40B4-BE49-F238E27FC236}">
                    <a16:creationId xmlns:a16="http://schemas.microsoft.com/office/drawing/2014/main" id="{6CF12B19-51E7-4FD3-9E91-E74F2DC1953E}"/>
                  </a:ext>
                </a:extLst>
              </p:cNvPr>
              <p:cNvSpPr>
                <a:spLocks noChangeArrowheads="1"/>
              </p:cNvSpPr>
              <p:nvPr/>
            </p:nvSpPr>
            <p:spPr bwMode="auto">
              <a:xfrm>
                <a:off x="8673"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Oval 16">
                <a:extLst>
                  <a:ext uri="{FF2B5EF4-FFF2-40B4-BE49-F238E27FC236}">
                    <a16:creationId xmlns:a16="http://schemas.microsoft.com/office/drawing/2014/main" id="{8DD32E02-FB74-4178-A027-9626CD7AB248}"/>
                  </a:ext>
                </a:extLst>
              </p:cNvPr>
              <p:cNvSpPr>
                <a:spLocks noChangeArrowheads="1"/>
              </p:cNvSpPr>
              <p:nvPr/>
            </p:nvSpPr>
            <p:spPr bwMode="auto">
              <a:xfrm>
                <a:off x="9091"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 name="Oval 17">
                <a:extLst>
                  <a:ext uri="{FF2B5EF4-FFF2-40B4-BE49-F238E27FC236}">
                    <a16:creationId xmlns:a16="http://schemas.microsoft.com/office/drawing/2014/main" id="{5D0ED288-6DC2-42B9-ACB4-AEB1089B0F04}"/>
                  </a:ext>
                </a:extLst>
              </p:cNvPr>
              <p:cNvSpPr>
                <a:spLocks noChangeArrowheads="1"/>
              </p:cNvSpPr>
              <p:nvPr/>
            </p:nvSpPr>
            <p:spPr bwMode="auto">
              <a:xfrm>
                <a:off x="9509"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Oval 18">
                <a:extLst>
                  <a:ext uri="{FF2B5EF4-FFF2-40B4-BE49-F238E27FC236}">
                    <a16:creationId xmlns:a16="http://schemas.microsoft.com/office/drawing/2014/main" id="{2EB52B9A-6794-43B2-A068-E6FCAAB5D4C0}"/>
                  </a:ext>
                </a:extLst>
              </p:cNvPr>
              <p:cNvSpPr>
                <a:spLocks noChangeArrowheads="1"/>
              </p:cNvSpPr>
              <p:nvPr/>
            </p:nvSpPr>
            <p:spPr bwMode="auto">
              <a:xfrm>
                <a:off x="9927"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 name="Oval 19">
                <a:extLst>
                  <a:ext uri="{FF2B5EF4-FFF2-40B4-BE49-F238E27FC236}">
                    <a16:creationId xmlns:a16="http://schemas.microsoft.com/office/drawing/2014/main" id="{39AA499B-911A-465E-952D-BF9716B6DF55}"/>
                  </a:ext>
                </a:extLst>
              </p:cNvPr>
              <p:cNvSpPr>
                <a:spLocks noChangeArrowheads="1"/>
              </p:cNvSpPr>
              <p:nvPr/>
            </p:nvSpPr>
            <p:spPr bwMode="auto">
              <a:xfrm>
                <a:off x="10344" y="2309"/>
                <a:ext cx="210"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 name="Oval 20">
                <a:extLst>
                  <a:ext uri="{FF2B5EF4-FFF2-40B4-BE49-F238E27FC236}">
                    <a16:creationId xmlns:a16="http://schemas.microsoft.com/office/drawing/2014/main" id="{9A4CCEE4-E3A4-4B73-A00E-046785FFD42B}"/>
                  </a:ext>
                </a:extLst>
              </p:cNvPr>
              <p:cNvSpPr>
                <a:spLocks noChangeArrowheads="1"/>
              </p:cNvSpPr>
              <p:nvPr/>
            </p:nvSpPr>
            <p:spPr bwMode="auto">
              <a:xfrm>
                <a:off x="10763"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Oval 21">
                <a:extLst>
                  <a:ext uri="{FF2B5EF4-FFF2-40B4-BE49-F238E27FC236}">
                    <a16:creationId xmlns:a16="http://schemas.microsoft.com/office/drawing/2014/main" id="{30A83CDC-3157-4C3C-9236-53CF84CB7519}"/>
                  </a:ext>
                </a:extLst>
              </p:cNvPr>
              <p:cNvSpPr>
                <a:spLocks noChangeArrowheads="1"/>
              </p:cNvSpPr>
              <p:nvPr/>
            </p:nvSpPr>
            <p:spPr bwMode="auto">
              <a:xfrm>
                <a:off x="11180" y="2309"/>
                <a:ext cx="209"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Oval 22">
                <a:extLst>
                  <a:ext uri="{FF2B5EF4-FFF2-40B4-BE49-F238E27FC236}">
                    <a16:creationId xmlns:a16="http://schemas.microsoft.com/office/drawing/2014/main" id="{47FA444E-5B2C-41BA-8739-83D95519DA99}"/>
                  </a:ext>
                </a:extLst>
              </p:cNvPr>
              <p:cNvSpPr>
                <a:spLocks noChangeArrowheads="1"/>
              </p:cNvSpPr>
              <p:nvPr/>
            </p:nvSpPr>
            <p:spPr bwMode="auto">
              <a:xfrm>
                <a:off x="11599" y="2309"/>
                <a:ext cx="208"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Oval 23">
                <a:extLst>
                  <a:ext uri="{FF2B5EF4-FFF2-40B4-BE49-F238E27FC236}">
                    <a16:creationId xmlns:a16="http://schemas.microsoft.com/office/drawing/2014/main" id="{5CEF20D9-B803-4A0C-9FFE-DF7752DE805C}"/>
                  </a:ext>
                </a:extLst>
              </p:cNvPr>
              <p:cNvSpPr>
                <a:spLocks noChangeArrowheads="1"/>
              </p:cNvSpPr>
              <p:nvPr/>
            </p:nvSpPr>
            <p:spPr bwMode="auto">
              <a:xfrm>
                <a:off x="7837"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Oval 24">
                <a:extLst>
                  <a:ext uri="{FF2B5EF4-FFF2-40B4-BE49-F238E27FC236}">
                    <a16:creationId xmlns:a16="http://schemas.microsoft.com/office/drawing/2014/main" id="{21B09A08-70B9-4A26-BB89-D0CDBE99CE94}"/>
                  </a:ext>
                </a:extLst>
              </p:cNvPr>
              <p:cNvSpPr>
                <a:spLocks noChangeArrowheads="1"/>
              </p:cNvSpPr>
              <p:nvPr/>
            </p:nvSpPr>
            <p:spPr bwMode="auto">
              <a:xfrm>
                <a:off x="7837"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9" name="Oval 25">
                <a:extLst>
                  <a:ext uri="{FF2B5EF4-FFF2-40B4-BE49-F238E27FC236}">
                    <a16:creationId xmlns:a16="http://schemas.microsoft.com/office/drawing/2014/main" id="{D99D533C-6C0F-4831-8FF0-09CCFFC7E9CE}"/>
                  </a:ext>
                </a:extLst>
              </p:cNvPr>
              <p:cNvSpPr>
                <a:spLocks noChangeArrowheads="1"/>
              </p:cNvSpPr>
              <p:nvPr/>
            </p:nvSpPr>
            <p:spPr bwMode="auto">
              <a:xfrm>
                <a:off x="8255"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 name="Oval 26">
                <a:extLst>
                  <a:ext uri="{FF2B5EF4-FFF2-40B4-BE49-F238E27FC236}">
                    <a16:creationId xmlns:a16="http://schemas.microsoft.com/office/drawing/2014/main" id="{1F4873A8-3CC2-4D0B-96F3-971FA6DAC055}"/>
                  </a:ext>
                </a:extLst>
              </p:cNvPr>
              <p:cNvSpPr>
                <a:spLocks noChangeArrowheads="1"/>
              </p:cNvSpPr>
              <p:nvPr/>
            </p:nvSpPr>
            <p:spPr bwMode="auto">
              <a:xfrm>
                <a:off x="7849" y="2933"/>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Oval 27">
                <a:extLst>
                  <a:ext uri="{FF2B5EF4-FFF2-40B4-BE49-F238E27FC236}">
                    <a16:creationId xmlns:a16="http://schemas.microsoft.com/office/drawing/2014/main" id="{FB33D272-BF29-4CB8-936D-168411647E89}"/>
                  </a:ext>
                </a:extLst>
              </p:cNvPr>
              <p:cNvSpPr>
                <a:spLocks noChangeArrowheads="1"/>
              </p:cNvSpPr>
              <p:nvPr/>
            </p:nvSpPr>
            <p:spPr bwMode="auto">
              <a:xfrm>
                <a:off x="8255"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Oval 28">
                <a:extLst>
                  <a:ext uri="{FF2B5EF4-FFF2-40B4-BE49-F238E27FC236}">
                    <a16:creationId xmlns:a16="http://schemas.microsoft.com/office/drawing/2014/main" id="{3033E0DB-A9E2-46F6-A651-F85CF251E026}"/>
                  </a:ext>
                </a:extLst>
              </p:cNvPr>
              <p:cNvSpPr>
                <a:spLocks noChangeArrowheads="1"/>
              </p:cNvSpPr>
              <p:nvPr/>
            </p:nvSpPr>
            <p:spPr bwMode="auto">
              <a:xfrm>
                <a:off x="8673"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3" name="Oval 29">
                <a:extLst>
                  <a:ext uri="{FF2B5EF4-FFF2-40B4-BE49-F238E27FC236}">
                    <a16:creationId xmlns:a16="http://schemas.microsoft.com/office/drawing/2014/main" id="{CDEE2BCD-8ADC-4AFA-9E95-5FD4DF1D7278}"/>
                  </a:ext>
                </a:extLst>
              </p:cNvPr>
              <p:cNvSpPr>
                <a:spLocks noChangeArrowheads="1"/>
              </p:cNvSpPr>
              <p:nvPr/>
            </p:nvSpPr>
            <p:spPr bwMode="auto">
              <a:xfrm>
                <a:off x="8673" y="2924"/>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4" name="Oval 30">
                <a:extLst>
                  <a:ext uri="{FF2B5EF4-FFF2-40B4-BE49-F238E27FC236}">
                    <a16:creationId xmlns:a16="http://schemas.microsoft.com/office/drawing/2014/main" id="{EA5476A5-DC00-45A4-B515-225A3A39712E}"/>
                  </a:ext>
                </a:extLst>
              </p:cNvPr>
              <p:cNvSpPr>
                <a:spLocks noChangeArrowheads="1"/>
              </p:cNvSpPr>
              <p:nvPr/>
            </p:nvSpPr>
            <p:spPr bwMode="auto">
              <a:xfrm>
                <a:off x="8673"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Oval 31">
                <a:extLst>
                  <a:ext uri="{FF2B5EF4-FFF2-40B4-BE49-F238E27FC236}">
                    <a16:creationId xmlns:a16="http://schemas.microsoft.com/office/drawing/2014/main" id="{6DB00372-CA72-4D4D-9151-A49BA6203B7C}"/>
                  </a:ext>
                </a:extLst>
              </p:cNvPr>
              <p:cNvSpPr>
                <a:spLocks noChangeArrowheads="1"/>
              </p:cNvSpPr>
              <p:nvPr/>
            </p:nvSpPr>
            <p:spPr bwMode="auto">
              <a:xfrm flipH="1">
                <a:off x="9091"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Oval 32">
                <a:extLst>
                  <a:ext uri="{FF2B5EF4-FFF2-40B4-BE49-F238E27FC236}">
                    <a16:creationId xmlns:a16="http://schemas.microsoft.com/office/drawing/2014/main" id="{F5B18025-292A-4FB1-85B9-8BDF1E001B1D}"/>
                  </a:ext>
                </a:extLst>
              </p:cNvPr>
              <p:cNvSpPr>
                <a:spLocks noChangeArrowheads="1"/>
              </p:cNvSpPr>
              <p:nvPr/>
            </p:nvSpPr>
            <p:spPr bwMode="auto">
              <a:xfrm flipH="1">
                <a:off x="9091" y="2924"/>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7" name="Oval 33">
                <a:extLst>
                  <a:ext uri="{FF2B5EF4-FFF2-40B4-BE49-F238E27FC236}">
                    <a16:creationId xmlns:a16="http://schemas.microsoft.com/office/drawing/2014/main" id="{9D024450-E3A2-43FE-AD9F-3973B5AD35D2}"/>
                  </a:ext>
                </a:extLst>
              </p:cNvPr>
              <p:cNvSpPr>
                <a:spLocks noChangeArrowheads="1"/>
              </p:cNvSpPr>
              <p:nvPr/>
            </p:nvSpPr>
            <p:spPr bwMode="auto">
              <a:xfrm flipH="1">
                <a:off x="9091"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8" name="Oval 34">
                <a:extLst>
                  <a:ext uri="{FF2B5EF4-FFF2-40B4-BE49-F238E27FC236}">
                    <a16:creationId xmlns:a16="http://schemas.microsoft.com/office/drawing/2014/main" id="{B71C8877-0383-4C6D-A793-A92C19EF2390}"/>
                  </a:ext>
                </a:extLst>
              </p:cNvPr>
              <p:cNvSpPr>
                <a:spLocks noChangeArrowheads="1"/>
              </p:cNvSpPr>
              <p:nvPr/>
            </p:nvSpPr>
            <p:spPr bwMode="auto">
              <a:xfrm flipH="1">
                <a:off x="9509"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9" name="Oval 35">
                <a:extLst>
                  <a:ext uri="{FF2B5EF4-FFF2-40B4-BE49-F238E27FC236}">
                    <a16:creationId xmlns:a16="http://schemas.microsoft.com/office/drawing/2014/main" id="{C3B3D1C9-5805-45E8-8076-910B431C4541}"/>
                  </a:ext>
                </a:extLst>
              </p:cNvPr>
              <p:cNvSpPr>
                <a:spLocks noChangeArrowheads="1"/>
              </p:cNvSpPr>
              <p:nvPr/>
            </p:nvSpPr>
            <p:spPr bwMode="auto">
              <a:xfrm flipH="1">
                <a:off x="9509" y="2924"/>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Oval 36">
                <a:extLst>
                  <a:ext uri="{FF2B5EF4-FFF2-40B4-BE49-F238E27FC236}">
                    <a16:creationId xmlns:a16="http://schemas.microsoft.com/office/drawing/2014/main" id="{62C27F94-C256-4A2F-877F-AC3DF09589F5}"/>
                  </a:ext>
                </a:extLst>
              </p:cNvPr>
              <p:cNvSpPr>
                <a:spLocks noChangeArrowheads="1"/>
              </p:cNvSpPr>
              <p:nvPr/>
            </p:nvSpPr>
            <p:spPr bwMode="auto">
              <a:xfrm flipH="1">
                <a:off x="9509"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Oval 37">
                <a:extLst>
                  <a:ext uri="{FF2B5EF4-FFF2-40B4-BE49-F238E27FC236}">
                    <a16:creationId xmlns:a16="http://schemas.microsoft.com/office/drawing/2014/main" id="{A88DFBA9-E462-49AB-9104-B15398E2D077}"/>
                  </a:ext>
                </a:extLst>
              </p:cNvPr>
              <p:cNvSpPr>
                <a:spLocks noChangeArrowheads="1"/>
              </p:cNvSpPr>
              <p:nvPr/>
            </p:nvSpPr>
            <p:spPr bwMode="auto">
              <a:xfrm flipH="1">
                <a:off x="9927"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Oval 38">
                <a:extLst>
                  <a:ext uri="{FF2B5EF4-FFF2-40B4-BE49-F238E27FC236}">
                    <a16:creationId xmlns:a16="http://schemas.microsoft.com/office/drawing/2014/main" id="{87A65E57-1FF7-4E28-8811-3FD10047CC7B}"/>
                  </a:ext>
                </a:extLst>
              </p:cNvPr>
              <p:cNvSpPr>
                <a:spLocks noChangeArrowheads="1"/>
              </p:cNvSpPr>
              <p:nvPr/>
            </p:nvSpPr>
            <p:spPr bwMode="auto">
              <a:xfrm flipH="1">
                <a:off x="9927" y="2924"/>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3" name="Oval 39">
                <a:extLst>
                  <a:ext uri="{FF2B5EF4-FFF2-40B4-BE49-F238E27FC236}">
                    <a16:creationId xmlns:a16="http://schemas.microsoft.com/office/drawing/2014/main" id="{8DC06069-44F8-4B93-94F6-9095F86156A6}"/>
                  </a:ext>
                </a:extLst>
              </p:cNvPr>
              <p:cNvSpPr>
                <a:spLocks noChangeArrowheads="1"/>
              </p:cNvSpPr>
              <p:nvPr/>
            </p:nvSpPr>
            <p:spPr bwMode="auto">
              <a:xfrm flipH="1">
                <a:off x="9927"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4" name="Oval 40">
                <a:extLst>
                  <a:ext uri="{FF2B5EF4-FFF2-40B4-BE49-F238E27FC236}">
                    <a16:creationId xmlns:a16="http://schemas.microsoft.com/office/drawing/2014/main" id="{91A9EDA8-1BA0-4D7E-968D-A83B964ACF06}"/>
                  </a:ext>
                </a:extLst>
              </p:cNvPr>
              <p:cNvSpPr>
                <a:spLocks noChangeArrowheads="1"/>
              </p:cNvSpPr>
              <p:nvPr/>
            </p:nvSpPr>
            <p:spPr bwMode="auto">
              <a:xfrm flipH="1">
                <a:off x="10344" y="2617"/>
                <a:ext cx="210"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Oval 41">
                <a:extLst>
                  <a:ext uri="{FF2B5EF4-FFF2-40B4-BE49-F238E27FC236}">
                    <a16:creationId xmlns:a16="http://schemas.microsoft.com/office/drawing/2014/main" id="{63F2AFD0-4A1B-4B47-999A-0EB16C887BEE}"/>
                  </a:ext>
                </a:extLst>
              </p:cNvPr>
              <p:cNvSpPr>
                <a:spLocks noChangeArrowheads="1"/>
              </p:cNvSpPr>
              <p:nvPr/>
            </p:nvSpPr>
            <p:spPr bwMode="auto">
              <a:xfrm flipH="1">
                <a:off x="10344" y="2924"/>
                <a:ext cx="210"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Oval 42">
                <a:extLst>
                  <a:ext uri="{FF2B5EF4-FFF2-40B4-BE49-F238E27FC236}">
                    <a16:creationId xmlns:a16="http://schemas.microsoft.com/office/drawing/2014/main" id="{F8F0E0C7-4171-4AC4-A3F3-5217F604304E}"/>
                  </a:ext>
                </a:extLst>
              </p:cNvPr>
              <p:cNvSpPr>
                <a:spLocks noChangeArrowheads="1"/>
              </p:cNvSpPr>
              <p:nvPr/>
            </p:nvSpPr>
            <p:spPr bwMode="auto">
              <a:xfrm flipH="1">
                <a:off x="10344" y="3232"/>
                <a:ext cx="210"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Oval 43">
                <a:extLst>
                  <a:ext uri="{FF2B5EF4-FFF2-40B4-BE49-F238E27FC236}">
                    <a16:creationId xmlns:a16="http://schemas.microsoft.com/office/drawing/2014/main" id="{A728F53D-A273-43AE-AA37-31BAF74D1885}"/>
                  </a:ext>
                </a:extLst>
              </p:cNvPr>
              <p:cNvSpPr>
                <a:spLocks noChangeArrowheads="1"/>
              </p:cNvSpPr>
              <p:nvPr/>
            </p:nvSpPr>
            <p:spPr bwMode="auto">
              <a:xfrm flipH="1">
                <a:off x="10763"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Oval 44">
                <a:extLst>
                  <a:ext uri="{FF2B5EF4-FFF2-40B4-BE49-F238E27FC236}">
                    <a16:creationId xmlns:a16="http://schemas.microsoft.com/office/drawing/2014/main" id="{897BC326-15A5-423A-BBE3-691AABA99B67}"/>
                  </a:ext>
                </a:extLst>
              </p:cNvPr>
              <p:cNvSpPr>
                <a:spLocks noChangeArrowheads="1"/>
              </p:cNvSpPr>
              <p:nvPr/>
            </p:nvSpPr>
            <p:spPr bwMode="auto">
              <a:xfrm flipH="1">
                <a:off x="10763" y="2924"/>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Oval 45">
                <a:extLst>
                  <a:ext uri="{FF2B5EF4-FFF2-40B4-BE49-F238E27FC236}">
                    <a16:creationId xmlns:a16="http://schemas.microsoft.com/office/drawing/2014/main" id="{16B189FC-B50B-435A-B7F1-02E9EFB1A5ED}"/>
                  </a:ext>
                </a:extLst>
              </p:cNvPr>
              <p:cNvSpPr>
                <a:spLocks noChangeArrowheads="1"/>
              </p:cNvSpPr>
              <p:nvPr/>
            </p:nvSpPr>
            <p:spPr bwMode="auto">
              <a:xfrm flipH="1">
                <a:off x="10763"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Oval 46">
                <a:extLst>
                  <a:ext uri="{FF2B5EF4-FFF2-40B4-BE49-F238E27FC236}">
                    <a16:creationId xmlns:a16="http://schemas.microsoft.com/office/drawing/2014/main" id="{5EFA6476-A1B1-4DEA-9381-51984E6C9110}"/>
                  </a:ext>
                </a:extLst>
              </p:cNvPr>
              <p:cNvSpPr>
                <a:spLocks noChangeArrowheads="1"/>
              </p:cNvSpPr>
              <p:nvPr/>
            </p:nvSpPr>
            <p:spPr bwMode="auto">
              <a:xfrm flipH="1">
                <a:off x="11180" y="2617"/>
                <a:ext cx="209"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Oval 47">
                <a:extLst>
                  <a:ext uri="{FF2B5EF4-FFF2-40B4-BE49-F238E27FC236}">
                    <a16:creationId xmlns:a16="http://schemas.microsoft.com/office/drawing/2014/main" id="{C6BCF2CA-B143-4FF9-8F85-82A9A79FCF43}"/>
                  </a:ext>
                </a:extLst>
              </p:cNvPr>
              <p:cNvSpPr>
                <a:spLocks noChangeArrowheads="1"/>
              </p:cNvSpPr>
              <p:nvPr/>
            </p:nvSpPr>
            <p:spPr bwMode="auto">
              <a:xfrm flipH="1">
                <a:off x="11180" y="2924"/>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Oval 48">
                <a:extLst>
                  <a:ext uri="{FF2B5EF4-FFF2-40B4-BE49-F238E27FC236}">
                    <a16:creationId xmlns:a16="http://schemas.microsoft.com/office/drawing/2014/main" id="{E50CC267-A975-4C2F-B480-6DBD2DBF1217}"/>
                  </a:ext>
                </a:extLst>
              </p:cNvPr>
              <p:cNvSpPr>
                <a:spLocks noChangeArrowheads="1"/>
              </p:cNvSpPr>
              <p:nvPr/>
            </p:nvSpPr>
            <p:spPr bwMode="auto">
              <a:xfrm flipH="1">
                <a:off x="11180" y="3232"/>
                <a:ext cx="209"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3" name="Oval 49">
                <a:extLst>
                  <a:ext uri="{FF2B5EF4-FFF2-40B4-BE49-F238E27FC236}">
                    <a16:creationId xmlns:a16="http://schemas.microsoft.com/office/drawing/2014/main" id="{326543DC-B0DB-4311-9353-9CC3E8C42186}"/>
                  </a:ext>
                </a:extLst>
              </p:cNvPr>
              <p:cNvSpPr>
                <a:spLocks noChangeArrowheads="1"/>
              </p:cNvSpPr>
              <p:nvPr/>
            </p:nvSpPr>
            <p:spPr bwMode="auto">
              <a:xfrm>
                <a:off x="11599" y="2001"/>
                <a:ext cx="208" cy="154"/>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 name="Oval 50">
                <a:extLst>
                  <a:ext uri="{FF2B5EF4-FFF2-40B4-BE49-F238E27FC236}">
                    <a16:creationId xmlns:a16="http://schemas.microsoft.com/office/drawing/2014/main" id="{1D9363BA-1475-4BE2-A7C8-4670A949D3DE}"/>
                  </a:ext>
                </a:extLst>
              </p:cNvPr>
              <p:cNvSpPr>
                <a:spLocks noChangeArrowheads="1"/>
              </p:cNvSpPr>
              <p:nvPr/>
            </p:nvSpPr>
            <p:spPr bwMode="auto">
              <a:xfrm>
                <a:off x="11599" y="2617"/>
                <a:ext cx="208" cy="153"/>
              </a:xfrm>
              <a:prstGeom prst="ellipse">
                <a:avLst/>
              </a:prstGeom>
              <a:solidFill>
                <a:srgbClr val="333333"/>
              </a:solid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5" name="Oval 51">
                <a:extLst>
                  <a:ext uri="{FF2B5EF4-FFF2-40B4-BE49-F238E27FC236}">
                    <a16:creationId xmlns:a16="http://schemas.microsoft.com/office/drawing/2014/main" id="{74EC38D4-FE92-4FD3-971F-D02FCC790F1A}"/>
                  </a:ext>
                </a:extLst>
              </p:cNvPr>
              <p:cNvSpPr>
                <a:spLocks noChangeArrowheads="1"/>
              </p:cNvSpPr>
              <p:nvPr/>
            </p:nvSpPr>
            <p:spPr bwMode="auto">
              <a:xfrm>
                <a:off x="11599" y="2924"/>
                <a:ext cx="208"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6" name="Oval 52">
                <a:extLst>
                  <a:ext uri="{FF2B5EF4-FFF2-40B4-BE49-F238E27FC236}">
                    <a16:creationId xmlns:a16="http://schemas.microsoft.com/office/drawing/2014/main" id="{5BA42C6E-9E09-46C8-B272-83B68110F83E}"/>
                  </a:ext>
                </a:extLst>
              </p:cNvPr>
              <p:cNvSpPr>
                <a:spLocks noChangeArrowheads="1"/>
              </p:cNvSpPr>
              <p:nvPr/>
            </p:nvSpPr>
            <p:spPr bwMode="auto">
              <a:xfrm>
                <a:off x="11599" y="3232"/>
                <a:ext cx="208"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Oval 53">
                <a:extLst>
                  <a:ext uri="{FF2B5EF4-FFF2-40B4-BE49-F238E27FC236}">
                    <a16:creationId xmlns:a16="http://schemas.microsoft.com/office/drawing/2014/main" id="{94FD21B3-6661-48BD-91B7-7ADBFB483946}"/>
                  </a:ext>
                </a:extLst>
              </p:cNvPr>
              <p:cNvSpPr>
                <a:spLocks noChangeArrowheads="1"/>
              </p:cNvSpPr>
              <p:nvPr/>
            </p:nvSpPr>
            <p:spPr bwMode="auto">
              <a:xfrm>
                <a:off x="8227" y="2933"/>
                <a:ext cx="208" cy="154"/>
              </a:xfrm>
              <a:prstGeom prst="ellipse">
                <a:avLst/>
              </a:prstGeom>
              <a:solidFill>
                <a:srgbClr val="000000"/>
              </a:solid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Tree>
    <p:extLst>
      <p:ext uri="{BB962C8B-B14F-4D97-AF65-F5344CB8AC3E}">
        <p14:creationId xmlns:p14="http://schemas.microsoft.com/office/powerpoint/2010/main" val="3222114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2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4590" y="679224"/>
            <a:ext cx="8911687" cy="1280890"/>
          </a:xfrm>
        </p:spPr>
        <p:txBody>
          <a:bodyPr/>
          <a:lstStyle/>
          <a:p>
            <a:r>
              <a:rPr lang="en-US" b="1" dirty="0">
                <a:solidFill>
                  <a:srgbClr val="C00000"/>
                </a:solidFill>
                <a:latin typeface="Times New Roman" panose="02020603050405020304" pitchFamily="18" charset="0"/>
                <a:ea typeface="Times New Roman" panose="02020603050405020304" pitchFamily="18" charset="0"/>
              </a:rPr>
              <a:t>III. </a:t>
            </a:r>
            <a:r>
              <a:rPr lang="en-US" b="1" dirty="0" err="1">
                <a:solidFill>
                  <a:srgbClr val="C00000"/>
                </a:solidFill>
                <a:latin typeface="Times New Roman" panose="02020603050405020304" pitchFamily="18" charset="0"/>
                <a:ea typeface="Times New Roman" panose="02020603050405020304" pitchFamily="18" charset="0"/>
              </a:rPr>
              <a:t>PHƯƠNG</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PHÁP</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TIẾN</a:t>
            </a:r>
            <a:r>
              <a:rPr lang="en-US" b="1" dirty="0">
                <a:solidFill>
                  <a:srgbClr val="C00000"/>
                </a:solidFill>
                <a:latin typeface="Times New Roman" panose="02020603050405020304" pitchFamily="18" charset="0"/>
                <a:ea typeface="Times New Roman" panose="02020603050405020304" pitchFamily="18" charset="0"/>
              </a:rPr>
              <a:t> </a:t>
            </a:r>
            <a:r>
              <a:rPr lang="en-US" b="1" dirty="0" err="1">
                <a:solidFill>
                  <a:srgbClr val="C00000"/>
                </a:solidFill>
                <a:latin typeface="Times New Roman" panose="02020603050405020304" pitchFamily="18" charset="0"/>
                <a:ea typeface="Times New Roman" panose="02020603050405020304" pitchFamily="18" charset="0"/>
              </a:rPr>
              <a:t>HÀNH</a:t>
            </a:r>
            <a:endParaRPr lang="en-US" dirty="0"/>
          </a:p>
        </p:txBody>
      </p:sp>
      <p:sp>
        <p:nvSpPr>
          <p:cNvPr id="3" name="Content Placeholder 2"/>
          <p:cNvSpPr>
            <a:spLocks noGrp="1"/>
          </p:cNvSpPr>
          <p:nvPr>
            <p:ph idx="1"/>
          </p:nvPr>
        </p:nvSpPr>
        <p:spPr>
          <a:xfrm>
            <a:off x="2456913" y="2044931"/>
            <a:ext cx="8915400" cy="3777622"/>
          </a:xfrm>
        </p:spPr>
        <p:txBody>
          <a:bodyPr/>
          <a:lstStyle/>
          <a:p>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DẠNG</a:t>
            </a:r>
            <a:r>
              <a:rPr lang="en-US" b="1" dirty="0" smtClean="0">
                <a:latin typeface="Times New Roman" panose="02020603050405020304" pitchFamily="18" charset="0"/>
                <a:cs typeface="Times New Roman" panose="02020603050405020304" pitchFamily="18" charset="0"/>
              </a:rPr>
              <a:t> SAI </a:t>
            </a:r>
            <a:r>
              <a:rPr lang="en-US" b="1" dirty="0" err="1" smtClean="0">
                <a:latin typeface="Times New Roman" panose="02020603050405020304" pitchFamily="18" charset="0"/>
                <a:cs typeface="Times New Roman" panose="02020603050405020304" pitchFamily="18" charset="0"/>
              </a:rPr>
              <a:t>HỎNG,NGUYÊN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NHÂN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VÀ</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BIÊN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PHÁP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KHẮC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PHỤC</a:t>
            </a:r>
            <a:endParaRPr lang="en-US"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456913" y="2534524"/>
            <a:ext cx="6240087" cy="742603"/>
          </a:xfrm>
          <a:prstGeom prst="rect">
            <a:avLst/>
          </a:prstGeom>
        </p:spPr>
      </p:pic>
      <p:sp>
        <p:nvSpPr>
          <p:cNvPr id="5" name="Mũi tên: Phải Có Khía 8">
            <a:extLst>
              <a:ext uri="{FF2B5EF4-FFF2-40B4-BE49-F238E27FC236}">
                <a16:creationId xmlns:a16="http://schemas.microsoft.com/office/drawing/2014/main" id="{EABEE5E8-1A7E-43FC-BF34-95C4F7B72D65}"/>
              </a:ext>
            </a:extLst>
          </p:cNvPr>
          <p:cNvSpPr/>
          <p:nvPr/>
        </p:nvSpPr>
        <p:spPr>
          <a:xfrm>
            <a:off x="2589212" y="3307921"/>
            <a:ext cx="1140443" cy="23884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3729655" y="3125094"/>
            <a:ext cx="5770480" cy="624999"/>
          </a:xfrm>
          <a:prstGeom prst="rect">
            <a:avLst/>
          </a:prstGeom>
        </p:spPr>
      </p:pic>
      <p:pic>
        <p:nvPicPr>
          <p:cNvPr id="7" name="Picture 6"/>
          <p:cNvPicPr>
            <a:picLocks noChangeAspect="1"/>
          </p:cNvPicPr>
          <p:nvPr/>
        </p:nvPicPr>
        <p:blipFill>
          <a:blip r:embed="rId4"/>
          <a:stretch>
            <a:fillRect/>
          </a:stretch>
        </p:blipFill>
        <p:spPr>
          <a:xfrm>
            <a:off x="2456913" y="3887888"/>
            <a:ext cx="6380397" cy="607366"/>
          </a:xfrm>
          <a:prstGeom prst="rect">
            <a:avLst/>
          </a:prstGeom>
        </p:spPr>
      </p:pic>
      <p:sp>
        <p:nvSpPr>
          <p:cNvPr id="8" name="Mũi tên: Phải Có Khía 65">
            <a:extLst>
              <a:ext uri="{FF2B5EF4-FFF2-40B4-BE49-F238E27FC236}">
                <a16:creationId xmlns:a16="http://schemas.microsoft.com/office/drawing/2014/main" id="{EF4ECF99-5D02-4936-98F2-6B5B1651EC21}"/>
              </a:ext>
            </a:extLst>
          </p:cNvPr>
          <p:cNvSpPr/>
          <p:nvPr/>
        </p:nvSpPr>
        <p:spPr>
          <a:xfrm>
            <a:off x="2558140" y="4580071"/>
            <a:ext cx="1202586" cy="24715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760726" y="4442039"/>
            <a:ext cx="5306768" cy="461665"/>
          </a:xfrm>
          <a:prstGeom prst="rect">
            <a:avLst/>
          </a:prstGeom>
        </p:spPr>
        <p:txBody>
          <a:bodyPr wrap="square">
            <a:spAutoFit/>
          </a:bodyPr>
          <a:lstStyle/>
          <a:p>
            <a:pPr marL="285750" lvl="0" indent="-285750" algn="just">
              <a:buFont typeface="Arial" panose="020B0604020202020204" pitchFamily="34" charset="0"/>
              <a:buChar char="•"/>
            </a:pPr>
            <a:r>
              <a:rPr lang="en-US" sz="2400" dirty="0" err="1">
                <a:solidFill>
                  <a:prstClr val="black"/>
                </a:solidFill>
                <a:latin typeface="Times New Roman" panose="02020603050405020304" pitchFamily="18" charset="0"/>
              </a:rPr>
              <a:t>Tăng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cường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độ</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dòng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điện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hàn</a:t>
            </a:r>
            <a:endParaRPr lang="en-US" sz="2400"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4151590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t="-56000" r="-3000" b="-5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1306232"/>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677</TotalTime>
  <Words>5581</Words>
  <Application>Microsoft Office PowerPoint</Application>
  <PresentationFormat>Widescreen</PresentationFormat>
  <Paragraphs>284</Paragraphs>
  <Slides>53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Arial</vt:lpstr>
      <vt:lpstr>Century Gothic</vt:lpstr>
      <vt:lpstr>Symbol</vt:lpstr>
      <vt:lpstr>Tahoma</vt:lpstr>
      <vt:lpstr>Times New Roman</vt:lpstr>
      <vt:lpstr>VNI-Helve-Condense</vt:lpstr>
      <vt:lpstr>VNI-Times</vt:lpstr>
      <vt:lpstr>Wingdings 3</vt:lpstr>
      <vt:lpstr>Wisp</vt:lpstr>
      <vt:lpstr>MÔN HỌC:THỰC HÀNH HÀN       GIẢNG VIÊN:  NGUYỄN THANH VĨNH PHÚC</vt:lpstr>
      <vt:lpstr>PowerPoint Presentation</vt:lpstr>
      <vt:lpstr>I. MỤC TIÊU </vt:lpstr>
      <vt:lpstr>II. NỘI DUNG </vt:lpstr>
      <vt:lpstr>II. NỘI DUNG </vt:lpstr>
      <vt:lpstr>II. NỘI DUNG </vt:lpstr>
      <vt:lpstr>II. NỘI DUNG</vt:lpstr>
      <vt:lpstr>II. NỘI DUNG                                                     2. AN TOÀN LAO ĐỘNG XƯỞNG HÀN </vt:lpstr>
      <vt:lpstr>II. NỘI DUNG                                                     2. AN TOÀN LAO ĐỘNG XƯỞNG HÀN</vt:lpstr>
      <vt:lpstr>II. NỘI DUNG                                                     2. AN TOÀN LAO ĐỘNG XƯỞNG HÀN</vt:lpstr>
      <vt:lpstr>II. NỘI DUNG                                                 2. AN TOÀN LAO ĐỘNG XƯỞNG HÀN</vt:lpstr>
      <vt:lpstr>II. NỘI DUNG                                                2. AN TOÀN LAO ĐỘNG XƯỞNG HÀN</vt:lpstr>
      <vt:lpstr>II. NỘI DUNG                                                           2. AN TOÀN LAO ĐỘNG XƯỞNG HÀN    </vt:lpstr>
      <vt:lpstr>II. NỘI DUNG                                                   2. AN TOÀN LAO ĐỘNG XƯỞNG HÀN</vt:lpstr>
      <vt:lpstr>II. NỘI DUNG                                                   2. AN TOÀN LAO ĐỘNG XƯỞNG HÀN</vt:lpstr>
      <vt:lpstr>II. NỘI DUNG                                                   2. AN TOÀN LAO ĐỘNG XƯỞNG HÀN</vt:lpstr>
      <vt:lpstr>II. NỘI DUNG                                                   2. AN TOÀN LAO ĐỘNG XƯỞNG HÀN</vt:lpstr>
      <vt:lpstr>! Phương pháp 5S và Kaizen trong xưởng thực hành. </vt:lpstr>
      <vt:lpstr>! Phương pháp 5S và Kaizen trong xưởng thực hành. </vt:lpstr>
      <vt:lpstr>BÀI 2            HƯỚNG DẪN SỬ DỤNG THIẾT BỊ                                                       DỤNG CỤ HÀN ĐIỆN </vt:lpstr>
      <vt:lpstr>I. MỤC TIÊU</vt:lpstr>
      <vt:lpstr>II. NỘI DUNG</vt:lpstr>
      <vt:lpstr>PowerPoint Presentation</vt:lpstr>
      <vt:lpstr>II. NỘI DUNG</vt:lpstr>
      <vt:lpstr>PowerPoint Presentation</vt:lpstr>
      <vt:lpstr>II. NỘI DUNG</vt:lpstr>
      <vt:lpstr>PowerPoint Presentation</vt:lpstr>
      <vt:lpstr>II. NỘI DUNG</vt:lpstr>
      <vt:lpstr>PowerPoint Presentation</vt:lpstr>
      <vt:lpstr>1.5 Búa gõ xỉ    </vt:lpstr>
      <vt:lpstr>1.6 Bàn chải sắt </vt:lpstr>
      <vt:lpstr>1.7 Tủ sấy que hàn </vt:lpstr>
      <vt:lpstr>III.Ký hiệu mối hàn, ký hiệu que hàn       1.1 ký hiệu mối hàn </vt:lpstr>
      <vt:lpstr>PowerPoint Presentation</vt:lpstr>
      <vt:lpstr>1.2 Các vị trí hàn trong không gian </vt:lpstr>
      <vt:lpstr>1.3 Ký hiệu que hàn </vt:lpstr>
      <vt:lpstr>-Trong  hàn hồ  quang  tay,  que  hàn  có  chức năng vừa dẫn  điện,  gây  và  duy  trì hồ quang, vừa bổ sung kim  loại cho mối hàn, vừa  tham gia vào các quá  trình hóa  lý và  luyện kim khi hàn để hình thành mối hàn đạt chất lượng mong muốn.                                                                                                                                                                                                                                                                                                                                                     - Ký hiệu que hàn theo tiêu chuẩn Việt Nam    Theo tiêu chuẩn Việt Nam:   </vt:lpstr>
      <vt:lpstr>PowerPoint Presentation</vt:lpstr>
      <vt:lpstr>PowerPoint Presentation</vt:lpstr>
      <vt:lpstr>PowerPoint Presentation</vt:lpstr>
      <vt:lpstr>I. MỤC TIÊU </vt:lpstr>
      <vt:lpstr>II. NỘI DUNG</vt:lpstr>
      <vt:lpstr>II.NỘI DUNG</vt:lpstr>
      <vt:lpstr>II. NỘI DUNG</vt:lpstr>
      <vt:lpstr>II. NỘI DUNG</vt:lpstr>
      <vt:lpstr>II.NỘI DUNG.                       B. HÀN ĐIỂM</vt:lpstr>
      <vt:lpstr>III. PHƯƠNG PHÁP TIẾN HÀNH</vt:lpstr>
      <vt:lpstr>III. PHƯƠNG PHÁP TIẾN HÀNH</vt:lpstr>
      <vt:lpstr>III. PHƯƠNG PHÁP TIẾN HÀNH</vt:lpstr>
      <vt:lpstr>III. PHƯƠNG PHÁP TIẾN HÀNH</vt:lpstr>
      <vt:lpstr>III. PHƯƠNG PHÁP TIẾN HÀNH</vt:lpstr>
      <vt:lpstr>III. PHƯƠNG PHÁP TIẾN HÀNH</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QUI THỰC TẬP XƯỞNG HÀN - AN TOÀN LAO ĐỘNG</dc:title>
  <dc:creator>USER</dc:creator>
  <cp:lastModifiedBy>USER</cp:lastModifiedBy>
  <cp:revision>140</cp:revision>
  <dcterms:created xsi:type="dcterms:W3CDTF">2021-07-29T14:33:00Z</dcterms:created>
  <dcterms:modified xsi:type="dcterms:W3CDTF">2021-07-31T08:47:12Z</dcterms:modified>
</cp:coreProperties>
</file>