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0" r:id="rId3"/>
    <p:sldId id="257" r:id="rId4"/>
    <p:sldId id="258" r:id="rId5"/>
    <p:sldId id="259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4" d="100"/>
          <a:sy n="84" d="100"/>
        </p:scale>
        <p:origin x="291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5157868"/>
            <a:ext cx="8915399" cy="1126283"/>
          </a:xfrm>
        </p:spPr>
        <p:txBody>
          <a:bodyPr>
            <a:normAutofit fontScale="77500" lnSpcReduction="20000"/>
          </a:bodyPr>
          <a:lstStyle/>
          <a:p>
            <a:r>
              <a:rPr lang="en-US" sz="24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MÔN</a:t>
            </a:r>
            <a:r>
              <a:rPr lang="en-US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HỌC</a:t>
            </a:r>
            <a:r>
              <a:rPr lang="en-US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    </a:t>
            </a:r>
            <a:r>
              <a:rPr lang="en-US" sz="4100" b="1" i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THỰC</a:t>
            </a:r>
            <a:r>
              <a:rPr lang="en-US" sz="41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41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HÀNH</a:t>
            </a:r>
            <a:r>
              <a:rPr lang="en-US" sz="41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4100" b="1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HÀN</a:t>
            </a:r>
            <a:r>
              <a:rPr lang="en-US" sz="41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32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en-US" sz="32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sz="22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en-US" sz="22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sz="22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en-US" sz="22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sz="22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</a:t>
            </a:r>
            <a:r>
              <a:rPr lang="en-US" b="1" i="1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GIẢNG</a:t>
            </a:r>
            <a:r>
              <a:rPr lang="en-US" b="1" i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VIÊN</a:t>
            </a:r>
            <a:r>
              <a:rPr lang="en-US" sz="2100" b="1" i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  </a:t>
            </a:r>
            <a:r>
              <a:rPr lang="en-US" sz="2100" b="1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NGUYỄN</a:t>
            </a:r>
            <a:r>
              <a:rPr lang="en-US" sz="21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THANH</a:t>
            </a:r>
            <a:r>
              <a:rPr lang="en-US" sz="21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VĨNH</a:t>
            </a:r>
            <a:r>
              <a:rPr lang="en-US" sz="21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PHÚC</a:t>
            </a:r>
            <a:endParaRPr lang="en-US" sz="2100" b="1" dirty="0"/>
          </a:p>
        </p:txBody>
      </p:sp>
    </p:spTree>
    <p:extLst>
      <p:ext uri="{BB962C8B-B14F-4D97-AF65-F5344CB8AC3E}">
        <p14:creationId xmlns:p14="http://schemas.microsoft.com/office/powerpoint/2010/main" val="225803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276" y="1256533"/>
            <a:ext cx="10168863" cy="2262781"/>
          </a:xfrm>
        </p:spPr>
        <p:txBody>
          <a:bodyPr>
            <a:normAutofit fontScale="90000"/>
          </a:bodyPr>
          <a:lstStyle/>
          <a:p>
            <a:pPr algn="ctr"/>
            <a:r>
              <a:rPr lang="vi-V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Bài 4</a:t>
            </a:r>
            <a:r>
              <a:rPr lang="vi-VN" sz="3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</a:t>
            </a:r>
            <a:r>
              <a:rPr lang="vi-VN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</a:t>
            </a:r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HÀN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THEO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ĐƯỜNG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THẲNG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VẠCH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DẤU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607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717" y="231395"/>
            <a:ext cx="8915399" cy="2880020"/>
          </a:xfrm>
        </p:spPr>
        <p:txBody>
          <a:bodyPr/>
          <a:lstStyle/>
          <a:p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2589193" y="2295205"/>
            <a:ext cx="8297690" cy="650513"/>
          </a:xfrm>
        </p:spPr>
        <p:txBody>
          <a:bodyPr/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3277111"/>
            <a:ext cx="8915400" cy="2835254"/>
          </a:xfrm>
        </p:spPr>
        <p:txBody>
          <a:bodyPr>
            <a:normAutofit/>
          </a:bodyPr>
          <a:lstStyle/>
          <a:p>
            <a:pPr marL="457200" indent="-457200" hangingPunct="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cháy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nổ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hangingPunct="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hangingPunct="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Rèn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kỷ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cẩn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thận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mỷ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7004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5252" y="951222"/>
            <a:ext cx="8915400" cy="1258066"/>
          </a:xfrm>
        </p:spPr>
        <p:txBody>
          <a:bodyPr>
            <a:normAutofit/>
          </a:bodyPr>
          <a:lstStyle/>
          <a:p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I.MỤC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2589213" y="2730926"/>
            <a:ext cx="8915400" cy="3229391"/>
          </a:xfrm>
        </p:spPr>
        <p:txBody>
          <a:bodyPr>
            <a:normAutofit/>
          </a:bodyPr>
          <a:lstStyle/>
          <a:p>
            <a:pPr hangingPunct="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đảm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thạo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đảm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rỗ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ngậm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xỉ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580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53" y="1129192"/>
            <a:ext cx="8915400" cy="1073960"/>
          </a:xfrm>
        </p:spPr>
        <p:txBody>
          <a:bodyPr>
            <a:normAutofit/>
          </a:bodyPr>
          <a:lstStyle/>
          <a:p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I.MỤC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2589213" y="2687968"/>
            <a:ext cx="8915400" cy="3223254"/>
          </a:xfrm>
        </p:spPr>
        <p:txBody>
          <a:bodyPr>
            <a:normAutofit/>
          </a:bodyPr>
          <a:lstStyle/>
          <a:p>
            <a:pPr marL="457200" indent="-457200" hangingPunct="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cháy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nổ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hangingPunct="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hangingPunct="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Rèn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kỷ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cẩn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thận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mỷ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3467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6526" y="624110"/>
            <a:ext cx="9688085" cy="1280890"/>
          </a:xfrm>
        </p:spPr>
        <p:txBody>
          <a:bodyPr/>
          <a:lstStyle/>
          <a:p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DUNG: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6942" y="1972703"/>
            <a:ext cx="5545163" cy="576262"/>
          </a:xfrm>
        </p:spPr>
        <p:txBody>
          <a:bodyPr/>
          <a:lstStyle/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vi-V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bước thực hiện: 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- Chi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vi-V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Hình ảnh 13">
            <a:extLst>
              <a:ext uri="{FF2B5EF4-FFF2-40B4-BE49-F238E27FC236}">
                <a16:creationId xmlns:a16="http://schemas.microsoft.com/office/drawing/2014/main" id="{A1046A9B-4B49-4E6D-8268-45AA892CB3E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52305" y="1905001"/>
            <a:ext cx="3394287" cy="480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82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8003" y="345493"/>
            <a:ext cx="8911687" cy="1092603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II.NỘI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DUNG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5537" y="1273485"/>
            <a:ext cx="3992732" cy="398285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88003" y="1717017"/>
            <a:ext cx="4209516" cy="4307429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Bước1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phôi</a:t>
            </a:r>
            <a:endParaRPr lang="en-US" sz="32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/>
              <a:t>-150 x 100 x 4 (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01)</a:t>
            </a:r>
          </a:p>
          <a:p>
            <a:pPr marL="0" indent="0">
              <a:buNone/>
            </a:pPr>
            <a:r>
              <a:rPr lang="en-US" dirty="0" smtClean="0"/>
              <a:t>-</a:t>
            </a:r>
            <a:r>
              <a:rPr lang="en-US" dirty="0" err="1" smtClean="0"/>
              <a:t>Nắng</a:t>
            </a:r>
            <a:r>
              <a:rPr lang="en-US" dirty="0" smtClean="0"/>
              <a:t> </a:t>
            </a:r>
            <a:r>
              <a:rPr lang="en-US" dirty="0" err="1" smtClean="0"/>
              <a:t>phôi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-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sạch</a:t>
            </a:r>
            <a:r>
              <a:rPr lang="en-US" dirty="0" smtClean="0"/>
              <a:t> </a:t>
            </a:r>
            <a:r>
              <a:rPr lang="en-US" dirty="0" err="1" smtClean="0"/>
              <a:t>bề</a:t>
            </a:r>
            <a:r>
              <a:rPr lang="en-US" dirty="0" smtClean="0"/>
              <a:t> </a:t>
            </a:r>
            <a:r>
              <a:rPr lang="en-US" dirty="0" err="1" smtClean="0"/>
              <a:t>mặt</a:t>
            </a:r>
            <a:r>
              <a:rPr lang="en-US" dirty="0" smtClean="0"/>
              <a:t> </a:t>
            </a:r>
            <a:r>
              <a:rPr lang="en-US" dirty="0" err="1" smtClean="0"/>
              <a:t>phôi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01894" y="3050046"/>
            <a:ext cx="4509853" cy="3663736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7" name="Nhóm 11">
            <a:extLst>
              <a:ext uri="{FF2B5EF4-FFF2-40B4-BE49-F238E27FC236}">
                <a16:creationId xmlns:a16="http://schemas.microsoft.com/office/drawing/2014/main" id="{49482BFB-EDA8-45C8-8C4E-55BAE16D8C00}"/>
              </a:ext>
            </a:extLst>
          </p:cNvPr>
          <p:cNvGrpSpPr/>
          <p:nvPr/>
        </p:nvGrpSpPr>
        <p:grpSpPr>
          <a:xfrm>
            <a:off x="4978056" y="2655586"/>
            <a:ext cx="5920020" cy="2984808"/>
            <a:chOff x="7061981" y="3151163"/>
            <a:chExt cx="4839288" cy="2984808"/>
          </a:xfrm>
        </p:grpSpPr>
        <p:sp>
          <p:nvSpPr>
            <p:cNvPr id="8" name="Rectangle 7"/>
            <p:cNvSpPr/>
            <p:nvPr/>
          </p:nvSpPr>
          <p:spPr>
            <a:xfrm>
              <a:off x="9205265" y="5766639"/>
              <a:ext cx="194796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>
                  <a:solidFill>
                    <a:srgbClr val="0000CC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Hình</a:t>
              </a:r>
              <a:r>
                <a:rPr lang="en-US" b="1" dirty="0">
                  <a:solidFill>
                    <a:srgbClr val="0000CC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vẽ</a:t>
              </a:r>
              <a:r>
                <a:rPr lang="en-US" b="1" dirty="0">
                  <a:solidFill>
                    <a:srgbClr val="0000CC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minh </a:t>
              </a:r>
              <a:r>
                <a:rPr lang="en-US" b="1" dirty="0" err="1">
                  <a:solidFill>
                    <a:srgbClr val="0000CC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họa</a:t>
              </a:r>
              <a:endParaRPr lang="en-US" dirty="0"/>
            </a:p>
          </p:txBody>
        </p:sp>
        <p:sp>
          <p:nvSpPr>
            <p:cNvPr id="9" name="Mũi tên: Phải Có Khía 5">
              <a:extLst>
                <a:ext uri="{FF2B5EF4-FFF2-40B4-BE49-F238E27FC236}">
                  <a16:creationId xmlns:a16="http://schemas.microsoft.com/office/drawing/2014/main" id="{76BB85BF-B53E-42A2-8D7F-A9AA97A96E5E}"/>
                </a:ext>
              </a:extLst>
            </p:cNvPr>
            <p:cNvSpPr/>
            <p:nvPr/>
          </p:nvSpPr>
          <p:spPr>
            <a:xfrm>
              <a:off x="7061981" y="4309738"/>
              <a:ext cx="998807" cy="379828"/>
            </a:xfrm>
            <a:prstGeom prst="notch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Hình ảnh 10">
              <a:extLst>
                <a:ext uri="{FF2B5EF4-FFF2-40B4-BE49-F238E27FC236}">
                  <a16:creationId xmlns:a16="http://schemas.microsoft.com/office/drawing/2014/main" id="{5BBA119B-8270-4FD7-B29F-EEC8538A7C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165521" y="3151163"/>
              <a:ext cx="3735748" cy="26301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8275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2978" y="983347"/>
            <a:ext cx="8131975" cy="2140341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II.NỘI</a:t>
            </a:r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                                    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2: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2589212" y="2687967"/>
            <a:ext cx="8915400" cy="681197"/>
          </a:xfrm>
        </p:spPr>
        <p:txBody>
          <a:bodyPr/>
          <a:lstStyle/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3841707"/>
            <a:ext cx="8915400" cy="2069515"/>
          </a:xfrm>
        </p:spPr>
        <p:txBody>
          <a:bodyPr>
            <a:normAutofit/>
          </a:bodyPr>
          <a:lstStyle/>
          <a:p>
            <a:pPr lvl="0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en-US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I 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( β + α.d ).d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505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2898" y="448339"/>
            <a:ext cx="8911687" cy="12808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II.NỘI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                                                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Bước3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63212" y="5611667"/>
            <a:ext cx="3992732" cy="57626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28239" y="1832346"/>
            <a:ext cx="3651956" cy="185334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336792" y="4183764"/>
            <a:ext cx="4338674" cy="1610096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7" name="Nhóm 13">
            <a:extLst>
              <a:ext uri="{FF2B5EF4-FFF2-40B4-BE49-F238E27FC236}">
                <a16:creationId xmlns:a16="http://schemas.microsoft.com/office/drawing/2014/main" id="{1525B897-8E5A-4C89-AC6F-8E431D81BAB1}"/>
              </a:ext>
            </a:extLst>
          </p:cNvPr>
          <p:cNvGrpSpPr/>
          <p:nvPr/>
        </p:nvGrpSpPr>
        <p:grpSpPr>
          <a:xfrm>
            <a:off x="2710046" y="1898062"/>
            <a:ext cx="2888342" cy="1442751"/>
            <a:chOff x="3439888" y="3188971"/>
            <a:chExt cx="2888342" cy="1442751"/>
          </a:xfrm>
        </p:grpSpPr>
        <p:pic>
          <p:nvPicPr>
            <p:cNvPr id="8" name="Picture 3">
              <a:extLst>
                <a:ext uri="{FF2B5EF4-FFF2-40B4-BE49-F238E27FC236}">
                  <a16:creationId xmlns:a16="http://schemas.microsoft.com/office/drawing/2014/main" id="{B2E98BBC-87A0-4724-94B8-6C986EAB4A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3336" y="3188971"/>
              <a:ext cx="2159651" cy="498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Hộp Văn bản 7">
              <a:extLst>
                <a:ext uri="{FF2B5EF4-FFF2-40B4-BE49-F238E27FC236}">
                  <a16:creationId xmlns:a16="http://schemas.microsoft.com/office/drawing/2014/main" id="{13700142-C375-4276-ABB1-FAAE6C3BD102}"/>
                </a:ext>
              </a:extLst>
            </p:cNvPr>
            <p:cNvSpPr txBox="1"/>
            <p:nvPr/>
          </p:nvSpPr>
          <p:spPr>
            <a:xfrm>
              <a:off x="3439888" y="3800725"/>
              <a:ext cx="28883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Dao </a:t>
              </a:r>
              <a:r>
                <a:rPr lang="vi-VN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động</a:t>
              </a:r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 que </a:t>
              </a:r>
              <a:r>
                <a:rPr lang="vi-VN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hàn</a:t>
              </a:r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 theo </a:t>
              </a:r>
              <a:r>
                <a:rPr lang="vi-VN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đường</a:t>
              </a:r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 </a:t>
              </a:r>
              <a:r>
                <a:rPr lang="vi-VN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thẳng</a:t>
              </a:r>
              <a:endParaRPr lang="en-US" sz="2400" dirty="0"/>
            </a:p>
          </p:txBody>
        </p:sp>
      </p:grpSp>
      <p:grpSp>
        <p:nvGrpSpPr>
          <p:cNvPr id="10" name="Nhóm 15">
            <a:extLst>
              <a:ext uri="{FF2B5EF4-FFF2-40B4-BE49-F238E27FC236}">
                <a16:creationId xmlns:a16="http://schemas.microsoft.com/office/drawing/2014/main" id="{91D17F7F-4744-4908-B81B-778104543F36}"/>
              </a:ext>
            </a:extLst>
          </p:cNvPr>
          <p:cNvGrpSpPr/>
          <p:nvPr/>
        </p:nvGrpSpPr>
        <p:grpSpPr>
          <a:xfrm>
            <a:off x="2506774" y="4112253"/>
            <a:ext cx="2888342" cy="1855355"/>
            <a:chOff x="3487257" y="4851343"/>
            <a:chExt cx="2888342" cy="1855355"/>
          </a:xfrm>
        </p:grpSpPr>
        <p:sp>
          <p:nvSpPr>
            <p:cNvPr id="11" name="Hộp Văn bản 17">
              <a:extLst>
                <a:ext uri="{FF2B5EF4-FFF2-40B4-BE49-F238E27FC236}">
                  <a16:creationId xmlns:a16="http://schemas.microsoft.com/office/drawing/2014/main" id="{BFD73D7A-0441-4721-AF14-2D8A077F3968}"/>
                </a:ext>
              </a:extLst>
            </p:cNvPr>
            <p:cNvSpPr txBox="1"/>
            <p:nvPr/>
          </p:nvSpPr>
          <p:spPr>
            <a:xfrm>
              <a:off x="3487257" y="5875701"/>
              <a:ext cx="28883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Dao </a:t>
              </a:r>
              <a:r>
                <a:rPr lang="vi-VN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động</a:t>
              </a:r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 que </a:t>
              </a:r>
              <a:r>
                <a:rPr lang="vi-VN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hàn</a:t>
              </a:r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 theo </a:t>
              </a:r>
              <a:r>
                <a:rPr lang="vi-VN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đường</a:t>
              </a:r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tròn</a:t>
              </a:r>
              <a:endParaRPr lang="en-US" sz="2400" dirty="0"/>
            </a:p>
          </p:txBody>
        </p:sp>
        <p:pic>
          <p:nvPicPr>
            <p:cNvPr id="12" name="Picture 4">
              <a:extLst>
                <a:ext uri="{FF2B5EF4-FFF2-40B4-BE49-F238E27FC236}">
                  <a16:creationId xmlns:a16="http://schemas.microsoft.com/office/drawing/2014/main" id="{06049EFE-5352-470D-838C-74124141AE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2689" y="4851343"/>
              <a:ext cx="2503311" cy="953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Nhóm 2">
            <a:extLst>
              <a:ext uri="{FF2B5EF4-FFF2-40B4-BE49-F238E27FC236}">
                <a16:creationId xmlns:a16="http://schemas.microsoft.com/office/drawing/2014/main" id="{4E47361C-A8E4-4196-AE05-530CA1835351}"/>
              </a:ext>
            </a:extLst>
          </p:cNvPr>
          <p:cNvGrpSpPr/>
          <p:nvPr/>
        </p:nvGrpSpPr>
        <p:grpSpPr>
          <a:xfrm>
            <a:off x="7006427" y="1697974"/>
            <a:ext cx="2888342" cy="1663684"/>
            <a:chOff x="3715655" y="5316613"/>
            <a:chExt cx="2888342" cy="1663684"/>
          </a:xfrm>
        </p:grpSpPr>
        <p:pic>
          <p:nvPicPr>
            <p:cNvPr id="14" name="Picture 2">
              <a:extLst>
                <a:ext uri="{FF2B5EF4-FFF2-40B4-BE49-F238E27FC236}">
                  <a16:creationId xmlns:a16="http://schemas.microsoft.com/office/drawing/2014/main" id="{73540613-544A-404E-9CCD-359195E36D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8182" y="5316613"/>
              <a:ext cx="2050040" cy="820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Hộp Văn bản 1">
              <a:extLst>
                <a:ext uri="{FF2B5EF4-FFF2-40B4-BE49-F238E27FC236}">
                  <a16:creationId xmlns:a16="http://schemas.microsoft.com/office/drawing/2014/main" id="{2627753C-B050-41E6-96D8-FAAB1295F4CB}"/>
                </a:ext>
              </a:extLst>
            </p:cNvPr>
            <p:cNvSpPr txBox="1"/>
            <p:nvPr/>
          </p:nvSpPr>
          <p:spPr>
            <a:xfrm>
              <a:off x="3715655" y="6149300"/>
              <a:ext cx="28883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Dao </a:t>
              </a:r>
              <a:r>
                <a:rPr lang="vi-VN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động</a:t>
              </a:r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 que </a:t>
              </a:r>
              <a:r>
                <a:rPr lang="vi-VN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hàn</a:t>
              </a:r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 theo </a:t>
              </a:r>
              <a:r>
                <a:rPr lang="vi-VN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đường</a:t>
              </a:r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 răng cưa</a:t>
              </a:r>
              <a:endParaRPr lang="en-US" sz="2400" dirty="0"/>
            </a:p>
          </p:txBody>
        </p:sp>
      </p:grpSp>
      <p:grpSp>
        <p:nvGrpSpPr>
          <p:cNvPr id="17" name="Nhóm 16">
            <a:extLst>
              <a:ext uri="{FF2B5EF4-FFF2-40B4-BE49-F238E27FC236}">
                <a16:creationId xmlns:a16="http://schemas.microsoft.com/office/drawing/2014/main" id="{19FF93DC-04F5-4FDB-80DF-8EE5B0D14649}"/>
              </a:ext>
            </a:extLst>
          </p:cNvPr>
          <p:cNvGrpSpPr/>
          <p:nvPr/>
        </p:nvGrpSpPr>
        <p:grpSpPr>
          <a:xfrm>
            <a:off x="7057193" y="4114373"/>
            <a:ext cx="2888342" cy="1903240"/>
            <a:chOff x="7885085" y="4851343"/>
            <a:chExt cx="2888342" cy="1903240"/>
          </a:xfrm>
        </p:grpSpPr>
        <p:pic>
          <p:nvPicPr>
            <p:cNvPr id="18" name="Picture 5">
              <a:extLst>
                <a:ext uri="{FF2B5EF4-FFF2-40B4-BE49-F238E27FC236}">
                  <a16:creationId xmlns:a16="http://schemas.microsoft.com/office/drawing/2014/main" id="{25A12057-CB99-41B7-B611-3BBCC836D7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11967" y="4851343"/>
              <a:ext cx="1894774" cy="1135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Hộp Văn bản 21">
              <a:extLst>
                <a:ext uri="{FF2B5EF4-FFF2-40B4-BE49-F238E27FC236}">
                  <a16:creationId xmlns:a16="http://schemas.microsoft.com/office/drawing/2014/main" id="{9EE7A195-DC9A-4B60-B389-A588039E9CC6}"/>
                </a:ext>
              </a:extLst>
            </p:cNvPr>
            <p:cNvSpPr txBox="1"/>
            <p:nvPr/>
          </p:nvSpPr>
          <p:spPr>
            <a:xfrm>
              <a:off x="7885085" y="5923586"/>
              <a:ext cx="288834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Dao </a:t>
              </a:r>
              <a:r>
                <a:rPr lang="vi-VN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động</a:t>
              </a:r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 que </a:t>
              </a:r>
              <a:r>
                <a:rPr lang="vi-VN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hàn</a:t>
              </a:r>
              <a:r>
                <a:rPr lang="vi-VN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 theo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hình</a:t>
              </a:r>
              <a:r>
                <a:rPr lang="en-US" sz="2400" dirty="0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 tam </a:t>
              </a:r>
              <a:r>
                <a:rPr lang="en-US" sz="2400" dirty="0" err="1"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giác</a:t>
              </a:r>
              <a:endParaRPr 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1946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930" y="61369"/>
            <a:ext cx="6784639" cy="2430217"/>
          </a:xfrm>
        </p:spPr>
        <p:txBody>
          <a:bodyPr>
            <a:normAutofit/>
          </a:bodyPr>
          <a:lstStyle/>
          <a:p>
            <a:pPr lvl="0"/>
            <a:r>
              <a:rPr lang="en-US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II.NỘI</a:t>
            </a: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               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Bước4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1770" y="2273674"/>
            <a:ext cx="4419034" cy="4262436"/>
          </a:xfrm>
        </p:spPr>
        <p:txBody>
          <a:bodyPr/>
          <a:lstStyle/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914400" lvl="1" indent="-457200" algn="just">
              <a:buFont typeface="Times New Roman" panose="02020603050405020304" pitchFamily="18" charset="0"/>
              <a:buChar char="⁃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Đúng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góc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que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hàn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914400" lvl="1" indent="-457200" algn="just">
              <a:buFont typeface="Times New Roman" panose="02020603050405020304" pitchFamily="18" charset="0"/>
              <a:buChar char="⁃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Tốc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di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chuyển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lý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5" name="Group 2">
            <a:extLst>
              <a:ext uri="{FF2B5EF4-FFF2-40B4-BE49-F238E27FC236}">
                <a16:creationId xmlns:a16="http://schemas.microsoft.com/office/drawing/2014/main" id="{7BDF13B0-F06A-4784-AB75-3BFEAE26E0C9}"/>
              </a:ext>
            </a:extLst>
          </p:cNvPr>
          <p:cNvGrpSpPr>
            <a:grpSpLocks/>
          </p:cNvGrpSpPr>
          <p:nvPr/>
        </p:nvGrpSpPr>
        <p:grpSpPr bwMode="auto">
          <a:xfrm>
            <a:off x="3031635" y="3526590"/>
            <a:ext cx="5979560" cy="2577004"/>
            <a:chOff x="11649" y="9222"/>
            <a:chExt cx="3162" cy="2110"/>
          </a:xfrm>
        </p:grpSpPr>
        <p:sp>
          <p:nvSpPr>
            <p:cNvPr id="6" name="AutoShape 3">
              <a:extLst>
                <a:ext uri="{FF2B5EF4-FFF2-40B4-BE49-F238E27FC236}">
                  <a16:creationId xmlns:a16="http://schemas.microsoft.com/office/drawing/2014/main" id="{7B4C5DD7-8970-48E6-9158-AE1458EF95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16" y="10215"/>
              <a:ext cx="3095" cy="1117"/>
            </a:xfrm>
            <a:prstGeom prst="parallelogram">
              <a:avLst>
                <a:gd name="adj" fmla="val 69270"/>
              </a:avLst>
            </a:prstGeom>
            <a:gradFill rotWithShape="0">
              <a:gsLst>
                <a:gs pos="0">
                  <a:srgbClr val="666666"/>
                </a:gs>
                <a:gs pos="50000">
                  <a:srgbClr val="CCCCCC"/>
                </a:gs>
                <a:gs pos="100000">
                  <a:srgbClr val="666666"/>
                </a:gs>
              </a:gsLst>
              <a:lin ang="18900000" scaled="1"/>
            </a:gradFill>
            <a:ln w="12700">
              <a:solidFill>
                <a:srgbClr val="666666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AutoShape 4">
              <a:extLst>
                <a:ext uri="{FF2B5EF4-FFF2-40B4-BE49-F238E27FC236}">
                  <a16:creationId xmlns:a16="http://schemas.microsoft.com/office/drawing/2014/main" id="{224521F4-AB30-4A22-A41C-012391F016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49" y="10104"/>
              <a:ext cx="3095" cy="1117"/>
            </a:xfrm>
            <a:prstGeom prst="parallelogram">
              <a:avLst>
                <a:gd name="adj" fmla="val 6927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89803" dir="2700000" algn="ctr" rotWithShape="0">
                <a:srgbClr val="808080"/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Oval 5">
              <a:extLst>
                <a:ext uri="{FF2B5EF4-FFF2-40B4-BE49-F238E27FC236}">
                  <a16:creationId xmlns:a16="http://schemas.microsoft.com/office/drawing/2014/main" id="{91A3291F-88C6-4784-A24E-E900EEDF36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42" y="1029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Oval 6">
              <a:extLst>
                <a:ext uri="{FF2B5EF4-FFF2-40B4-BE49-F238E27FC236}">
                  <a16:creationId xmlns:a16="http://schemas.microsoft.com/office/drawing/2014/main" id="{898DB248-F218-4369-86C7-26AD886E61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48" y="1029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Oval 7">
              <a:extLst>
                <a:ext uri="{FF2B5EF4-FFF2-40B4-BE49-F238E27FC236}">
                  <a16:creationId xmlns:a16="http://schemas.microsoft.com/office/drawing/2014/main" id="{C37851C9-8E56-48F6-81C5-37FBD3EAAA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70" y="1029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Oval 8">
              <a:extLst>
                <a:ext uri="{FF2B5EF4-FFF2-40B4-BE49-F238E27FC236}">
                  <a16:creationId xmlns:a16="http://schemas.microsoft.com/office/drawing/2014/main" id="{69D2E6B1-E2B4-4F29-9AC5-209719C1C7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76" y="1029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Oval 9">
              <a:extLst>
                <a:ext uri="{FF2B5EF4-FFF2-40B4-BE49-F238E27FC236}">
                  <a16:creationId xmlns:a16="http://schemas.microsoft.com/office/drawing/2014/main" id="{C03B5BAC-A220-492C-8436-F56CC26504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98" y="1029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Oval 10">
              <a:extLst>
                <a:ext uri="{FF2B5EF4-FFF2-40B4-BE49-F238E27FC236}">
                  <a16:creationId xmlns:a16="http://schemas.microsoft.com/office/drawing/2014/main" id="{A88B6B59-D210-4E2D-8A2D-6C54BA8E91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20" y="1029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Oval 11">
              <a:extLst>
                <a:ext uri="{FF2B5EF4-FFF2-40B4-BE49-F238E27FC236}">
                  <a16:creationId xmlns:a16="http://schemas.microsoft.com/office/drawing/2014/main" id="{7B22744A-D1ED-4FE0-B0B0-17730EF1FE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54" y="1029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Oval 12">
              <a:extLst>
                <a:ext uri="{FF2B5EF4-FFF2-40B4-BE49-F238E27FC236}">
                  <a16:creationId xmlns:a16="http://schemas.microsoft.com/office/drawing/2014/main" id="{E0D111A8-9230-46E2-9C7B-833684625D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54" y="1029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Oval 13">
              <a:extLst>
                <a:ext uri="{FF2B5EF4-FFF2-40B4-BE49-F238E27FC236}">
                  <a16:creationId xmlns:a16="http://schemas.microsoft.com/office/drawing/2014/main" id="{65322A13-CF35-4553-A09D-A85491FFC7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64" y="1029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Oval 14">
              <a:extLst>
                <a:ext uri="{FF2B5EF4-FFF2-40B4-BE49-F238E27FC236}">
                  <a16:creationId xmlns:a16="http://schemas.microsoft.com/office/drawing/2014/main" id="{87353579-E47F-4E14-9A5B-06AFCB01D5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70" y="10293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AutoShape 15">
              <a:extLst>
                <a:ext uri="{FF2B5EF4-FFF2-40B4-BE49-F238E27FC236}">
                  <a16:creationId xmlns:a16="http://schemas.microsoft.com/office/drawing/2014/main" id="{5C62EE29-9D19-4B42-8195-16CA2709A6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5" y="9222"/>
              <a:ext cx="658" cy="915"/>
            </a:xfrm>
            <a:prstGeom prst="parallelogram">
              <a:avLst>
                <a:gd name="adj" fmla="val 72190"/>
              </a:avLst>
            </a:prstGeom>
            <a:gradFill rotWithShape="0">
              <a:gsLst>
                <a:gs pos="0">
                  <a:srgbClr val="666666"/>
                </a:gs>
                <a:gs pos="50000">
                  <a:srgbClr val="CCCCCC"/>
                </a:gs>
                <a:gs pos="100000">
                  <a:srgbClr val="666666"/>
                </a:gs>
              </a:gsLst>
              <a:lin ang="18900000" scaled="1"/>
            </a:gradFill>
            <a:ln w="127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AutoShape 16">
              <a:extLst>
                <a:ext uri="{FF2B5EF4-FFF2-40B4-BE49-F238E27FC236}">
                  <a16:creationId xmlns:a16="http://schemas.microsoft.com/office/drawing/2014/main" id="{7A2C2A6D-DC9F-4F2D-A2C8-0C1D92657D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4" y="10117"/>
              <a:ext cx="511" cy="383"/>
            </a:xfrm>
            <a:prstGeom prst="irregularSeal2">
              <a:avLst/>
            </a:prstGeom>
            <a:solidFill>
              <a:srgbClr val="F79646"/>
            </a:solidFill>
            <a:ln w="38100" algn="ctr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AutoShape 17">
              <a:extLst>
                <a:ext uri="{FF2B5EF4-FFF2-40B4-BE49-F238E27FC236}">
                  <a16:creationId xmlns:a16="http://schemas.microsoft.com/office/drawing/2014/main" id="{BF78651B-0252-4770-9B1B-3DFD405464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25" y="10143"/>
              <a:ext cx="283" cy="262"/>
            </a:xfrm>
            <a:prstGeom prst="irregularSeal2">
              <a:avLst/>
            </a:prstGeom>
            <a:gradFill rotWithShape="0">
              <a:gsLst>
                <a:gs pos="0">
                  <a:srgbClr val="FABF8F"/>
                </a:gs>
                <a:gs pos="50000">
                  <a:srgbClr val="FDE9D9"/>
                </a:gs>
                <a:gs pos="100000">
                  <a:srgbClr val="FABF8F"/>
                </a:gs>
              </a:gsLst>
              <a:lin ang="18900000" scaled="1"/>
            </a:gradFill>
            <a:ln w="12700" algn="ctr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cxnSp>
          <p:nvCxnSpPr>
            <p:cNvPr id="21" name="AutoShape 18">
              <a:extLst>
                <a:ext uri="{FF2B5EF4-FFF2-40B4-BE49-F238E27FC236}">
                  <a16:creationId xmlns:a16="http://schemas.microsoft.com/office/drawing/2014/main" id="{61C89379-C03E-41A3-9F87-F642A48893C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3599" y="10405"/>
              <a:ext cx="867" cy="0"/>
            </a:xfrm>
            <a:prstGeom prst="straightConnector1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19">
              <a:extLst>
                <a:ext uri="{FF2B5EF4-FFF2-40B4-BE49-F238E27FC236}">
                  <a16:creationId xmlns:a16="http://schemas.microsoft.com/office/drawing/2014/main" id="{D92B3E5E-3E6C-46E1-8994-81B1D999B4C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2053" y="10666"/>
              <a:ext cx="2246" cy="0"/>
            </a:xfrm>
            <a:prstGeom prst="straightConnector1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" name="AutoShape 20">
              <a:extLst>
                <a:ext uri="{FF2B5EF4-FFF2-40B4-BE49-F238E27FC236}">
                  <a16:creationId xmlns:a16="http://schemas.microsoft.com/office/drawing/2014/main" id="{CB3F93DC-1559-4EA8-900A-356C65796D03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1947" y="10941"/>
              <a:ext cx="2246" cy="0"/>
            </a:xfrm>
            <a:prstGeom prst="straightConnector1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" name="AutoShape 21">
              <a:extLst>
                <a:ext uri="{FF2B5EF4-FFF2-40B4-BE49-F238E27FC236}">
                  <a16:creationId xmlns:a16="http://schemas.microsoft.com/office/drawing/2014/main" id="{9CB99687-CEEA-4A5A-9915-11588577E7B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>
              <a:off x="13398" y="9329"/>
              <a:ext cx="256" cy="50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" name="AutoShape 22">
              <a:extLst>
                <a:ext uri="{FF2B5EF4-FFF2-40B4-BE49-F238E27FC236}">
                  <a16:creationId xmlns:a16="http://schemas.microsoft.com/office/drawing/2014/main" id="{BFCD681D-5CAF-4E47-95F2-4860B041F13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13544" y="10397"/>
              <a:ext cx="485" cy="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282774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8480" y="693548"/>
            <a:ext cx="8911687" cy="12808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II.NỘI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                                                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Gõ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xỉ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39302" y="2122701"/>
            <a:ext cx="4313864" cy="3777622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BED22A2-23C1-4EF0-BC0F-B4C466A7BD1A}"/>
              </a:ext>
            </a:extLst>
          </p:cNvPr>
          <p:cNvGrpSpPr>
            <a:grpSpLocks/>
          </p:cNvGrpSpPr>
          <p:nvPr/>
        </p:nvGrpSpPr>
        <p:grpSpPr bwMode="auto">
          <a:xfrm>
            <a:off x="2976404" y="3835570"/>
            <a:ext cx="5957772" cy="1840554"/>
            <a:chOff x="11616" y="3727"/>
            <a:chExt cx="3128" cy="1589"/>
          </a:xfrm>
        </p:grpSpPr>
        <p:sp>
          <p:nvSpPr>
            <p:cNvPr id="7" name="AutoShape 3">
              <a:extLst>
                <a:ext uri="{FF2B5EF4-FFF2-40B4-BE49-F238E27FC236}">
                  <a16:creationId xmlns:a16="http://schemas.microsoft.com/office/drawing/2014/main" id="{7C297652-C190-4DEC-9B3F-576FFF4928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16" y="3727"/>
              <a:ext cx="3128" cy="1589"/>
            </a:xfrm>
            <a:prstGeom prst="parallelogram">
              <a:avLst>
                <a:gd name="adj" fmla="val 49213"/>
              </a:avLst>
            </a:prstGeom>
            <a:gradFill rotWithShape="0">
              <a:gsLst>
                <a:gs pos="0">
                  <a:srgbClr val="666666"/>
                </a:gs>
                <a:gs pos="50000">
                  <a:srgbClr val="CCCCCC"/>
                </a:gs>
                <a:gs pos="100000">
                  <a:srgbClr val="666666"/>
                </a:gs>
              </a:gsLst>
              <a:lin ang="18900000" scaled="1"/>
            </a:gradFill>
            <a:ln w="12700">
              <a:solidFill>
                <a:srgbClr val="666666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Oval 4">
              <a:extLst>
                <a:ext uri="{FF2B5EF4-FFF2-40B4-BE49-F238E27FC236}">
                  <a16:creationId xmlns:a16="http://schemas.microsoft.com/office/drawing/2014/main" id="{403875F7-FC4B-471D-9B34-CEB6DAB1B5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42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Oval 5">
              <a:extLst>
                <a:ext uri="{FF2B5EF4-FFF2-40B4-BE49-F238E27FC236}">
                  <a16:creationId xmlns:a16="http://schemas.microsoft.com/office/drawing/2014/main" id="{471327AF-4582-40B1-B9A2-696C92E0A4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48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Oval 6">
              <a:extLst>
                <a:ext uri="{FF2B5EF4-FFF2-40B4-BE49-F238E27FC236}">
                  <a16:creationId xmlns:a16="http://schemas.microsoft.com/office/drawing/2014/main" id="{2FA84005-A104-4474-8F31-DDE4AE8752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70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Oval 7">
              <a:extLst>
                <a:ext uri="{FF2B5EF4-FFF2-40B4-BE49-F238E27FC236}">
                  <a16:creationId xmlns:a16="http://schemas.microsoft.com/office/drawing/2014/main" id="{4346DBE7-ACC3-42B8-9D77-FC01A8C2B2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76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Oval 8">
              <a:extLst>
                <a:ext uri="{FF2B5EF4-FFF2-40B4-BE49-F238E27FC236}">
                  <a16:creationId xmlns:a16="http://schemas.microsoft.com/office/drawing/2014/main" id="{514D12CC-8E8E-4F53-84DD-68C82D2A4C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72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Oval 9">
              <a:extLst>
                <a:ext uri="{FF2B5EF4-FFF2-40B4-BE49-F238E27FC236}">
                  <a16:creationId xmlns:a16="http://schemas.microsoft.com/office/drawing/2014/main" id="{E338204E-1A97-493B-816B-CC02CE6B14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91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Oval 10">
              <a:extLst>
                <a:ext uri="{FF2B5EF4-FFF2-40B4-BE49-F238E27FC236}">
                  <a16:creationId xmlns:a16="http://schemas.microsoft.com/office/drawing/2014/main" id="{70D4A573-477D-4D8A-8EC1-E7AF66162B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86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Oval 11">
              <a:extLst>
                <a:ext uri="{FF2B5EF4-FFF2-40B4-BE49-F238E27FC236}">
                  <a16:creationId xmlns:a16="http://schemas.microsoft.com/office/drawing/2014/main" id="{3ECCCF04-F8B4-47D7-9A8B-1393E265AA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92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Oval 12">
              <a:extLst>
                <a:ext uri="{FF2B5EF4-FFF2-40B4-BE49-F238E27FC236}">
                  <a16:creationId xmlns:a16="http://schemas.microsoft.com/office/drawing/2014/main" id="{7F08119D-B78D-4FAB-813C-90709C3BE7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14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Oval 13">
              <a:extLst>
                <a:ext uri="{FF2B5EF4-FFF2-40B4-BE49-F238E27FC236}">
                  <a16:creationId xmlns:a16="http://schemas.microsoft.com/office/drawing/2014/main" id="{56555757-092E-4C93-A1A8-3D0044B83F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20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Oval 14">
              <a:extLst>
                <a:ext uri="{FF2B5EF4-FFF2-40B4-BE49-F238E27FC236}">
                  <a16:creationId xmlns:a16="http://schemas.microsoft.com/office/drawing/2014/main" id="{B98381BD-4473-44E8-99BA-1D9CD65370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16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Oval 15">
              <a:extLst>
                <a:ext uri="{FF2B5EF4-FFF2-40B4-BE49-F238E27FC236}">
                  <a16:creationId xmlns:a16="http://schemas.microsoft.com/office/drawing/2014/main" id="{E60B720B-2AB8-4C70-A717-27EC404BC1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5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Oval 16">
              <a:extLst>
                <a:ext uri="{FF2B5EF4-FFF2-40B4-BE49-F238E27FC236}">
                  <a16:creationId xmlns:a16="http://schemas.microsoft.com/office/drawing/2014/main" id="{A35A4DB1-02FA-415E-8226-DF5876843D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2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Oval 17">
              <a:extLst>
                <a:ext uri="{FF2B5EF4-FFF2-40B4-BE49-F238E27FC236}">
                  <a16:creationId xmlns:a16="http://schemas.microsoft.com/office/drawing/2014/main" id="{F14B7631-4407-4B32-9B58-1BB9345F3E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28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Oval 18">
              <a:extLst>
                <a:ext uri="{FF2B5EF4-FFF2-40B4-BE49-F238E27FC236}">
                  <a16:creationId xmlns:a16="http://schemas.microsoft.com/office/drawing/2014/main" id="{0B071B83-8BDD-4013-8B54-F26F84A9AB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50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Oval 19">
              <a:extLst>
                <a:ext uri="{FF2B5EF4-FFF2-40B4-BE49-F238E27FC236}">
                  <a16:creationId xmlns:a16="http://schemas.microsoft.com/office/drawing/2014/main" id="{3D91AE7F-6FC2-4E3D-AFB5-D379634DCD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56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Oval 20">
              <a:extLst>
                <a:ext uri="{FF2B5EF4-FFF2-40B4-BE49-F238E27FC236}">
                  <a16:creationId xmlns:a16="http://schemas.microsoft.com/office/drawing/2014/main" id="{116208BB-3F57-48C4-BA7C-4512EDB9DC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52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Oval 21">
              <a:extLst>
                <a:ext uri="{FF2B5EF4-FFF2-40B4-BE49-F238E27FC236}">
                  <a16:creationId xmlns:a16="http://schemas.microsoft.com/office/drawing/2014/main" id="{8890F604-9725-42FE-8AE9-84317E7079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71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Oval 22">
              <a:extLst>
                <a:ext uri="{FF2B5EF4-FFF2-40B4-BE49-F238E27FC236}">
                  <a16:creationId xmlns:a16="http://schemas.microsoft.com/office/drawing/2014/main" id="{78020CF7-8C55-402B-AE73-190D3E3C36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18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Oval 23">
              <a:extLst>
                <a:ext uri="{FF2B5EF4-FFF2-40B4-BE49-F238E27FC236}">
                  <a16:creationId xmlns:a16="http://schemas.microsoft.com/office/drawing/2014/main" id="{525DD95A-4A1D-4ADA-9163-8150DA1541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24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Oval 24">
              <a:extLst>
                <a:ext uri="{FF2B5EF4-FFF2-40B4-BE49-F238E27FC236}">
                  <a16:creationId xmlns:a16="http://schemas.microsoft.com/office/drawing/2014/main" id="{4B19B70D-D395-42FD-9EE1-71A0873B54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46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Oval 25">
              <a:extLst>
                <a:ext uri="{FF2B5EF4-FFF2-40B4-BE49-F238E27FC236}">
                  <a16:creationId xmlns:a16="http://schemas.microsoft.com/office/drawing/2014/main" id="{49F45120-7230-4E92-A7C2-218A1DFE91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52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Oval 26">
              <a:extLst>
                <a:ext uri="{FF2B5EF4-FFF2-40B4-BE49-F238E27FC236}">
                  <a16:creationId xmlns:a16="http://schemas.microsoft.com/office/drawing/2014/main" id="{5FD9CD47-EF8C-43F3-9EE0-444753B32F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48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Oval 27">
              <a:extLst>
                <a:ext uri="{FF2B5EF4-FFF2-40B4-BE49-F238E27FC236}">
                  <a16:creationId xmlns:a16="http://schemas.microsoft.com/office/drawing/2014/main" id="{C9469448-DFCE-434B-9190-020DF611FD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67" y="3902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Oval 28">
              <a:extLst>
                <a:ext uri="{FF2B5EF4-FFF2-40B4-BE49-F238E27FC236}">
                  <a16:creationId xmlns:a16="http://schemas.microsoft.com/office/drawing/2014/main" id="{57355728-FE8A-416F-9E80-CA46AB6525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68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Oval 29">
              <a:extLst>
                <a:ext uri="{FF2B5EF4-FFF2-40B4-BE49-F238E27FC236}">
                  <a16:creationId xmlns:a16="http://schemas.microsoft.com/office/drawing/2014/main" id="{60A95DFA-20AC-4EE2-8835-5B42201376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74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Oval 30">
              <a:extLst>
                <a:ext uri="{FF2B5EF4-FFF2-40B4-BE49-F238E27FC236}">
                  <a16:creationId xmlns:a16="http://schemas.microsoft.com/office/drawing/2014/main" id="{2CCCD28E-B252-4991-9105-6C3228B308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96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Oval 31">
              <a:extLst>
                <a:ext uri="{FF2B5EF4-FFF2-40B4-BE49-F238E27FC236}">
                  <a16:creationId xmlns:a16="http://schemas.microsoft.com/office/drawing/2014/main" id="{4FDE7DD5-8C30-43C6-80B6-97E88FF2B4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02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Oval 32">
              <a:extLst>
                <a:ext uri="{FF2B5EF4-FFF2-40B4-BE49-F238E27FC236}">
                  <a16:creationId xmlns:a16="http://schemas.microsoft.com/office/drawing/2014/main" id="{92BFD6BB-0947-4D93-9832-3086A03653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98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Oval 33">
              <a:extLst>
                <a:ext uri="{FF2B5EF4-FFF2-40B4-BE49-F238E27FC236}">
                  <a16:creationId xmlns:a16="http://schemas.microsoft.com/office/drawing/2014/main" id="{9BD21FE8-0722-459F-A572-9512CF7D43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17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Oval 34">
              <a:extLst>
                <a:ext uri="{FF2B5EF4-FFF2-40B4-BE49-F238E27FC236}">
                  <a16:creationId xmlns:a16="http://schemas.microsoft.com/office/drawing/2014/main" id="{93730FE7-5BE3-41F8-9F5A-4544308995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12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Oval 35">
              <a:extLst>
                <a:ext uri="{FF2B5EF4-FFF2-40B4-BE49-F238E27FC236}">
                  <a16:creationId xmlns:a16="http://schemas.microsoft.com/office/drawing/2014/main" id="{B6E8BC40-1302-4449-8241-6E4260C0D5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18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Oval 36">
              <a:extLst>
                <a:ext uri="{FF2B5EF4-FFF2-40B4-BE49-F238E27FC236}">
                  <a16:creationId xmlns:a16="http://schemas.microsoft.com/office/drawing/2014/main" id="{30DF255E-031D-424D-919E-62FB7FEB3B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40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Oval 37">
              <a:extLst>
                <a:ext uri="{FF2B5EF4-FFF2-40B4-BE49-F238E27FC236}">
                  <a16:creationId xmlns:a16="http://schemas.microsoft.com/office/drawing/2014/main" id="{38005184-A209-4EB4-B175-C566DEFF91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46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Oval 38">
              <a:extLst>
                <a:ext uri="{FF2B5EF4-FFF2-40B4-BE49-F238E27FC236}">
                  <a16:creationId xmlns:a16="http://schemas.microsoft.com/office/drawing/2014/main" id="{8E0980FB-6C2A-470F-A280-89C60A685C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2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Oval 39">
              <a:extLst>
                <a:ext uri="{FF2B5EF4-FFF2-40B4-BE49-F238E27FC236}">
                  <a16:creationId xmlns:a16="http://schemas.microsoft.com/office/drawing/2014/main" id="{3CF4A096-B3DC-4DD6-BC09-6806E22DBC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61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Oval 40">
              <a:extLst>
                <a:ext uri="{FF2B5EF4-FFF2-40B4-BE49-F238E27FC236}">
                  <a16:creationId xmlns:a16="http://schemas.microsoft.com/office/drawing/2014/main" id="{AA3D864E-424B-4BAC-807B-C01FE6DF18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48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Oval 41">
              <a:extLst>
                <a:ext uri="{FF2B5EF4-FFF2-40B4-BE49-F238E27FC236}">
                  <a16:creationId xmlns:a16="http://schemas.microsoft.com/office/drawing/2014/main" id="{D70AB392-2142-423D-B77D-406D0E1736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54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Oval 42">
              <a:extLst>
                <a:ext uri="{FF2B5EF4-FFF2-40B4-BE49-F238E27FC236}">
                  <a16:creationId xmlns:a16="http://schemas.microsoft.com/office/drawing/2014/main" id="{7B939755-2E62-497F-8CA8-762867359D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76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Oval 43">
              <a:extLst>
                <a:ext uri="{FF2B5EF4-FFF2-40B4-BE49-F238E27FC236}">
                  <a16:creationId xmlns:a16="http://schemas.microsoft.com/office/drawing/2014/main" id="{DC4A599B-BAC9-4075-9535-2D37D9B951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82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Oval 44">
              <a:extLst>
                <a:ext uri="{FF2B5EF4-FFF2-40B4-BE49-F238E27FC236}">
                  <a16:creationId xmlns:a16="http://schemas.microsoft.com/office/drawing/2014/main" id="{D7CC0375-F6ED-4CF3-BDE6-4307F5B99F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78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Oval 45">
              <a:extLst>
                <a:ext uri="{FF2B5EF4-FFF2-40B4-BE49-F238E27FC236}">
                  <a16:creationId xmlns:a16="http://schemas.microsoft.com/office/drawing/2014/main" id="{FD5D074B-3A39-4FD7-B46D-8654EA0DF3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97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Oval 46">
              <a:extLst>
                <a:ext uri="{FF2B5EF4-FFF2-40B4-BE49-F238E27FC236}">
                  <a16:creationId xmlns:a16="http://schemas.microsoft.com/office/drawing/2014/main" id="{344362E3-0B21-40A6-8A6E-2428ACA6ED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44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Oval 47">
              <a:extLst>
                <a:ext uri="{FF2B5EF4-FFF2-40B4-BE49-F238E27FC236}">
                  <a16:creationId xmlns:a16="http://schemas.microsoft.com/office/drawing/2014/main" id="{C99A65CC-077B-42C4-8774-B70BF2CEA2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50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Oval 48">
              <a:extLst>
                <a:ext uri="{FF2B5EF4-FFF2-40B4-BE49-F238E27FC236}">
                  <a16:creationId xmlns:a16="http://schemas.microsoft.com/office/drawing/2014/main" id="{C9536644-6B54-4F3A-9C4F-4901DB1102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72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Oval 49">
              <a:extLst>
                <a:ext uri="{FF2B5EF4-FFF2-40B4-BE49-F238E27FC236}">
                  <a16:creationId xmlns:a16="http://schemas.microsoft.com/office/drawing/2014/main" id="{57CBA51A-444F-452E-9B0B-3DCDF7DBDB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78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Oval 50">
              <a:extLst>
                <a:ext uri="{FF2B5EF4-FFF2-40B4-BE49-F238E27FC236}">
                  <a16:creationId xmlns:a16="http://schemas.microsoft.com/office/drawing/2014/main" id="{6E9B901B-8C3F-4E9E-A8DA-F19FCE3279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74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Oval 51">
              <a:extLst>
                <a:ext uri="{FF2B5EF4-FFF2-40B4-BE49-F238E27FC236}">
                  <a16:creationId xmlns:a16="http://schemas.microsoft.com/office/drawing/2014/main" id="{158B904E-F44F-4CE5-8BD8-021C738EF4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93" y="4387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Oval 52">
              <a:extLst>
                <a:ext uri="{FF2B5EF4-FFF2-40B4-BE49-F238E27FC236}">
                  <a16:creationId xmlns:a16="http://schemas.microsoft.com/office/drawing/2014/main" id="{7AD38424-BC16-49DB-81C8-E01DA39AFC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78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Oval 53">
              <a:extLst>
                <a:ext uri="{FF2B5EF4-FFF2-40B4-BE49-F238E27FC236}">
                  <a16:creationId xmlns:a16="http://schemas.microsoft.com/office/drawing/2014/main" id="{429D4979-6784-42D7-8E26-68281F78F8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84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Oval 54">
              <a:extLst>
                <a:ext uri="{FF2B5EF4-FFF2-40B4-BE49-F238E27FC236}">
                  <a16:creationId xmlns:a16="http://schemas.microsoft.com/office/drawing/2014/main" id="{13BEFB2D-8A5F-4A74-A55A-E93BD73CBD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06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Oval 55">
              <a:extLst>
                <a:ext uri="{FF2B5EF4-FFF2-40B4-BE49-F238E27FC236}">
                  <a16:creationId xmlns:a16="http://schemas.microsoft.com/office/drawing/2014/main" id="{11F861CA-4FB7-44F5-A9F3-24FAE655B5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12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Oval 56">
              <a:extLst>
                <a:ext uri="{FF2B5EF4-FFF2-40B4-BE49-F238E27FC236}">
                  <a16:creationId xmlns:a16="http://schemas.microsoft.com/office/drawing/2014/main" id="{3E61B4D5-C01C-4CDD-8FC9-1D0D2DD35F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08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Oval 57">
              <a:extLst>
                <a:ext uri="{FF2B5EF4-FFF2-40B4-BE49-F238E27FC236}">
                  <a16:creationId xmlns:a16="http://schemas.microsoft.com/office/drawing/2014/main" id="{744931F2-321F-46B5-8C3A-852F29B8FE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27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Oval 58">
              <a:extLst>
                <a:ext uri="{FF2B5EF4-FFF2-40B4-BE49-F238E27FC236}">
                  <a16:creationId xmlns:a16="http://schemas.microsoft.com/office/drawing/2014/main" id="{953D52EC-F587-4C8D-8CC7-78607AFC0F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22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Oval 59">
              <a:extLst>
                <a:ext uri="{FF2B5EF4-FFF2-40B4-BE49-F238E27FC236}">
                  <a16:creationId xmlns:a16="http://schemas.microsoft.com/office/drawing/2014/main" id="{F8940C0F-88D1-47BE-90BD-614F089B9F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28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Oval 60">
              <a:extLst>
                <a:ext uri="{FF2B5EF4-FFF2-40B4-BE49-F238E27FC236}">
                  <a16:creationId xmlns:a16="http://schemas.microsoft.com/office/drawing/2014/main" id="{06E3AA29-ED46-4822-A368-99C63DF906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50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Oval 61">
              <a:extLst>
                <a:ext uri="{FF2B5EF4-FFF2-40B4-BE49-F238E27FC236}">
                  <a16:creationId xmlns:a16="http://schemas.microsoft.com/office/drawing/2014/main" id="{2967C285-B1C6-4D01-817B-3611F70FF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56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Oval 62">
              <a:extLst>
                <a:ext uri="{FF2B5EF4-FFF2-40B4-BE49-F238E27FC236}">
                  <a16:creationId xmlns:a16="http://schemas.microsoft.com/office/drawing/2014/main" id="{7488B970-D8EA-4056-811E-B5D679713D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52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Oval 63">
              <a:extLst>
                <a:ext uri="{FF2B5EF4-FFF2-40B4-BE49-F238E27FC236}">
                  <a16:creationId xmlns:a16="http://schemas.microsoft.com/office/drawing/2014/main" id="{5DCE3834-6601-40C3-9D93-A977412F6F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71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Oval 64">
              <a:extLst>
                <a:ext uri="{FF2B5EF4-FFF2-40B4-BE49-F238E27FC236}">
                  <a16:creationId xmlns:a16="http://schemas.microsoft.com/office/drawing/2014/main" id="{5002E569-3E3A-46D3-AC5D-68E365994C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58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Oval 65">
              <a:extLst>
                <a:ext uri="{FF2B5EF4-FFF2-40B4-BE49-F238E27FC236}">
                  <a16:creationId xmlns:a16="http://schemas.microsoft.com/office/drawing/2014/main" id="{C48F3595-786F-428B-9365-9A8DB9D4B7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64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Oval 66">
              <a:extLst>
                <a:ext uri="{FF2B5EF4-FFF2-40B4-BE49-F238E27FC236}">
                  <a16:creationId xmlns:a16="http://schemas.microsoft.com/office/drawing/2014/main" id="{34DC5C71-B153-46E4-8058-91F99E3E24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86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Oval 67">
              <a:extLst>
                <a:ext uri="{FF2B5EF4-FFF2-40B4-BE49-F238E27FC236}">
                  <a16:creationId xmlns:a16="http://schemas.microsoft.com/office/drawing/2014/main" id="{65E19FD4-AB6E-40BF-9CF4-349F24B7EF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2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Oval 68">
              <a:extLst>
                <a:ext uri="{FF2B5EF4-FFF2-40B4-BE49-F238E27FC236}">
                  <a16:creationId xmlns:a16="http://schemas.microsoft.com/office/drawing/2014/main" id="{0321992B-BAB3-4BD9-8179-7B3B12ADB1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88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Oval 69">
              <a:extLst>
                <a:ext uri="{FF2B5EF4-FFF2-40B4-BE49-F238E27FC236}">
                  <a16:creationId xmlns:a16="http://schemas.microsoft.com/office/drawing/2014/main" id="{21ED276D-C91F-40BE-AF45-4E894E885F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07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Oval 70">
              <a:extLst>
                <a:ext uri="{FF2B5EF4-FFF2-40B4-BE49-F238E27FC236}">
                  <a16:creationId xmlns:a16="http://schemas.microsoft.com/office/drawing/2014/main" id="{2EEE1942-1E41-4AE8-ADD2-1CE4003329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54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Oval 71">
              <a:extLst>
                <a:ext uri="{FF2B5EF4-FFF2-40B4-BE49-F238E27FC236}">
                  <a16:creationId xmlns:a16="http://schemas.microsoft.com/office/drawing/2014/main" id="{8032CBF4-3119-4B4A-9C96-F7CAFEE686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60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Oval 72">
              <a:extLst>
                <a:ext uri="{FF2B5EF4-FFF2-40B4-BE49-F238E27FC236}">
                  <a16:creationId xmlns:a16="http://schemas.microsoft.com/office/drawing/2014/main" id="{36584919-507F-4C25-82FC-75644FCC45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82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Oval 73">
              <a:extLst>
                <a:ext uri="{FF2B5EF4-FFF2-40B4-BE49-F238E27FC236}">
                  <a16:creationId xmlns:a16="http://schemas.microsoft.com/office/drawing/2014/main" id="{447D15C3-7ABC-48CF-9944-F132C5FB43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88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Oval 74">
              <a:extLst>
                <a:ext uri="{FF2B5EF4-FFF2-40B4-BE49-F238E27FC236}">
                  <a16:creationId xmlns:a16="http://schemas.microsoft.com/office/drawing/2014/main" id="{E19D5DBF-A87F-40A6-A717-77161AA33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4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Oval 75">
              <a:extLst>
                <a:ext uri="{FF2B5EF4-FFF2-40B4-BE49-F238E27FC236}">
                  <a16:creationId xmlns:a16="http://schemas.microsoft.com/office/drawing/2014/main" id="{1BC87B39-30E0-4DA3-903E-3752B40F25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03" y="4806"/>
              <a:ext cx="228" cy="229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999999"/>
                </a:gs>
              </a:gsLst>
              <a:lin ang="5400000" scaled="1"/>
            </a:gradFill>
            <a:ln w="12700">
              <a:solidFill>
                <a:srgbClr val="666666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2517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1376" y="642459"/>
            <a:ext cx="8911687" cy="1280890"/>
          </a:xfrm>
        </p:spPr>
        <p:txBody>
          <a:bodyPr/>
          <a:lstStyle/>
          <a:p>
            <a:pPr marL="342900" lvl="0" indent="-342900" defTabSz="914400" eaLnBrk="0" fontAlgn="base" hangingPunct="0">
              <a:spcAft>
                <a:spcPct val="0"/>
              </a:spcAft>
            </a:pPr>
            <a:r>
              <a:rPr lang="en-US" alt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05000"/>
            <a:ext cx="3992732" cy="576262"/>
          </a:xfrm>
        </p:spPr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85276" y="2548965"/>
            <a:ext cx="4342893" cy="4309035"/>
          </a:xfrm>
        </p:spPr>
        <p:txBody>
          <a:bodyPr/>
          <a:lstStyle/>
          <a:p>
            <a:pPr marL="0" indent="0" fontAlgn="t" hangingPunct="0">
              <a:buNone/>
            </a:pPr>
            <a:r>
              <a:rPr lang="en-US" dirty="0"/>
              <a:t>- </a:t>
            </a:r>
            <a:r>
              <a:rPr lang="en-US" dirty="0" err="1"/>
              <a:t>Đường</a:t>
            </a:r>
            <a:r>
              <a:rPr lang="en-US" dirty="0"/>
              <a:t>  </a:t>
            </a:r>
            <a:r>
              <a:rPr lang="en-US" dirty="0" err="1"/>
              <a:t>hàn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cháy</a:t>
            </a:r>
            <a:r>
              <a:rPr lang="en-US" dirty="0"/>
              <a:t> </a:t>
            </a:r>
            <a:r>
              <a:rPr lang="en-US" dirty="0" err="1"/>
              <a:t>cạnh</a:t>
            </a:r>
            <a:r>
              <a:rPr lang="en-US" dirty="0"/>
              <a:t>: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hàn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.</a:t>
            </a:r>
          </a:p>
          <a:p>
            <a:pPr marL="0" indent="0" fontAlgn="t" hangingPunct="0">
              <a:buNone/>
            </a:pPr>
            <a:r>
              <a:rPr lang="en-US" dirty="0"/>
              <a:t>-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hàn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đóng</a:t>
            </a:r>
            <a:r>
              <a:rPr lang="en-US" dirty="0"/>
              <a:t> </a:t>
            </a:r>
            <a:r>
              <a:rPr lang="en-US" dirty="0" err="1"/>
              <a:t>cục</a:t>
            </a:r>
            <a:r>
              <a:rPr lang="en-US" dirty="0"/>
              <a:t>: </a:t>
            </a:r>
            <a:r>
              <a:rPr lang="en-US" dirty="0" err="1"/>
              <a:t>Tốc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di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chậm</a:t>
            </a:r>
            <a:endParaRPr lang="en-US" dirty="0"/>
          </a:p>
          <a:p>
            <a:pPr marL="0" indent="0" fontAlgn="t" hangingPunct="0">
              <a:buNone/>
            </a:pPr>
            <a:r>
              <a:rPr lang="en-US" dirty="0"/>
              <a:t>-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hàn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ngấu</a:t>
            </a:r>
            <a:r>
              <a:rPr lang="en-US" dirty="0"/>
              <a:t>,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đóng</a:t>
            </a:r>
            <a:r>
              <a:rPr lang="en-US" dirty="0"/>
              <a:t> </a:t>
            </a:r>
            <a:r>
              <a:rPr lang="en-US" dirty="0" err="1"/>
              <a:t>cục</a:t>
            </a:r>
            <a:r>
              <a:rPr lang="en-US" dirty="0"/>
              <a:t>, </a:t>
            </a:r>
            <a:r>
              <a:rPr lang="en-US" dirty="0" err="1"/>
              <a:t>rổ</a:t>
            </a:r>
            <a:r>
              <a:rPr lang="en-US" dirty="0"/>
              <a:t> </a:t>
            </a:r>
            <a:r>
              <a:rPr lang="en-US" dirty="0" err="1"/>
              <a:t>xỉ</a:t>
            </a:r>
            <a:r>
              <a:rPr lang="en-US" dirty="0"/>
              <a:t>: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hàn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9613" y="1957200"/>
            <a:ext cx="3999001" cy="576262"/>
          </a:xfrm>
        </p:spPr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327474" y="2481262"/>
            <a:ext cx="4491140" cy="2774965"/>
          </a:xfrm>
        </p:spPr>
        <p:txBody>
          <a:bodyPr/>
          <a:lstStyle/>
          <a:p>
            <a:pPr marL="0" indent="0" fontAlgn="t" hangingPunct="0">
              <a:buNone/>
            </a:pPr>
            <a:r>
              <a:rPr lang="vi-VN" dirty="0"/>
              <a:t> -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cường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 smtClean="0"/>
              <a:t>.</a:t>
            </a:r>
          </a:p>
          <a:p>
            <a:pPr fontAlgn="t" hangingPunct="0"/>
            <a:endParaRPr lang="en-US" dirty="0"/>
          </a:p>
          <a:p>
            <a:pPr marL="0" indent="0" fontAlgn="t" hangingPunct="0">
              <a:buNone/>
            </a:pPr>
            <a:r>
              <a:rPr lang="vi-VN" dirty="0"/>
              <a:t> -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tốc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di </a:t>
            </a:r>
            <a:r>
              <a:rPr lang="en-US" dirty="0" err="1"/>
              <a:t>chuyển</a:t>
            </a:r>
            <a:r>
              <a:rPr lang="en-US" dirty="0"/>
              <a:t> que </a:t>
            </a:r>
            <a:r>
              <a:rPr lang="en-US" dirty="0" err="1"/>
              <a:t>hàn</a:t>
            </a:r>
            <a:r>
              <a:rPr lang="en-US" dirty="0"/>
              <a:t>,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cường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hàn</a:t>
            </a:r>
            <a:r>
              <a:rPr lang="en-US" dirty="0"/>
              <a:t>.</a:t>
            </a:r>
          </a:p>
          <a:p>
            <a:pPr marL="0" indent="0" fontAlgn="t" hangingPunct="0">
              <a:buNone/>
            </a:pPr>
            <a:r>
              <a:rPr lang="vi-VN" dirty="0"/>
              <a:t>-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cường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hàn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10" name="Mũi tên: Phải Có Khía 3">
            <a:extLst>
              <a:ext uri="{FF2B5EF4-FFF2-40B4-BE49-F238E27FC236}">
                <a16:creationId xmlns:a16="http://schemas.microsoft.com/office/drawing/2014/main" id="{A329D58E-A273-4BF2-AD71-0FF5D5626FAF}"/>
              </a:ext>
            </a:extLst>
          </p:cNvPr>
          <p:cNvSpPr/>
          <p:nvPr/>
        </p:nvSpPr>
        <p:spPr>
          <a:xfrm>
            <a:off x="6204494" y="2653311"/>
            <a:ext cx="646985" cy="237769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1" name="Mũi tên: Phải Có Khía 3">
            <a:extLst>
              <a:ext uri="{FF2B5EF4-FFF2-40B4-BE49-F238E27FC236}">
                <a16:creationId xmlns:a16="http://schemas.microsoft.com/office/drawing/2014/main" id="{A329D58E-A273-4BF2-AD71-0FF5D5626FAF}"/>
              </a:ext>
            </a:extLst>
          </p:cNvPr>
          <p:cNvSpPr/>
          <p:nvPr/>
        </p:nvSpPr>
        <p:spPr>
          <a:xfrm>
            <a:off x="6204494" y="3346262"/>
            <a:ext cx="638087" cy="2254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Mũi tên: Phải Có Khía 3">
            <a:extLst>
              <a:ext uri="{FF2B5EF4-FFF2-40B4-BE49-F238E27FC236}">
                <a16:creationId xmlns:a16="http://schemas.microsoft.com/office/drawing/2014/main" id="{A329D58E-A273-4BF2-AD71-0FF5D5626FAF}"/>
              </a:ext>
            </a:extLst>
          </p:cNvPr>
          <p:cNvSpPr/>
          <p:nvPr/>
        </p:nvSpPr>
        <p:spPr>
          <a:xfrm>
            <a:off x="6179523" y="4026865"/>
            <a:ext cx="688027" cy="24442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404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9000" b="-5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536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448</TotalTime>
  <Words>466</Words>
  <Application>Microsoft Office PowerPoint</Application>
  <PresentationFormat>Widescreen</PresentationFormat>
  <Paragraphs>52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Century Gothic</vt:lpstr>
      <vt:lpstr>Tahoma</vt:lpstr>
      <vt:lpstr>Times New Roman</vt:lpstr>
      <vt:lpstr>Wingdings</vt:lpstr>
      <vt:lpstr>Wingdings 3</vt:lpstr>
      <vt:lpstr>Wisp</vt:lpstr>
      <vt:lpstr>PowerPoint Presentation</vt:lpstr>
      <vt:lpstr>Bài 4:                                                  HÀN THEO ĐƯỜNG THẲNG VẠCH DẤU  </vt:lpstr>
      <vt:lpstr>I. MỤC TIÊU </vt:lpstr>
      <vt:lpstr>I.MỤC TIÊU                                                                               KỸ NĂNG:  </vt:lpstr>
      <vt:lpstr>I.MỤC TIÊU                                                                                   THÁI ĐỘ :</vt:lpstr>
      <vt:lpstr>II. NỘI DUNG: </vt:lpstr>
      <vt:lpstr>II.NỘI DUNG </vt:lpstr>
      <vt:lpstr>II.NỘI DUNG                                      Bước 2: Tính toán chế độ hàn </vt:lpstr>
      <vt:lpstr>II.NỘI DUNG                                                     Bước3: Chọn phương pháp chuyển động que hàn </vt:lpstr>
      <vt:lpstr>II.NỘI DUNG                 Bước4: Tiến hành hàn </vt:lpstr>
      <vt:lpstr>II.NỘI DUNG                                                     Bước 5: Kiểm tra </vt:lpstr>
      <vt:lpstr>Các dạng sai hỏng, nguyên nhân và biện pháp khắc phục.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48</cp:revision>
  <dcterms:created xsi:type="dcterms:W3CDTF">2021-07-30T07:25:04Z</dcterms:created>
  <dcterms:modified xsi:type="dcterms:W3CDTF">2021-07-31T08:47:20Z</dcterms:modified>
</cp:coreProperties>
</file>