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4" d="100"/>
          <a:sy n="84" d="100"/>
        </p:scale>
        <p:origin x="291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8993" y="5268332"/>
            <a:ext cx="8915399" cy="1083373"/>
          </a:xfrm>
        </p:spPr>
        <p:txBody>
          <a:bodyPr>
            <a:normAutofit fontScale="77500" lnSpcReduction="20000"/>
          </a:bodyPr>
          <a:lstStyle/>
          <a:p>
            <a:r>
              <a:rPr lang="en-US" sz="24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MÔN</a:t>
            </a:r>
            <a:r>
              <a:rPr lang="en-US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HỌC:</a:t>
            </a:r>
            <a:r>
              <a:rPr lang="en-US" sz="3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THỰC</a:t>
            </a:r>
            <a: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HÀNH</a:t>
            </a:r>
            <a: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HÀN</a:t>
            </a:r>
            <a: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b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</a:t>
            </a:r>
            <a:r>
              <a:rPr lang="en-US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GIẢNG</a:t>
            </a:r>
            <a:r>
              <a:rPr lang="en-US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VIÊN</a:t>
            </a:r>
            <a:r>
              <a:rPr lang="en-US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  </a:t>
            </a:r>
            <a:r>
              <a:rPr lang="en-US" sz="2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NGUYỄN</a:t>
            </a:r>
            <a: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THANH</a:t>
            </a:r>
            <a: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VĨNH</a:t>
            </a:r>
            <a: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PHÚC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91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8377" y="133157"/>
            <a:ext cx="8911687" cy="128089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403692" y="3136613"/>
            <a:ext cx="5384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vi-VN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 5: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GIÁP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MÍ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Corbel" panose="020B050302020402020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963247" y="1624236"/>
            <a:ext cx="8915400" cy="377762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50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752" y="1440129"/>
            <a:ext cx="8915400" cy="3777622"/>
          </a:xfrm>
        </p:spPr>
        <p:txBody>
          <a:bodyPr/>
          <a:lstStyle/>
          <a:p>
            <a:pPr marL="0" lvl="0" indent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None/>
            </a:pP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752" y="2267031"/>
            <a:ext cx="10614056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2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9164" y="2115189"/>
            <a:ext cx="8915400" cy="3777622"/>
          </a:xfrm>
        </p:spPr>
        <p:txBody>
          <a:bodyPr>
            <a:normAutofit fontScale="92500"/>
          </a:bodyPr>
          <a:lstStyle/>
          <a:p>
            <a:pPr marL="0" lvl="0" indent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None/>
            </a:pP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endParaRPr lang="en-US" sz="28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thạo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6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rỗ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ngậm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28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None/>
            </a:pP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8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cháy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 defTabSz="914400" hangingPunct="0">
              <a:spcBef>
                <a:spcPts val="0"/>
              </a:spcBef>
              <a:buClrTx/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Rèn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cẩn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mỷ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7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5496" y="1329663"/>
            <a:ext cx="8915400" cy="3777622"/>
          </a:xfrm>
        </p:spPr>
        <p:txBody>
          <a:bodyPr/>
          <a:lstStyle/>
          <a:p>
            <a:pPr lvl="0" algn="ctr" defTabSz="914400">
              <a:spcBef>
                <a:spcPts val="0"/>
              </a:spcBef>
              <a:buClrTx/>
              <a:buFont typeface="Wingdings" panose="05000000000000000000" pitchFamily="2" charset="2"/>
              <a:buChar char="v"/>
            </a:pPr>
            <a:r>
              <a:rPr lang="vi-V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bước thực hiện: </a:t>
            </a: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>
              <a:spcBef>
                <a:spcPts val="0"/>
              </a:spcBef>
              <a:buClrTx/>
              <a:buNone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Chi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A248462-F6F5-4668-9D39-9FC5BA97C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498" y="2610553"/>
            <a:ext cx="4893881" cy="38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1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354" y="1540365"/>
            <a:ext cx="5517358" cy="117663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70484" y="2630728"/>
            <a:ext cx="3505199" cy="4262436"/>
          </a:xfrm>
        </p:spPr>
        <p:txBody>
          <a:bodyPr/>
          <a:lstStyle/>
          <a:p>
            <a:pPr lvl="0" defTabSz="914400">
              <a:spcBef>
                <a:spcPts val="0"/>
              </a:spcBef>
              <a:buClrTx/>
            </a:pPr>
            <a:r>
              <a:rPr lang="en-US" sz="28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sz="28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huẩn</a:t>
            </a:r>
            <a:r>
              <a:rPr lang="en-US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vi-VN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phôi</a:t>
            </a:r>
            <a:endParaRPr lang="en-US" sz="1800" kern="0" dirty="0">
              <a:solidFill>
                <a:sysClr val="windowText" lastClr="000000"/>
              </a:solidFill>
            </a:endParaRP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686319" y="3345160"/>
            <a:ext cx="3621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100x40x4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94975" y="3870505"/>
            <a:ext cx="1802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Nắn</a:t>
            </a:r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61940" y="4435523"/>
            <a:ext cx="36423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7C1460DC-8FF8-4B57-A2B7-CC817BE71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0" t="39590" r="19481" b="25385"/>
          <a:stretch>
            <a:fillRect/>
          </a:stretch>
        </p:blipFill>
        <p:spPr bwMode="auto">
          <a:xfrm>
            <a:off x="6017636" y="3043908"/>
            <a:ext cx="5031373" cy="2340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95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96936" y="253487"/>
            <a:ext cx="8911687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72293" y="893932"/>
            <a:ext cx="8915400" cy="3777622"/>
          </a:xfrm>
        </p:spPr>
        <p:txBody>
          <a:bodyPr/>
          <a:lstStyle/>
          <a:p>
            <a:pPr lvl="0"/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994780" y="1424388"/>
            <a:ext cx="43973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994780" y="192687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= ( β + α.d ).d </a:t>
            </a:r>
          </a:p>
        </p:txBody>
      </p:sp>
      <p:sp>
        <p:nvSpPr>
          <p:cNvPr id="9" name="Rectangle 8"/>
          <p:cNvSpPr/>
          <p:nvPr/>
        </p:nvSpPr>
        <p:spPr>
          <a:xfrm>
            <a:off x="1994780" y="2867762"/>
            <a:ext cx="6380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Nhóm 13">
            <a:extLst>
              <a:ext uri="{FF2B5EF4-FFF2-40B4-BE49-F238E27FC236}">
                <a16:creationId xmlns:a16="http://schemas.microsoft.com/office/drawing/2014/main" id="{1525B897-8E5A-4C89-AC6F-8E431D81BAB1}"/>
              </a:ext>
            </a:extLst>
          </p:cNvPr>
          <p:cNvGrpSpPr/>
          <p:nvPr/>
        </p:nvGrpSpPr>
        <p:grpSpPr>
          <a:xfrm>
            <a:off x="1597480" y="4649780"/>
            <a:ext cx="2888342" cy="1385984"/>
            <a:chOff x="3439888" y="3188971"/>
            <a:chExt cx="2888342" cy="1385984"/>
          </a:xfrm>
        </p:grpSpPr>
        <p:pic>
          <p:nvPicPr>
            <p:cNvPr id="11" name="Picture 3">
              <a:extLst>
                <a:ext uri="{FF2B5EF4-FFF2-40B4-BE49-F238E27FC236}">
                  <a16:creationId xmlns:a16="http://schemas.microsoft.com/office/drawing/2014/main" id="{B2E98BBC-87A0-4724-94B8-6C986EAB4A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3336" y="3188971"/>
              <a:ext cx="2159651" cy="498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Hộp Văn bản 7">
              <a:extLst>
                <a:ext uri="{FF2B5EF4-FFF2-40B4-BE49-F238E27FC236}">
                  <a16:creationId xmlns:a16="http://schemas.microsoft.com/office/drawing/2014/main" id="{13700142-C375-4276-ABB1-FAAE6C3BD102}"/>
                </a:ext>
              </a:extLst>
            </p:cNvPr>
            <p:cNvSpPr txBox="1"/>
            <p:nvPr/>
          </p:nvSpPr>
          <p:spPr>
            <a:xfrm>
              <a:off x="3439888" y="3743958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thẳng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  <p:grpSp>
        <p:nvGrpSpPr>
          <p:cNvPr id="13" name="Nhóm 2">
            <a:extLst>
              <a:ext uri="{FF2B5EF4-FFF2-40B4-BE49-F238E27FC236}">
                <a16:creationId xmlns:a16="http://schemas.microsoft.com/office/drawing/2014/main" id="{4E47361C-A8E4-4196-AE05-530CA1835351}"/>
              </a:ext>
            </a:extLst>
          </p:cNvPr>
          <p:cNvGrpSpPr/>
          <p:nvPr/>
        </p:nvGrpSpPr>
        <p:grpSpPr>
          <a:xfrm>
            <a:off x="4269214" y="4570380"/>
            <a:ext cx="2888342" cy="1663684"/>
            <a:chOff x="3715655" y="5316613"/>
            <a:chExt cx="2888342" cy="1663684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73540613-544A-404E-9CCD-359195E36D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182" y="5316613"/>
              <a:ext cx="2050040" cy="820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Hộp Văn bản 1">
              <a:extLst>
                <a:ext uri="{FF2B5EF4-FFF2-40B4-BE49-F238E27FC236}">
                  <a16:creationId xmlns:a16="http://schemas.microsoft.com/office/drawing/2014/main" id="{2627753C-B050-41E6-96D8-FAAB1295F4CB}"/>
                </a:ext>
              </a:extLst>
            </p:cNvPr>
            <p:cNvSpPr txBox="1"/>
            <p:nvPr/>
          </p:nvSpPr>
          <p:spPr>
            <a:xfrm>
              <a:off x="3715655" y="6149300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răng cưa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  <p:grpSp>
        <p:nvGrpSpPr>
          <p:cNvPr id="16" name="Nhóm 15">
            <a:extLst>
              <a:ext uri="{FF2B5EF4-FFF2-40B4-BE49-F238E27FC236}">
                <a16:creationId xmlns:a16="http://schemas.microsoft.com/office/drawing/2014/main" id="{91D17F7F-4744-4908-B81B-778104543F36}"/>
              </a:ext>
            </a:extLst>
          </p:cNvPr>
          <p:cNvGrpSpPr/>
          <p:nvPr/>
        </p:nvGrpSpPr>
        <p:grpSpPr>
          <a:xfrm>
            <a:off x="8090780" y="4484367"/>
            <a:ext cx="2888342" cy="1813955"/>
            <a:chOff x="8998205" y="3538326"/>
            <a:chExt cx="2888342" cy="1813955"/>
          </a:xfrm>
        </p:grpSpPr>
        <p:sp>
          <p:nvSpPr>
            <p:cNvPr id="17" name="Hộp Văn bản 17">
              <a:extLst>
                <a:ext uri="{FF2B5EF4-FFF2-40B4-BE49-F238E27FC236}">
                  <a16:creationId xmlns:a16="http://schemas.microsoft.com/office/drawing/2014/main" id="{BFD73D7A-0441-4721-AF14-2D8A077F3968}"/>
                </a:ext>
              </a:extLst>
            </p:cNvPr>
            <p:cNvSpPr txBox="1"/>
            <p:nvPr/>
          </p:nvSpPr>
          <p:spPr>
            <a:xfrm>
              <a:off x="8998205" y="4521284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tròn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06049EFE-5352-470D-838C-74124141AE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2113" y="3538326"/>
              <a:ext cx="2503311" cy="953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Nhóm 16">
            <a:extLst>
              <a:ext uri="{FF2B5EF4-FFF2-40B4-BE49-F238E27FC236}">
                <a16:creationId xmlns:a16="http://schemas.microsoft.com/office/drawing/2014/main" id="{19FF93DC-04F5-4FDB-80DF-8EE5B0D14649}"/>
              </a:ext>
            </a:extLst>
          </p:cNvPr>
          <p:cNvGrpSpPr/>
          <p:nvPr/>
        </p:nvGrpSpPr>
        <p:grpSpPr>
          <a:xfrm>
            <a:off x="8897540" y="1885997"/>
            <a:ext cx="2888342" cy="1903240"/>
            <a:chOff x="7885085" y="4851343"/>
            <a:chExt cx="2888342" cy="1903240"/>
          </a:xfrm>
        </p:grpSpPr>
        <p:pic>
          <p:nvPicPr>
            <p:cNvPr id="20" name="Picture 5">
              <a:extLst>
                <a:ext uri="{FF2B5EF4-FFF2-40B4-BE49-F238E27FC236}">
                  <a16:creationId xmlns:a16="http://schemas.microsoft.com/office/drawing/2014/main" id="{25A12057-CB99-41B7-B611-3BBCC836D7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11967" y="4851343"/>
              <a:ext cx="1894774" cy="1135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Hộp Văn bản 21">
              <a:extLst>
                <a:ext uri="{FF2B5EF4-FFF2-40B4-BE49-F238E27FC236}">
                  <a16:creationId xmlns:a16="http://schemas.microsoft.com/office/drawing/2014/main" id="{9EE7A195-DC9A-4B60-B389-A588039E9CC6}"/>
                </a:ext>
              </a:extLst>
            </p:cNvPr>
            <p:cNvSpPr txBox="1"/>
            <p:nvPr/>
          </p:nvSpPr>
          <p:spPr>
            <a:xfrm>
              <a:off x="7885085" y="5923586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hình</a:t>
              </a:r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tam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giác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556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đính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03E1634-720E-4346-931D-098AA835A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586" y="2877744"/>
            <a:ext cx="5697585" cy="3499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68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5370" y="244789"/>
            <a:ext cx="8911687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4176" y="1179493"/>
            <a:ext cx="8915400" cy="3777622"/>
          </a:xfrm>
        </p:spPr>
        <p:txBody>
          <a:bodyPr/>
          <a:lstStyle/>
          <a:p>
            <a:pPr marL="0" lvl="0" indent="0" defTabSz="914400">
              <a:spcBef>
                <a:spcPts val="0"/>
              </a:spcBef>
              <a:buClrTx/>
              <a:buNone/>
            </a:pPr>
            <a:r>
              <a:rPr lang="en-US" sz="2800" b="1" i="1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8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914400">
              <a:spcBef>
                <a:spcPts val="0"/>
              </a:spcBef>
              <a:buClrTx/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28565" y="204957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914400" lvl="1" indent="-457200" algn="just" defTabSz="914400"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que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914400" lvl="1" indent="-457200" algn="just" defTabSz="914400"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Hình ảnh 2">
            <a:extLst>
              <a:ext uri="{FF2B5EF4-FFF2-40B4-BE49-F238E27FC236}">
                <a16:creationId xmlns:a16="http://schemas.microsoft.com/office/drawing/2014/main" id="{91F66FEF-6CCA-4851-B45B-B4D280B55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210" y="3292118"/>
            <a:ext cx="6487581" cy="312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1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3018" y="1540189"/>
            <a:ext cx="8915400" cy="3777622"/>
          </a:xfrm>
        </p:spPr>
        <p:txBody>
          <a:bodyPr/>
          <a:lstStyle/>
          <a:p>
            <a:pPr marL="0" lvl="0" indent="0" defTabSz="914400">
              <a:spcBef>
                <a:spcPts val="0"/>
              </a:spcBef>
              <a:buClrTx/>
              <a:buNone/>
            </a:pPr>
            <a:r>
              <a:rPr lang="en-US" sz="28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28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54513" y="2094121"/>
            <a:ext cx="16545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54513" y="2617341"/>
            <a:ext cx="12843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Gõ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54513" y="3088185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903BA76A-D9F3-4CAC-82EF-62928A7B5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032" y="3941220"/>
            <a:ext cx="4855066" cy="2292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Mũi tên: Phải Có Khía 1">
            <a:extLst>
              <a:ext uri="{FF2B5EF4-FFF2-40B4-BE49-F238E27FC236}">
                <a16:creationId xmlns:a16="http://schemas.microsoft.com/office/drawing/2014/main" id="{FB089A40-9603-4E6C-99BF-E2761A034CDA}"/>
              </a:ext>
            </a:extLst>
          </p:cNvPr>
          <p:cNvSpPr/>
          <p:nvPr/>
        </p:nvSpPr>
        <p:spPr>
          <a:xfrm>
            <a:off x="2494996" y="4633431"/>
            <a:ext cx="1246045" cy="4756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49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defTabSz="914400" eaLnBrk="0" fontAlgn="base" hangingPunct="0">
              <a:spcAft>
                <a:spcPct val="0"/>
              </a:spcAft>
            </a:pP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altLang="en-US" sz="28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lang="en-US" altLang="en-US" sz="28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 hangingPunct="0"/>
            <a:r>
              <a:rPr lang="nl-NL" b="1" i="1" u="sng" dirty="0"/>
              <a:t>Nguyên Nhân</a:t>
            </a:r>
            <a:endParaRPr lang="en-US" dirty="0"/>
          </a:p>
          <a:p>
            <a:pPr marL="0" indent="0" fontAlgn="t" hangingPunct="0">
              <a:buNone/>
            </a:pPr>
            <a:r>
              <a:rPr lang="en-US" dirty="0" smtClean="0"/>
              <a:t> - 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cháy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: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.</a:t>
            </a:r>
          </a:p>
          <a:p>
            <a:pPr marL="0" indent="0" fontAlgn="t" hangingPunct="0">
              <a:buNone/>
            </a:pPr>
            <a:r>
              <a:rPr lang="en-US" dirty="0" smtClean="0"/>
              <a:t> -  </a:t>
            </a:r>
            <a:r>
              <a:rPr lang="en-US" dirty="0" err="1" smtClean="0"/>
              <a:t>Mối</a:t>
            </a:r>
            <a:r>
              <a:rPr lang="en-US" dirty="0" smtClean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: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đều</a:t>
            </a:r>
            <a:endParaRPr lang="en-US" dirty="0"/>
          </a:p>
          <a:p>
            <a:pPr marL="0" indent="0" fontAlgn="t" hangingPunct="0">
              <a:buNone/>
            </a:pPr>
            <a:r>
              <a:rPr lang="en-US" dirty="0" smtClean="0"/>
              <a:t> - 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ngấu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, </a:t>
            </a:r>
            <a:r>
              <a:rPr lang="en-US" dirty="0" err="1"/>
              <a:t>rổ</a:t>
            </a:r>
            <a:r>
              <a:rPr lang="en-US" dirty="0"/>
              <a:t> </a:t>
            </a:r>
            <a:r>
              <a:rPr lang="en-US" dirty="0" err="1"/>
              <a:t>xỉ</a:t>
            </a:r>
            <a:r>
              <a:rPr lang="en-US" dirty="0"/>
              <a:t>: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.</a:t>
            </a:r>
          </a:p>
          <a:p>
            <a:pPr fontAlgn="t" hangingPunct="0"/>
            <a:r>
              <a:rPr lang="nl-NL" b="1" i="1" u="sng" dirty="0"/>
              <a:t>Biện pháp khắc phục</a:t>
            </a:r>
            <a:endParaRPr lang="en-US" dirty="0"/>
          </a:p>
          <a:p>
            <a:pPr marL="0" indent="0" fontAlgn="t" hangingPunct="0">
              <a:buNone/>
            </a:pPr>
            <a:r>
              <a:rPr lang="en-US" dirty="0" smtClean="0"/>
              <a:t>- 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.</a:t>
            </a:r>
          </a:p>
          <a:p>
            <a:pPr marL="0" indent="0" fontAlgn="t" hangingPunct="0">
              <a:buNone/>
            </a:pPr>
            <a:r>
              <a:rPr lang="en-US" dirty="0" smtClean="0"/>
              <a:t>- 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que </a:t>
            </a:r>
            <a:r>
              <a:rPr lang="en-US" dirty="0" err="1"/>
              <a:t>hàn</a:t>
            </a:r>
            <a:r>
              <a:rPr lang="en-US" dirty="0"/>
              <a:t>,.</a:t>
            </a:r>
          </a:p>
          <a:p>
            <a:pPr marL="0" indent="0" fontAlgn="t" hangingPunct="0">
              <a:buNone/>
            </a:pPr>
            <a:r>
              <a:rPr lang="en-US" dirty="0" smtClean="0"/>
              <a:t>- 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39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9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124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232</TotalTime>
  <Words>443</Words>
  <Application>Microsoft Office PowerPoint</Application>
  <PresentationFormat>Widescreen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Century Gothic</vt:lpstr>
      <vt:lpstr>Corbel</vt:lpstr>
      <vt:lpstr>Times New Roman</vt:lpstr>
      <vt:lpstr>Wingdings</vt:lpstr>
      <vt:lpstr>Wingdings 3</vt:lpstr>
      <vt:lpstr>Wisp</vt:lpstr>
      <vt:lpstr>PowerPoint Presentation</vt:lpstr>
      <vt:lpstr>PowerPoint Presentation</vt:lpstr>
      <vt:lpstr>I. MỤC TIÊU </vt:lpstr>
      <vt:lpstr>I. MỤC TIÊU</vt:lpstr>
      <vt:lpstr>I. MỤC TIÊU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Các dạng sai hỏng, nguyên nhân và biện pháp khắc phục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13</cp:revision>
  <dcterms:created xsi:type="dcterms:W3CDTF">2021-07-30T10:07:04Z</dcterms:created>
  <dcterms:modified xsi:type="dcterms:W3CDTF">2021-07-31T08:52:51Z</dcterms:modified>
</cp:coreProperties>
</file>