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8" r:id="rId3"/>
    <p:sldId id="259" r:id="rId4"/>
    <p:sldId id="260" r:id="rId5"/>
    <p:sldId id="261" r:id="rId6"/>
    <p:sldId id="262" r:id="rId7"/>
    <p:sldId id="264" r:id="rId8"/>
    <p:sldId id="263" r:id="rId9"/>
    <p:sldId id="265" r:id="rId10"/>
    <p:sldId id="266" r:id="rId11"/>
    <p:sldId id="257"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6" autoAdjust="0"/>
    <p:restoredTop sz="94660"/>
  </p:normalViewPr>
  <p:slideViewPr>
    <p:cSldViewPr snapToGrid="0">
      <p:cViewPr varScale="1">
        <p:scale>
          <a:sx n="78" d="100"/>
          <a:sy n="78" d="100"/>
        </p:scale>
        <p:origin x="531" y="5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7/31/2021</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a:xfrm>
            <a:off x="2484885" y="5164005"/>
            <a:ext cx="8915399" cy="1126283"/>
          </a:xfrm>
        </p:spPr>
        <p:txBody>
          <a:bodyPr>
            <a:normAutofit fontScale="92500" lnSpcReduction="20000"/>
          </a:bodyPr>
          <a:lstStyle/>
          <a:p>
            <a:pPr lvl="0">
              <a:buClr>
                <a:srgbClr val="353535"/>
              </a:buClr>
            </a:pPr>
            <a:r>
              <a:rPr lang="en-US" sz="2500" b="1" i="1" dirty="0" err="1">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MÔN</a:t>
            </a:r>
            <a:r>
              <a:rPr lang="en-US" sz="2500" b="1" i="1"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500" b="1" i="1" dirty="0" err="1">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HỌC</a:t>
            </a:r>
            <a:r>
              <a:rPr lang="en-US" sz="2500" b="1" i="1" dirty="0" smtClean="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3500" b="1" i="1" dirty="0" err="1" smtClean="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THỰC</a:t>
            </a:r>
            <a:r>
              <a:rPr lang="en-US" sz="3500" b="1" i="1" dirty="0" smtClean="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3500" b="1" i="1" dirty="0" err="1">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HÀNH</a:t>
            </a:r>
            <a:r>
              <a:rPr lang="en-US" sz="3500" b="1" i="1"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3500" b="1" i="1" dirty="0" err="1">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HÀN</a:t>
            </a:r>
            <a:r>
              <a:rPr lang="en-US" sz="3500" b="1" i="1"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500" b="1" i="1"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en-US" sz="2500" b="1" i="1"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i="1"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en-US" b="1" i="1"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i="1"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en-US" b="1" i="1"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i="1"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1400" i="1" dirty="0" err="1">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GIẢNG</a:t>
            </a:r>
            <a:r>
              <a:rPr lang="en-US" sz="1400" i="1"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1400" i="1" dirty="0" err="1">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VIÊN</a:t>
            </a:r>
            <a:r>
              <a:rPr lang="en-US" sz="1400" b="1" i="1"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b="1" i="1" dirty="0" err="1">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NGUYỄN</a:t>
            </a:r>
            <a:r>
              <a:rPr lang="en-US" b="1" i="1"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b="1" i="1" dirty="0" err="1">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THANH</a:t>
            </a:r>
            <a:r>
              <a:rPr lang="en-US" b="1" i="1"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b="1" i="1" dirty="0" err="1">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VĨNH</a:t>
            </a:r>
            <a:r>
              <a:rPr lang="en-US" b="1" i="1" dirty="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b="1" i="1" dirty="0" err="1">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PHÚC</a:t>
            </a:r>
            <a:endParaRPr lang="en-US" sz="1400" b="1" dirty="0">
              <a:solidFill>
                <a:prstClr val="black">
                  <a:lumMod val="65000"/>
                  <a:lumOff val="35000"/>
                </a:prstClr>
              </a:solidFill>
            </a:endParaRPr>
          </a:p>
        </p:txBody>
      </p:sp>
    </p:spTree>
    <p:extLst>
      <p:ext uri="{BB962C8B-B14F-4D97-AF65-F5344CB8AC3E}">
        <p14:creationId xmlns:p14="http://schemas.microsoft.com/office/powerpoint/2010/main" val="34707202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3568" y="1386944"/>
            <a:ext cx="9264639" cy="5412756"/>
          </a:xfrm>
        </p:spPr>
        <p:txBody>
          <a:bodyPr>
            <a:normAutofit fontScale="90000"/>
          </a:bodyPr>
          <a:lstStyle/>
          <a:p>
            <a:r>
              <a:rPr lang="en-US" sz="1800" b="1" dirty="0">
                <a:latin typeface="Times New Roman" panose="02020603050405020304" pitchFamily="18" charset="0"/>
                <a:cs typeface="Times New Roman" panose="02020603050405020304" pitchFamily="18" charset="0"/>
              </a:rPr>
              <a:t/>
            </a:r>
            <a:br>
              <a:rPr lang="en-US" sz="1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I. </a:t>
            </a:r>
            <a:r>
              <a:rPr lang="en-US" sz="2800" b="1" dirty="0" err="1">
                <a:latin typeface="Times New Roman" panose="02020603050405020304" pitchFamily="18" charset="0"/>
                <a:cs typeface="Times New Roman" panose="02020603050405020304" pitchFamily="18" charset="0"/>
              </a:rPr>
              <a:t>MỤC</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TIÊU</a:t>
            </a:r>
            <a:r>
              <a:rPr lang="en-US" sz="2800" b="1" dirty="0" smtClean="0">
                <a:latin typeface="Times New Roman" panose="02020603050405020304" pitchFamily="18" charset="0"/>
                <a:cs typeface="Times New Roman" panose="02020603050405020304" pitchFamily="18" charset="0"/>
              </a:rPr>
              <a:t/>
            </a:r>
            <a:br>
              <a:rPr lang="en-US" sz="2800" b="1" dirty="0" smtClean="0">
                <a:latin typeface="Times New Roman" panose="02020603050405020304" pitchFamily="18" charset="0"/>
                <a:cs typeface="Times New Roman" panose="02020603050405020304" pitchFamily="18" charset="0"/>
              </a:rPr>
            </a:br>
            <a:r>
              <a:rPr lang="en-US" sz="1800" b="1" dirty="0" smtClean="0">
                <a:latin typeface="Times New Roman" panose="02020603050405020304" pitchFamily="18" charset="0"/>
                <a:cs typeface="Times New Roman" panose="02020603050405020304" pitchFamily="18" charset="0"/>
              </a:rPr>
              <a:t/>
            </a:r>
            <a:br>
              <a:rPr lang="en-US" sz="1800" b="1" dirty="0" smtClean="0">
                <a:latin typeface="Times New Roman" panose="02020603050405020304" pitchFamily="18" charset="0"/>
                <a:cs typeface="Times New Roman" panose="02020603050405020304" pitchFamily="18" charset="0"/>
              </a:rPr>
            </a:br>
            <a:r>
              <a:rPr lang="en-US" sz="2000" b="1" dirty="0" err="1" smtClean="0">
                <a:solidFill>
                  <a:srgbClr val="C00000"/>
                </a:solidFill>
                <a:latin typeface="Times New Roman" panose="02020603050405020304" pitchFamily="18" charset="0"/>
                <a:cs typeface="Times New Roman" panose="02020603050405020304" pitchFamily="18" charset="0"/>
              </a:rPr>
              <a:t>KIẾN</a:t>
            </a:r>
            <a:r>
              <a:rPr lang="en-US" sz="2000" b="1" dirty="0" smtClean="0">
                <a:solidFill>
                  <a:srgbClr val="C00000"/>
                </a:solidFill>
                <a:latin typeface="Times New Roman" panose="02020603050405020304" pitchFamily="18" charset="0"/>
                <a:cs typeface="Times New Roman" panose="02020603050405020304" pitchFamily="18" charset="0"/>
              </a:rPr>
              <a:t> </a:t>
            </a:r>
            <a:r>
              <a:rPr lang="en-US" sz="2000" b="1" dirty="0" err="1" smtClean="0">
                <a:solidFill>
                  <a:srgbClr val="C00000"/>
                </a:solidFill>
                <a:latin typeface="Times New Roman" panose="02020603050405020304" pitchFamily="18" charset="0"/>
                <a:cs typeface="Times New Roman" panose="02020603050405020304" pitchFamily="18" charset="0"/>
              </a:rPr>
              <a:t>THỨC</a:t>
            </a:r>
            <a:r>
              <a:rPr lang="en-US" sz="2000" b="1" dirty="0" smtClean="0">
                <a:solidFill>
                  <a:srgbClr val="C00000"/>
                </a:solidFill>
                <a:latin typeface="Times New Roman" panose="02020603050405020304" pitchFamily="18" charset="0"/>
                <a:cs typeface="Times New Roman" panose="02020603050405020304" pitchFamily="18" charset="0"/>
              </a:rPr>
              <a:t>:</a:t>
            </a:r>
            <a:r>
              <a:rPr lang="en-US" sz="1800" b="1" dirty="0">
                <a:solidFill>
                  <a:srgbClr val="C00000"/>
                </a:solidFill>
                <a:latin typeface="Times New Roman" panose="02020603050405020304" pitchFamily="18" charset="0"/>
                <a:cs typeface="Times New Roman" panose="02020603050405020304" pitchFamily="18" charset="0"/>
              </a:rPr>
              <a:t/>
            </a:r>
            <a:br>
              <a:rPr lang="en-US" sz="1800" b="1" dirty="0">
                <a:solidFill>
                  <a:srgbClr val="C00000"/>
                </a:solidFill>
                <a:latin typeface="Times New Roman" panose="02020603050405020304" pitchFamily="18" charset="0"/>
                <a:cs typeface="Times New Roman" panose="02020603050405020304" pitchFamily="18" charset="0"/>
              </a:rPr>
            </a:br>
            <a:r>
              <a:rPr lang="en-US" sz="1800" b="1" dirty="0" smtClean="0">
                <a:latin typeface="Times New Roman" panose="02020603050405020304" pitchFamily="18" charset="0"/>
                <a:cs typeface="Times New Roman" panose="02020603050405020304" pitchFamily="18" charset="0"/>
              </a:rPr>
              <a:t/>
            </a:r>
            <a:br>
              <a:rPr lang="en-US" sz="1800" b="1" dirty="0" smtClean="0">
                <a:latin typeface="Times New Roman" panose="02020603050405020304" pitchFamily="18" charset="0"/>
                <a:cs typeface="Times New Roman" panose="02020603050405020304" pitchFamily="18" charset="0"/>
              </a:rPr>
            </a:br>
            <a:r>
              <a:rPr lang="en-US" sz="1800" b="1" dirty="0" smtClean="0">
                <a:latin typeface="Times New Roman" panose="02020603050405020304" pitchFamily="18" charset="0"/>
                <a:cs typeface="Times New Roman" panose="02020603050405020304" pitchFamily="18" charset="0"/>
              </a:rPr>
              <a:t/>
            </a:r>
            <a:br>
              <a:rPr lang="en-US" sz="1800" b="1" dirty="0" smtClean="0">
                <a:latin typeface="Times New Roman" panose="02020603050405020304" pitchFamily="18" charset="0"/>
                <a:cs typeface="Times New Roman" panose="02020603050405020304" pitchFamily="18" charset="0"/>
              </a:rPr>
            </a:br>
            <a:r>
              <a:rPr lang="en-US" sz="2700" dirty="0" err="1" smtClean="0">
                <a:solidFill>
                  <a:schemeClr val="tx1"/>
                </a:solidFill>
                <a:latin typeface="Times New Roman" panose="02020603050405020304" pitchFamily="18" charset="0"/>
                <a:cs typeface="Times New Roman" panose="02020603050405020304" pitchFamily="18" charset="0"/>
              </a:rPr>
              <a:t>Chuẩn</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bị</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phôi</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hàn</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sạch</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và</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các</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loại</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dụng</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cụ</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thiết</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bị</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hàn</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đầy</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đủ</a:t>
            </a:r>
            <a:r>
              <a:rPr lang="en-US" sz="2700" dirty="0" smtClean="0">
                <a:solidFill>
                  <a:schemeClr val="tx1"/>
                </a:solidFill>
                <a:latin typeface="Times New Roman" panose="02020603050405020304" pitchFamily="18" charset="0"/>
                <a:cs typeface="Times New Roman" panose="02020603050405020304" pitchFamily="18" charset="0"/>
              </a:rPr>
              <a:t>. </a:t>
            </a:r>
            <a:br>
              <a:rPr lang="en-US" sz="2700" dirty="0" smtClean="0">
                <a:solidFill>
                  <a:schemeClr val="tx1"/>
                </a:solidFill>
                <a:latin typeface="Times New Roman" panose="02020603050405020304" pitchFamily="18" charset="0"/>
                <a:cs typeface="Times New Roman" panose="02020603050405020304" pitchFamily="18" charset="0"/>
              </a:rPr>
            </a:br>
            <a:r>
              <a:rPr lang="en-US" sz="2700" dirty="0" err="1" smtClean="0">
                <a:solidFill>
                  <a:schemeClr val="tx1"/>
                </a:solidFill>
                <a:latin typeface="Times New Roman" panose="02020603050405020304" pitchFamily="18" charset="0"/>
                <a:cs typeface="Times New Roman" panose="02020603050405020304" pitchFamily="18" charset="0"/>
              </a:rPr>
              <a:t>Tính</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toán</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chế</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độ</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hàn</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phù</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hợp</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với</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chiều</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dày</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vật</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liệu</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với</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từng</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lớp</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hàn</a:t>
            </a:r>
            <a:r>
              <a:rPr lang="en-US" sz="2700" dirty="0" smtClean="0">
                <a:solidFill>
                  <a:schemeClr val="tx1"/>
                </a:solidFill>
                <a:latin typeface="Times New Roman" panose="02020603050405020304" pitchFamily="18" charset="0"/>
                <a:cs typeface="Times New Roman" panose="02020603050405020304" pitchFamily="18" charset="0"/>
              </a:rPr>
              <a:t>. </a:t>
            </a:r>
            <a:br>
              <a:rPr lang="en-US" sz="2700" dirty="0" smtClean="0">
                <a:solidFill>
                  <a:schemeClr val="tx1"/>
                </a:solidFill>
                <a:latin typeface="Times New Roman" panose="02020603050405020304" pitchFamily="18" charset="0"/>
                <a:cs typeface="Times New Roman" panose="02020603050405020304" pitchFamily="18" charset="0"/>
              </a:rPr>
            </a:br>
            <a:r>
              <a:rPr lang="en-US" sz="2700" dirty="0" err="1" smtClean="0">
                <a:solidFill>
                  <a:schemeClr val="tx1"/>
                </a:solidFill>
                <a:latin typeface="Times New Roman" panose="02020603050405020304" pitchFamily="18" charset="0"/>
                <a:cs typeface="Times New Roman" panose="02020603050405020304" pitchFamily="18" charset="0"/>
              </a:rPr>
              <a:t>Trình</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bày</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được</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kỹ</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thuật</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hàn</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giáp</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mối</a:t>
            </a:r>
            <a:r>
              <a:rPr lang="en-US" sz="2700" dirty="0" smtClean="0">
                <a:solidFill>
                  <a:schemeClr val="tx1"/>
                </a:solidFill>
                <a:latin typeface="Times New Roman" panose="02020603050405020304" pitchFamily="18" charset="0"/>
                <a:cs typeface="Times New Roman" panose="02020603050405020304" pitchFamily="18" charset="0"/>
              </a:rPr>
              <a:t> ở </a:t>
            </a:r>
            <a:r>
              <a:rPr lang="en-US" sz="2700" dirty="0" err="1" smtClean="0">
                <a:solidFill>
                  <a:schemeClr val="tx1"/>
                </a:solidFill>
                <a:latin typeface="Times New Roman" panose="02020603050405020304" pitchFamily="18" charset="0"/>
                <a:cs typeface="Times New Roman" panose="02020603050405020304" pitchFamily="18" charset="0"/>
              </a:rPr>
              <a:t>vị</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trí</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1G</a:t>
            </a:r>
            <a:r>
              <a:rPr lang="en-US" sz="2700" dirty="0" smtClean="0">
                <a:solidFill>
                  <a:schemeClr val="tx1"/>
                </a:solidFill>
                <a:latin typeface="Times New Roman" panose="02020603050405020304" pitchFamily="18" charset="0"/>
                <a:cs typeface="Times New Roman" panose="02020603050405020304" pitchFamily="18" charset="0"/>
              </a:rPr>
              <a:t>. </a:t>
            </a:r>
            <a:br>
              <a:rPr lang="en-US" sz="2700" dirty="0" smtClean="0">
                <a:solidFill>
                  <a:schemeClr val="tx1"/>
                </a:solidFill>
                <a:latin typeface="Times New Roman" panose="02020603050405020304" pitchFamily="18" charset="0"/>
                <a:cs typeface="Times New Roman" panose="02020603050405020304" pitchFamily="18" charset="0"/>
              </a:rPr>
            </a:br>
            <a:r>
              <a:rPr lang="en-US" sz="2700" dirty="0" err="1" smtClean="0">
                <a:solidFill>
                  <a:schemeClr val="tx1"/>
                </a:solidFill>
                <a:latin typeface="Times New Roman" panose="02020603050405020304" pitchFamily="18" charset="0"/>
                <a:cs typeface="Times New Roman" panose="02020603050405020304" pitchFamily="18" charset="0"/>
              </a:rPr>
              <a:t>Hàn</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được</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mối</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hàn</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giáp</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mối</a:t>
            </a:r>
            <a:r>
              <a:rPr lang="en-US" sz="2700" dirty="0" smtClean="0">
                <a:solidFill>
                  <a:schemeClr val="tx1"/>
                </a:solidFill>
                <a:latin typeface="Times New Roman" panose="02020603050405020304" pitchFamily="18" charset="0"/>
                <a:cs typeface="Times New Roman" panose="02020603050405020304" pitchFamily="18" charset="0"/>
              </a:rPr>
              <a:t> ở </a:t>
            </a:r>
            <a:r>
              <a:rPr lang="en-US" sz="2700" dirty="0" err="1" smtClean="0">
                <a:solidFill>
                  <a:schemeClr val="tx1"/>
                </a:solidFill>
                <a:latin typeface="Times New Roman" panose="02020603050405020304" pitchFamily="18" charset="0"/>
                <a:cs typeface="Times New Roman" panose="02020603050405020304" pitchFamily="18" charset="0"/>
              </a:rPr>
              <a:t>vị</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trí</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1G</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đúng</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kích</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thước</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và</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yêu</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cầu</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kỹ</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thuật</a:t>
            </a:r>
            <a:r>
              <a:rPr lang="en-US" sz="2700" dirty="0" smtClean="0">
                <a:solidFill>
                  <a:schemeClr val="tx1"/>
                </a:solidFill>
                <a:latin typeface="Times New Roman" panose="02020603050405020304" pitchFamily="18" charset="0"/>
                <a:cs typeface="Times New Roman" panose="02020603050405020304" pitchFamily="18" charset="0"/>
              </a:rPr>
              <a:t>. </a:t>
            </a:r>
            <a:br>
              <a:rPr lang="en-US" sz="2700" dirty="0" smtClean="0">
                <a:solidFill>
                  <a:schemeClr val="tx1"/>
                </a:solidFill>
                <a:latin typeface="Times New Roman" panose="02020603050405020304" pitchFamily="18" charset="0"/>
                <a:cs typeface="Times New Roman" panose="02020603050405020304" pitchFamily="18" charset="0"/>
              </a:rPr>
            </a:br>
            <a:r>
              <a:rPr lang="en-US" sz="2700" dirty="0" err="1" smtClean="0">
                <a:solidFill>
                  <a:schemeClr val="tx1"/>
                </a:solidFill>
                <a:latin typeface="Times New Roman" panose="02020603050405020304" pitchFamily="18" charset="0"/>
                <a:cs typeface="Times New Roman" panose="02020603050405020304" pitchFamily="18" charset="0"/>
              </a:rPr>
              <a:t>Kiểm</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tra</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đánh</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giá</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đúng</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chất</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lượng</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mối</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hàn</a:t>
            </a:r>
            <a:r>
              <a:rPr lang="en-US" sz="2700" dirty="0" smtClean="0">
                <a:solidFill>
                  <a:schemeClr val="tx1"/>
                </a:solidFill>
                <a:latin typeface="Times New Roman" panose="02020603050405020304" pitchFamily="18" charset="0"/>
                <a:cs typeface="Times New Roman" panose="02020603050405020304" pitchFamily="18" charset="0"/>
              </a:rPr>
              <a:t>. </a:t>
            </a:r>
            <a:br>
              <a:rPr lang="en-US" sz="2700" dirty="0" smtClean="0">
                <a:solidFill>
                  <a:schemeClr val="tx1"/>
                </a:solidFill>
                <a:latin typeface="Times New Roman" panose="02020603050405020304" pitchFamily="18" charset="0"/>
                <a:cs typeface="Times New Roman" panose="02020603050405020304" pitchFamily="18" charset="0"/>
              </a:rPr>
            </a:br>
            <a:r>
              <a:rPr lang="en-US" sz="2700" dirty="0" err="1" smtClean="0">
                <a:solidFill>
                  <a:schemeClr val="tx1"/>
                </a:solidFill>
                <a:latin typeface="Times New Roman" panose="02020603050405020304" pitchFamily="18" charset="0"/>
                <a:cs typeface="Times New Roman" panose="02020603050405020304" pitchFamily="18" charset="0"/>
              </a:rPr>
              <a:t>Thực</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hiện</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tốt</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công</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tác</a:t>
            </a:r>
            <a:r>
              <a:rPr lang="en-US" sz="2700" dirty="0" smtClean="0">
                <a:solidFill>
                  <a:schemeClr val="tx1"/>
                </a:solidFill>
                <a:latin typeface="Times New Roman" panose="02020603050405020304" pitchFamily="18" charset="0"/>
                <a:cs typeface="Times New Roman" panose="02020603050405020304" pitchFamily="18" charset="0"/>
              </a:rPr>
              <a:t> an </a:t>
            </a:r>
            <a:r>
              <a:rPr lang="en-US" sz="2700" dirty="0" err="1" smtClean="0">
                <a:solidFill>
                  <a:schemeClr val="tx1"/>
                </a:solidFill>
                <a:latin typeface="Times New Roman" panose="02020603050405020304" pitchFamily="18" charset="0"/>
                <a:cs typeface="Times New Roman" panose="02020603050405020304" pitchFamily="18" charset="0"/>
              </a:rPr>
              <a:t>toàn</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và</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vệ</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sinh</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công</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nghiệp</a:t>
            </a:r>
            <a:r>
              <a:rPr lang="en-US" sz="2700" dirty="0" smtClean="0">
                <a:solidFill>
                  <a:schemeClr val="tx1"/>
                </a:solidFill>
                <a:latin typeface="Times New Roman" panose="02020603050405020304" pitchFamily="18" charset="0"/>
                <a:cs typeface="Times New Roman" panose="02020603050405020304" pitchFamily="18" charset="0"/>
              </a:rPr>
              <a:t>. </a:t>
            </a:r>
            <a:br>
              <a:rPr lang="en-US" sz="2700" dirty="0" smtClean="0">
                <a:solidFill>
                  <a:schemeClr val="tx1"/>
                </a:solidFill>
                <a:latin typeface="Times New Roman" panose="02020603050405020304" pitchFamily="18" charset="0"/>
                <a:cs typeface="Times New Roman" panose="02020603050405020304" pitchFamily="18" charset="0"/>
              </a:rPr>
            </a:br>
            <a:r>
              <a:rPr lang="en-US" sz="2700" dirty="0" err="1" smtClean="0">
                <a:solidFill>
                  <a:schemeClr val="tx1"/>
                </a:solidFill>
                <a:latin typeface="Times New Roman" panose="02020603050405020304" pitchFamily="18" charset="0"/>
                <a:cs typeface="Times New Roman" panose="02020603050405020304" pitchFamily="18" charset="0"/>
              </a:rPr>
              <a:t>Lập</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được</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quy</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trình</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hàn</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giáp</a:t>
            </a:r>
            <a:r>
              <a:rPr lang="en-US" sz="2700" dirty="0" smtClean="0">
                <a:solidFill>
                  <a:schemeClr val="tx1"/>
                </a:solidFill>
                <a:latin typeface="Times New Roman" panose="02020603050405020304" pitchFamily="18" charset="0"/>
                <a:cs typeface="Times New Roman" panose="02020603050405020304" pitchFamily="18" charset="0"/>
              </a:rPr>
              <a:t> mi ở </a:t>
            </a:r>
            <a:r>
              <a:rPr lang="en-US" sz="2700" dirty="0" err="1" smtClean="0">
                <a:solidFill>
                  <a:schemeClr val="tx1"/>
                </a:solidFill>
                <a:latin typeface="Times New Roman" panose="02020603050405020304" pitchFamily="18" charset="0"/>
                <a:cs typeface="Times New Roman" panose="02020603050405020304" pitchFamily="18" charset="0"/>
              </a:rPr>
              <a:t>vị</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trí</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hàn</a:t>
            </a:r>
            <a:r>
              <a:rPr lang="en-US" sz="2700" dirty="0" smtClean="0">
                <a:solidFill>
                  <a:schemeClr val="tx1"/>
                </a:solidFill>
                <a:latin typeface="Times New Roman" panose="02020603050405020304" pitchFamily="18" charset="0"/>
                <a:cs typeface="Times New Roman" panose="02020603050405020304" pitchFamily="18" charset="0"/>
              </a:rPr>
              <a:t> </a:t>
            </a:r>
            <a:r>
              <a:rPr lang="en-US" sz="2700" dirty="0" err="1" smtClean="0">
                <a:solidFill>
                  <a:schemeClr val="tx1"/>
                </a:solidFill>
                <a:latin typeface="Times New Roman" panose="02020603050405020304" pitchFamily="18" charset="0"/>
                <a:cs typeface="Times New Roman" panose="02020603050405020304" pitchFamily="18" charset="0"/>
              </a:rPr>
              <a:t>bằng</a:t>
            </a:r>
            <a:r>
              <a:rPr lang="en-US" sz="2700" b="1" dirty="0" smtClean="0">
                <a:solidFill>
                  <a:schemeClr val="tx1"/>
                </a:solidFill>
                <a:latin typeface="Times New Roman" panose="02020603050405020304" pitchFamily="18" charset="0"/>
                <a:cs typeface="Times New Roman" panose="02020603050405020304" pitchFamily="18" charset="0"/>
              </a:rPr>
              <a:t/>
            </a:r>
            <a:br>
              <a:rPr lang="en-US" sz="2700" b="1" dirty="0" smtClean="0">
                <a:solidFill>
                  <a:schemeClr val="tx1"/>
                </a:solidFill>
                <a:latin typeface="Times New Roman" panose="02020603050405020304" pitchFamily="18" charset="0"/>
                <a:cs typeface="Times New Roman" panose="02020603050405020304" pitchFamily="18" charset="0"/>
              </a:rPr>
            </a:br>
            <a:r>
              <a:rPr lang="en-US" sz="2700" dirty="0" smtClean="0">
                <a:solidFill>
                  <a:schemeClr val="tx1"/>
                </a:solidFill>
              </a:rPr>
              <a:t/>
            </a:r>
            <a:br>
              <a:rPr lang="en-US" sz="2700" dirty="0" smtClean="0">
                <a:solidFill>
                  <a:schemeClr val="tx1"/>
                </a:solidFill>
              </a:rPr>
            </a:br>
            <a:r>
              <a:rPr lang="en-US" sz="2700" b="1" dirty="0">
                <a:latin typeface="Times New Roman" panose="02020603050405020304" pitchFamily="18" charset="0"/>
                <a:cs typeface="Times New Roman" panose="02020603050405020304" pitchFamily="18" charset="0"/>
              </a:rPr>
              <a:t/>
            </a:r>
            <a:br>
              <a:rPr lang="en-US" sz="2700" b="1" dirty="0">
                <a:latin typeface="Times New Roman" panose="02020603050405020304" pitchFamily="18" charset="0"/>
                <a:cs typeface="Times New Roman" panose="02020603050405020304" pitchFamily="18" charset="0"/>
              </a:rPr>
            </a:br>
            <a:r>
              <a:rPr lang="en-US" sz="2700" b="1" dirty="0">
                <a:latin typeface="Times New Roman" panose="02020603050405020304" pitchFamily="18" charset="0"/>
                <a:cs typeface="Times New Roman" panose="02020603050405020304" pitchFamily="18" charset="0"/>
              </a:rPr>
              <a:t/>
            </a:r>
            <a:br>
              <a:rPr lang="en-US" sz="2700" b="1" dirty="0">
                <a:latin typeface="Times New Roman" panose="02020603050405020304" pitchFamily="18" charset="0"/>
                <a:cs typeface="Times New Roman" panose="02020603050405020304" pitchFamily="18" charset="0"/>
              </a:rPr>
            </a:br>
            <a:r>
              <a:rPr lang="en-US" sz="1800" b="1" dirty="0">
                <a:latin typeface="Times New Roman" panose="02020603050405020304" pitchFamily="18" charset="0"/>
                <a:cs typeface="Times New Roman" panose="02020603050405020304" pitchFamily="18" charset="0"/>
              </a:rPr>
              <a:t/>
            </a:r>
            <a:br>
              <a:rPr lang="en-US" sz="1800" b="1" dirty="0">
                <a:latin typeface="Times New Roman" panose="02020603050405020304" pitchFamily="18" charset="0"/>
                <a:cs typeface="Times New Roman" panose="02020603050405020304" pitchFamily="18" charset="0"/>
              </a:rPr>
            </a:br>
            <a:r>
              <a:rPr lang="en-US" sz="1800" b="1" dirty="0" smtClean="0">
                <a:latin typeface="Times New Roman" panose="02020603050405020304" pitchFamily="18" charset="0"/>
                <a:cs typeface="Times New Roman" panose="02020603050405020304" pitchFamily="18" charset="0"/>
              </a:rPr>
              <a:t> </a:t>
            </a:r>
            <a:endParaRPr lang="en-US" sz="1800" b="1"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386738" y="4025814"/>
            <a:ext cx="8915400" cy="2138058"/>
          </a:xfrm>
        </p:spPr>
        <p:txBody>
          <a:bodyPr>
            <a:noAutofit/>
          </a:bodyPr>
          <a:lstStyle/>
          <a:p>
            <a:endParaRPr lang="en-US" sz="2000" dirty="0"/>
          </a:p>
        </p:txBody>
      </p:sp>
      <p:sp>
        <p:nvSpPr>
          <p:cNvPr id="12" name="Rectangle 11"/>
          <p:cNvSpPr/>
          <p:nvPr/>
        </p:nvSpPr>
        <p:spPr>
          <a:xfrm>
            <a:off x="2324999" y="479003"/>
            <a:ext cx="7894084" cy="1815882"/>
          </a:xfrm>
          <a:prstGeom prst="rect">
            <a:avLst/>
          </a:prstGeom>
        </p:spPr>
        <p:txBody>
          <a:bodyPr wrap="none">
            <a:spAutoFit/>
          </a:bodyPr>
          <a:lstStyle/>
          <a:p>
            <a:pPr lvl="0" defTabSz="914400"/>
            <a:r>
              <a:rPr lang="en-US" sz="3200" b="1" dirty="0" smtClean="0">
                <a:solidFill>
                  <a:srgbClr val="C00000"/>
                </a:solidFill>
                <a:latin typeface="Times New Roman" panose="02020603050405020304" pitchFamily="18" charset="0"/>
                <a:ea typeface="Times New Roman" panose="02020603050405020304" pitchFamily="18" charset="0"/>
              </a:rPr>
              <a:t>                            </a:t>
            </a:r>
            <a:r>
              <a:rPr lang="vi-VN" sz="3200" b="1" dirty="0" smtClean="0">
                <a:solidFill>
                  <a:srgbClr val="C00000"/>
                </a:solidFill>
                <a:latin typeface="Times New Roman" panose="02020603050405020304" pitchFamily="18" charset="0"/>
                <a:ea typeface="Times New Roman" panose="02020603050405020304" pitchFamily="18" charset="0"/>
              </a:rPr>
              <a:t>Bài </a:t>
            </a:r>
            <a:r>
              <a:rPr lang="en-US" sz="3200" b="1" dirty="0" smtClean="0">
                <a:solidFill>
                  <a:srgbClr val="C00000"/>
                </a:solidFill>
                <a:latin typeface="Times New Roman" panose="02020603050405020304" pitchFamily="18" charset="0"/>
                <a:ea typeface="Times New Roman" panose="02020603050405020304" pitchFamily="18" charset="0"/>
              </a:rPr>
              <a:t>7</a:t>
            </a:r>
          </a:p>
          <a:p>
            <a:pPr lvl="0" defTabSz="914400"/>
            <a:r>
              <a:rPr lang="vi-VN" sz="4000" b="1" dirty="0" smtClean="0">
                <a:solidFill>
                  <a:srgbClr val="C00000"/>
                </a:solidFill>
                <a:latin typeface="Times New Roman" panose="02020603050405020304" pitchFamily="18" charset="0"/>
                <a:ea typeface="Times New Roman" panose="02020603050405020304" pitchFamily="18" charset="0"/>
              </a:rPr>
              <a:t> </a:t>
            </a:r>
            <a:r>
              <a:rPr lang="en-US" sz="4000" b="1" dirty="0" err="1">
                <a:solidFill>
                  <a:srgbClr val="C00000"/>
                </a:solidFill>
                <a:latin typeface="Times New Roman" panose="02020603050405020304" pitchFamily="18" charset="0"/>
                <a:ea typeface="Times New Roman" panose="02020603050405020304" pitchFamily="18" charset="0"/>
              </a:rPr>
              <a:t>HÀN</a:t>
            </a:r>
            <a:r>
              <a:rPr lang="en-US" sz="4000" b="1" dirty="0">
                <a:solidFill>
                  <a:srgbClr val="C00000"/>
                </a:solidFill>
                <a:latin typeface="Times New Roman" panose="02020603050405020304" pitchFamily="18" charset="0"/>
                <a:ea typeface="Times New Roman" panose="02020603050405020304" pitchFamily="18" charset="0"/>
              </a:rPr>
              <a:t> </a:t>
            </a:r>
            <a:r>
              <a:rPr lang="en-US" sz="4000" b="1" dirty="0" err="1">
                <a:solidFill>
                  <a:srgbClr val="C00000"/>
                </a:solidFill>
                <a:latin typeface="Times New Roman" panose="02020603050405020304" pitchFamily="18" charset="0"/>
                <a:ea typeface="Times New Roman" panose="02020603050405020304" pitchFamily="18" charset="0"/>
              </a:rPr>
              <a:t>BẰNG</a:t>
            </a:r>
            <a:r>
              <a:rPr lang="en-US" sz="4000" b="1" dirty="0">
                <a:solidFill>
                  <a:srgbClr val="C00000"/>
                </a:solidFill>
                <a:latin typeface="Times New Roman" panose="02020603050405020304" pitchFamily="18" charset="0"/>
                <a:ea typeface="Times New Roman" panose="02020603050405020304" pitchFamily="18" charset="0"/>
              </a:rPr>
              <a:t> </a:t>
            </a:r>
            <a:r>
              <a:rPr lang="en-US" sz="4000" b="1" dirty="0" err="1">
                <a:solidFill>
                  <a:srgbClr val="C00000"/>
                </a:solidFill>
                <a:latin typeface="Times New Roman" panose="02020603050405020304" pitchFamily="18" charset="0"/>
                <a:ea typeface="Times New Roman" panose="02020603050405020304" pitchFamily="18" charset="0"/>
              </a:rPr>
              <a:t>GIÁP</a:t>
            </a:r>
            <a:r>
              <a:rPr lang="en-US" sz="4000" b="1" dirty="0">
                <a:solidFill>
                  <a:srgbClr val="C00000"/>
                </a:solidFill>
                <a:latin typeface="Times New Roman" panose="02020603050405020304" pitchFamily="18" charset="0"/>
                <a:ea typeface="Times New Roman" panose="02020603050405020304" pitchFamily="18" charset="0"/>
              </a:rPr>
              <a:t> </a:t>
            </a:r>
            <a:r>
              <a:rPr lang="en-US" sz="4000" b="1" dirty="0" err="1">
                <a:solidFill>
                  <a:srgbClr val="C00000"/>
                </a:solidFill>
                <a:latin typeface="Times New Roman" panose="02020603050405020304" pitchFamily="18" charset="0"/>
                <a:ea typeface="Times New Roman" panose="02020603050405020304" pitchFamily="18" charset="0"/>
              </a:rPr>
              <a:t>MÍ</a:t>
            </a:r>
            <a:r>
              <a:rPr lang="en-US" sz="4000" b="1" dirty="0">
                <a:solidFill>
                  <a:srgbClr val="C00000"/>
                </a:solidFill>
                <a:latin typeface="Times New Roman" panose="02020603050405020304" pitchFamily="18" charset="0"/>
                <a:ea typeface="Times New Roman" panose="02020603050405020304" pitchFamily="18" charset="0"/>
              </a:rPr>
              <a:t> </a:t>
            </a:r>
            <a:r>
              <a:rPr lang="en-US" sz="4000" b="1" dirty="0" err="1" smtClean="0">
                <a:solidFill>
                  <a:srgbClr val="C00000"/>
                </a:solidFill>
                <a:latin typeface="Times New Roman" panose="02020603050405020304" pitchFamily="18" charset="0"/>
                <a:ea typeface="Times New Roman" panose="02020603050405020304" pitchFamily="18" charset="0"/>
              </a:rPr>
              <a:t>MIG</a:t>
            </a:r>
            <a:r>
              <a:rPr lang="en-US" sz="4000" b="1" dirty="0" smtClean="0">
                <a:solidFill>
                  <a:srgbClr val="C00000"/>
                </a:solidFill>
                <a:latin typeface="Times New Roman" panose="02020603050405020304" pitchFamily="18" charset="0"/>
                <a:ea typeface="Times New Roman" panose="02020603050405020304" pitchFamily="18" charset="0"/>
              </a:rPr>
              <a:t>-MAG</a:t>
            </a:r>
          </a:p>
          <a:p>
            <a:pPr lvl="0" defTabSz="914400"/>
            <a:r>
              <a:rPr lang="en-US" sz="4000" b="1" dirty="0" smtClean="0">
                <a:solidFill>
                  <a:srgbClr val="C00000"/>
                </a:solidFill>
                <a:latin typeface="Times New Roman" panose="02020603050405020304" pitchFamily="18" charset="0"/>
                <a:ea typeface="Times New Roman" panose="02020603050405020304" pitchFamily="18" charset="0"/>
              </a:rPr>
              <a:t> </a:t>
            </a:r>
            <a:endParaRPr lang="en-US" sz="4000" dirty="0">
              <a:solidFill>
                <a:srgbClr val="C00000"/>
              </a:solidFill>
              <a:latin typeface="Corbel" panose="020B0503020204020204"/>
            </a:endParaRPr>
          </a:p>
        </p:txBody>
      </p:sp>
    </p:spTree>
    <p:extLst>
      <p:ext uri="{BB962C8B-B14F-4D97-AF65-F5344CB8AC3E}">
        <p14:creationId xmlns:p14="http://schemas.microsoft.com/office/powerpoint/2010/main" val="2555187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1044" y="797798"/>
            <a:ext cx="8911687" cy="754840"/>
          </a:xfrm>
        </p:spPr>
        <p:txBody>
          <a:bodyPr>
            <a:normAutofit/>
          </a:bodyPr>
          <a:lstStyle/>
          <a:p>
            <a:r>
              <a:rPr lang="en-US" sz="2000" b="1" dirty="0" err="1" smtClean="0">
                <a:solidFill>
                  <a:srgbClr val="C00000"/>
                </a:solidFill>
                <a:latin typeface="Times New Roman" panose="02020603050405020304" pitchFamily="18" charset="0"/>
                <a:cs typeface="Times New Roman" panose="02020603050405020304" pitchFamily="18" charset="0"/>
              </a:rPr>
              <a:t>KỸ</a:t>
            </a:r>
            <a:r>
              <a:rPr lang="en-US" sz="2000" b="1" dirty="0" smtClean="0">
                <a:solidFill>
                  <a:srgbClr val="C00000"/>
                </a:solidFill>
                <a:latin typeface="Times New Roman" panose="02020603050405020304" pitchFamily="18" charset="0"/>
                <a:cs typeface="Times New Roman" panose="02020603050405020304" pitchFamily="18" charset="0"/>
              </a:rPr>
              <a:t> </a:t>
            </a:r>
            <a:r>
              <a:rPr lang="en-US" sz="2000" b="1" dirty="0" err="1" smtClean="0">
                <a:solidFill>
                  <a:srgbClr val="C00000"/>
                </a:solidFill>
                <a:latin typeface="Times New Roman" panose="02020603050405020304" pitchFamily="18" charset="0"/>
                <a:cs typeface="Times New Roman" panose="02020603050405020304" pitchFamily="18" charset="0"/>
              </a:rPr>
              <a:t>NĂNG</a:t>
            </a:r>
            <a:r>
              <a:rPr lang="en-US" sz="2000" b="1" dirty="0" smtClean="0">
                <a:solidFill>
                  <a:srgbClr val="C00000"/>
                </a:solidFill>
                <a:latin typeface="Times New Roman" panose="02020603050405020304" pitchFamily="18" charset="0"/>
                <a:cs typeface="Times New Roman" panose="02020603050405020304" pitchFamily="18" charset="0"/>
              </a:rPr>
              <a:t>:</a:t>
            </a:r>
            <a:endParaRPr lang="en-US" sz="2000" b="1" dirty="0">
              <a:solidFill>
                <a:srgbClr val="C0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algn="just" hangingPunct="0">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Vận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sử</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dụng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thạo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dụng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cụ</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MIG</a:t>
            </a:r>
            <a:r>
              <a:rPr lang="en-US" sz="2400" dirty="0">
                <a:latin typeface="Times New Roman" panose="02020603050405020304" pitchFamily="18" charset="0"/>
                <a:cs typeface="Times New Roman" panose="02020603050405020304" pitchFamily="18" charset="0"/>
              </a:rPr>
              <a:t>/MAG </a:t>
            </a:r>
            <a:r>
              <a:rPr lang="en-US" sz="2400" dirty="0" err="1">
                <a:latin typeface="Times New Roman" panose="02020603050405020304" pitchFamily="18" charset="0"/>
                <a:cs typeface="Times New Roman" panose="02020603050405020304" pitchFamily="18" charset="0"/>
              </a:rPr>
              <a:t>cơ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bản</a:t>
            </a:r>
            <a:r>
              <a:rPr lang="en-US" sz="2400" dirty="0">
                <a:latin typeface="Times New Roman" panose="02020603050405020304" pitchFamily="18" charset="0"/>
                <a:cs typeface="Times New Roman" panose="02020603050405020304" pitchFamily="18" charset="0"/>
              </a:rPr>
              <a:t> </a:t>
            </a:r>
          </a:p>
          <a:p>
            <a:pPr algn="just" hangingPunct="0">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Hàn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MIG</a:t>
            </a:r>
            <a:r>
              <a:rPr lang="en-US" sz="2400" dirty="0">
                <a:latin typeface="Times New Roman" panose="02020603050405020304" pitchFamily="18" charset="0"/>
                <a:cs typeface="Times New Roman" panose="02020603050405020304" pitchFamily="18" charset="0"/>
              </a:rPr>
              <a:t>/MAG </a:t>
            </a:r>
            <a:r>
              <a:rPr lang="en-US" sz="2400" dirty="0" err="1">
                <a:latin typeface="Times New Roman" panose="02020603050405020304" pitchFamily="18" charset="0"/>
                <a:cs typeface="Times New Roman" panose="02020603050405020304" pitchFamily="18" charset="0"/>
              </a:rPr>
              <a:t>cơ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cấu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dụng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đảm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bảo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yêu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kỹ</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thuật</a:t>
            </a:r>
            <a:endParaRPr lang="en-US" sz="2400" dirty="0">
              <a:latin typeface="Times New Roman" panose="02020603050405020304" pitchFamily="18" charset="0"/>
              <a:cs typeface="Times New Roman" panose="02020603050405020304" pitchFamily="18" charset="0"/>
            </a:endParaRPr>
          </a:p>
          <a:p>
            <a:pPr algn="just" hangingPunct="0">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Hàn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khí</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đảm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bảo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yêu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kỹ</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thuật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rỗ</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khí</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ngậm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xỉ</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ít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biến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đủ</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a:t>
            </a:r>
          </a:p>
          <a:p>
            <a:pPr algn="just" hangingPunct="0">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những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chuẩn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vật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chọn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chuyển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cs typeface="Times New Roman" panose="02020603050405020304" pitchFamily="18" charset="0"/>
              </a:rPr>
              <a:t> que </a:t>
            </a:r>
            <a:r>
              <a:rPr lang="en-US" sz="2400" dirty="0" err="1">
                <a:latin typeface="Times New Roman" panose="02020603050405020304" pitchFamily="18" charset="0"/>
                <a:cs typeface="Times New Roman" panose="02020603050405020304" pitchFamily="18" charset="0"/>
              </a:rPr>
              <a:t>hàn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kiểm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a:t>
            </a:r>
            <a:r>
              <a:rPr lang="en-US" sz="2400" dirty="0">
                <a:latin typeface="Times New Roman" panose="02020603050405020304" pitchFamily="18" charset="0"/>
                <a:cs typeface="Times New Roman" panose="02020603050405020304" pitchFamily="18" charset="0"/>
              </a:rPr>
              <a:t>. </a:t>
            </a:r>
          </a:p>
          <a:p>
            <a:endParaRPr lang="en-US" sz="2400" dirty="0"/>
          </a:p>
        </p:txBody>
      </p:sp>
    </p:spTree>
    <p:extLst>
      <p:ext uri="{BB962C8B-B14F-4D97-AF65-F5344CB8AC3E}">
        <p14:creationId xmlns:p14="http://schemas.microsoft.com/office/powerpoint/2010/main" val="1011399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heel(1)">
                                      <p:cBhvr>
                                        <p:cTn id="13" dur="2000"/>
                                        <p:tgtEl>
                                          <p:spTgt spid="3">
                                            <p:txEl>
                                              <p:pRg st="2" end="2"/>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heel(1)">
                                      <p:cBhvr>
                                        <p:cTn id="16"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2412" y="777533"/>
            <a:ext cx="8911687" cy="1280890"/>
          </a:xfrm>
        </p:spPr>
        <p:txBody>
          <a:bodyPr>
            <a:normAutofit/>
          </a:bodyPr>
          <a:lstStyle/>
          <a:p>
            <a:r>
              <a:rPr lang="en-US" sz="2400" b="1" dirty="0" err="1" smtClean="0">
                <a:solidFill>
                  <a:srgbClr val="C00000"/>
                </a:solidFill>
                <a:latin typeface="Times New Roman" panose="02020603050405020304" pitchFamily="18" charset="0"/>
                <a:cs typeface="Times New Roman" panose="02020603050405020304" pitchFamily="18" charset="0"/>
              </a:rPr>
              <a:t>THÁI</a:t>
            </a:r>
            <a:r>
              <a:rPr lang="en-US" sz="2400" b="1" dirty="0" smtClean="0">
                <a:solidFill>
                  <a:srgbClr val="C00000"/>
                </a:solidFill>
                <a:latin typeface="Times New Roman" panose="02020603050405020304" pitchFamily="18" charset="0"/>
                <a:cs typeface="Times New Roman" panose="02020603050405020304" pitchFamily="18" charset="0"/>
              </a:rPr>
              <a:t> </a:t>
            </a:r>
            <a:r>
              <a:rPr lang="en-US" sz="2400" b="1" dirty="0" err="1" smtClean="0">
                <a:solidFill>
                  <a:srgbClr val="C00000"/>
                </a:solidFill>
                <a:latin typeface="Times New Roman" panose="02020603050405020304" pitchFamily="18" charset="0"/>
                <a:cs typeface="Times New Roman" panose="02020603050405020304" pitchFamily="18" charset="0"/>
              </a:rPr>
              <a:t>ĐỘ</a:t>
            </a:r>
            <a:r>
              <a:rPr lang="en-US" sz="2400" b="1" dirty="0" smtClean="0">
                <a:solidFill>
                  <a:srgbClr val="C00000"/>
                </a:solidFill>
                <a:latin typeface="Times New Roman" panose="02020603050405020304" pitchFamily="18" charset="0"/>
                <a:cs typeface="Times New Roman" panose="02020603050405020304" pitchFamily="18" charset="0"/>
              </a:rPr>
              <a:t>:</a:t>
            </a:r>
            <a:endParaRPr lang="en-US" sz="2400" b="1" dirty="0">
              <a:solidFill>
                <a:srgbClr val="C0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368848" y="1638556"/>
            <a:ext cx="9135764" cy="4272666"/>
          </a:xfrm>
        </p:spPr>
        <p:txBody>
          <a:bodyPr/>
          <a:lstStyle/>
          <a:p>
            <a:pPr marL="457200" indent="-457200" algn="just" hangingPunct="0">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tốt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tác</a:t>
            </a:r>
            <a:r>
              <a:rPr lang="en-US" sz="2400" dirty="0">
                <a:latin typeface="Times New Roman" panose="02020603050405020304" pitchFamily="18" charset="0"/>
                <a:cs typeface="Times New Roman" panose="02020603050405020304" pitchFamily="18" charset="0"/>
              </a:rPr>
              <a:t> an </a:t>
            </a:r>
            <a:r>
              <a:rPr lang="en-US" sz="2400" dirty="0" err="1">
                <a:latin typeface="Times New Roman" panose="02020603050405020304" pitchFamily="18" charset="0"/>
                <a:cs typeface="Times New Roman" panose="02020603050405020304" pitchFamily="18" charset="0"/>
              </a:rPr>
              <a:t>toàn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cs typeface="Times New Roman" panose="02020603050405020304" pitchFamily="18" charset="0"/>
              </a:rPr>
              <a:t>.</a:t>
            </a:r>
          </a:p>
          <a:p>
            <a:pPr marL="457200" indent="-457200" algn="just" hangingPunct="0">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tốt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tác</a:t>
            </a:r>
            <a:r>
              <a:rPr lang="en-US" sz="2400" dirty="0">
                <a:latin typeface="Times New Roman" panose="02020603050405020304" pitchFamily="18" charset="0"/>
                <a:cs typeface="Times New Roman" panose="02020603050405020304" pitchFamily="18" charset="0"/>
              </a:rPr>
              <a:t> an </a:t>
            </a:r>
            <a:r>
              <a:rPr lang="en-US" sz="2400" dirty="0" err="1">
                <a:latin typeface="Times New Roman" panose="02020603050405020304" pitchFamily="18" charset="0"/>
                <a:cs typeface="Times New Roman" panose="02020603050405020304" pitchFamily="18" charset="0"/>
              </a:rPr>
              <a:t>toàn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chống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cháy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nổ</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xưởng</a:t>
            </a:r>
            <a:r>
              <a:rPr lang="en-US" sz="2400" dirty="0">
                <a:latin typeface="Times New Roman" panose="02020603050405020304" pitchFamily="18" charset="0"/>
                <a:cs typeface="Times New Roman" panose="02020603050405020304" pitchFamily="18" charset="0"/>
              </a:rPr>
              <a:t>.</a:t>
            </a:r>
          </a:p>
          <a:p>
            <a:pPr marL="457200" indent="-457200" algn="just" hangingPunct="0">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Rèn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luyện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kỷ</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luật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cẩn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tỉ</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mỷ</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học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viên</a:t>
            </a:r>
            <a:endParaRPr lang="en-US" sz="2400"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878242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1507" y="648658"/>
            <a:ext cx="8911687" cy="566451"/>
          </a:xfrm>
        </p:spPr>
        <p:txBody>
          <a:bodyPr>
            <a:normAutofit fontScale="90000"/>
          </a:bodyPr>
          <a:lstStyle/>
          <a:p>
            <a:r>
              <a:rPr lang="en-US" b="1" dirty="0">
                <a:solidFill>
                  <a:srgbClr val="C00000"/>
                </a:solidFill>
                <a:latin typeface="Times New Roman" panose="02020603050405020304" pitchFamily="18" charset="0"/>
                <a:cs typeface="Times New Roman" panose="02020603050405020304" pitchFamily="18" charset="0"/>
              </a:rPr>
              <a:t>I</a:t>
            </a:r>
            <a:r>
              <a:rPr lang="vi-VN" b="1" dirty="0">
                <a:solidFill>
                  <a:srgbClr val="C00000"/>
                </a:solidFill>
                <a:latin typeface="Times New Roman" panose="02020603050405020304" pitchFamily="18" charset="0"/>
                <a:cs typeface="Times New Roman" panose="02020603050405020304" pitchFamily="18" charset="0"/>
              </a:rPr>
              <a:t>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NỘI</a:t>
            </a:r>
            <a:r>
              <a:rPr lang="en-US" b="1" dirty="0">
                <a:solidFill>
                  <a:srgbClr val="C00000"/>
                </a:solidFill>
                <a:latin typeface="Times New Roman" panose="02020603050405020304" pitchFamily="18" charset="0"/>
                <a:cs typeface="Times New Roman" panose="02020603050405020304" pitchFamily="18" charset="0"/>
              </a:rPr>
              <a:t> DUNG:</a:t>
            </a:r>
            <a:r>
              <a:rPr lang="en-US"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r>
            <a:br>
              <a:rPr lang="en-US"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br>
            <a:endParaRPr lang="en-US" dirty="0"/>
          </a:p>
        </p:txBody>
      </p:sp>
      <p:sp>
        <p:nvSpPr>
          <p:cNvPr id="3" name="Text Placeholder 2"/>
          <p:cNvSpPr>
            <a:spLocks noGrp="1"/>
          </p:cNvSpPr>
          <p:nvPr>
            <p:ph type="body" idx="1"/>
          </p:nvPr>
        </p:nvSpPr>
        <p:spPr/>
        <p:txBody>
          <a:bodyPr/>
          <a:lstStyle/>
          <a:p>
            <a:pPr marL="342900" indent="-342900" algn="ctr">
              <a:buFont typeface="Wingdings" panose="05000000000000000000" pitchFamily="2" charset="2"/>
              <a:buChar char="v"/>
            </a:pPr>
            <a:r>
              <a:rPr lang="vi-VN" b="1" dirty="0" smtClean="0">
                <a:solidFill>
                  <a:srgbClr val="00B0F0"/>
                </a:solidFill>
                <a:latin typeface="Times New Roman" panose="02020603050405020304" pitchFamily="18" charset="0"/>
                <a:cs typeface="Times New Roman" panose="02020603050405020304" pitchFamily="18" charset="0"/>
              </a:rPr>
              <a:t>Các bước </a:t>
            </a:r>
            <a:r>
              <a:rPr lang="vi-VN" b="1" dirty="0">
                <a:solidFill>
                  <a:srgbClr val="00B0F0"/>
                </a:solidFill>
                <a:latin typeface="Times New Roman" panose="02020603050405020304" pitchFamily="18" charset="0"/>
                <a:cs typeface="Times New Roman" panose="02020603050405020304" pitchFamily="18" charset="0"/>
              </a:rPr>
              <a:t>thực hiện: </a:t>
            </a:r>
            <a:endParaRPr lang="en-US" b="1" dirty="0">
              <a:solidFill>
                <a:srgbClr val="00B0F0"/>
              </a:solidFill>
              <a:latin typeface="Times New Roman" panose="02020603050405020304" pitchFamily="18" charset="0"/>
              <a:cs typeface="Times New Roman" panose="02020603050405020304" pitchFamily="18" charset="0"/>
            </a:endParaRPr>
          </a:p>
          <a:p>
            <a:pPr algn="just"/>
            <a:r>
              <a:rPr lang="en-US" dirty="0">
                <a:solidFill>
                  <a:schemeClr val="tx1"/>
                </a:solidFill>
                <a:latin typeface="Times New Roman" panose="02020603050405020304" pitchFamily="18" charset="0"/>
                <a:cs typeface="Times New Roman" panose="02020603050405020304" pitchFamily="18" charset="0"/>
              </a:rPr>
              <a:t>	- Chi </a:t>
            </a:r>
            <a:r>
              <a:rPr lang="en-US" dirty="0" err="1">
                <a:solidFill>
                  <a:schemeClr val="tx1"/>
                </a:solidFill>
                <a:latin typeface="Times New Roman" panose="02020603050405020304" pitchFamily="18" charset="0"/>
                <a:cs typeface="Times New Roman" panose="02020603050405020304" pitchFamily="18" charset="0"/>
              </a:rPr>
              <a:t>tiết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yêu</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cầu</a:t>
            </a:r>
            <a:r>
              <a:rPr lang="vi-VN" dirty="0">
                <a:solidFill>
                  <a:schemeClr val="tx1"/>
                </a:solidFill>
                <a:latin typeface="Times New Roman" panose="02020603050405020304" pitchFamily="18" charset="0"/>
                <a:cs typeface="Times New Roman" panose="02020603050405020304" pitchFamily="18" charset="0"/>
              </a:rPr>
              <a:t> </a:t>
            </a:r>
            <a:endParaRPr lang="en-US" dirty="0">
              <a:solidFill>
                <a:schemeClr val="tx1"/>
              </a:solidFill>
              <a:latin typeface="Times New Roman" panose="02020603050405020304" pitchFamily="18" charset="0"/>
              <a:cs typeface="Times New Roman" panose="02020603050405020304" pitchFamily="18" charset="0"/>
            </a:endParaRPr>
          </a:p>
          <a:p>
            <a:endParaRPr lang="en-US" dirty="0"/>
          </a:p>
        </p:txBody>
      </p:sp>
      <p:sp>
        <p:nvSpPr>
          <p:cNvPr id="5" name="Text Placeholder 4"/>
          <p:cNvSpPr>
            <a:spLocks noGrp="1"/>
          </p:cNvSpPr>
          <p:nvPr>
            <p:ph type="body" sz="quarter" idx="3"/>
          </p:nvPr>
        </p:nvSpPr>
        <p:spPr/>
        <p:txBody>
          <a:bodyPr/>
          <a:lstStyle/>
          <a:p>
            <a:endParaRPr lang="en-US"/>
          </a:p>
        </p:txBody>
      </p:sp>
      <p:sp>
        <p:nvSpPr>
          <p:cNvPr id="6" name="Content Placeholder 5"/>
          <p:cNvSpPr>
            <a:spLocks noGrp="1"/>
          </p:cNvSpPr>
          <p:nvPr>
            <p:ph sz="quarter" idx="4"/>
          </p:nvPr>
        </p:nvSpPr>
        <p:spPr/>
        <p:txBody>
          <a:bodyPr/>
          <a:lstStyle/>
          <a:p>
            <a:endParaRPr lang="en-US"/>
          </a:p>
        </p:txBody>
      </p:sp>
      <p:pic>
        <p:nvPicPr>
          <p:cNvPr id="7" name="Picture 4">
            <a:extLst>
              <a:ext uri="{FF2B5EF4-FFF2-40B4-BE49-F238E27FC236}">
                <a16:creationId xmlns:a16="http://schemas.microsoft.com/office/drawing/2014/main" id="{7A248462-F6F5-4668-9D39-9FC5BA97C1FE}"/>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2436354" y="2399533"/>
            <a:ext cx="8358475" cy="3500265"/>
          </a:xfrm>
          <a:prstGeom prst="rect">
            <a:avLst/>
          </a:prstGeom>
        </p:spPr>
      </p:pic>
    </p:spTree>
    <p:extLst>
      <p:ext uri="{BB962C8B-B14F-4D97-AF65-F5344CB8AC3E}">
        <p14:creationId xmlns:p14="http://schemas.microsoft.com/office/powerpoint/2010/main" val="3518974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7480" y="331393"/>
            <a:ext cx="9197132" cy="3228015"/>
          </a:xfrm>
        </p:spPr>
        <p:txBody>
          <a:bodyPr>
            <a:normAutofit fontScale="90000"/>
          </a:bodyPr>
          <a:lstStyle/>
          <a:p>
            <a:pPr lvl="0"/>
            <a:r>
              <a:rPr lang="en-US" b="1" dirty="0" err="1" smtClean="0">
                <a:solidFill>
                  <a:srgbClr val="C00000"/>
                </a:solidFill>
                <a:latin typeface="Times New Roman" panose="02020603050405020304" pitchFamily="18" charset="0"/>
                <a:cs typeface="Times New Roman" panose="02020603050405020304" pitchFamily="18" charset="0"/>
              </a:rPr>
              <a:t>II.NỘI</a:t>
            </a:r>
            <a:r>
              <a:rPr lang="en-US" b="1" dirty="0" smtClean="0">
                <a:solidFill>
                  <a:srgbClr val="C00000"/>
                </a:solidFill>
                <a:latin typeface="Times New Roman" panose="02020603050405020304" pitchFamily="18" charset="0"/>
                <a:cs typeface="Times New Roman" panose="02020603050405020304" pitchFamily="18" charset="0"/>
              </a:rPr>
              <a:t> DUNG                                                                </a:t>
            </a:r>
            <a:r>
              <a:rPr lang="en-US" dirty="0" err="1" smtClean="0">
                <a:latin typeface="Times New Roman" panose="02020603050405020304" pitchFamily="18" charset="0"/>
                <a:cs typeface="Times New Roman" panose="02020603050405020304" pitchFamily="18" charset="0"/>
              </a:rPr>
              <a:t>Bước</a:t>
            </a:r>
            <a:r>
              <a:rPr lang="en-US" dirty="0" smtClean="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a:t>
            </a:r>
            <a:r>
              <a:rPr lang="vi-VN"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                                                                               </a:t>
            </a:r>
            <a:r>
              <a:rPr lang="vi-VN" dirty="0" smtClean="0">
                <a:solidFill>
                  <a:schemeClr val="tx1"/>
                </a:solidFill>
                <a:latin typeface="Times New Roman" panose="02020603050405020304" pitchFamily="18" charset="0"/>
                <a:cs typeface="Times New Roman" panose="02020603050405020304" pitchFamily="18" charset="0"/>
              </a:rPr>
              <a:t>C</a:t>
            </a:r>
            <a:r>
              <a:rPr lang="en-US" dirty="0" err="1">
                <a:solidFill>
                  <a:schemeClr val="tx1"/>
                </a:solidFill>
                <a:latin typeface="Times New Roman" panose="02020603050405020304" pitchFamily="18" charset="0"/>
                <a:cs typeface="Times New Roman" panose="02020603050405020304" pitchFamily="18" charset="0"/>
              </a:rPr>
              <a:t>huẩn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bị</a:t>
            </a:r>
            <a:r>
              <a:rPr lang="vi-VN" dirty="0">
                <a:solidFill>
                  <a:schemeClr val="tx1"/>
                </a:solidFill>
                <a:latin typeface="Times New Roman" panose="02020603050405020304" pitchFamily="18" charset="0"/>
                <a:cs typeface="Times New Roman" panose="02020603050405020304" pitchFamily="18" charset="0"/>
              </a:rPr>
              <a:t> </a:t>
            </a:r>
            <a:r>
              <a:rPr lang="vi-VN" dirty="0" smtClean="0">
                <a:solidFill>
                  <a:schemeClr val="tx1"/>
                </a:solidFill>
                <a:latin typeface="Times New Roman" panose="02020603050405020304" pitchFamily="18" charset="0"/>
                <a:cs typeface="Times New Roman" panose="02020603050405020304" pitchFamily="18" charset="0"/>
              </a:rPr>
              <a:t>phôi</a:t>
            </a:r>
            <a:r>
              <a:rPr lang="en-US" dirty="0" smtClean="0">
                <a:latin typeface="Times New Roman" panose="02020603050405020304" pitchFamily="18" charset="0"/>
                <a:cs typeface="Times New Roman" panose="02020603050405020304" pitchFamily="18" charset="0"/>
              </a:rPr>
              <a:t/>
            </a:r>
            <a:br>
              <a:rPr lang="en-US" dirty="0" smtClean="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r>
              <a:rPr lang="en-US" dirty="0" smtClean="0">
                <a:latin typeface="Times New Roman" panose="02020603050405020304" pitchFamily="18" charset="0"/>
                <a:cs typeface="Times New Roman" panose="02020603050405020304" pitchFamily="18" charset="0"/>
              </a:rPr>
              <a:t/>
            </a:r>
            <a:br>
              <a:rPr lang="en-US" dirty="0" smtClean="0">
                <a:latin typeface="Times New Roman" panose="02020603050405020304" pitchFamily="18" charset="0"/>
                <a:cs typeface="Times New Roman" panose="02020603050405020304" pitchFamily="18" charset="0"/>
              </a:rPr>
            </a:br>
            <a:r>
              <a:rPr lang="en-US" dirty="0" smtClean="0">
                <a:latin typeface="Times New Roman" panose="02020603050405020304" pitchFamily="18" charset="0"/>
                <a:cs typeface="Times New Roman" panose="02020603050405020304" pitchFamily="18" charset="0"/>
              </a:rPr>
              <a:t/>
            </a:r>
            <a:br>
              <a:rPr lang="en-US" dirty="0" smtClean="0">
                <a:latin typeface="Times New Roman" panose="02020603050405020304" pitchFamily="18" charset="0"/>
                <a:cs typeface="Times New Roman" panose="02020603050405020304" pitchFamily="18" charset="0"/>
              </a:rPr>
            </a:b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endParaRPr lang="en-US" dirty="0"/>
          </a:p>
        </p:txBody>
      </p:sp>
      <p:sp>
        <p:nvSpPr>
          <p:cNvPr id="3" name="Text Placeholder 2"/>
          <p:cNvSpPr>
            <a:spLocks noGrp="1"/>
          </p:cNvSpPr>
          <p:nvPr>
            <p:ph type="body" idx="1"/>
          </p:nvPr>
        </p:nvSpPr>
        <p:spPr>
          <a:xfrm>
            <a:off x="2764292" y="2733773"/>
            <a:ext cx="3992732" cy="576262"/>
          </a:xfrm>
        </p:spPr>
        <p:txBody>
          <a:bodyPr/>
          <a:lstStyle/>
          <a:p>
            <a:pPr lvl="0"/>
            <a:endParaRPr lang="en-US" dirty="0">
              <a:solidFill>
                <a:prstClr val="black">
                  <a:hueOff val="0"/>
                  <a:satOff val="0"/>
                  <a:lumOff val="0"/>
                  <a:alphaOff val="0"/>
                </a:prstClr>
              </a:solidFill>
              <a:latin typeface="Times New Roman" panose="02020603050405020304" pitchFamily="18" charset="0"/>
              <a:cs typeface="Times New Roman" panose="02020603050405020304" pitchFamily="18" charset="0"/>
            </a:endParaRPr>
          </a:p>
          <a:p>
            <a:pPr lvl="0"/>
            <a:r>
              <a:rPr lang="en-US" dirty="0" smtClean="0">
                <a:solidFill>
                  <a:prstClr val="black">
                    <a:hueOff val="0"/>
                    <a:satOff val="0"/>
                    <a:lumOff val="0"/>
                    <a:alphaOff val="0"/>
                  </a:prstClr>
                </a:solidFill>
                <a:latin typeface="Times New Roman" panose="02020603050405020304" pitchFamily="18" charset="0"/>
                <a:cs typeface="Times New Roman" panose="02020603050405020304" pitchFamily="18" charset="0"/>
              </a:rPr>
              <a:t>100 </a:t>
            </a:r>
            <a:r>
              <a:rPr lang="en-US" dirty="0">
                <a:solidFill>
                  <a:prstClr val="black">
                    <a:hueOff val="0"/>
                    <a:satOff val="0"/>
                    <a:lumOff val="0"/>
                    <a:alphaOff val="0"/>
                  </a:prstClr>
                </a:solidFill>
                <a:latin typeface="Times New Roman" panose="02020603050405020304" pitchFamily="18" charset="0"/>
                <a:cs typeface="Times New Roman" panose="02020603050405020304" pitchFamily="18" charset="0"/>
              </a:rPr>
              <a:t>x 40 x 4     (</a:t>
            </a:r>
            <a:r>
              <a:rPr lang="en-US" dirty="0" err="1">
                <a:solidFill>
                  <a:prstClr val="black">
                    <a:hueOff val="0"/>
                    <a:satOff val="0"/>
                    <a:lumOff val="0"/>
                    <a:alphaOff val="0"/>
                  </a:prstClr>
                </a:solidFill>
                <a:latin typeface="Times New Roman" panose="02020603050405020304" pitchFamily="18" charset="0"/>
                <a:cs typeface="Times New Roman" panose="02020603050405020304" pitchFamily="18" charset="0"/>
              </a:rPr>
              <a:t>số</a:t>
            </a:r>
            <a:r>
              <a:rPr lang="en-US" dirty="0">
                <a:solidFill>
                  <a:prstClr val="black">
                    <a:hueOff val="0"/>
                    <a:satOff val="0"/>
                    <a:lumOff val="0"/>
                    <a:alphaOff val="0"/>
                  </a:prstClr>
                </a:solidFill>
                <a:latin typeface="Times New Roman" panose="02020603050405020304" pitchFamily="18" charset="0"/>
                <a:cs typeface="Times New Roman" panose="02020603050405020304" pitchFamily="18" charset="0"/>
              </a:rPr>
              <a:t> </a:t>
            </a:r>
            <a:r>
              <a:rPr lang="en-US" dirty="0" err="1">
                <a:solidFill>
                  <a:prstClr val="black">
                    <a:hueOff val="0"/>
                    <a:satOff val="0"/>
                    <a:lumOff val="0"/>
                    <a:alphaOff val="0"/>
                  </a:prstClr>
                </a:solidFill>
                <a:latin typeface="Times New Roman" panose="02020603050405020304" pitchFamily="18" charset="0"/>
                <a:cs typeface="Times New Roman" panose="02020603050405020304" pitchFamily="18" charset="0"/>
              </a:rPr>
              <a:t>lượng</a:t>
            </a:r>
            <a:r>
              <a:rPr lang="en-US" dirty="0">
                <a:solidFill>
                  <a:prstClr val="black">
                    <a:hueOff val="0"/>
                    <a:satOff val="0"/>
                    <a:lumOff val="0"/>
                    <a:alphaOff val="0"/>
                  </a:prstClr>
                </a:solidFill>
                <a:latin typeface="Times New Roman" panose="02020603050405020304" pitchFamily="18" charset="0"/>
                <a:cs typeface="Times New Roman" panose="02020603050405020304" pitchFamily="18" charset="0"/>
              </a:rPr>
              <a:t> 4)</a:t>
            </a:r>
            <a:endParaRPr lang="en-US" dirty="0">
              <a:latin typeface="Times New Roman" panose="02020603050405020304" pitchFamily="18" charset="0"/>
              <a:cs typeface="Times New Roman" panose="02020603050405020304" pitchFamily="18" charset="0"/>
            </a:endParaRPr>
          </a:p>
          <a:p>
            <a:r>
              <a:rPr lang="en-US" dirty="0" err="1" smtClean="0"/>
              <a:t>Nắng</a:t>
            </a:r>
            <a:r>
              <a:rPr lang="en-US" dirty="0" smtClean="0"/>
              <a:t> </a:t>
            </a:r>
            <a:r>
              <a:rPr lang="en-US" dirty="0" err="1" smtClean="0"/>
              <a:t>phôi</a:t>
            </a:r>
            <a:endParaRPr lang="en-US" dirty="0" smtClean="0"/>
          </a:p>
          <a:p>
            <a:r>
              <a:rPr lang="en-US" dirty="0" err="1" smtClean="0"/>
              <a:t>Làm</a:t>
            </a:r>
            <a:r>
              <a:rPr lang="en-US" dirty="0" smtClean="0"/>
              <a:t> </a:t>
            </a:r>
            <a:r>
              <a:rPr lang="en-US" dirty="0" err="1" smtClean="0"/>
              <a:t>sạch</a:t>
            </a:r>
            <a:r>
              <a:rPr lang="en-US" dirty="0" smtClean="0"/>
              <a:t> </a:t>
            </a:r>
            <a:r>
              <a:rPr lang="en-US" dirty="0" err="1" smtClean="0"/>
              <a:t>bề</a:t>
            </a:r>
            <a:r>
              <a:rPr lang="en-US" dirty="0" smtClean="0"/>
              <a:t> </a:t>
            </a:r>
            <a:r>
              <a:rPr lang="en-US" dirty="0" err="1" smtClean="0"/>
              <a:t>mặt</a:t>
            </a:r>
            <a:r>
              <a:rPr lang="en-US" dirty="0" smtClean="0"/>
              <a:t> </a:t>
            </a:r>
            <a:r>
              <a:rPr lang="en-US" dirty="0" err="1" smtClean="0"/>
              <a:t>phôi</a:t>
            </a:r>
            <a:endParaRPr lang="en-US" dirty="0"/>
          </a:p>
        </p:txBody>
      </p:sp>
      <p:sp>
        <p:nvSpPr>
          <p:cNvPr id="4" name="Content Placeholder 3"/>
          <p:cNvSpPr>
            <a:spLocks noGrp="1"/>
          </p:cNvSpPr>
          <p:nvPr>
            <p:ph sz="half" idx="2"/>
          </p:nvPr>
        </p:nvSpPr>
        <p:spPr>
          <a:xfrm>
            <a:off x="2589212" y="4688654"/>
            <a:ext cx="4342893" cy="1214371"/>
          </a:xfrm>
        </p:spPr>
        <p:txBody>
          <a:bodyPr/>
          <a:lstStyle/>
          <a:p>
            <a:endParaRPr lang="en-US" dirty="0"/>
          </a:p>
        </p:txBody>
      </p:sp>
      <p:sp>
        <p:nvSpPr>
          <p:cNvPr id="5" name="Text Placeholder 4"/>
          <p:cNvSpPr>
            <a:spLocks noGrp="1"/>
          </p:cNvSpPr>
          <p:nvPr>
            <p:ph type="body" sz="quarter" idx="3"/>
          </p:nvPr>
        </p:nvSpPr>
        <p:spPr/>
        <p:txBody>
          <a:bodyPr/>
          <a:lstStyle/>
          <a:p>
            <a:endParaRPr lang="en-US"/>
          </a:p>
        </p:txBody>
      </p:sp>
      <p:pic>
        <p:nvPicPr>
          <p:cNvPr id="7" name="Picture 1">
            <a:extLst>
              <a:ext uri="{FF2B5EF4-FFF2-40B4-BE49-F238E27FC236}">
                <a16:creationId xmlns:a16="http://schemas.microsoft.com/office/drawing/2014/main" id="{7C1460DC-8FF8-4B57-A2B7-CC817BE71481}"/>
              </a:ext>
            </a:extLst>
          </p:cNvPr>
          <p:cNvPicPr>
            <a:picLocks noGrp="1" noChangeAspect="1" noChangeArrowheads="1"/>
          </p:cNvPicPr>
          <p:nvPr>
            <p:ph sz="quarter" idx="4"/>
          </p:nvPr>
        </p:nvPicPr>
        <p:blipFill>
          <a:blip r:embed="rId2">
            <a:extLst>
              <a:ext uri="{28A0092B-C50C-407E-A947-70E740481C1C}">
                <a14:useLocalDpi xmlns:a14="http://schemas.microsoft.com/office/drawing/2010/main" val="0"/>
              </a:ext>
            </a:extLst>
          </a:blip>
          <a:srcRect l="26720" t="39590" r="19481" b="25385"/>
          <a:stretch>
            <a:fillRect/>
          </a:stretch>
        </p:blipFill>
        <p:spPr bwMode="auto">
          <a:xfrm>
            <a:off x="2667968" y="3403892"/>
            <a:ext cx="6431484" cy="30884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68141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3096" y="648657"/>
            <a:ext cx="8911687" cy="2174322"/>
          </a:xfrm>
        </p:spPr>
        <p:txBody>
          <a:bodyPr/>
          <a:lstStyle/>
          <a:p>
            <a:pPr lvl="0"/>
            <a:r>
              <a:rPr lang="en-US" b="1" dirty="0" err="1" smtClean="0">
                <a:solidFill>
                  <a:srgbClr val="C00000"/>
                </a:solidFill>
                <a:latin typeface="Times New Roman" panose="02020603050405020304" pitchFamily="18" charset="0"/>
                <a:cs typeface="Times New Roman" panose="02020603050405020304" pitchFamily="18" charset="0"/>
              </a:rPr>
              <a:t>II.NỘI</a:t>
            </a:r>
            <a:r>
              <a:rPr lang="en-US" b="1" dirty="0" smtClean="0">
                <a:solidFill>
                  <a:srgbClr val="C00000"/>
                </a:solidFill>
                <a:latin typeface="Times New Roman" panose="02020603050405020304" pitchFamily="18" charset="0"/>
                <a:cs typeface="Times New Roman" panose="02020603050405020304" pitchFamily="18" charset="0"/>
              </a:rPr>
              <a:t> DUNG                                                  </a:t>
            </a:r>
            <a:r>
              <a:rPr lang="en-US" dirty="0" err="1" smtClean="0">
                <a:latin typeface="Times New Roman" panose="02020603050405020304" pitchFamily="18" charset="0"/>
                <a:cs typeface="Times New Roman" panose="02020603050405020304" pitchFamily="18" charset="0"/>
              </a:rPr>
              <a:t>Bước</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2: </a:t>
            </a:r>
            <a:r>
              <a:rPr lang="en-US" dirty="0" err="1">
                <a:solidFill>
                  <a:schemeClr val="tx1"/>
                </a:solidFill>
                <a:latin typeface="Times New Roman" panose="02020603050405020304" pitchFamily="18" charset="0"/>
                <a:cs typeface="Times New Roman" panose="02020603050405020304" pitchFamily="18" charset="0"/>
              </a:rPr>
              <a:t>Hàn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đính</a:t>
            </a:r>
            <a:r>
              <a:rPr lang="en-US" dirty="0">
                <a:solidFill>
                  <a:schemeClr val="tx1"/>
                </a:solidFill>
                <a:latin typeface="Times New Roman" panose="02020603050405020304" pitchFamily="18" charset="0"/>
                <a:cs typeface="Times New Roman" panose="02020603050405020304" pitchFamily="18" charset="0"/>
              </a:rPr>
              <a:t/>
            </a:r>
            <a:br>
              <a:rPr lang="en-US" dirty="0">
                <a:solidFill>
                  <a:schemeClr val="tx1"/>
                </a:solidFill>
                <a:latin typeface="Times New Roman" panose="02020603050405020304" pitchFamily="18" charset="0"/>
                <a:cs typeface="Times New Roman" panose="02020603050405020304" pitchFamily="18" charset="0"/>
              </a:rPr>
            </a:br>
            <a:r>
              <a:rPr lang="en-US" dirty="0" smtClean="0">
                <a:solidFill>
                  <a:schemeClr val="tx1"/>
                </a:solidFill>
                <a:latin typeface="Times New Roman" panose="02020603050405020304" pitchFamily="18" charset="0"/>
                <a:cs typeface="Times New Roman" panose="02020603050405020304" pitchFamily="18" charset="0"/>
              </a:rPr>
              <a:t>  </a:t>
            </a:r>
            <a:endParaRPr lang="en-US" dirty="0">
              <a:solidFill>
                <a:schemeClr val="tx1"/>
              </a:solidFill>
            </a:endParaRPr>
          </a:p>
        </p:txBody>
      </p:sp>
      <p:sp>
        <p:nvSpPr>
          <p:cNvPr id="3" name="Text Placeholder 2"/>
          <p:cNvSpPr>
            <a:spLocks noGrp="1"/>
          </p:cNvSpPr>
          <p:nvPr>
            <p:ph type="body" idx="1"/>
          </p:nvPr>
        </p:nvSpPr>
        <p:spPr/>
        <p:txBody>
          <a:bodyPr/>
          <a:lstStyle/>
          <a:p>
            <a:endParaRPr lang="en-US"/>
          </a:p>
        </p:txBody>
      </p:sp>
      <p:sp>
        <p:nvSpPr>
          <p:cNvPr id="5" name="Text Placeholder 4"/>
          <p:cNvSpPr>
            <a:spLocks noGrp="1"/>
          </p:cNvSpPr>
          <p:nvPr>
            <p:ph type="body" sz="quarter" idx="3"/>
          </p:nvPr>
        </p:nvSpPr>
        <p:spPr/>
        <p:txBody>
          <a:bodyPr/>
          <a:lstStyle/>
          <a:p>
            <a:endParaRPr lang="en-US"/>
          </a:p>
        </p:txBody>
      </p:sp>
      <p:sp>
        <p:nvSpPr>
          <p:cNvPr id="6" name="Content Placeholder 5"/>
          <p:cNvSpPr>
            <a:spLocks noGrp="1"/>
          </p:cNvSpPr>
          <p:nvPr>
            <p:ph sz="quarter" idx="4"/>
          </p:nvPr>
        </p:nvSpPr>
        <p:spPr/>
        <p:txBody>
          <a:bodyPr/>
          <a:lstStyle/>
          <a:p>
            <a:endParaRPr lang="en-US" dirty="0"/>
          </a:p>
        </p:txBody>
      </p:sp>
      <p:pic>
        <p:nvPicPr>
          <p:cNvPr id="7" name="Picture 2">
            <a:extLst>
              <a:ext uri="{FF2B5EF4-FFF2-40B4-BE49-F238E27FC236}">
                <a16:creationId xmlns:a16="http://schemas.microsoft.com/office/drawing/2014/main" id="{7A3FCC47-81BA-47A4-9605-D572F2250D8B}"/>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2884140" y="2362093"/>
            <a:ext cx="6407145" cy="372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17885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5810" y="513237"/>
            <a:ext cx="8911687" cy="1628137"/>
          </a:xfrm>
        </p:spPr>
        <p:txBody>
          <a:bodyPr>
            <a:normAutofit fontScale="90000"/>
          </a:bodyPr>
          <a:lstStyle/>
          <a:p>
            <a:pPr lvl="0"/>
            <a:r>
              <a:rPr lang="en-US" b="1" dirty="0" err="1" smtClean="0">
                <a:solidFill>
                  <a:srgbClr val="C00000"/>
                </a:solidFill>
                <a:latin typeface="Times New Roman" panose="02020603050405020304" pitchFamily="18" charset="0"/>
                <a:cs typeface="Times New Roman" panose="02020603050405020304" pitchFamily="18" charset="0"/>
              </a:rPr>
              <a:t>II.NỘI</a:t>
            </a:r>
            <a:r>
              <a:rPr lang="en-US" b="1" dirty="0" smtClean="0">
                <a:solidFill>
                  <a:srgbClr val="C00000"/>
                </a:solidFill>
                <a:latin typeface="Times New Roman" panose="02020603050405020304" pitchFamily="18" charset="0"/>
                <a:cs typeface="Times New Roman" panose="02020603050405020304" pitchFamily="18" charset="0"/>
              </a:rPr>
              <a:t> DUNG                                                       </a:t>
            </a:r>
            <a:r>
              <a:rPr lang="en-US" dirty="0" err="1" smtClean="0">
                <a:latin typeface="Times New Roman" panose="02020603050405020304" pitchFamily="18" charset="0"/>
                <a:cs typeface="Times New Roman" panose="02020603050405020304" pitchFamily="18" charset="0"/>
              </a:rPr>
              <a:t>Bước</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3: </a:t>
            </a:r>
            <a:r>
              <a:rPr lang="en-US" dirty="0" err="1">
                <a:solidFill>
                  <a:prstClr val="black">
                    <a:hueOff val="0"/>
                    <a:satOff val="0"/>
                    <a:lumOff val="0"/>
                    <a:alphaOff val="0"/>
                  </a:prstClr>
                </a:solidFill>
                <a:latin typeface="Times New Roman" panose="02020603050405020304" pitchFamily="18" charset="0"/>
                <a:cs typeface="Times New Roman" panose="02020603050405020304" pitchFamily="18" charset="0"/>
              </a:rPr>
              <a:t>Tiến</a:t>
            </a:r>
            <a:r>
              <a:rPr lang="en-US" dirty="0">
                <a:solidFill>
                  <a:prstClr val="black">
                    <a:hueOff val="0"/>
                    <a:satOff val="0"/>
                    <a:lumOff val="0"/>
                    <a:alphaOff val="0"/>
                  </a:prstClr>
                </a:solidFill>
                <a:latin typeface="Times New Roman" panose="02020603050405020304" pitchFamily="18" charset="0"/>
                <a:cs typeface="Times New Roman" panose="02020603050405020304" pitchFamily="18" charset="0"/>
              </a:rPr>
              <a:t> </a:t>
            </a:r>
            <a:r>
              <a:rPr lang="en-US" dirty="0" err="1">
                <a:solidFill>
                  <a:prstClr val="black">
                    <a:hueOff val="0"/>
                    <a:satOff val="0"/>
                    <a:lumOff val="0"/>
                    <a:alphaOff val="0"/>
                  </a:prstClr>
                </a:solidFill>
                <a:latin typeface="Times New Roman" panose="02020603050405020304" pitchFamily="18" charset="0"/>
                <a:cs typeface="Times New Roman" panose="02020603050405020304" pitchFamily="18" charset="0"/>
              </a:rPr>
              <a:t>hành</a:t>
            </a:r>
            <a:r>
              <a:rPr lang="en-US" dirty="0">
                <a:solidFill>
                  <a:prstClr val="black">
                    <a:hueOff val="0"/>
                    <a:satOff val="0"/>
                    <a:lumOff val="0"/>
                    <a:alphaOff val="0"/>
                  </a:prstClr>
                </a:solidFill>
                <a:latin typeface="Times New Roman" panose="02020603050405020304" pitchFamily="18" charset="0"/>
                <a:cs typeface="Times New Roman" panose="02020603050405020304" pitchFamily="18" charset="0"/>
              </a:rPr>
              <a:t> </a:t>
            </a:r>
            <a:r>
              <a:rPr lang="en-US" dirty="0" err="1">
                <a:solidFill>
                  <a:prstClr val="black">
                    <a:hueOff val="0"/>
                    <a:satOff val="0"/>
                    <a:lumOff val="0"/>
                    <a:alphaOff val="0"/>
                  </a:prstClr>
                </a:solidFill>
                <a:latin typeface="Times New Roman" panose="02020603050405020304" pitchFamily="18" charset="0"/>
                <a:cs typeface="Times New Roman" panose="02020603050405020304" pitchFamily="18" charset="0"/>
              </a:rPr>
              <a:t>hàn</a:t>
            </a:r>
            <a:r>
              <a:rPr lang="en-US" dirty="0">
                <a:solidFill>
                  <a:prstClr val="black">
                    <a:hueOff val="0"/>
                    <a:satOff val="0"/>
                    <a:lumOff val="0"/>
                    <a:alphaOff val="0"/>
                  </a:prstClr>
                </a:solidFill>
                <a:latin typeface="Times New Roman" panose="02020603050405020304" pitchFamily="18" charset="0"/>
                <a:cs typeface="Times New Roman" panose="02020603050405020304" pitchFamily="18" charset="0"/>
              </a:rPr>
              <a:t/>
            </a:r>
            <a:br>
              <a:rPr lang="en-US" dirty="0">
                <a:solidFill>
                  <a:prstClr val="black">
                    <a:hueOff val="0"/>
                    <a:satOff val="0"/>
                    <a:lumOff val="0"/>
                    <a:alphaOff val="0"/>
                  </a:prstClr>
                </a:solidFill>
                <a:latin typeface="Times New Roman" panose="02020603050405020304" pitchFamily="18" charset="0"/>
                <a:cs typeface="Times New Roman" panose="02020603050405020304" pitchFamily="18" charset="0"/>
              </a:rPr>
            </a:br>
            <a:endParaRPr lang="en-US" dirty="0"/>
          </a:p>
        </p:txBody>
      </p:sp>
      <p:sp>
        <p:nvSpPr>
          <p:cNvPr id="3" name="Text Placeholder 2"/>
          <p:cNvSpPr>
            <a:spLocks noGrp="1"/>
          </p:cNvSpPr>
          <p:nvPr>
            <p:ph type="body" idx="1"/>
          </p:nvPr>
        </p:nvSpPr>
        <p:spPr>
          <a:xfrm>
            <a:off x="2864641" y="1981285"/>
            <a:ext cx="3992732" cy="576262"/>
          </a:xfrm>
        </p:spPr>
        <p:txBody>
          <a:bodyPr/>
          <a:lstStyle/>
          <a:p>
            <a:endParaRPr lang="en-US" dirty="0"/>
          </a:p>
        </p:txBody>
      </p:sp>
      <p:sp>
        <p:nvSpPr>
          <p:cNvPr id="5" name="Text Placeholder 4"/>
          <p:cNvSpPr>
            <a:spLocks noGrp="1"/>
          </p:cNvSpPr>
          <p:nvPr>
            <p:ph type="body" sz="quarter" idx="3"/>
          </p:nvPr>
        </p:nvSpPr>
        <p:spPr/>
        <p:txBody>
          <a:bodyPr/>
          <a:lstStyle/>
          <a:p>
            <a:endParaRPr lang="en-US"/>
          </a:p>
        </p:txBody>
      </p:sp>
      <p:sp>
        <p:nvSpPr>
          <p:cNvPr id="6" name="Content Placeholder 5"/>
          <p:cNvSpPr>
            <a:spLocks noGrp="1"/>
          </p:cNvSpPr>
          <p:nvPr>
            <p:ph sz="quarter" idx="4"/>
          </p:nvPr>
        </p:nvSpPr>
        <p:spPr>
          <a:xfrm>
            <a:off x="2078436" y="4756107"/>
            <a:ext cx="4338674" cy="2006771"/>
          </a:xfrm>
        </p:spPr>
        <p:txBody>
          <a:bodyPr>
            <a:normAutofit lnSpcReduction="10000"/>
          </a:bodyPr>
          <a:lstStyle/>
          <a:p>
            <a:pPr marL="457200" indent="-457200" algn="just">
              <a:buFont typeface="Wingdings" panose="05000000000000000000" pitchFamily="2" charset="2"/>
              <a:buChar char="v"/>
            </a:pPr>
            <a:r>
              <a:rPr lang="en-US" sz="2800" b="1" dirty="0" err="1">
                <a:solidFill>
                  <a:schemeClr val="tx1"/>
                </a:solidFill>
                <a:latin typeface="Times New Roman" panose="02020603050405020304" pitchFamily="18" charset="0"/>
                <a:cs typeface="Times New Roman" panose="02020603050405020304" pitchFamily="18" charset="0"/>
              </a:rPr>
              <a:t>Lưu</a:t>
            </a:r>
            <a:r>
              <a:rPr lang="en-US" sz="2800" b="1" dirty="0">
                <a:solidFill>
                  <a:schemeClr val="tx1"/>
                </a:solidFill>
                <a:latin typeface="Times New Roman" panose="02020603050405020304" pitchFamily="18" charset="0"/>
                <a:cs typeface="Times New Roman" panose="02020603050405020304" pitchFamily="18" charset="0"/>
              </a:rPr>
              <a:t> ý</a:t>
            </a:r>
            <a:r>
              <a:rPr lang="en-US" sz="2800" dirty="0">
                <a:solidFill>
                  <a:schemeClr val="tx1"/>
                </a:solidFill>
                <a:latin typeface="Times New Roman" panose="02020603050405020304" pitchFamily="18" charset="0"/>
                <a:cs typeface="Times New Roman" panose="02020603050405020304" pitchFamily="18" charset="0"/>
              </a:rPr>
              <a:t>: </a:t>
            </a:r>
            <a:endParaRPr lang="en-US" sz="2800" i="1" dirty="0">
              <a:solidFill>
                <a:schemeClr val="tx1"/>
              </a:solidFill>
              <a:latin typeface="Times New Roman" panose="02020603050405020304" pitchFamily="18" charset="0"/>
              <a:cs typeface="Times New Roman" panose="02020603050405020304" pitchFamily="18" charset="0"/>
            </a:endParaRPr>
          </a:p>
          <a:p>
            <a:pPr marL="914400" lvl="1" indent="-457200" algn="just">
              <a:buFont typeface="Times New Roman" panose="02020603050405020304" pitchFamily="18" charset="0"/>
              <a:buChar char="⁃"/>
            </a:pPr>
            <a:r>
              <a:rPr lang="en-US" sz="2800" i="1" dirty="0" err="1">
                <a:solidFill>
                  <a:schemeClr val="tx1"/>
                </a:solidFill>
                <a:latin typeface="Times New Roman" panose="02020603050405020304" pitchFamily="18" charset="0"/>
                <a:ea typeface="Times New Roman" panose="02020603050405020304" pitchFamily="18" charset="0"/>
              </a:rPr>
              <a:t>Đúng</a:t>
            </a:r>
            <a:r>
              <a:rPr lang="en-US" sz="2800" i="1" dirty="0">
                <a:solidFill>
                  <a:schemeClr val="tx1"/>
                </a:solidFill>
                <a:latin typeface="Times New Roman" panose="02020603050405020304" pitchFamily="18" charset="0"/>
                <a:ea typeface="Times New Roman" panose="02020603050405020304" pitchFamily="18" charset="0"/>
              </a:rPr>
              <a:t> </a:t>
            </a:r>
            <a:r>
              <a:rPr lang="en-US" sz="2800" i="1" dirty="0" err="1">
                <a:solidFill>
                  <a:schemeClr val="tx1"/>
                </a:solidFill>
                <a:latin typeface="Times New Roman" panose="02020603050405020304" pitchFamily="18" charset="0"/>
                <a:ea typeface="Times New Roman" panose="02020603050405020304" pitchFamily="18" charset="0"/>
              </a:rPr>
              <a:t>góc</a:t>
            </a:r>
            <a:r>
              <a:rPr lang="en-US" sz="2800" i="1" dirty="0">
                <a:solidFill>
                  <a:schemeClr val="tx1"/>
                </a:solidFill>
                <a:latin typeface="Times New Roman" panose="02020603050405020304" pitchFamily="18" charset="0"/>
                <a:ea typeface="Times New Roman" panose="02020603050405020304" pitchFamily="18" charset="0"/>
              </a:rPr>
              <a:t> </a:t>
            </a:r>
            <a:r>
              <a:rPr lang="en-US" sz="2800" i="1" dirty="0" err="1">
                <a:solidFill>
                  <a:schemeClr val="tx1"/>
                </a:solidFill>
                <a:latin typeface="Times New Roman" panose="02020603050405020304" pitchFamily="18" charset="0"/>
                <a:ea typeface="Times New Roman" panose="02020603050405020304" pitchFamily="18" charset="0"/>
              </a:rPr>
              <a:t>độ</a:t>
            </a:r>
            <a:r>
              <a:rPr lang="en-US" sz="2800" i="1" dirty="0">
                <a:solidFill>
                  <a:schemeClr val="tx1"/>
                </a:solidFill>
                <a:latin typeface="Times New Roman" panose="02020603050405020304" pitchFamily="18" charset="0"/>
                <a:ea typeface="Times New Roman" panose="02020603050405020304" pitchFamily="18" charset="0"/>
              </a:rPr>
              <a:t> </a:t>
            </a:r>
            <a:r>
              <a:rPr lang="en-US" sz="2800" i="1" dirty="0" err="1">
                <a:solidFill>
                  <a:schemeClr val="tx1"/>
                </a:solidFill>
                <a:latin typeface="Times New Roman" panose="02020603050405020304" pitchFamily="18" charset="0"/>
                <a:ea typeface="Times New Roman" panose="02020603050405020304" pitchFamily="18" charset="0"/>
              </a:rPr>
              <a:t>mỏ</a:t>
            </a:r>
            <a:r>
              <a:rPr lang="en-US" sz="2800" i="1" dirty="0">
                <a:solidFill>
                  <a:schemeClr val="tx1"/>
                </a:solidFill>
                <a:latin typeface="Times New Roman" panose="02020603050405020304" pitchFamily="18" charset="0"/>
                <a:ea typeface="Times New Roman" panose="02020603050405020304" pitchFamily="18" charset="0"/>
              </a:rPr>
              <a:t> </a:t>
            </a:r>
            <a:r>
              <a:rPr lang="en-US" sz="2800" i="1" dirty="0" err="1">
                <a:solidFill>
                  <a:schemeClr val="tx1"/>
                </a:solidFill>
                <a:latin typeface="Times New Roman" panose="02020603050405020304" pitchFamily="18" charset="0"/>
                <a:ea typeface="Times New Roman" panose="02020603050405020304" pitchFamily="18" charset="0"/>
              </a:rPr>
              <a:t>hà</a:t>
            </a:r>
            <a:r>
              <a:rPr lang="en-US" sz="2800" dirty="0" err="1">
                <a:solidFill>
                  <a:schemeClr val="tx1"/>
                </a:solidFill>
                <a:latin typeface="Times New Roman" panose="02020603050405020304" pitchFamily="18" charset="0"/>
                <a:ea typeface="Times New Roman" panose="02020603050405020304" pitchFamily="18" charset="0"/>
              </a:rPr>
              <a:t>n</a:t>
            </a:r>
            <a:endParaRPr lang="en-US" sz="2800" dirty="0">
              <a:solidFill>
                <a:schemeClr val="tx1"/>
              </a:solidFill>
              <a:latin typeface="Times New Roman" panose="02020603050405020304" pitchFamily="18" charset="0"/>
              <a:ea typeface="Times New Roman" panose="02020603050405020304" pitchFamily="18" charset="0"/>
            </a:endParaRPr>
          </a:p>
          <a:p>
            <a:pPr marL="914400" lvl="1" indent="-457200" algn="just">
              <a:buFont typeface="Times New Roman" panose="02020603050405020304" pitchFamily="18" charset="0"/>
              <a:buChar char="⁃"/>
            </a:pPr>
            <a:r>
              <a:rPr lang="en-US" sz="2800" dirty="0" err="1">
                <a:solidFill>
                  <a:schemeClr val="tx1"/>
                </a:solidFill>
                <a:latin typeface="Times New Roman" panose="02020603050405020304" pitchFamily="18" charset="0"/>
                <a:ea typeface="Times New Roman" panose="02020603050405020304" pitchFamily="18" charset="0"/>
              </a:rPr>
              <a:t>Tốc</a:t>
            </a:r>
            <a:r>
              <a:rPr lang="en-US" sz="2800" dirty="0">
                <a:solidFill>
                  <a:schemeClr val="tx1"/>
                </a:solidFill>
                <a:latin typeface="Times New Roman" panose="02020603050405020304" pitchFamily="18" charset="0"/>
                <a:ea typeface="Times New Roman" panose="02020603050405020304" pitchFamily="18" charset="0"/>
              </a:rPr>
              <a:t> </a:t>
            </a:r>
            <a:r>
              <a:rPr lang="en-US" sz="2800" dirty="0" err="1">
                <a:solidFill>
                  <a:schemeClr val="tx1"/>
                </a:solidFill>
                <a:latin typeface="Times New Roman" panose="02020603050405020304" pitchFamily="18" charset="0"/>
                <a:ea typeface="Times New Roman" panose="02020603050405020304" pitchFamily="18" charset="0"/>
              </a:rPr>
              <a:t>độ</a:t>
            </a:r>
            <a:r>
              <a:rPr lang="en-US" sz="2800" dirty="0">
                <a:solidFill>
                  <a:schemeClr val="tx1"/>
                </a:solidFill>
                <a:latin typeface="Times New Roman" panose="02020603050405020304" pitchFamily="18" charset="0"/>
                <a:ea typeface="Times New Roman" panose="02020603050405020304" pitchFamily="18" charset="0"/>
              </a:rPr>
              <a:t> di </a:t>
            </a:r>
            <a:r>
              <a:rPr lang="en-US" sz="2800" dirty="0" err="1">
                <a:solidFill>
                  <a:schemeClr val="tx1"/>
                </a:solidFill>
                <a:latin typeface="Times New Roman" panose="02020603050405020304" pitchFamily="18" charset="0"/>
                <a:ea typeface="Times New Roman" panose="02020603050405020304" pitchFamily="18" charset="0"/>
              </a:rPr>
              <a:t>chuyển</a:t>
            </a:r>
            <a:r>
              <a:rPr lang="en-US" sz="2800" dirty="0">
                <a:solidFill>
                  <a:schemeClr val="tx1"/>
                </a:solidFill>
                <a:latin typeface="Times New Roman" panose="02020603050405020304" pitchFamily="18" charset="0"/>
                <a:ea typeface="Times New Roman" panose="02020603050405020304" pitchFamily="18" charset="0"/>
              </a:rPr>
              <a:t> </a:t>
            </a:r>
            <a:r>
              <a:rPr lang="en-US" sz="2800" dirty="0" err="1">
                <a:solidFill>
                  <a:schemeClr val="tx1"/>
                </a:solidFill>
                <a:latin typeface="Times New Roman" panose="02020603050405020304" pitchFamily="18" charset="0"/>
                <a:ea typeface="Times New Roman" panose="02020603050405020304" pitchFamily="18" charset="0"/>
              </a:rPr>
              <a:t>hợp</a:t>
            </a:r>
            <a:r>
              <a:rPr lang="en-US" sz="2800" dirty="0">
                <a:solidFill>
                  <a:schemeClr val="tx1"/>
                </a:solidFill>
                <a:latin typeface="Times New Roman" panose="02020603050405020304" pitchFamily="18" charset="0"/>
                <a:ea typeface="Times New Roman" panose="02020603050405020304" pitchFamily="18" charset="0"/>
              </a:rPr>
              <a:t> </a:t>
            </a:r>
            <a:r>
              <a:rPr lang="en-US" sz="2800" dirty="0" err="1">
                <a:solidFill>
                  <a:schemeClr val="tx1"/>
                </a:solidFill>
                <a:latin typeface="Times New Roman" panose="02020603050405020304" pitchFamily="18" charset="0"/>
                <a:ea typeface="Times New Roman" panose="02020603050405020304" pitchFamily="18" charset="0"/>
              </a:rPr>
              <a:t>lý</a:t>
            </a:r>
            <a:endParaRPr lang="en-US" sz="2800" dirty="0">
              <a:solidFill>
                <a:schemeClr val="tx1"/>
              </a:solidFill>
              <a:latin typeface="Times New Roman" panose="02020603050405020304" pitchFamily="18" charset="0"/>
              <a:cs typeface="Times New Roman" panose="02020603050405020304" pitchFamily="18" charset="0"/>
            </a:endParaRPr>
          </a:p>
          <a:p>
            <a:endParaRPr lang="en-US" dirty="0"/>
          </a:p>
        </p:txBody>
      </p:sp>
      <p:pic>
        <p:nvPicPr>
          <p:cNvPr id="7" name="Hình ảnh 3">
            <a:extLst>
              <a:ext uri="{FF2B5EF4-FFF2-40B4-BE49-F238E27FC236}">
                <a16:creationId xmlns:a16="http://schemas.microsoft.com/office/drawing/2014/main" id="{71D46383-6675-4753-9FF9-8B8AEF34555D}"/>
              </a:ext>
            </a:extLst>
          </p:cNvPr>
          <p:cNvPicPr>
            <a:picLocks noGrp="1" noChangeAspect="1"/>
          </p:cNvPicPr>
          <p:nvPr>
            <p:ph sz="half" idx="2"/>
          </p:nvPr>
        </p:nvPicPr>
        <p:blipFill>
          <a:blip r:embed="rId2"/>
          <a:stretch>
            <a:fillRect/>
          </a:stretch>
        </p:blipFill>
        <p:spPr>
          <a:xfrm>
            <a:off x="2614501" y="1554237"/>
            <a:ext cx="6333294" cy="3232653"/>
          </a:xfrm>
          <a:prstGeom prst="rect">
            <a:avLst/>
          </a:prstGeom>
        </p:spPr>
      </p:pic>
    </p:spTree>
    <p:extLst>
      <p:ext uri="{BB962C8B-B14F-4D97-AF65-F5344CB8AC3E}">
        <p14:creationId xmlns:p14="http://schemas.microsoft.com/office/powerpoint/2010/main" val="3988058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animEffect transition="in" filter="wheel(1)">
                                      <p:cBhvr>
                                        <p:cTn id="15" dur="2000"/>
                                        <p:tgtEl>
                                          <p:spTgt spid="6">
                                            <p:txEl>
                                              <p:pRg st="0" end="0"/>
                                            </p:txEl>
                                          </p:spTgt>
                                        </p:tgtEl>
                                      </p:cBhvr>
                                    </p:animEffect>
                                  </p:childTnLst>
                                </p:cTn>
                              </p:par>
                              <p:par>
                                <p:cTn id="16" presetID="21" presetClass="entr" presetSubtype="1" fill="hold" nodeType="withEffect">
                                  <p:stCondLst>
                                    <p:cond delay="0"/>
                                  </p:stCondLst>
                                  <p:childTnLst>
                                    <p:set>
                                      <p:cBhvr>
                                        <p:cTn id="17" dur="1" fill="hold">
                                          <p:stCondLst>
                                            <p:cond delay="0"/>
                                          </p:stCondLst>
                                        </p:cTn>
                                        <p:tgtEl>
                                          <p:spTgt spid="6">
                                            <p:txEl>
                                              <p:pRg st="1" end="1"/>
                                            </p:txEl>
                                          </p:spTgt>
                                        </p:tgtEl>
                                        <p:attrNameLst>
                                          <p:attrName>style.visibility</p:attrName>
                                        </p:attrNameLst>
                                      </p:cBhvr>
                                      <p:to>
                                        <p:strVal val="visible"/>
                                      </p:to>
                                    </p:set>
                                    <p:animEffect transition="in" filter="wheel(1)">
                                      <p:cBhvr>
                                        <p:cTn id="18" dur="2000"/>
                                        <p:tgtEl>
                                          <p:spTgt spid="6">
                                            <p:txEl>
                                              <p:pRg st="1" end="1"/>
                                            </p:txEl>
                                          </p:spTgt>
                                        </p:tgtEl>
                                      </p:cBhvr>
                                    </p:animEffect>
                                  </p:childTnLst>
                                </p:cTn>
                              </p:par>
                              <p:par>
                                <p:cTn id="19" presetID="21" presetClass="entr" presetSubtype="1" fill="hold" nodeType="with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wheel(1)">
                                      <p:cBhvr>
                                        <p:cTn id="21" dur="20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8989" y="604921"/>
            <a:ext cx="8911687" cy="1652685"/>
          </a:xfrm>
        </p:spPr>
        <p:txBody>
          <a:bodyPr>
            <a:normAutofit fontScale="90000"/>
          </a:bodyPr>
          <a:lstStyle/>
          <a:p>
            <a:pPr lvl="0"/>
            <a:r>
              <a:rPr lang="en-US" b="1" dirty="0" err="1" smtClean="0">
                <a:solidFill>
                  <a:srgbClr val="C00000"/>
                </a:solidFill>
                <a:latin typeface="Times New Roman" panose="02020603050405020304" pitchFamily="18" charset="0"/>
                <a:cs typeface="Times New Roman" panose="02020603050405020304" pitchFamily="18" charset="0"/>
              </a:rPr>
              <a:t>II.NỘI</a:t>
            </a:r>
            <a:r>
              <a:rPr lang="en-US" b="1" dirty="0" smtClean="0">
                <a:solidFill>
                  <a:srgbClr val="C00000"/>
                </a:solidFill>
                <a:latin typeface="Times New Roman" panose="02020603050405020304" pitchFamily="18" charset="0"/>
                <a:cs typeface="Times New Roman" panose="02020603050405020304" pitchFamily="18" charset="0"/>
              </a:rPr>
              <a:t> DUNG                                                       </a:t>
            </a:r>
            <a:r>
              <a:rPr lang="en-US" sz="3100" dirty="0" err="1" smtClean="0">
                <a:latin typeface="Times New Roman" panose="02020603050405020304" pitchFamily="18" charset="0"/>
                <a:cs typeface="Times New Roman" panose="02020603050405020304" pitchFamily="18" charset="0"/>
              </a:rPr>
              <a:t>Bước</a:t>
            </a:r>
            <a:r>
              <a:rPr lang="en-US" sz="3100" dirty="0" smtClean="0">
                <a:latin typeface="Times New Roman" panose="02020603050405020304" pitchFamily="18" charset="0"/>
                <a:cs typeface="Times New Roman" panose="02020603050405020304" pitchFamily="18" charset="0"/>
              </a:rPr>
              <a:t> 4: </a:t>
            </a:r>
            <a:r>
              <a:rPr lang="en-US" sz="3100" dirty="0" err="1">
                <a:solidFill>
                  <a:schemeClr val="tx1"/>
                </a:solidFill>
                <a:latin typeface="Times New Roman" panose="02020603050405020304" pitchFamily="18" charset="0"/>
                <a:cs typeface="Times New Roman" panose="02020603050405020304" pitchFamily="18" charset="0"/>
              </a:rPr>
              <a:t>Kiểm</a:t>
            </a:r>
            <a:r>
              <a:rPr lang="en-US" sz="3100" dirty="0">
                <a:solidFill>
                  <a:schemeClr val="tx1"/>
                </a:solidFill>
                <a:latin typeface="Times New Roman" panose="02020603050405020304" pitchFamily="18" charset="0"/>
                <a:cs typeface="Times New Roman" panose="02020603050405020304" pitchFamily="18" charset="0"/>
              </a:rPr>
              <a:t> </a:t>
            </a:r>
            <a:r>
              <a:rPr lang="en-US" sz="3100" dirty="0" err="1">
                <a:solidFill>
                  <a:schemeClr val="tx1"/>
                </a:solidFill>
                <a:latin typeface="Times New Roman" panose="02020603050405020304" pitchFamily="18" charset="0"/>
                <a:cs typeface="Times New Roman" panose="02020603050405020304" pitchFamily="18" charset="0"/>
              </a:rPr>
              <a:t>tra</a:t>
            </a:r>
            <a:r>
              <a:rPr lang="en-US" dirty="0">
                <a:solidFill>
                  <a:schemeClr val="tx1"/>
                </a:solidFill>
                <a:latin typeface="Times New Roman" panose="02020603050405020304" pitchFamily="18" charset="0"/>
                <a:cs typeface="Times New Roman" panose="02020603050405020304" pitchFamily="18" charset="0"/>
              </a:rPr>
              <a:t/>
            </a:r>
            <a:br>
              <a:rPr lang="en-US" dirty="0">
                <a:solidFill>
                  <a:schemeClr val="tx1"/>
                </a:solidFill>
                <a:latin typeface="Times New Roman" panose="02020603050405020304" pitchFamily="18" charset="0"/>
                <a:cs typeface="Times New Roman" panose="02020603050405020304" pitchFamily="18" charset="0"/>
              </a:rPr>
            </a:br>
            <a:endParaRPr lang="en-US" dirty="0">
              <a:solidFill>
                <a:schemeClr val="tx1"/>
              </a:solidFill>
            </a:endParaRPr>
          </a:p>
        </p:txBody>
      </p:sp>
      <p:sp>
        <p:nvSpPr>
          <p:cNvPr id="3" name="Text Placeholder 2"/>
          <p:cNvSpPr>
            <a:spLocks noGrp="1"/>
          </p:cNvSpPr>
          <p:nvPr>
            <p:ph type="body" idx="1"/>
          </p:nvPr>
        </p:nvSpPr>
        <p:spPr>
          <a:xfrm>
            <a:off x="3565338" y="1969475"/>
            <a:ext cx="3992732" cy="576262"/>
          </a:xfrm>
        </p:spPr>
        <p:txBody>
          <a:bodyPr/>
          <a:lstStyle/>
          <a:p>
            <a:r>
              <a:rPr lang="en-US" dirty="0" smtClean="0"/>
              <a:t>.</a:t>
            </a:r>
            <a:r>
              <a:rPr lang="en-US" dirty="0" err="1" smtClean="0">
                <a:latin typeface="Times New Roman" panose="02020603050405020304" pitchFamily="18" charset="0"/>
                <a:cs typeface="Times New Roman" panose="02020603050405020304" pitchFamily="18" charset="0"/>
              </a:rPr>
              <a:t>Tắt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máy</a:t>
            </a:r>
            <a:endParaRPr lang="en-US" dirty="0" smtClean="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a:t>
            </a:r>
            <a:r>
              <a:rPr lang="en-US" dirty="0" err="1" smtClean="0">
                <a:latin typeface="Times New Roman" panose="02020603050405020304" pitchFamily="18" charset="0"/>
                <a:cs typeface="Times New Roman" panose="02020603050405020304" pitchFamily="18" charset="0"/>
              </a:rPr>
              <a:t>Kiểm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tra</a:t>
            </a:r>
            <a:endParaRPr lang="en-US" dirty="0">
              <a:latin typeface="Times New Roman" panose="02020603050405020304" pitchFamily="18" charset="0"/>
              <a:cs typeface="Times New Roman" panose="02020603050405020304" pitchFamily="18" charset="0"/>
            </a:endParaRPr>
          </a:p>
        </p:txBody>
      </p:sp>
      <p:sp>
        <p:nvSpPr>
          <p:cNvPr id="5" name="Text Placeholder 4"/>
          <p:cNvSpPr>
            <a:spLocks noGrp="1"/>
          </p:cNvSpPr>
          <p:nvPr>
            <p:ph type="body" sz="quarter" idx="3"/>
          </p:nvPr>
        </p:nvSpPr>
        <p:spPr/>
        <p:txBody>
          <a:bodyPr/>
          <a:lstStyle/>
          <a:p>
            <a:endParaRPr lang="en-US"/>
          </a:p>
        </p:txBody>
      </p:sp>
      <p:sp>
        <p:nvSpPr>
          <p:cNvPr id="6" name="Content Placeholder 5"/>
          <p:cNvSpPr>
            <a:spLocks noGrp="1"/>
          </p:cNvSpPr>
          <p:nvPr>
            <p:ph sz="quarter" idx="4"/>
          </p:nvPr>
        </p:nvSpPr>
        <p:spPr>
          <a:xfrm flipV="1">
            <a:off x="7166957" y="6210555"/>
            <a:ext cx="4338674" cy="49094"/>
          </a:xfrm>
        </p:spPr>
        <p:txBody>
          <a:bodyPr>
            <a:normAutofit fontScale="25000" lnSpcReduction="20000"/>
          </a:bodyPr>
          <a:lstStyle/>
          <a:p>
            <a:pPr lvl="0"/>
            <a:r>
              <a:rPr lang="en-US" dirty="0" smtClean="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a:p>
            <a:endParaRPr lang="en-US" dirty="0"/>
          </a:p>
        </p:txBody>
      </p:sp>
      <p:pic>
        <p:nvPicPr>
          <p:cNvPr id="7" name="Hình ảnh 3" descr="Ảnh có chứa ngoài trời, bãi biển, có cát&#10;&#10;Mô tả được tạo tự động">
            <a:extLst>
              <a:ext uri="{FF2B5EF4-FFF2-40B4-BE49-F238E27FC236}">
                <a16:creationId xmlns:a16="http://schemas.microsoft.com/office/drawing/2014/main" id="{12B75863-FD1C-4887-A64C-CFFF486CEB08}"/>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3811024" y="3332343"/>
            <a:ext cx="5302292" cy="2485449"/>
          </a:xfrm>
          <a:prstGeom prst="rect">
            <a:avLst/>
          </a:prstGeom>
        </p:spPr>
      </p:pic>
    </p:spTree>
    <p:extLst>
      <p:ext uri="{BB962C8B-B14F-4D97-AF65-F5344CB8AC3E}">
        <p14:creationId xmlns:p14="http://schemas.microsoft.com/office/powerpoint/2010/main" val="6097927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2852" y="737169"/>
            <a:ext cx="8911687" cy="1280890"/>
          </a:xfrm>
        </p:spPr>
        <p:txBody>
          <a:bodyPr>
            <a:normAutofit fontScale="90000"/>
          </a:bodyPr>
          <a:lstStyle/>
          <a:p>
            <a:pPr lvl="0"/>
            <a:r>
              <a:rPr lang="en-US" altLang="en-US" b="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altLang="en-US"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b="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dạng</a:t>
            </a:r>
            <a:r>
              <a:rPr lang="en-US" altLang="en-US"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b="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sai</a:t>
            </a:r>
            <a:r>
              <a:rPr lang="en-US" altLang="en-US"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b="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hỏng</a:t>
            </a:r>
            <a:r>
              <a:rPr lang="en-US" altLang="en-US"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b="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nguyên</a:t>
            </a:r>
            <a:r>
              <a:rPr lang="en-US" altLang="en-US"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b="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altLang="en-US"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b="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altLang="en-US"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b="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biện</a:t>
            </a:r>
            <a:r>
              <a:rPr lang="en-US" altLang="en-US"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b="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altLang="en-US"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b="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khắc</a:t>
            </a:r>
            <a:r>
              <a:rPr lang="en-US" altLang="en-US"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b="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phục</a:t>
            </a:r>
            <a:r>
              <a:rPr lang="en-US" altLang="en-US" dirty="0">
                <a:solidFill>
                  <a:schemeClr val="tx1"/>
                </a:solidFill>
                <a:latin typeface="Arial" panose="020B0604020202020204" pitchFamily="34" charset="0"/>
              </a:rPr>
              <a:t/>
            </a:r>
            <a:br>
              <a:rPr lang="en-US" altLang="en-US" dirty="0">
                <a:solidFill>
                  <a:schemeClr val="tx1"/>
                </a:solidFill>
                <a:latin typeface="Arial" panose="020B0604020202020204" pitchFamily="34" charset="0"/>
              </a:rPr>
            </a:br>
            <a:endParaRPr lang="en-US" dirty="0"/>
          </a:p>
        </p:txBody>
      </p:sp>
      <p:sp>
        <p:nvSpPr>
          <p:cNvPr id="3" name="Text Placeholder 2"/>
          <p:cNvSpPr>
            <a:spLocks noGrp="1"/>
          </p:cNvSpPr>
          <p:nvPr>
            <p:ph type="body" idx="1"/>
          </p:nvPr>
        </p:nvSpPr>
        <p:spPr/>
        <p:txBody>
          <a:bodyPr/>
          <a:lstStyle/>
          <a:p>
            <a:endParaRPr lang="en-US" dirty="0"/>
          </a:p>
        </p:txBody>
      </p:sp>
      <p:sp>
        <p:nvSpPr>
          <p:cNvPr id="4" name="Content Placeholder 3"/>
          <p:cNvSpPr>
            <a:spLocks noGrp="1"/>
          </p:cNvSpPr>
          <p:nvPr>
            <p:ph sz="half" idx="2"/>
          </p:nvPr>
        </p:nvSpPr>
        <p:spPr>
          <a:xfrm>
            <a:off x="1453884" y="2457322"/>
            <a:ext cx="4342893" cy="3354060"/>
          </a:xfrm>
        </p:spPr>
        <p:txBody>
          <a:bodyPr/>
          <a:lstStyle/>
          <a:p>
            <a:pPr marL="0" indent="0" fontAlgn="t" hangingPunct="0">
              <a:buNone/>
            </a:pPr>
            <a:r>
              <a:rPr lang="nl-NL" sz="2800" b="1" i="1" dirty="0" smtClean="0">
                <a:solidFill>
                  <a:srgbClr val="C00000"/>
                </a:solidFill>
                <a:latin typeface="Times New Roman" panose="02020603050405020304" pitchFamily="18" charset="0"/>
                <a:cs typeface="Times New Roman" panose="02020603050405020304" pitchFamily="18" charset="0"/>
              </a:rPr>
              <a:t>        Nguyên </a:t>
            </a:r>
            <a:r>
              <a:rPr lang="nl-NL" sz="2800" b="1" i="1" dirty="0">
                <a:solidFill>
                  <a:srgbClr val="C00000"/>
                </a:solidFill>
                <a:latin typeface="Times New Roman" panose="02020603050405020304" pitchFamily="18" charset="0"/>
                <a:cs typeface="Times New Roman" panose="02020603050405020304" pitchFamily="18" charset="0"/>
              </a:rPr>
              <a:t>Nhân</a:t>
            </a:r>
            <a:endParaRPr lang="en-US" sz="2800" dirty="0">
              <a:solidFill>
                <a:srgbClr val="C00000"/>
              </a:solidFill>
              <a:latin typeface="Times New Roman" panose="02020603050405020304" pitchFamily="18" charset="0"/>
              <a:cs typeface="Times New Roman" panose="02020603050405020304" pitchFamily="18" charset="0"/>
            </a:endParaRPr>
          </a:p>
          <a:p>
            <a:pPr marL="0" indent="0" fontAlgn="t" hangingPunct="0">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Mối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cháy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cạnh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Dòng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lớn</a:t>
            </a:r>
            <a:r>
              <a:rPr lang="en-US" sz="2000" dirty="0">
                <a:latin typeface="Times New Roman" panose="02020603050405020304" pitchFamily="18" charset="0"/>
                <a:cs typeface="Times New Roman" panose="02020603050405020304" pitchFamily="18" charset="0"/>
              </a:rPr>
              <a:t>.</a:t>
            </a:r>
          </a:p>
          <a:p>
            <a:pPr marL="0" indent="0" fontAlgn="t" hangingPunct="0">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Mối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đóng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cục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Tốc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a:t>
            </a:r>
            <a:r>
              <a:rPr lang="en-US" sz="2000" dirty="0">
                <a:latin typeface="Times New Roman" panose="02020603050405020304" pitchFamily="18" charset="0"/>
                <a:cs typeface="Times New Roman" panose="02020603050405020304" pitchFamily="18" charset="0"/>
              </a:rPr>
              <a:t> di </a:t>
            </a:r>
            <a:r>
              <a:rPr lang="en-US" sz="2000" dirty="0" err="1">
                <a:latin typeface="Times New Roman" panose="02020603050405020304" pitchFamily="18" charset="0"/>
                <a:cs typeface="Times New Roman" panose="02020603050405020304" pitchFamily="18" charset="0"/>
              </a:rPr>
              <a:t>chuyển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chậm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đều</a:t>
            </a:r>
            <a:endParaRPr lang="en-US" sz="2000" dirty="0">
              <a:latin typeface="Times New Roman" panose="02020603050405020304" pitchFamily="18" charset="0"/>
              <a:cs typeface="Times New Roman" panose="02020603050405020304" pitchFamily="18" charset="0"/>
            </a:endParaRPr>
          </a:p>
          <a:p>
            <a:pPr marL="0" indent="0" fontAlgn="t" hangingPunct="0">
              <a:buNone/>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Mối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ngấu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đóng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cục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rổ</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xỉ</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Dòng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nhỏ</a:t>
            </a:r>
            <a:r>
              <a:rPr lang="en-US" sz="2000" dirty="0">
                <a:latin typeface="Times New Roman" panose="02020603050405020304" pitchFamily="18" charset="0"/>
                <a:cs typeface="Times New Roman" panose="02020603050405020304" pitchFamily="18" charset="0"/>
              </a:rPr>
              <a:t>.</a:t>
            </a:r>
          </a:p>
          <a:p>
            <a:endParaRPr lang="en-US" dirty="0"/>
          </a:p>
        </p:txBody>
      </p:sp>
      <p:sp>
        <p:nvSpPr>
          <p:cNvPr id="5" name="Text Placeholder 4"/>
          <p:cNvSpPr>
            <a:spLocks noGrp="1"/>
          </p:cNvSpPr>
          <p:nvPr>
            <p:ph type="body" sz="quarter" idx="3"/>
          </p:nvPr>
        </p:nvSpPr>
        <p:spPr/>
        <p:txBody>
          <a:bodyPr/>
          <a:lstStyle/>
          <a:p>
            <a:endParaRPr lang="en-US"/>
          </a:p>
        </p:txBody>
      </p:sp>
      <p:sp>
        <p:nvSpPr>
          <p:cNvPr id="6" name="Content Placeholder 5"/>
          <p:cNvSpPr>
            <a:spLocks noGrp="1"/>
          </p:cNvSpPr>
          <p:nvPr>
            <p:ph sz="quarter" idx="4"/>
          </p:nvPr>
        </p:nvSpPr>
        <p:spPr>
          <a:xfrm>
            <a:off x="7282266" y="2457322"/>
            <a:ext cx="4338674" cy="2692630"/>
          </a:xfrm>
        </p:spPr>
        <p:txBody>
          <a:bodyPr>
            <a:normAutofit lnSpcReduction="10000"/>
          </a:bodyPr>
          <a:lstStyle/>
          <a:p>
            <a:pPr marL="0" indent="0" fontAlgn="t" hangingPunct="0">
              <a:buNone/>
            </a:pPr>
            <a:r>
              <a:rPr lang="nl-NL" sz="3000" b="1" i="1" dirty="0" smtClean="0">
                <a:solidFill>
                  <a:srgbClr val="C00000"/>
                </a:solidFill>
                <a:latin typeface="Times New Roman" panose="02020603050405020304" pitchFamily="18" charset="0"/>
                <a:cs typeface="Times New Roman" panose="02020603050405020304" pitchFamily="18" charset="0"/>
              </a:rPr>
              <a:t>Biện </a:t>
            </a:r>
            <a:r>
              <a:rPr lang="nl-NL" sz="3000" b="1" i="1" dirty="0" smtClean="0">
                <a:solidFill>
                  <a:srgbClr val="C00000"/>
                </a:solidFill>
                <a:latin typeface="Times New Roman" panose="02020603050405020304" pitchFamily="18" charset="0"/>
                <a:cs typeface="Times New Roman" panose="02020603050405020304" pitchFamily="18" charset="0"/>
              </a:rPr>
              <a:t>Pháp Khắc Phục</a:t>
            </a:r>
            <a:endParaRPr lang="en-US" sz="3000" dirty="0">
              <a:solidFill>
                <a:srgbClr val="C00000"/>
              </a:solidFill>
              <a:latin typeface="Times New Roman" panose="02020603050405020304" pitchFamily="18" charset="0"/>
              <a:cs typeface="Times New Roman" panose="02020603050405020304" pitchFamily="18" charset="0"/>
            </a:endParaRPr>
          </a:p>
          <a:p>
            <a:pPr marL="0" indent="0" fontAlgn="t" hangingPunc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Giảm</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cường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dòng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smtClean="0">
                <a:latin typeface="Times New Roman" panose="02020603050405020304" pitchFamily="18" charset="0"/>
                <a:cs typeface="Times New Roman" panose="02020603050405020304" pitchFamily="18" charset="0"/>
              </a:rPr>
              <a:t>.</a:t>
            </a:r>
          </a:p>
          <a:p>
            <a:pPr fontAlgn="t" hangingPunct="0"/>
            <a:endParaRPr lang="en-US" sz="2000" dirty="0">
              <a:latin typeface="Times New Roman" panose="02020603050405020304" pitchFamily="18" charset="0"/>
              <a:cs typeface="Times New Roman" panose="02020603050405020304" pitchFamily="18" charset="0"/>
            </a:endParaRPr>
          </a:p>
          <a:p>
            <a:pPr marL="0" indent="0" fontAlgn="t" hangingPunc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Tăng</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tốc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a:t>
            </a:r>
            <a:r>
              <a:rPr lang="en-US" sz="2000" dirty="0">
                <a:latin typeface="Times New Roman" panose="02020603050405020304" pitchFamily="18" charset="0"/>
                <a:cs typeface="Times New Roman" panose="02020603050405020304" pitchFamily="18" charset="0"/>
              </a:rPr>
              <a:t> di </a:t>
            </a:r>
            <a:r>
              <a:rPr lang="en-US" sz="2000" dirty="0" err="1">
                <a:latin typeface="Times New Roman" panose="02020603050405020304" pitchFamily="18" charset="0"/>
                <a:cs typeface="Times New Roman" panose="02020603050405020304" pitchFamily="18" charset="0"/>
              </a:rPr>
              <a:t>chuyển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dây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smtClean="0">
                <a:latin typeface="Times New Roman" panose="02020603050405020304" pitchFamily="18" charset="0"/>
                <a:cs typeface="Times New Roman" panose="02020603050405020304" pitchFamily="18" charset="0"/>
              </a:rPr>
              <a:t>,.</a:t>
            </a:r>
          </a:p>
          <a:p>
            <a:pPr fontAlgn="t" hangingPunct="0"/>
            <a:endParaRPr lang="en-US" sz="2000" dirty="0">
              <a:latin typeface="Times New Roman" panose="02020603050405020304" pitchFamily="18" charset="0"/>
              <a:cs typeface="Times New Roman" panose="02020603050405020304" pitchFamily="18" charset="0"/>
            </a:endParaRPr>
          </a:p>
          <a:p>
            <a:pPr marL="0" indent="0" fontAlgn="t" hangingPunct="0">
              <a:buNone/>
            </a:pPr>
            <a:r>
              <a:rPr lang="en-US" sz="2000" dirty="0" smtClean="0">
                <a:latin typeface="Times New Roman" panose="02020603050405020304" pitchFamily="18" charset="0"/>
                <a:cs typeface="Times New Roman" panose="02020603050405020304" pitchFamily="18" charset="0"/>
              </a:rPr>
              <a:t>-</a:t>
            </a:r>
            <a:r>
              <a:rPr lang="en-US" sz="2000" dirty="0" err="1" smtClean="0">
                <a:latin typeface="Times New Roman" panose="02020603050405020304" pitchFamily="18" charset="0"/>
                <a:cs typeface="Times New Roman" panose="02020603050405020304" pitchFamily="18" charset="0"/>
              </a:rPr>
              <a:t>Tăng</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cường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dòng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a:t>
            </a:r>
            <a:r>
              <a:rPr lang="en-US" sz="2000" dirty="0">
                <a:latin typeface="Times New Roman" panose="02020603050405020304" pitchFamily="18" charset="0"/>
                <a:cs typeface="Times New Roman" panose="02020603050405020304" pitchFamily="18" charset="0"/>
              </a:rPr>
              <a:t>.</a:t>
            </a:r>
          </a:p>
          <a:p>
            <a:endParaRPr lang="en-US" dirty="0"/>
          </a:p>
        </p:txBody>
      </p:sp>
      <p:sp>
        <p:nvSpPr>
          <p:cNvPr id="8" name="Mũi tên: Phải Có Khía 3">
            <a:extLst>
              <a:ext uri="{FF2B5EF4-FFF2-40B4-BE49-F238E27FC236}">
                <a16:creationId xmlns:a16="http://schemas.microsoft.com/office/drawing/2014/main" id="{A329D58E-A273-4BF2-AD71-0FF5D5626FAF}"/>
              </a:ext>
            </a:extLst>
          </p:cNvPr>
          <p:cNvSpPr/>
          <p:nvPr/>
        </p:nvSpPr>
        <p:spPr>
          <a:xfrm>
            <a:off x="6017705" y="3732688"/>
            <a:ext cx="986972" cy="295654"/>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81547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barn(inVertical)">
                                      <p:cBhvr>
                                        <p:cTn id="10" dur="500"/>
                                        <p:tgtEl>
                                          <p:spTgt spid="4">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barn(inVertical)">
                                      <p:cBhvr>
                                        <p:cTn id="13" dur="500"/>
                                        <p:tgtEl>
                                          <p:spTgt spid="4">
                                            <p:txEl>
                                              <p:pRg st="2" end="2"/>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4">
                                            <p:txEl>
                                              <p:pRg st="3" end="3"/>
                                            </p:txEl>
                                          </p:spTgt>
                                        </p:tgtEl>
                                        <p:attrNameLst>
                                          <p:attrName>style.visibility</p:attrName>
                                        </p:attrNameLst>
                                      </p:cBhvr>
                                      <p:to>
                                        <p:strVal val="visible"/>
                                      </p:to>
                                    </p:set>
                                    <p:animEffect transition="in" filter="barn(inVertical)">
                                      <p:cBhvr>
                                        <p:cTn id="16" dur="500"/>
                                        <p:tgtEl>
                                          <p:spTgt spid="4">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6">
                                            <p:txEl>
                                              <p:pRg st="0" end="0"/>
                                            </p:txEl>
                                          </p:spTgt>
                                        </p:tgtEl>
                                        <p:attrNameLst>
                                          <p:attrName>style.visibility</p:attrName>
                                        </p:attrNameLst>
                                      </p:cBhvr>
                                      <p:to>
                                        <p:strVal val="visible"/>
                                      </p:to>
                                    </p:set>
                                    <p:animEffect transition="in" filter="wipe(down)">
                                      <p:cBhvr>
                                        <p:cTn id="26" dur="500"/>
                                        <p:tgtEl>
                                          <p:spTgt spid="6">
                                            <p:txEl>
                                              <p:pRg st="0" end="0"/>
                                            </p:txEl>
                                          </p:spTgt>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6">
                                            <p:txEl>
                                              <p:pRg st="1" end="1"/>
                                            </p:txEl>
                                          </p:spTgt>
                                        </p:tgtEl>
                                        <p:attrNameLst>
                                          <p:attrName>style.visibility</p:attrName>
                                        </p:attrNameLst>
                                      </p:cBhvr>
                                      <p:to>
                                        <p:strVal val="visible"/>
                                      </p:to>
                                    </p:set>
                                    <p:animEffect transition="in" filter="wipe(down)">
                                      <p:cBhvr>
                                        <p:cTn id="29" dur="500"/>
                                        <p:tgtEl>
                                          <p:spTgt spid="6">
                                            <p:txEl>
                                              <p:pRg st="1" end="1"/>
                                            </p:txEl>
                                          </p:spTgt>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6">
                                            <p:txEl>
                                              <p:pRg st="3" end="3"/>
                                            </p:txEl>
                                          </p:spTgt>
                                        </p:tgtEl>
                                        <p:attrNameLst>
                                          <p:attrName>style.visibility</p:attrName>
                                        </p:attrNameLst>
                                      </p:cBhvr>
                                      <p:to>
                                        <p:strVal val="visible"/>
                                      </p:to>
                                    </p:set>
                                    <p:animEffect transition="in" filter="wipe(down)">
                                      <p:cBhvr>
                                        <p:cTn id="32" dur="500"/>
                                        <p:tgtEl>
                                          <p:spTgt spid="6">
                                            <p:txEl>
                                              <p:pRg st="3" end="3"/>
                                            </p:txEl>
                                          </p:spTgt>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6">
                                            <p:txEl>
                                              <p:pRg st="5" end="5"/>
                                            </p:txEl>
                                          </p:spTgt>
                                        </p:tgtEl>
                                        <p:attrNameLst>
                                          <p:attrName>style.visibility</p:attrName>
                                        </p:attrNameLst>
                                      </p:cBhvr>
                                      <p:to>
                                        <p:strVal val="visible"/>
                                      </p:to>
                                    </p:set>
                                    <p:animEffect transition="in" filter="wipe(down)">
                                      <p:cBhvr>
                                        <p:cTn id="35"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9000" b="-5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2777799745"/>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150</TotalTime>
  <Words>344</Words>
  <Application>Microsoft Office PowerPoint</Application>
  <PresentationFormat>Widescreen</PresentationFormat>
  <Paragraphs>42</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Century Gothic</vt:lpstr>
      <vt:lpstr>Corbel</vt:lpstr>
      <vt:lpstr>Times New Roman</vt:lpstr>
      <vt:lpstr>Wingdings</vt:lpstr>
      <vt:lpstr>Wingdings 3</vt:lpstr>
      <vt:lpstr>Wisp</vt:lpstr>
      <vt:lpstr>PowerPoint Presentation</vt:lpstr>
      <vt:lpstr> I. MỤC TIÊU  KIẾN THỨC:   Chuẩn bị phôi hàn sạch và các loại dụng cụ, thiết bị hàn đầy đủ.  Tính toán chế độ hàn phù hợp với chiều dày vật liệu, với từng lớp hàn.  Trình bày được kỹ thuật hàn giáp mối ở vị trí 1G.  Hàn được mối hàn giáp mối ở vị  trí 1G đúng kích thước và yêu cầu kỹ thuật.  Kiểm tra đánh giá đúng chất lượng mối hàn.  Thực hiện tốt công tác an toàn và vệ sinh công nghiệp.  Lập được quy trình hàn giáp mi ở vị trí hàn bằng      </vt:lpstr>
      <vt:lpstr>KỸ NĂNG:</vt:lpstr>
      <vt:lpstr>THÁI ĐỘ:</vt:lpstr>
      <vt:lpstr>II. NỘI DUNG: </vt:lpstr>
      <vt:lpstr>II.NỘI DUNG                                                                Bước 1:                                                                                Chuẩn bị phôi      </vt:lpstr>
      <vt:lpstr>II.NỘI DUNG                                                  Bước 2: Hàn đính   </vt:lpstr>
      <vt:lpstr>II.NỘI DUNG                                                       Bước 3: Tiến hành hàn </vt:lpstr>
      <vt:lpstr>II.NỘI DUNG                                                       Bước 4: Kiểm tra </vt:lpstr>
      <vt:lpstr>Các dạng sai hỏng, nguyên nhân và biện pháp khắc phục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23</cp:revision>
  <dcterms:created xsi:type="dcterms:W3CDTF">2021-07-30T11:37:13Z</dcterms:created>
  <dcterms:modified xsi:type="dcterms:W3CDTF">2021-07-31T06:30:31Z</dcterms:modified>
</cp:coreProperties>
</file>