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20"/>
  </p:notesMasterIdLst>
  <p:sldIdLst>
    <p:sldId id="406" r:id="rId2"/>
    <p:sldId id="408" r:id="rId3"/>
    <p:sldId id="407" r:id="rId4"/>
    <p:sldId id="414" r:id="rId5"/>
    <p:sldId id="409" r:id="rId6"/>
    <p:sldId id="416" r:id="rId7"/>
    <p:sldId id="410" r:id="rId8"/>
    <p:sldId id="378" r:id="rId9"/>
    <p:sldId id="419" r:id="rId10"/>
    <p:sldId id="412" r:id="rId11"/>
    <p:sldId id="413" r:id="rId12"/>
    <p:sldId id="417" r:id="rId13"/>
    <p:sldId id="418" r:id="rId14"/>
    <p:sldId id="411" r:id="rId15"/>
    <p:sldId id="421" r:id="rId16"/>
    <p:sldId id="422" r:id="rId17"/>
    <p:sldId id="381" r:id="rId18"/>
    <p:sldId id="415" r:id="rId19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1919"/>
    <a:srgbClr val="F03628"/>
    <a:srgbClr val="FF0066"/>
    <a:srgbClr val="FFCC66"/>
    <a:srgbClr val="DFFF1D"/>
    <a:srgbClr val="FFE5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02" autoAdjust="0"/>
    <p:restoredTop sz="83824" autoAdjust="0"/>
  </p:normalViewPr>
  <p:slideViewPr>
    <p:cSldViewPr>
      <p:cViewPr varScale="1">
        <p:scale>
          <a:sx n="82" d="100"/>
          <a:sy n="82" d="100"/>
        </p:scale>
        <p:origin x="821" y="6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89F1FC-5E95-4955-9ABB-F481C51201B4}" type="datetimeFigureOut">
              <a:rPr lang="en-GB" smtClean="0"/>
              <a:t>19/07/21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74E7A-9786-49CD-973D-0A1ED5F6E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441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010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57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059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4438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4933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5017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789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672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751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340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8531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549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6644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035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5352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15208"/>
            <a:ext cx="6626731" cy="538516"/>
          </a:xfrm>
        </p:spPr>
        <p:txBody>
          <a:bodyPr/>
          <a:lstStyle>
            <a:lvl1pPr>
              <a:defRPr b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851" y="1198367"/>
            <a:ext cx="5620199" cy="5035253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defRPr sz="18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1pPr>
            <a:lvl2pPr marL="685800" indent="-228600">
              <a:lnSpc>
                <a:spcPct val="130000"/>
              </a:lnSpc>
              <a:buFont typeface="Courier New" panose="02070309020205020404" pitchFamily="49" charset="0"/>
              <a:buChar char="o"/>
              <a:defRPr sz="17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2pPr>
            <a:lvl3pPr>
              <a:lnSpc>
                <a:spcPct val="130000"/>
              </a:lnSpc>
              <a:defRPr sz="15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3pPr>
            <a:lvl4pPr>
              <a:lnSpc>
                <a:spcPct val="130000"/>
              </a:lnSpc>
              <a:defRPr sz="15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4pPr>
            <a:lvl5pPr>
              <a:lnSpc>
                <a:spcPct val="130000"/>
              </a:lnSpc>
              <a:defRPr sz="15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4015" y="6339279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182875" y="54470"/>
            <a:ext cx="1721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CHI TIẾT MÁY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691680" y="408792"/>
            <a:ext cx="7452320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8515349" y="6562164"/>
            <a:ext cx="359710" cy="295835"/>
          </a:xfrm>
          <a:prstGeom prst="rect">
            <a:avLst/>
          </a:prstGeom>
          <a:ln>
            <a:solidFill>
              <a:schemeClr val="accent4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823B53-A56C-4F18-8CE7-694ED9782F7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 pitchFamily="2" charset="0"/>
                <a:ea typeface="Roboto" pitchFamily="2" charset="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itchFamily="2" charset="0"/>
              <a:ea typeface="Roboto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653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9944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8364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694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1408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7048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4317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4415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0501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9522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42738" y="99045"/>
            <a:ext cx="7084583" cy="5385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7027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b="1" kern="1200" baseline="0">
          <a:solidFill>
            <a:schemeClr val="tx1"/>
          </a:solidFill>
          <a:latin typeface="Architecture" panose="020B0500000000000000" pitchFamily="34" charset="0"/>
          <a:ea typeface="Architecture" panose="020B0500000000000000" pitchFamily="34" charset="0"/>
          <a:cs typeface="Architecture" panose="020B0500000000000000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1.gif"/><Relationship Id="rId7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8.jpeg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4.wmf"/><Relationship Id="rId5" Type="http://schemas.openxmlformats.org/officeDocument/2006/relationships/image" Target="../media/image11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5.bin"/><Relationship Id="rId9" Type="http://schemas.openxmlformats.org/officeDocument/2006/relationships/image" Target="../media/image13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image" Target="../media/image8.jpeg"/><Relationship Id="rId7" Type="http://schemas.openxmlformats.org/officeDocument/2006/relationships/image" Target="../media/image16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9.bin"/><Relationship Id="rId9" Type="http://schemas.openxmlformats.org/officeDocument/2006/relationships/image" Target="../media/image17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oleObject" Target="../embeddings/oleObject17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12" Type="http://schemas.openxmlformats.org/officeDocument/2006/relationships/image" Target="../media/image22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21.wmf"/><Relationship Id="rId4" Type="http://schemas.openxmlformats.org/officeDocument/2006/relationships/image" Target="../media/image18.wmf"/><Relationship Id="rId9" Type="http://schemas.openxmlformats.org/officeDocument/2006/relationships/oleObject" Target="../embeddings/oleObject15.bin"/><Relationship Id="rId14" Type="http://schemas.openxmlformats.org/officeDocument/2006/relationships/image" Target="../media/image23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7" Type="http://schemas.openxmlformats.org/officeDocument/2006/relationships/image" Target="../media/image26.wmf"/><Relationship Id="rId2" Type="http://schemas.openxmlformats.org/officeDocument/2006/relationships/oleObject" Target="../embeddings/oleObject18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9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2387600"/>
          </a:xfrm>
        </p:spPr>
        <p:txBody>
          <a:bodyPr/>
          <a:lstStyle/>
          <a:p>
            <a:r>
              <a:rPr lang="en-US">
                <a:solidFill>
                  <a:schemeClr val="accent4"/>
                </a:solidFill>
              </a:rPr>
              <a:t>CHI TIẾT MÁY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771800" y="3440336"/>
            <a:ext cx="3670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827314" y="3645580"/>
            <a:ext cx="7467599" cy="1655762"/>
          </a:xfrm>
        </p:spPr>
        <p:txBody>
          <a:bodyPr>
            <a:normAutofit/>
          </a:bodyPr>
          <a:lstStyle/>
          <a:p>
            <a:r>
              <a:rPr lang="en-US" sz="3000" dirty="0"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CHƯƠNG 6. TRUYỀN ĐỘNG TRỤC VÍT (</a:t>
            </a:r>
            <a:r>
              <a:rPr lang="en-US" sz="3000" dirty="0" err="1"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tiếp</a:t>
            </a:r>
            <a:r>
              <a:rPr lang="en-US" sz="3000" dirty="0"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11168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2100"/>
            <a:ext cx="7772400" cy="1091456"/>
          </a:xfrm>
        </p:spPr>
        <p:txBody>
          <a:bodyPr/>
          <a:lstStyle/>
          <a:p>
            <a:r>
              <a:rPr lang="en-US" dirty="0">
                <a:solidFill>
                  <a:schemeClr val="accent4"/>
                </a:solidFill>
              </a:rPr>
              <a:t>CHI TIẾT MÁY</a:t>
            </a:r>
          </a:p>
        </p:txBody>
      </p:sp>
      <p:cxnSp>
        <p:nvCxnSpPr>
          <p:cNvPr id="5" name="Straight Connector 4"/>
          <p:cNvCxnSpPr>
            <a:cxnSpLocks/>
          </p:cNvCxnSpPr>
          <p:nvPr/>
        </p:nvCxnSpPr>
        <p:spPr>
          <a:xfrm>
            <a:off x="2771800" y="1495564"/>
            <a:ext cx="3670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827314" y="1700808"/>
            <a:ext cx="7467599" cy="575507"/>
          </a:xfrm>
        </p:spPr>
        <p:txBody>
          <a:bodyPr>
            <a:normAutofit/>
          </a:bodyPr>
          <a:lstStyle/>
          <a:p>
            <a:r>
              <a:rPr lang="en-US" sz="3000" dirty="0"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SINH VIÊN ĐIỂM DANH TRÊN GOOGLE CLASSROOM</a:t>
            </a: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B8089FED-49DA-485E-B8BC-DF125D181BF4}"/>
              </a:ext>
            </a:extLst>
          </p:cNvPr>
          <p:cNvSpPr/>
          <p:nvPr/>
        </p:nvSpPr>
        <p:spPr>
          <a:xfrm>
            <a:off x="3017610" y="2564904"/>
            <a:ext cx="3066558" cy="306655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Rectangle 3">
            <a:extLst>
              <a:ext uri="{FF2B5EF4-FFF2-40B4-BE49-F238E27FC236}">
                <a16:creationId xmlns:a16="http://schemas.microsoft.com/office/drawing/2014/main" id="{8A72CED5-BF45-4491-A419-15011373D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2:00</a:t>
            </a:r>
          </a:p>
        </p:txBody>
      </p:sp>
      <p:sp>
        <p:nvSpPr>
          <p:cNvPr id="133" name="Rectangle 4">
            <a:extLst>
              <a:ext uri="{FF2B5EF4-FFF2-40B4-BE49-F238E27FC236}">
                <a16:creationId xmlns:a16="http://schemas.microsoft.com/office/drawing/2014/main" id="{08D78FD0-B0EF-425C-99DE-3B0C6E04C8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1:59</a:t>
            </a:r>
          </a:p>
        </p:txBody>
      </p:sp>
      <p:sp>
        <p:nvSpPr>
          <p:cNvPr id="134" name="Rectangle 5">
            <a:extLst>
              <a:ext uri="{FF2B5EF4-FFF2-40B4-BE49-F238E27FC236}">
                <a16:creationId xmlns:a16="http://schemas.microsoft.com/office/drawing/2014/main" id="{6D949575-5281-475F-9F7A-6EE4BAF9B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1:58</a:t>
            </a:r>
          </a:p>
        </p:txBody>
      </p:sp>
      <p:sp>
        <p:nvSpPr>
          <p:cNvPr id="135" name="Rectangle 6">
            <a:extLst>
              <a:ext uri="{FF2B5EF4-FFF2-40B4-BE49-F238E27FC236}">
                <a16:creationId xmlns:a16="http://schemas.microsoft.com/office/drawing/2014/main" id="{55BACD6F-F8B5-437D-B6EA-8959D9895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1:57</a:t>
            </a:r>
          </a:p>
        </p:txBody>
      </p:sp>
      <p:sp>
        <p:nvSpPr>
          <p:cNvPr id="136" name="Rectangle 7">
            <a:extLst>
              <a:ext uri="{FF2B5EF4-FFF2-40B4-BE49-F238E27FC236}">
                <a16:creationId xmlns:a16="http://schemas.microsoft.com/office/drawing/2014/main" id="{DBB84752-8E3E-45A1-B245-C0FB75BA39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1:56</a:t>
            </a:r>
          </a:p>
        </p:txBody>
      </p:sp>
      <p:sp>
        <p:nvSpPr>
          <p:cNvPr id="137" name="Rectangle 8">
            <a:extLst>
              <a:ext uri="{FF2B5EF4-FFF2-40B4-BE49-F238E27FC236}">
                <a16:creationId xmlns:a16="http://schemas.microsoft.com/office/drawing/2014/main" id="{5182D3B4-7749-42A2-A52D-8CEC2B9EC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1:55</a:t>
            </a:r>
          </a:p>
        </p:txBody>
      </p:sp>
      <p:sp>
        <p:nvSpPr>
          <p:cNvPr id="138" name="Rectangle 9">
            <a:extLst>
              <a:ext uri="{FF2B5EF4-FFF2-40B4-BE49-F238E27FC236}">
                <a16:creationId xmlns:a16="http://schemas.microsoft.com/office/drawing/2014/main" id="{84F642D0-87AC-401A-95E5-BA55247166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1:54</a:t>
            </a:r>
          </a:p>
        </p:txBody>
      </p:sp>
      <p:sp>
        <p:nvSpPr>
          <p:cNvPr id="139" name="Rectangle 10">
            <a:extLst>
              <a:ext uri="{FF2B5EF4-FFF2-40B4-BE49-F238E27FC236}">
                <a16:creationId xmlns:a16="http://schemas.microsoft.com/office/drawing/2014/main" id="{E7A710AD-0D6C-4925-99AE-8DD62D937A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1:53</a:t>
            </a:r>
          </a:p>
        </p:txBody>
      </p:sp>
      <p:sp>
        <p:nvSpPr>
          <p:cNvPr id="140" name="Rectangle 11">
            <a:extLst>
              <a:ext uri="{FF2B5EF4-FFF2-40B4-BE49-F238E27FC236}">
                <a16:creationId xmlns:a16="http://schemas.microsoft.com/office/drawing/2014/main" id="{C6E00E17-4CE8-42A9-8DAB-AC762490BF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1:52</a:t>
            </a:r>
          </a:p>
        </p:txBody>
      </p:sp>
      <p:sp>
        <p:nvSpPr>
          <p:cNvPr id="141" name="Rectangle 12">
            <a:extLst>
              <a:ext uri="{FF2B5EF4-FFF2-40B4-BE49-F238E27FC236}">
                <a16:creationId xmlns:a16="http://schemas.microsoft.com/office/drawing/2014/main" id="{EEAD3BE7-899A-4607-95E3-3AF88F7D0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1:51</a:t>
            </a:r>
          </a:p>
        </p:txBody>
      </p:sp>
      <p:sp>
        <p:nvSpPr>
          <p:cNvPr id="142" name="Rectangle 13">
            <a:extLst>
              <a:ext uri="{FF2B5EF4-FFF2-40B4-BE49-F238E27FC236}">
                <a16:creationId xmlns:a16="http://schemas.microsoft.com/office/drawing/2014/main" id="{71258D1C-63E6-4007-ABF6-6FED1B1A75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1:50</a:t>
            </a:r>
          </a:p>
        </p:txBody>
      </p:sp>
      <p:sp>
        <p:nvSpPr>
          <p:cNvPr id="143" name="Rectangle 14">
            <a:extLst>
              <a:ext uri="{FF2B5EF4-FFF2-40B4-BE49-F238E27FC236}">
                <a16:creationId xmlns:a16="http://schemas.microsoft.com/office/drawing/2014/main" id="{161BD1D8-B06E-4759-AA55-664228AAE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1:49</a:t>
            </a:r>
          </a:p>
        </p:txBody>
      </p:sp>
      <p:sp>
        <p:nvSpPr>
          <p:cNvPr id="144" name="Rectangle 15">
            <a:extLst>
              <a:ext uri="{FF2B5EF4-FFF2-40B4-BE49-F238E27FC236}">
                <a16:creationId xmlns:a16="http://schemas.microsoft.com/office/drawing/2014/main" id="{BDBCAF5E-2CBD-4227-96C2-64C1FC748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1:48</a:t>
            </a:r>
          </a:p>
        </p:txBody>
      </p:sp>
      <p:sp>
        <p:nvSpPr>
          <p:cNvPr id="145" name="Rectangle 16">
            <a:extLst>
              <a:ext uri="{FF2B5EF4-FFF2-40B4-BE49-F238E27FC236}">
                <a16:creationId xmlns:a16="http://schemas.microsoft.com/office/drawing/2014/main" id="{D6BC402B-AE87-473F-9A80-357AC9B9D7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1:47</a:t>
            </a:r>
          </a:p>
        </p:txBody>
      </p:sp>
      <p:sp>
        <p:nvSpPr>
          <p:cNvPr id="146" name="Rectangle 17">
            <a:extLst>
              <a:ext uri="{FF2B5EF4-FFF2-40B4-BE49-F238E27FC236}">
                <a16:creationId xmlns:a16="http://schemas.microsoft.com/office/drawing/2014/main" id="{9B69BEA1-04A4-4680-B5BA-8AB9E21F61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1:46</a:t>
            </a:r>
          </a:p>
        </p:txBody>
      </p:sp>
      <p:sp>
        <p:nvSpPr>
          <p:cNvPr id="147" name="Rectangle 18">
            <a:extLst>
              <a:ext uri="{FF2B5EF4-FFF2-40B4-BE49-F238E27FC236}">
                <a16:creationId xmlns:a16="http://schemas.microsoft.com/office/drawing/2014/main" id="{07FF3B93-AE53-47CB-9885-61B98C016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1:45</a:t>
            </a:r>
          </a:p>
        </p:txBody>
      </p:sp>
      <p:sp>
        <p:nvSpPr>
          <p:cNvPr id="148" name="Rectangle 19">
            <a:extLst>
              <a:ext uri="{FF2B5EF4-FFF2-40B4-BE49-F238E27FC236}">
                <a16:creationId xmlns:a16="http://schemas.microsoft.com/office/drawing/2014/main" id="{10F670C0-CE3F-44AE-9A98-5D281BBD1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1:44</a:t>
            </a:r>
          </a:p>
        </p:txBody>
      </p:sp>
      <p:sp>
        <p:nvSpPr>
          <p:cNvPr id="149" name="Rectangle 20">
            <a:extLst>
              <a:ext uri="{FF2B5EF4-FFF2-40B4-BE49-F238E27FC236}">
                <a16:creationId xmlns:a16="http://schemas.microsoft.com/office/drawing/2014/main" id="{DD7645AD-81CE-406B-A7A3-7C7A4CD512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1:43</a:t>
            </a:r>
          </a:p>
        </p:txBody>
      </p:sp>
      <p:sp>
        <p:nvSpPr>
          <p:cNvPr id="150" name="Rectangle 21">
            <a:extLst>
              <a:ext uri="{FF2B5EF4-FFF2-40B4-BE49-F238E27FC236}">
                <a16:creationId xmlns:a16="http://schemas.microsoft.com/office/drawing/2014/main" id="{BC643F43-0611-40A8-BB93-1839E4D12E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1:42</a:t>
            </a:r>
          </a:p>
        </p:txBody>
      </p:sp>
      <p:sp>
        <p:nvSpPr>
          <p:cNvPr id="151" name="Rectangle 22">
            <a:extLst>
              <a:ext uri="{FF2B5EF4-FFF2-40B4-BE49-F238E27FC236}">
                <a16:creationId xmlns:a16="http://schemas.microsoft.com/office/drawing/2014/main" id="{816180DD-4117-4DCC-BBCD-8D1CA5FD1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1:41</a:t>
            </a:r>
          </a:p>
        </p:txBody>
      </p:sp>
      <p:sp>
        <p:nvSpPr>
          <p:cNvPr id="152" name="Rectangle 23">
            <a:extLst>
              <a:ext uri="{FF2B5EF4-FFF2-40B4-BE49-F238E27FC236}">
                <a16:creationId xmlns:a16="http://schemas.microsoft.com/office/drawing/2014/main" id="{7BF2F367-BD68-45B7-BCF3-0904306C55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1:40</a:t>
            </a:r>
          </a:p>
        </p:txBody>
      </p:sp>
      <p:sp>
        <p:nvSpPr>
          <p:cNvPr id="153" name="Rectangle 24">
            <a:extLst>
              <a:ext uri="{FF2B5EF4-FFF2-40B4-BE49-F238E27FC236}">
                <a16:creationId xmlns:a16="http://schemas.microsoft.com/office/drawing/2014/main" id="{8709E19C-4C0F-480C-8BD4-C6998E536D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1:39</a:t>
            </a:r>
          </a:p>
        </p:txBody>
      </p:sp>
      <p:sp>
        <p:nvSpPr>
          <p:cNvPr id="154" name="Rectangle 25">
            <a:extLst>
              <a:ext uri="{FF2B5EF4-FFF2-40B4-BE49-F238E27FC236}">
                <a16:creationId xmlns:a16="http://schemas.microsoft.com/office/drawing/2014/main" id="{92F5B279-FD87-4A58-8F93-D872BA8D5C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1:38</a:t>
            </a:r>
          </a:p>
        </p:txBody>
      </p:sp>
      <p:sp>
        <p:nvSpPr>
          <p:cNvPr id="155" name="Rectangle 26">
            <a:extLst>
              <a:ext uri="{FF2B5EF4-FFF2-40B4-BE49-F238E27FC236}">
                <a16:creationId xmlns:a16="http://schemas.microsoft.com/office/drawing/2014/main" id="{69E706DB-1516-4CC0-9559-9F8AE8E23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1:37</a:t>
            </a:r>
          </a:p>
        </p:txBody>
      </p:sp>
      <p:sp>
        <p:nvSpPr>
          <p:cNvPr id="156" name="Rectangle 27">
            <a:extLst>
              <a:ext uri="{FF2B5EF4-FFF2-40B4-BE49-F238E27FC236}">
                <a16:creationId xmlns:a16="http://schemas.microsoft.com/office/drawing/2014/main" id="{228865F5-8613-422D-AE15-A89973753C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1:36</a:t>
            </a:r>
          </a:p>
        </p:txBody>
      </p:sp>
      <p:sp>
        <p:nvSpPr>
          <p:cNvPr id="157" name="Rectangle 28">
            <a:extLst>
              <a:ext uri="{FF2B5EF4-FFF2-40B4-BE49-F238E27FC236}">
                <a16:creationId xmlns:a16="http://schemas.microsoft.com/office/drawing/2014/main" id="{946C8C25-84CE-4333-94CC-98F37ABD1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1:35</a:t>
            </a:r>
          </a:p>
        </p:txBody>
      </p:sp>
      <p:sp>
        <p:nvSpPr>
          <p:cNvPr id="158" name="Rectangle 29">
            <a:extLst>
              <a:ext uri="{FF2B5EF4-FFF2-40B4-BE49-F238E27FC236}">
                <a16:creationId xmlns:a16="http://schemas.microsoft.com/office/drawing/2014/main" id="{3958B2F5-8982-4759-8838-DF13C8EC7D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1:34</a:t>
            </a:r>
          </a:p>
        </p:txBody>
      </p:sp>
      <p:sp>
        <p:nvSpPr>
          <p:cNvPr id="159" name="Rectangle 30">
            <a:extLst>
              <a:ext uri="{FF2B5EF4-FFF2-40B4-BE49-F238E27FC236}">
                <a16:creationId xmlns:a16="http://schemas.microsoft.com/office/drawing/2014/main" id="{24E5B426-35B1-46E4-B46F-BC683758B5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1:33</a:t>
            </a:r>
          </a:p>
        </p:txBody>
      </p:sp>
      <p:sp>
        <p:nvSpPr>
          <p:cNvPr id="160" name="Rectangle 31">
            <a:extLst>
              <a:ext uri="{FF2B5EF4-FFF2-40B4-BE49-F238E27FC236}">
                <a16:creationId xmlns:a16="http://schemas.microsoft.com/office/drawing/2014/main" id="{DB63692C-5B81-46E6-A7B7-40E0BEC590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1:32</a:t>
            </a:r>
          </a:p>
        </p:txBody>
      </p:sp>
      <p:sp>
        <p:nvSpPr>
          <p:cNvPr id="161" name="Rectangle 32">
            <a:extLst>
              <a:ext uri="{FF2B5EF4-FFF2-40B4-BE49-F238E27FC236}">
                <a16:creationId xmlns:a16="http://schemas.microsoft.com/office/drawing/2014/main" id="{E879233F-6E90-4193-9D63-06FF31478A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1:31</a:t>
            </a:r>
          </a:p>
        </p:txBody>
      </p:sp>
      <p:sp>
        <p:nvSpPr>
          <p:cNvPr id="162" name="Rectangle 33">
            <a:extLst>
              <a:ext uri="{FF2B5EF4-FFF2-40B4-BE49-F238E27FC236}">
                <a16:creationId xmlns:a16="http://schemas.microsoft.com/office/drawing/2014/main" id="{032D56BA-992E-4068-8510-885D93B9E7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1:30</a:t>
            </a:r>
          </a:p>
        </p:txBody>
      </p:sp>
      <p:sp>
        <p:nvSpPr>
          <p:cNvPr id="163" name="Rectangle 34">
            <a:extLst>
              <a:ext uri="{FF2B5EF4-FFF2-40B4-BE49-F238E27FC236}">
                <a16:creationId xmlns:a16="http://schemas.microsoft.com/office/drawing/2014/main" id="{F493E27A-AB98-40AA-BDD6-8B990EF24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1:29</a:t>
            </a:r>
          </a:p>
        </p:txBody>
      </p:sp>
      <p:sp>
        <p:nvSpPr>
          <p:cNvPr id="164" name="Rectangle 35">
            <a:extLst>
              <a:ext uri="{FF2B5EF4-FFF2-40B4-BE49-F238E27FC236}">
                <a16:creationId xmlns:a16="http://schemas.microsoft.com/office/drawing/2014/main" id="{C86EDEA4-7BD1-400C-AD65-EEB26DAB28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1:28</a:t>
            </a:r>
          </a:p>
        </p:txBody>
      </p:sp>
      <p:sp>
        <p:nvSpPr>
          <p:cNvPr id="165" name="Rectangle 36">
            <a:extLst>
              <a:ext uri="{FF2B5EF4-FFF2-40B4-BE49-F238E27FC236}">
                <a16:creationId xmlns:a16="http://schemas.microsoft.com/office/drawing/2014/main" id="{6E1445A2-7199-4B9F-B47F-9A41481327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1:27</a:t>
            </a:r>
          </a:p>
        </p:txBody>
      </p:sp>
      <p:sp>
        <p:nvSpPr>
          <p:cNvPr id="166" name="Rectangle 37">
            <a:extLst>
              <a:ext uri="{FF2B5EF4-FFF2-40B4-BE49-F238E27FC236}">
                <a16:creationId xmlns:a16="http://schemas.microsoft.com/office/drawing/2014/main" id="{133B5143-8DBC-48C5-A3E1-17B33E07EF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1:26</a:t>
            </a:r>
          </a:p>
        </p:txBody>
      </p:sp>
      <p:sp>
        <p:nvSpPr>
          <p:cNvPr id="167" name="Rectangle 38">
            <a:extLst>
              <a:ext uri="{FF2B5EF4-FFF2-40B4-BE49-F238E27FC236}">
                <a16:creationId xmlns:a16="http://schemas.microsoft.com/office/drawing/2014/main" id="{0D4FD522-4181-4922-91F5-AF14CF404F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1:25</a:t>
            </a:r>
          </a:p>
        </p:txBody>
      </p:sp>
      <p:sp>
        <p:nvSpPr>
          <p:cNvPr id="168" name="Rectangle 39">
            <a:extLst>
              <a:ext uri="{FF2B5EF4-FFF2-40B4-BE49-F238E27FC236}">
                <a16:creationId xmlns:a16="http://schemas.microsoft.com/office/drawing/2014/main" id="{4B2C0CE7-E9F1-437F-AF98-739ED7607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1:24</a:t>
            </a:r>
          </a:p>
        </p:txBody>
      </p:sp>
      <p:sp>
        <p:nvSpPr>
          <p:cNvPr id="169" name="Rectangle 40">
            <a:extLst>
              <a:ext uri="{FF2B5EF4-FFF2-40B4-BE49-F238E27FC236}">
                <a16:creationId xmlns:a16="http://schemas.microsoft.com/office/drawing/2014/main" id="{AEB1EDBC-419B-4EAA-9EF3-ABDC48281A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1:23</a:t>
            </a:r>
          </a:p>
        </p:txBody>
      </p:sp>
      <p:sp>
        <p:nvSpPr>
          <p:cNvPr id="170" name="Rectangle 41">
            <a:extLst>
              <a:ext uri="{FF2B5EF4-FFF2-40B4-BE49-F238E27FC236}">
                <a16:creationId xmlns:a16="http://schemas.microsoft.com/office/drawing/2014/main" id="{C223440B-1BD0-4048-B3BE-8BD3DCE7D4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1:22</a:t>
            </a:r>
          </a:p>
        </p:txBody>
      </p:sp>
      <p:sp>
        <p:nvSpPr>
          <p:cNvPr id="171" name="Rectangle 42">
            <a:extLst>
              <a:ext uri="{FF2B5EF4-FFF2-40B4-BE49-F238E27FC236}">
                <a16:creationId xmlns:a16="http://schemas.microsoft.com/office/drawing/2014/main" id="{79739EE8-C8C0-4299-8FE0-B50B45C8B3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1:21</a:t>
            </a:r>
          </a:p>
        </p:txBody>
      </p:sp>
      <p:sp>
        <p:nvSpPr>
          <p:cNvPr id="172" name="Rectangle 43">
            <a:extLst>
              <a:ext uri="{FF2B5EF4-FFF2-40B4-BE49-F238E27FC236}">
                <a16:creationId xmlns:a16="http://schemas.microsoft.com/office/drawing/2014/main" id="{AB25B9B6-0A2B-46D1-A865-2F09FE4FD2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1:20</a:t>
            </a:r>
          </a:p>
        </p:txBody>
      </p:sp>
      <p:sp>
        <p:nvSpPr>
          <p:cNvPr id="173" name="Rectangle 44">
            <a:extLst>
              <a:ext uri="{FF2B5EF4-FFF2-40B4-BE49-F238E27FC236}">
                <a16:creationId xmlns:a16="http://schemas.microsoft.com/office/drawing/2014/main" id="{F41F3618-7D27-4A51-B483-FA792B0560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1:19</a:t>
            </a:r>
          </a:p>
        </p:txBody>
      </p:sp>
      <p:sp>
        <p:nvSpPr>
          <p:cNvPr id="174" name="Rectangle 45">
            <a:extLst>
              <a:ext uri="{FF2B5EF4-FFF2-40B4-BE49-F238E27FC236}">
                <a16:creationId xmlns:a16="http://schemas.microsoft.com/office/drawing/2014/main" id="{B53E5B61-E3FA-4027-AFA5-5B0D49CB2F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1:18</a:t>
            </a:r>
          </a:p>
        </p:txBody>
      </p:sp>
      <p:sp>
        <p:nvSpPr>
          <p:cNvPr id="175" name="Rectangle 46">
            <a:extLst>
              <a:ext uri="{FF2B5EF4-FFF2-40B4-BE49-F238E27FC236}">
                <a16:creationId xmlns:a16="http://schemas.microsoft.com/office/drawing/2014/main" id="{A382BE98-6DD1-478F-B925-0FB3D41866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1:17</a:t>
            </a:r>
          </a:p>
        </p:txBody>
      </p:sp>
      <p:sp>
        <p:nvSpPr>
          <p:cNvPr id="176" name="Rectangle 47">
            <a:extLst>
              <a:ext uri="{FF2B5EF4-FFF2-40B4-BE49-F238E27FC236}">
                <a16:creationId xmlns:a16="http://schemas.microsoft.com/office/drawing/2014/main" id="{BF371832-49AB-4E11-A526-276D25DB32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1:16</a:t>
            </a:r>
          </a:p>
        </p:txBody>
      </p:sp>
      <p:sp>
        <p:nvSpPr>
          <p:cNvPr id="177" name="Rectangle 48">
            <a:extLst>
              <a:ext uri="{FF2B5EF4-FFF2-40B4-BE49-F238E27FC236}">
                <a16:creationId xmlns:a16="http://schemas.microsoft.com/office/drawing/2014/main" id="{D19E899E-F255-478E-9E66-F3EFFBAB52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1:15</a:t>
            </a:r>
          </a:p>
        </p:txBody>
      </p:sp>
      <p:sp>
        <p:nvSpPr>
          <p:cNvPr id="178" name="Rectangle 49">
            <a:extLst>
              <a:ext uri="{FF2B5EF4-FFF2-40B4-BE49-F238E27FC236}">
                <a16:creationId xmlns:a16="http://schemas.microsoft.com/office/drawing/2014/main" id="{6985ED72-71C5-4C3F-81F2-D3AC400CA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1:14</a:t>
            </a:r>
          </a:p>
        </p:txBody>
      </p:sp>
      <p:sp>
        <p:nvSpPr>
          <p:cNvPr id="179" name="Rectangle 50">
            <a:extLst>
              <a:ext uri="{FF2B5EF4-FFF2-40B4-BE49-F238E27FC236}">
                <a16:creationId xmlns:a16="http://schemas.microsoft.com/office/drawing/2014/main" id="{8D11532F-5E99-47C7-AF99-420343B946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1:13</a:t>
            </a:r>
          </a:p>
        </p:txBody>
      </p:sp>
      <p:sp>
        <p:nvSpPr>
          <p:cNvPr id="180" name="Rectangle 51">
            <a:extLst>
              <a:ext uri="{FF2B5EF4-FFF2-40B4-BE49-F238E27FC236}">
                <a16:creationId xmlns:a16="http://schemas.microsoft.com/office/drawing/2014/main" id="{6DE78630-0BA6-4290-ADBF-9BA10288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1:12</a:t>
            </a:r>
          </a:p>
        </p:txBody>
      </p:sp>
      <p:sp>
        <p:nvSpPr>
          <p:cNvPr id="181" name="Rectangle 52">
            <a:extLst>
              <a:ext uri="{FF2B5EF4-FFF2-40B4-BE49-F238E27FC236}">
                <a16:creationId xmlns:a16="http://schemas.microsoft.com/office/drawing/2014/main" id="{69618A07-725E-4557-87A6-EF00FA6F9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1:11</a:t>
            </a:r>
          </a:p>
        </p:txBody>
      </p:sp>
      <p:sp>
        <p:nvSpPr>
          <p:cNvPr id="182" name="Rectangle 53">
            <a:extLst>
              <a:ext uri="{FF2B5EF4-FFF2-40B4-BE49-F238E27FC236}">
                <a16:creationId xmlns:a16="http://schemas.microsoft.com/office/drawing/2014/main" id="{78AF3E9A-7D12-4F52-B74B-DBF42852E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1:10</a:t>
            </a:r>
          </a:p>
        </p:txBody>
      </p:sp>
      <p:sp>
        <p:nvSpPr>
          <p:cNvPr id="183" name="Rectangle 54">
            <a:extLst>
              <a:ext uri="{FF2B5EF4-FFF2-40B4-BE49-F238E27FC236}">
                <a16:creationId xmlns:a16="http://schemas.microsoft.com/office/drawing/2014/main" id="{51DEAEB1-3941-4439-8BA9-A62FB5A3A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1:09</a:t>
            </a:r>
          </a:p>
        </p:txBody>
      </p:sp>
      <p:sp>
        <p:nvSpPr>
          <p:cNvPr id="184" name="Rectangle 55">
            <a:extLst>
              <a:ext uri="{FF2B5EF4-FFF2-40B4-BE49-F238E27FC236}">
                <a16:creationId xmlns:a16="http://schemas.microsoft.com/office/drawing/2014/main" id="{7E024141-F2FA-426D-BC8E-B1966D3A7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1:08</a:t>
            </a:r>
          </a:p>
        </p:txBody>
      </p:sp>
      <p:sp>
        <p:nvSpPr>
          <p:cNvPr id="185" name="Rectangle 56">
            <a:extLst>
              <a:ext uri="{FF2B5EF4-FFF2-40B4-BE49-F238E27FC236}">
                <a16:creationId xmlns:a16="http://schemas.microsoft.com/office/drawing/2014/main" id="{D5FBC6E6-AA0C-470F-A186-7FD04E6E8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1:07</a:t>
            </a:r>
          </a:p>
        </p:txBody>
      </p:sp>
      <p:sp>
        <p:nvSpPr>
          <p:cNvPr id="186" name="Rectangle 57">
            <a:extLst>
              <a:ext uri="{FF2B5EF4-FFF2-40B4-BE49-F238E27FC236}">
                <a16:creationId xmlns:a16="http://schemas.microsoft.com/office/drawing/2014/main" id="{102C70C3-5FD7-409E-A65D-0BFB8936B5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1:06</a:t>
            </a:r>
          </a:p>
        </p:txBody>
      </p:sp>
      <p:sp>
        <p:nvSpPr>
          <p:cNvPr id="187" name="Rectangle 58">
            <a:extLst>
              <a:ext uri="{FF2B5EF4-FFF2-40B4-BE49-F238E27FC236}">
                <a16:creationId xmlns:a16="http://schemas.microsoft.com/office/drawing/2014/main" id="{B2569422-343A-4725-9D57-B4193C83EF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1:05</a:t>
            </a:r>
          </a:p>
        </p:txBody>
      </p:sp>
      <p:sp>
        <p:nvSpPr>
          <p:cNvPr id="188" name="Rectangle 59">
            <a:extLst>
              <a:ext uri="{FF2B5EF4-FFF2-40B4-BE49-F238E27FC236}">
                <a16:creationId xmlns:a16="http://schemas.microsoft.com/office/drawing/2014/main" id="{12FC9143-3133-49F9-86FF-6661D0809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1:04</a:t>
            </a:r>
          </a:p>
        </p:txBody>
      </p:sp>
      <p:sp>
        <p:nvSpPr>
          <p:cNvPr id="189" name="Rectangle 60">
            <a:extLst>
              <a:ext uri="{FF2B5EF4-FFF2-40B4-BE49-F238E27FC236}">
                <a16:creationId xmlns:a16="http://schemas.microsoft.com/office/drawing/2014/main" id="{04BF95F8-F91D-450A-B345-05EF3AD9D2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1:03</a:t>
            </a:r>
          </a:p>
        </p:txBody>
      </p:sp>
      <p:sp>
        <p:nvSpPr>
          <p:cNvPr id="190" name="Rectangle 61">
            <a:extLst>
              <a:ext uri="{FF2B5EF4-FFF2-40B4-BE49-F238E27FC236}">
                <a16:creationId xmlns:a16="http://schemas.microsoft.com/office/drawing/2014/main" id="{F221EFBA-BD88-40A7-9610-93266DCCE9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1:02</a:t>
            </a:r>
          </a:p>
        </p:txBody>
      </p:sp>
      <p:sp>
        <p:nvSpPr>
          <p:cNvPr id="191" name="Rectangle 62">
            <a:extLst>
              <a:ext uri="{FF2B5EF4-FFF2-40B4-BE49-F238E27FC236}">
                <a16:creationId xmlns:a16="http://schemas.microsoft.com/office/drawing/2014/main" id="{1906E50F-8EAD-4219-917F-3931988B9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1:01</a:t>
            </a:r>
          </a:p>
        </p:txBody>
      </p:sp>
      <p:sp>
        <p:nvSpPr>
          <p:cNvPr id="192" name="Rectangle 63">
            <a:extLst>
              <a:ext uri="{FF2B5EF4-FFF2-40B4-BE49-F238E27FC236}">
                <a16:creationId xmlns:a16="http://schemas.microsoft.com/office/drawing/2014/main" id="{13F170E1-1117-46CD-BE7E-7E1E84541C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1170" y="3507548"/>
            <a:ext cx="2376487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1:00</a:t>
            </a:r>
          </a:p>
        </p:txBody>
      </p:sp>
      <p:sp>
        <p:nvSpPr>
          <p:cNvPr id="193" name="Rectangle 64">
            <a:extLst>
              <a:ext uri="{FF2B5EF4-FFF2-40B4-BE49-F238E27FC236}">
                <a16:creationId xmlns:a16="http://schemas.microsoft.com/office/drawing/2014/main" id="{48067F64-A8FE-4664-BFD0-72DE5E927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0:59</a:t>
            </a:r>
          </a:p>
        </p:txBody>
      </p:sp>
      <p:sp>
        <p:nvSpPr>
          <p:cNvPr id="194" name="Rectangle 65">
            <a:extLst>
              <a:ext uri="{FF2B5EF4-FFF2-40B4-BE49-F238E27FC236}">
                <a16:creationId xmlns:a16="http://schemas.microsoft.com/office/drawing/2014/main" id="{18135395-75E0-4580-A72B-C81A926275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0:58</a:t>
            </a:r>
          </a:p>
        </p:txBody>
      </p:sp>
      <p:sp>
        <p:nvSpPr>
          <p:cNvPr id="195" name="Rectangle 66">
            <a:extLst>
              <a:ext uri="{FF2B5EF4-FFF2-40B4-BE49-F238E27FC236}">
                <a16:creationId xmlns:a16="http://schemas.microsoft.com/office/drawing/2014/main" id="{9235531B-C383-49BC-AE3B-AEF7DF66E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0:57</a:t>
            </a:r>
          </a:p>
        </p:txBody>
      </p:sp>
      <p:sp>
        <p:nvSpPr>
          <p:cNvPr id="196" name="Rectangle 67">
            <a:extLst>
              <a:ext uri="{FF2B5EF4-FFF2-40B4-BE49-F238E27FC236}">
                <a16:creationId xmlns:a16="http://schemas.microsoft.com/office/drawing/2014/main" id="{F25C5D08-250B-4451-9024-88C742B9E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0:56</a:t>
            </a:r>
          </a:p>
        </p:txBody>
      </p:sp>
      <p:sp>
        <p:nvSpPr>
          <p:cNvPr id="197" name="Rectangle 68">
            <a:extLst>
              <a:ext uri="{FF2B5EF4-FFF2-40B4-BE49-F238E27FC236}">
                <a16:creationId xmlns:a16="http://schemas.microsoft.com/office/drawing/2014/main" id="{6FFFAE68-6D16-489A-A076-90A47B0FE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0:55</a:t>
            </a:r>
          </a:p>
        </p:txBody>
      </p:sp>
      <p:sp>
        <p:nvSpPr>
          <p:cNvPr id="198" name="Rectangle 69">
            <a:extLst>
              <a:ext uri="{FF2B5EF4-FFF2-40B4-BE49-F238E27FC236}">
                <a16:creationId xmlns:a16="http://schemas.microsoft.com/office/drawing/2014/main" id="{4249BD0E-A251-4B84-AD89-8CCC203C24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0:54</a:t>
            </a:r>
          </a:p>
        </p:txBody>
      </p:sp>
      <p:sp>
        <p:nvSpPr>
          <p:cNvPr id="199" name="Rectangle 70">
            <a:extLst>
              <a:ext uri="{FF2B5EF4-FFF2-40B4-BE49-F238E27FC236}">
                <a16:creationId xmlns:a16="http://schemas.microsoft.com/office/drawing/2014/main" id="{DF3AACE4-9722-41A2-B99C-19290975BE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0:53</a:t>
            </a:r>
          </a:p>
        </p:txBody>
      </p:sp>
      <p:sp>
        <p:nvSpPr>
          <p:cNvPr id="200" name="Rectangle 71">
            <a:extLst>
              <a:ext uri="{FF2B5EF4-FFF2-40B4-BE49-F238E27FC236}">
                <a16:creationId xmlns:a16="http://schemas.microsoft.com/office/drawing/2014/main" id="{D5C91B55-FBDD-4994-A2B0-8F28D143ED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0:52</a:t>
            </a:r>
          </a:p>
        </p:txBody>
      </p:sp>
      <p:sp>
        <p:nvSpPr>
          <p:cNvPr id="201" name="Rectangle 72">
            <a:extLst>
              <a:ext uri="{FF2B5EF4-FFF2-40B4-BE49-F238E27FC236}">
                <a16:creationId xmlns:a16="http://schemas.microsoft.com/office/drawing/2014/main" id="{5953DF9E-1532-400A-AB8F-16ABA8AE4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0:51</a:t>
            </a:r>
          </a:p>
        </p:txBody>
      </p:sp>
      <p:sp>
        <p:nvSpPr>
          <p:cNvPr id="202" name="Rectangle 73">
            <a:extLst>
              <a:ext uri="{FF2B5EF4-FFF2-40B4-BE49-F238E27FC236}">
                <a16:creationId xmlns:a16="http://schemas.microsoft.com/office/drawing/2014/main" id="{E437B1BD-D9DC-4BCC-B9F3-A90315788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0:50</a:t>
            </a:r>
          </a:p>
        </p:txBody>
      </p:sp>
      <p:sp>
        <p:nvSpPr>
          <p:cNvPr id="203" name="Rectangle 74">
            <a:extLst>
              <a:ext uri="{FF2B5EF4-FFF2-40B4-BE49-F238E27FC236}">
                <a16:creationId xmlns:a16="http://schemas.microsoft.com/office/drawing/2014/main" id="{D02E1A7C-CC17-4B5A-B213-577152B9F7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0:49</a:t>
            </a:r>
          </a:p>
        </p:txBody>
      </p:sp>
      <p:sp>
        <p:nvSpPr>
          <p:cNvPr id="204" name="Rectangle 75">
            <a:extLst>
              <a:ext uri="{FF2B5EF4-FFF2-40B4-BE49-F238E27FC236}">
                <a16:creationId xmlns:a16="http://schemas.microsoft.com/office/drawing/2014/main" id="{D525F8DE-0543-4627-BD0B-85271EFC30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0:48</a:t>
            </a:r>
          </a:p>
        </p:txBody>
      </p:sp>
      <p:sp>
        <p:nvSpPr>
          <p:cNvPr id="205" name="Rectangle 76">
            <a:extLst>
              <a:ext uri="{FF2B5EF4-FFF2-40B4-BE49-F238E27FC236}">
                <a16:creationId xmlns:a16="http://schemas.microsoft.com/office/drawing/2014/main" id="{EDD00157-DC7D-4B2F-AADD-E519F45D5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0:47</a:t>
            </a:r>
          </a:p>
        </p:txBody>
      </p:sp>
      <p:sp>
        <p:nvSpPr>
          <p:cNvPr id="206" name="Rectangle 77">
            <a:extLst>
              <a:ext uri="{FF2B5EF4-FFF2-40B4-BE49-F238E27FC236}">
                <a16:creationId xmlns:a16="http://schemas.microsoft.com/office/drawing/2014/main" id="{0D4CD8E1-695A-4678-814C-23CBB1373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0:46</a:t>
            </a:r>
          </a:p>
        </p:txBody>
      </p:sp>
      <p:sp>
        <p:nvSpPr>
          <p:cNvPr id="207" name="Rectangle 78">
            <a:extLst>
              <a:ext uri="{FF2B5EF4-FFF2-40B4-BE49-F238E27FC236}">
                <a16:creationId xmlns:a16="http://schemas.microsoft.com/office/drawing/2014/main" id="{97D1FF49-AE4A-4A4B-AA21-4329AD45C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0:45</a:t>
            </a:r>
          </a:p>
        </p:txBody>
      </p:sp>
      <p:sp>
        <p:nvSpPr>
          <p:cNvPr id="208" name="Rectangle 79">
            <a:extLst>
              <a:ext uri="{FF2B5EF4-FFF2-40B4-BE49-F238E27FC236}">
                <a16:creationId xmlns:a16="http://schemas.microsoft.com/office/drawing/2014/main" id="{100C422F-E1D7-4E57-86B9-710278FE4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0:44</a:t>
            </a:r>
          </a:p>
        </p:txBody>
      </p:sp>
      <p:sp>
        <p:nvSpPr>
          <p:cNvPr id="209" name="Rectangle 80">
            <a:extLst>
              <a:ext uri="{FF2B5EF4-FFF2-40B4-BE49-F238E27FC236}">
                <a16:creationId xmlns:a16="http://schemas.microsoft.com/office/drawing/2014/main" id="{3278C20D-A476-4D06-BD1F-89301C084D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0:43</a:t>
            </a:r>
          </a:p>
        </p:txBody>
      </p:sp>
      <p:sp>
        <p:nvSpPr>
          <p:cNvPr id="210" name="Rectangle 81">
            <a:extLst>
              <a:ext uri="{FF2B5EF4-FFF2-40B4-BE49-F238E27FC236}">
                <a16:creationId xmlns:a16="http://schemas.microsoft.com/office/drawing/2014/main" id="{EFAE12AD-C863-415B-9264-B2252234E4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0:42</a:t>
            </a:r>
          </a:p>
        </p:txBody>
      </p:sp>
      <p:sp>
        <p:nvSpPr>
          <p:cNvPr id="211" name="Rectangle 82">
            <a:extLst>
              <a:ext uri="{FF2B5EF4-FFF2-40B4-BE49-F238E27FC236}">
                <a16:creationId xmlns:a16="http://schemas.microsoft.com/office/drawing/2014/main" id="{B71A716F-7A95-4565-9791-9CCF4AB138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0:41</a:t>
            </a:r>
          </a:p>
        </p:txBody>
      </p:sp>
      <p:sp>
        <p:nvSpPr>
          <p:cNvPr id="212" name="Rectangle 83">
            <a:extLst>
              <a:ext uri="{FF2B5EF4-FFF2-40B4-BE49-F238E27FC236}">
                <a16:creationId xmlns:a16="http://schemas.microsoft.com/office/drawing/2014/main" id="{9D8D5D87-69B5-4D4B-8027-F786E77ADC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0:40</a:t>
            </a:r>
          </a:p>
        </p:txBody>
      </p:sp>
      <p:sp>
        <p:nvSpPr>
          <p:cNvPr id="213" name="Rectangle 84">
            <a:extLst>
              <a:ext uri="{FF2B5EF4-FFF2-40B4-BE49-F238E27FC236}">
                <a16:creationId xmlns:a16="http://schemas.microsoft.com/office/drawing/2014/main" id="{9388DBC3-8B37-43D7-B6A0-7F71DD2F00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0:39</a:t>
            </a:r>
          </a:p>
        </p:txBody>
      </p:sp>
      <p:sp>
        <p:nvSpPr>
          <p:cNvPr id="214" name="Rectangle 85">
            <a:extLst>
              <a:ext uri="{FF2B5EF4-FFF2-40B4-BE49-F238E27FC236}">
                <a16:creationId xmlns:a16="http://schemas.microsoft.com/office/drawing/2014/main" id="{ED67267A-36A0-4861-BA05-3DEC0EE66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0:38</a:t>
            </a:r>
          </a:p>
        </p:txBody>
      </p:sp>
      <p:sp>
        <p:nvSpPr>
          <p:cNvPr id="215" name="Rectangle 86">
            <a:extLst>
              <a:ext uri="{FF2B5EF4-FFF2-40B4-BE49-F238E27FC236}">
                <a16:creationId xmlns:a16="http://schemas.microsoft.com/office/drawing/2014/main" id="{47EA8A8C-EEEB-4CE7-8B67-3B78BB661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0:37</a:t>
            </a:r>
          </a:p>
        </p:txBody>
      </p:sp>
      <p:sp>
        <p:nvSpPr>
          <p:cNvPr id="216" name="Rectangle 87">
            <a:extLst>
              <a:ext uri="{FF2B5EF4-FFF2-40B4-BE49-F238E27FC236}">
                <a16:creationId xmlns:a16="http://schemas.microsoft.com/office/drawing/2014/main" id="{91FF3488-BFD3-45B7-93F5-3FC285581F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0:36</a:t>
            </a:r>
          </a:p>
        </p:txBody>
      </p:sp>
      <p:sp>
        <p:nvSpPr>
          <p:cNvPr id="217" name="Rectangle 88">
            <a:extLst>
              <a:ext uri="{FF2B5EF4-FFF2-40B4-BE49-F238E27FC236}">
                <a16:creationId xmlns:a16="http://schemas.microsoft.com/office/drawing/2014/main" id="{02CDFDED-C2C4-4EE0-8D46-C06278AFCF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0:35</a:t>
            </a:r>
          </a:p>
        </p:txBody>
      </p:sp>
      <p:sp>
        <p:nvSpPr>
          <p:cNvPr id="218" name="Rectangle 89">
            <a:extLst>
              <a:ext uri="{FF2B5EF4-FFF2-40B4-BE49-F238E27FC236}">
                <a16:creationId xmlns:a16="http://schemas.microsoft.com/office/drawing/2014/main" id="{4400732B-7D6D-4F8B-9BA7-3C3AB194F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0:34</a:t>
            </a:r>
          </a:p>
        </p:txBody>
      </p:sp>
      <p:sp>
        <p:nvSpPr>
          <p:cNvPr id="219" name="Rectangle 90">
            <a:extLst>
              <a:ext uri="{FF2B5EF4-FFF2-40B4-BE49-F238E27FC236}">
                <a16:creationId xmlns:a16="http://schemas.microsoft.com/office/drawing/2014/main" id="{0E7B3F54-63D6-4F65-9BC1-ABABA97E59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0:33</a:t>
            </a:r>
          </a:p>
        </p:txBody>
      </p:sp>
      <p:sp>
        <p:nvSpPr>
          <p:cNvPr id="220" name="Rectangle 91">
            <a:extLst>
              <a:ext uri="{FF2B5EF4-FFF2-40B4-BE49-F238E27FC236}">
                <a16:creationId xmlns:a16="http://schemas.microsoft.com/office/drawing/2014/main" id="{9D63FD8C-6BFE-448D-970B-793DA62DC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0:32</a:t>
            </a:r>
          </a:p>
        </p:txBody>
      </p:sp>
      <p:sp>
        <p:nvSpPr>
          <p:cNvPr id="221" name="Rectangle 92">
            <a:extLst>
              <a:ext uri="{FF2B5EF4-FFF2-40B4-BE49-F238E27FC236}">
                <a16:creationId xmlns:a16="http://schemas.microsoft.com/office/drawing/2014/main" id="{93D55984-8755-4CFF-8562-568CB4C3E5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0:31</a:t>
            </a:r>
          </a:p>
        </p:txBody>
      </p:sp>
      <p:sp>
        <p:nvSpPr>
          <p:cNvPr id="222" name="Rectangle 93">
            <a:extLst>
              <a:ext uri="{FF2B5EF4-FFF2-40B4-BE49-F238E27FC236}">
                <a16:creationId xmlns:a16="http://schemas.microsoft.com/office/drawing/2014/main" id="{9E3B9134-21A5-4E3B-8060-07E3F3F258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0:30</a:t>
            </a:r>
          </a:p>
        </p:txBody>
      </p:sp>
      <p:sp>
        <p:nvSpPr>
          <p:cNvPr id="223" name="Rectangle 94">
            <a:extLst>
              <a:ext uri="{FF2B5EF4-FFF2-40B4-BE49-F238E27FC236}">
                <a16:creationId xmlns:a16="http://schemas.microsoft.com/office/drawing/2014/main" id="{7C6790BD-D633-4437-9143-F09FEB845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0:29</a:t>
            </a:r>
          </a:p>
        </p:txBody>
      </p:sp>
      <p:sp>
        <p:nvSpPr>
          <p:cNvPr id="224" name="Rectangle 95">
            <a:extLst>
              <a:ext uri="{FF2B5EF4-FFF2-40B4-BE49-F238E27FC236}">
                <a16:creationId xmlns:a16="http://schemas.microsoft.com/office/drawing/2014/main" id="{39E55EA4-7AF0-41F2-ACF7-09511B89E6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0:28</a:t>
            </a:r>
          </a:p>
        </p:txBody>
      </p:sp>
      <p:sp>
        <p:nvSpPr>
          <p:cNvPr id="225" name="Rectangle 96">
            <a:extLst>
              <a:ext uri="{FF2B5EF4-FFF2-40B4-BE49-F238E27FC236}">
                <a16:creationId xmlns:a16="http://schemas.microsoft.com/office/drawing/2014/main" id="{358A61EB-7878-418E-83C5-13E27986F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0:27</a:t>
            </a:r>
          </a:p>
        </p:txBody>
      </p:sp>
      <p:sp>
        <p:nvSpPr>
          <p:cNvPr id="226" name="Rectangle 97">
            <a:extLst>
              <a:ext uri="{FF2B5EF4-FFF2-40B4-BE49-F238E27FC236}">
                <a16:creationId xmlns:a16="http://schemas.microsoft.com/office/drawing/2014/main" id="{A8866183-99F4-4448-B173-7BFBBA74F5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0:26</a:t>
            </a:r>
          </a:p>
        </p:txBody>
      </p:sp>
      <p:sp>
        <p:nvSpPr>
          <p:cNvPr id="227" name="Rectangle 98">
            <a:extLst>
              <a:ext uri="{FF2B5EF4-FFF2-40B4-BE49-F238E27FC236}">
                <a16:creationId xmlns:a16="http://schemas.microsoft.com/office/drawing/2014/main" id="{E4858B04-EE4E-4ACF-829D-6FDF57D94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0:25</a:t>
            </a:r>
          </a:p>
        </p:txBody>
      </p:sp>
      <p:sp>
        <p:nvSpPr>
          <p:cNvPr id="228" name="Rectangle 99">
            <a:extLst>
              <a:ext uri="{FF2B5EF4-FFF2-40B4-BE49-F238E27FC236}">
                <a16:creationId xmlns:a16="http://schemas.microsoft.com/office/drawing/2014/main" id="{F3910E38-0FF9-4127-81E0-9A95F99856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0:24</a:t>
            </a:r>
          </a:p>
        </p:txBody>
      </p:sp>
      <p:sp>
        <p:nvSpPr>
          <p:cNvPr id="229" name="Rectangle 100">
            <a:extLst>
              <a:ext uri="{FF2B5EF4-FFF2-40B4-BE49-F238E27FC236}">
                <a16:creationId xmlns:a16="http://schemas.microsoft.com/office/drawing/2014/main" id="{829B72FD-FB33-4B4C-B8D8-8853C83E0B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0:23</a:t>
            </a:r>
          </a:p>
        </p:txBody>
      </p:sp>
      <p:sp>
        <p:nvSpPr>
          <p:cNvPr id="230" name="Rectangle 101">
            <a:extLst>
              <a:ext uri="{FF2B5EF4-FFF2-40B4-BE49-F238E27FC236}">
                <a16:creationId xmlns:a16="http://schemas.microsoft.com/office/drawing/2014/main" id="{44B7D564-01D0-4FE3-B2E6-88B7A8F7A9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0:22</a:t>
            </a:r>
          </a:p>
        </p:txBody>
      </p:sp>
      <p:sp>
        <p:nvSpPr>
          <p:cNvPr id="231" name="Rectangle 102">
            <a:extLst>
              <a:ext uri="{FF2B5EF4-FFF2-40B4-BE49-F238E27FC236}">
                <a16:creationId xmlns:a16="http://schemas.microsoft.com/office/drawing/2014/main" id="{2A5302C0-230D-4C3B-AF91-D735740050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0:21</a:t>
            </a:r>
          </a:p>
        </p:txBody>
      </p:sp>
      <p:sp>
        <p:nvSpPr>
          <p:cNvPr id="232" name="Rectangle 103">
            <a:extLst>
              <a:ext uri="{FF2B5EF4-FFF2-40B4-BE49-F238E27FC236}">
                <a16:creationId xmlns:a16="http://schemas.microsoft.com/office/drawing/2014/main" id="{65FC075D-5959-48A2-8F21-2CB6F2AFBC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0:20</a:t>
            </a:r>
          </a:p>
        </p:txBody>
      </p:sp>
      <p:sp>
        <p:nvSpPr>
          <p:cNvPr id="233" name="Rectangle 104">
            <a:extLst>
              <a:ext uri="{FF2B5EF4-FFF2-40B4-BE49-F238E27FC236}">
                <a16:creationId xmlns:a16="http://schemas.microsoft.com/office/drawing/2014/main" id="{3BDBCE91-4AEF-467F-A7B9-E53C103024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0:19</a:t>
            </a:r>
          </a:p>
        </p:txBody>
      </p:sp>
      <p:sp>
        <p:nvSpPr>
          <p:cNvPr id="234" name="Rectangle 105">
            <a:extLst>
              <a:ext uri="{FF2B5EF4-FFF2-40B4-BE49-F238E27FC236}">
                <a16:creationId xmlns:a16="http://schemas.microsoft.com/office/drawing/2014/main" id="{A4437AD1-0CAD-4F97-88DF-6CBC62FEC0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0:18</a:t>
            </a:r>
          </a:p>
        </p:txBody>
      </p:sp>
      <p:sp>
        <p:nvSpPr>
          <p:cNvPr id="235" name="Rectangle 106">
            <a:extLst>
              <a:ext uri="{FF2B5EF4-FFF2-40B4-BE49-F238E27FC236}">
                <a16:creationId xmlns:a16="http://schemas.microsoft.com/office/drawing/2014/main" id="{4294785C-C59D-4598-BA9E-76AEE2646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0:17</a:t>
            </a:r>
          </a:p>
        </p:txBody>
      </p:sp>
      <p:sp>
        <p:nvSpPr>
          <p:cNvPr id="236" name="Rectangle 107">
            <a:extLst>
              <a:ext uri="{FF2B5EF4-FFF2-40B4-BE49-F238E27FC236}">
                <a16:creationId xmlns:a16="http://schemas.microsoft.com/office/drawing/2014/main" id="{CC424221-ED5E-4006-835C-ED4DDDE9B3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0:16</a:t>
            </a:r>
          </a:p>
        </p:txBody>
      </p:sp>
      <p:sp>
        <p:nvSpPr>
          <p:cNvPr id="237" name="Rectangle 108">
            <a:extLst>
              <a:ext uri="{FF2B5EF4-FFF2-40B4-BE49-F238E27FC236}">
                <a16:creationId xmlns:a16="http://schemas.microsoft.com/office/drawing/2014/main" id="{87727F59-A4FF-4C70-BADC-A9E0AD61AF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0:15</a:t>
            </a:r>
          </a:p>
        </p:txBody>
      </p:sp>
      <p:sp>
        <p:nvSpPr>
          <p:cNvPr id="238" name="Rectangle 109">
            <a:extLst>
              <a:ext uri="{FF2B5EF4-FFF2-40B4-BE49-F238E27FC236}">
                <a16:creationId xmlns:a16="http://schemas.microsoft.com/office/drawing/2014/main" id="{1D4F0E9D-CD15-4BEE-AFB9-2559BB77F7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0:14</a:t>
            </a:r>
          </a:p>
        </p:txBody>
      </p:sp>
      <p:sp>
        <p:nvSpPr>
          <p:cNvPr id="239" name="Rectangle 110">
            <a:extLst>
              <a:ext uri="{FF2B5EF4-FFF2-40B4-BE49-F238E27FC236}">
                <a16:creationId xmlns:a16="http://schemas.microsoft.com/office/drawing/2014/main" id="{D9F0D706-E2EF-41A1-8BF2-FC6173CAFC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0:13</a:t>
            </a:r>
          </a:p>
        </p:txBody>
      </p:sp>
      <p:sp>
        <p:nvSpPr>
          <p:cNvPr id="240" name="Rectangle 111">
            <a:extLst>
              <a:ext uri="{FF2B5EF4-FFF2-40B4-BE49-F238E27FC236}">
                <a16:creationId xmlns:a16="http://schemas.microsoft.com/office/drawing/2014/main" id="{F71B445B-DF28-4085-85F9-5F1771589E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0:12</a:t>
            </a:r>
          </a:p>
        </p:txBody>
      </p:sp>
      <p:sp>
        <p:nvSpPr>
          <p:cNvPr id="241" name="Rectangle 112">
            <a:extLst>
              <a:ext uri="{FF2B5EF4-FFF2-40B4-BE49-F238E27FC236}">
                <a16:creationId xmlns:a16="http://schemas.microsoft.com/office/drawing/2014/main" id="{E91F83BA-C817-4A29-9EAF-595707A883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0:11</a:t>
            </a:r>
          </a:p>
        </p:txBody>
      </p:sp>
      <p:sp>
        <p:nvSpPr>
          <p:cNvPr id="242" name="Rectangle 113">
            <a:extLst>
              <a:ext uri="{FF2B5EF4-FFF2-40B4-BE49-F238E27FC236}">
                <a16:creationId xmlns:a16="http://schemas.microsoft.com/office/drawing/2014/main" id="{C6803444-2E05-459E-8D38-288DA45989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0:10</a:t>
            </a:r>
          </a:p>
        </p:txBody>
      </p:sp>
      <p:sp>
        <p:nvSpPr>
          <p:cNvPr id="243" name="Rectangle 114">
            <a:extLst>
              <a:ext uri="{FF2B5EF4-FFF2-40B4-BE49-F238E27FC236}">
                <a16:creationId xmlns:a16="http://schemas.microsoft.com/office/drawing/2014/main" id="{0ABB8B88-3D40-44F2-924C-4622376C9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0:09</a:t>
            </a:r>
          </a:p>
        </p:txBody>
      </p:sp>
      <p:sp>
        <p:nvSpPr>
          <p:cNvPr id="244" name="Rectangle 115">
            <a:extLst>
              <a:ext uri="{FF2B5EF4-FFF2-40B4-BE49-F238E27FC236}">
                <a16:creationId xmlns:a16="http://schemas.microsoft.com/office/drawing/2014/main" id="{A73A448C-A310-4D14-8C20-5F22093C2B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0:08</a:t>
            </a:r>
          </a:p>
        </p:txBody>
      </p:sp>
      <p:sp>
        <p:nvSpPr>
          <p:cNvPr id="245" name="Rectangle 116">
            <a:extLst>
              <a:ext uri="{FF2B5EF4-FFF2-40B4-BE49-F238E27FC236}">
                <a16:creationId xmlns:a16="http://schemas.microsoft.com/office/drawing/2014/main" id="{A7D7DE1E-DFAE-4ABC-BF15-87DC018176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0:07</a:t>
            </a:r>
          </a:p>
        </p:txBody>
      </p:sp>
      <p:sp>
        <p:nvSpPr>
          <p:cNvPr id="246" name="Rectangle 117">
            <a:extLst>
              <a:ext uri="{FF2B5EF4-FFF2-40B4-BE49-F238E27FC236}">
                <a16:creationId xmlns:a16="http://schemas.microsoft.com/office/drawing/2014/main" id="{BA48692F-45D6-42B4-819B-8ABEDC17B9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0:06</a:t>
            </a:r>
          </a:p>
        </p:txBody>
      </p:sp>
      <p:sp>
        <p:nvSpPr>
          <p:cNvPr id="247" name="Rectangle 118">
            <a:extLst>
              <a:ext uri="{FF2B5EF4-FFF2-40B4-BE49-F238E27FC236}">
                <a16:creationId xmlns:a16="http://schemas.microsoft.com/office/drawing/2014/main" id="{833219EF-9D63-474D-A3C0-AD84BFE74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0:05</a:t>
            </a:r>
          </a:p>
        </p:txBody>
      </p:sp>
      <p:sp>
        <p:nvSpPr>
          <p:cNvPr id="248" name="Rectangle 119">
            <a:extLst>
              <a:ext uri="{FF2B5EF4-FFF2-40B4-BE49-F238E27FC236}">
                <a16:creationId xmlns:a16="http://schemas.microsoft.com/office/drawing/2014/main" id="{6440B712-4FA2-45E7-BAFE-FD3F9A1555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0:04</a:t>
            </a:r>
          </a:p>
        </p:txBody>
      </p:sp>
      <p:sp>
        <p:nvSpPr>
          <p:cNvPr id="249" name="Rectangle 120">
            <a:extLst>
              <a:ext uri="{FF2B5EF4-FFF2-40B4-BE49-F238E27FC236}">
                <a16:creationId xmlns:a16="http://schemas.microsoft.com/office/drawing/2014/main" id="{8FC0D3E4-1792-4661-B9E2-325DA5EF16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0:03</a:t>
            </a:r>
          </a:p>
        </p:txBody>
      </p:sp>
      <p:sp>
        <p:nvSpPr>
          <p:cNvPr id="250" name="Rectangle 121">
            <a:extLst>
              <a:ext uri="{FF2B5EF4-FFF2-40B4-BE49-F238E27FC236}">
                <a16:creationId xmlns:a16="http://schemas.microsoft.com/office/drawing/2014/main" id="{DB62C8A1-16C2-4749-AFB0-5C27ABD2B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0:02</a:t>
            </a:r>
          </a:p>
        </p:txBody>
      </p:sp>
      <p:sp>
        <p:nvSpPr>
          <p:cNvPr id="251" name="Rectangle 122">
            <a:extLst>
              <a:ext uri="{FF2B5EF4-FFF2-40B4-BE49-F238E27FC236}">
                <a16:creationId xmlns:a16="http://schemas.microsoft.com/office/drawing/2014/main" id="{8E520B64-E0DF-4FC1-B0F8-6F7FECC8DD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>
                <a:solidFill>
                  <a:srgbClr val="FF0000"/>
                </a:solidFill>
                <a:latin typeface="Advanced LED Board-7" panose="02000000000000000000" pitchFamily="2" charset="0"/>
              </a:rPr>
              <a:t>0:01</a:t>
            </a:r>
          </a:p>
        </p:txBody>
      </p:sp>
      <p:sp>
        <p:nvSpPr>
          <p:cNvPr id="252" name="Rectangle 123">
            <a:extLst>
              <a:ext uri="{FF2B5EF4-FFF2-40B4-BE49-F238E27FC236}">
                <a16:creationId xmlns:a16="http://schemas.microsoft.com/office/drawing/2014/main" id="{731B0C31-8501-497F-80C4-11C986067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757" y="3507548"/>
            <a:ext cx="2376488" cy="10445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altLang="en-US" sz="6600" dirty="0">
                <a:solidFill>
                  <a:srgbClr val="FF0000"/>
                </a:solidFill>
                <a:latin typeface="Advanced LED Board-7" panose="02000000000000000000" pitchFamily="2" charset="0"/>
              </a:rPr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221204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60000"/>
                            </p:stCondLst>
                            <p:childTnLst>
                              <p:par>
                                <p:cTn id="18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61000"/>
                            </p:stCondLst>
                            <p:childTnLst>
                              <p:par>
                                <p:cTn id="19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62000"/>
                            </p:stCondLst>
                            <p:childTnLst>
                              <p:par>
                                <p:cTn id="19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3000"/>
                            </p:stCondLst>
                            <p:childTnLst>
                              <p:par>
                                <p:cTn id="19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64000"/>
                            </p:stCondLst>
                            <p:childTnLst>
                              <p:par>
                                <p:cTn id="20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65000"/>
                            </p:stCondLst>
                            <p:childTnLst>
                              <p:par>
                                <p:cTn id="20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66000"/>
                            </p:stCondLst>
                            <p:childTnLst>
                              <p:par>
                                <p:cTn id="20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7000"/>
                            </p:stCondLst>
                            <p:childTnLst>
                              <p:par>
                                <p:cTn id="20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68000"/>
                            </p:stCondLst>
                            <p:childTnLst>
                              <p:par>
                                <p:cTn id="21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69000"/>
                            </p:stCondLst>
                            <p:childTnLst>
                              <p:par>
                                <p:cTn id="21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70000"/>
                            </p:stCondLst>
                            <p:childTnLst>
                              <p:par>
                                <p:cTn id="21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71000"/>
                            </p:stCondLst>
                            <p:childTnLst>
                              <p:par>
                                <p:cTn id="22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72000"/>
                            </p:stCondLst>
                            <p:childTnLst>
                              <p:par>
                                <p:cTn id="22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73000"/>
                            </p:stCondLst>
                            <p:childTnLst>
                              <p:par>
                                <p:cTn id="2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74000"/>
                            </p:stCondLst>
                            <p:childTnLst>
                              <p:par>
                                <p:cTn id="23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75000"/>
                            </p:stCondLst>
                            <p:childTnLst>
                              <p:par>
                                <p:cTn id="23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76000"/>
                            </p:stCondLst>
                            <p:childTnLst>
                              <p:par>
                                <p:cTn id="23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77000"/>
                            </p:stCondLst>
                            <p:childTnLst>
                              <p:par>
                                <p:cTn id="23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78000"/>
                            </p:stCondLst>
                            <p:childTnLst>
                              <p:par>
                                <p:cTn id="24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79000"/>
                            </p:stCondLst>
                            <p:childTnLst>
                              <p:par>
                                <p:cTn id="24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80000"/>
                            </p:stCondLst>
                            <p:childTnLst>
                              <p:par>
                                <p:cTn id="24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81000"/>
                            </p:stCondLst>
                            <p:childTnLst>
                              <p:par>
                                <p:cTn id="25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82000"/>
                            </p:stCondLst>
                            <p:childTnLst>
                              <p:par>
                                <p:cTn id="25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83000"/>
                            </p:stCondLst>
                            <p:childTnLst>
                              <p:par>
                                <p:cTn id="25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84000"/>
                            </p:stCondLst>
                            <p:childTnLst>
                              <p:par>
                                <p:cTn id="26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85000"/>
                            </p:stCondLst>
                            <p:childTnLst>
                              <p:par>
                                <p:cTn id="26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86000"/>
                            </p:stCondLst>
                            <p:childTnLst>
                              <p:par>
                                <p:cTn id="26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87000"/>
                            </p:stCondLst>
                            <p:childTnLst>
                              <p:par>
                                <p:cTn id="26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88000"/>
                            </p:stCondLst>
                            <p:childTnLst>
                              <p:par>
                                <p:cTn id="27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5733333" cy="48441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Câu</a:t>
            </a:r>
            <a:r>
              <a:rPr lang="en-US" b="1" dirty="0"/>
              <a:t> </a:t>
            </a:r>
            <a:r>
              <a:rPr lang="en-US" b="1" dirty="0" err="1"/>
              <a:t>hỏi</a:t>
            </a:r>
            <a:r>
              <a:rPr lang="en-US" b="1" dirty="0"/>
              <a:t> 1: </a:t>
            </a:r>
            <a:r>
              <a:rPr lang="vi-VN" dirty="0"/>
              <a:t>Trục vít có số mối ren </a:t>
            </a:r>
            <a:r>
              <a:rPr lang="en-US" dirty="0"/>
              <a:t>Z</a:t>
            </a:r>
            <a:r>
              <a:rPr lang="vi-VN" baseline="-25000" dirty="0"/>
              <a:t>1</a:t>
            </a:r>
            <a:r>
              <a:rPr lang="vi-VN" dirty="0"/>
              <a:t> = 2, số răng bánh vít </a:t>
            </a:r>
            <a:r>
              <a:rPr lang="en-US" dirty="0"/>
              <a:t>Z</a:t>
            </a:r>
            <a:r>
              <a:rPr lang="vi-VN" baseline="-25000" dirty="0"/>
              <a:t>2</a:t>
            </a:r>
            <a:r>
              <a:rPr lang="vi-VN" dirty="0"/>
              <a:t> = 58, mô-đun m = </a:t>
            </a:r>
            <a:r>
              <a:rPr lang="en-US" dirty="0"/>
              <a:t>8</a:t>
            </a:r>
            <a:r>
              <a:rPr lang="vi-VN" dirty="0"/>
              <a:t>mm</a:t>
            </a:r>
            <a:r>
              <a:rPr lang="en-US" dirty="0"/>
              <a:t>, </a:t>
            </a:r>
            <a:r>
              <a:rPr lang="vi-VN" dirty="0"/>
              <a:t>hệ số đường kính </a:t>
            </a:r>
            <a:br>
              <a:rPr lang="en-US" dirty="0"/>
            </a:br>
            <a:r>
              <a:rPr lang="vi-VN" dirty="0"/>
              <a:t>q = 12,5. </a:t>
            </a:r>
            <a:r>
              <a:rPr lang="en-US" dirty="0" err="1"/>
              <a:t>Khoảng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.</a:t>
            </a: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Kiểm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tra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cũ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39560EBC-1BE7-472E-9CD9-458206D33A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89539"/>
            <a:ext cx="2664296" cy="189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76FC058-F121-4114-92DD-5CAC3231C58E}"/>
              </a:ext>
            </a:extLst>
          </p:cNvPr>
          <p:cNvSpPr/>
          <p:nvPr/>
        </p:nvSpPr>
        <p:spPr>
          <a:xfrm>
            <a:off x="971600" y="4149080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A. 280 mm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6EFE7A5-762B-47A8-BB37-23B10BE89A1D}"/>
              </a:ext>
            </a:extLst>
          </p:cNvPr>
          <p:cNvSpPr/>
          <p:nvPr/>
        </p:nvSpPr>
        <p:spPr>
          <a:xfrm>
            <a:off x="4956972" y="4139750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B. 282 mm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F7DC93-0033-468D-A188-CC8A992265F9}"/>
              </a:ext>
            </a:extLst>
          </p:cNvPr>
          <p:cNvSpPr/>
          <p:nvPr/>
        </p:nvSpPr>
        <p:spPr>
          <a:xfrm>
            <a:off x="981083" y="5353603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C. 284 mm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8820A96-44FF-419B-899E-E980C93E2E8C}"/>
              </a:ext>
            </a:extLst>
          </p:cNvPr>
          <p:cNvSpPr/>
          <p:nvPr/>
        </p:nvSpPr>
        <p:spPr>
          <a:xfrm>
            <a:off x="4966455" y="5344273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D. </a:t>
            </a:r>
            <a:r>
              <a:rPr lang="en-US" sz="2400">
                <a:latin typeface="UVN Bai Sau" panose="04030605020802020C03" pitchFamily="82" charset="0"/>
              </a:rPr>
              <a:t>286 </a:t>
            </a:r>
            <a:r>
              <a:rPr lang="en-US" sz="2400" dirty="0">
                <a:latin typeface="UVN Bai Sau" panose="04030605020802020C03" pitchFamily="82" charset="0"/>
              </a:rPr>
              <a:t>mm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F399422-8009-41A9-9B96-92CF8680222F}"/>
              </a:ext>
            </a:extLst>
          </p:cNvPr>
          <p:cNvSpPr/>
          <p:nvPr/>
        </p:nvSpPr>
        <p:spPr>
          <a:xfrm>
            <a:off x="1626974" y="2827046"/>
            <a:ext cx="3175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Chính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en-US" sz="54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xác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225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13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5733333" cy="48441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Câu</a:t>
            </a:r>
            <a:r>
              <a:rPr lang="en-US" b="1" dirty="0"/>
              <a:t> </a:t>
            </a:r>
            <a:r>
              <a:rPr lang="en-US" b="1" dirty="0" err="1"/>
              <a:t>hỏi</a:t>
            </a:r>
            <a:r>
              <a:rPr lang="en-US" b="1" dirty="0"/>
              <a:t> 1: </a:t>
            </a:r>
            <a:r>
              <a:rPr lang="vi-VN" dirty="0"/>
              <a:t>Trục vít có số mối ren </a:t>
            </a:r>
            <a:r>
              <a:rPr lang="en-US" dirty="0"/>
              <a:t>Z</a:t>
            </a:r>
            <a:r>
              <a:rPr lang="vi-VN" baseline="-25000" dirty="0"/>
              <a:t>1</a:t>
            </a:r>
            <a:r>
              <a:rPr lang="vi-VN" dirty="0"/>
              <a:t> = 2, số răng bánh vít </a:t>
            </a:r>
            <a:r>
              <a:rPr lang="en-US" dirty="0"/>
              <a:t>Z</a:t>
            </a:r>
            <a:r>
              <a:rPr lang="vi-VN" baseline="-25000" dirty="0"/>
              <a:t>2</a:t>
            </a:r>
            <a:r>
              <a:rPr lang="vi-VN" dirty="0"/>
              <a:t> = 58, mô-đun m = </a:t>
            </a:r>
            <a:r>
              <a:rPr lang="en-US" dirty="0"/>
              <a:t>8</a:t>
            </a:r>
            <a:r>
              <a:rPr lang="vi-VN" dirty="0"/>
              <a:t>mm</a:t>
            </a:r>
            <a:r>
              <a:rPr lang="en-US" dirty="0"/>
              <a:t>, </a:t>
            </a:r>
            <a:r>
              <a:rPr lang="vi-VN" dirty="0"/>
              <a:t>hệ số đường kính </a:t>
            </a:r>
            <a:br>
              <a:rPr lang="en-US" dirty="0"/>
            </a:br>
            <a:r>
              <a:rPr lang="vi-VN" dirty="0"/>
              <a:t>q = 12,5. </a:t>
            </a:r>
            <a:r>
              <a:rPr lang="en-US" dirty="0" err="1"/>
              <a:t>Khoảng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sz="100" b="1" dirty="0"/>
              <a:t>        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          </a:t>
            </a:r>
            <a:r>
              <a:rPr lang="en-US" b="1" dirty="0" err="1"/>
              <a:t>Gợi</a:t>
            </a:r>
            <a:r>
              <a:rPr lang="en-US" b="1" dirty="0"/>
              <a:t> ý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bài</a:t>
            </a: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err="1"/>
              <a:t>Chọn</a:t>
            </a:r>
            <a:r>
              <a:rPr lang="en-US" b="1" dirty="0"/>
              <a:t> </a:t>
            </a:r>
            <a:r>
              <a:rPr lang="en-US" b="1" dirty="0" err="1"/>
              <a:t>đáp</a:t>
            </a:r>
            <a:r>
              <a:rPr lang="en-US" b="1" dirty="0"/>
              <a:t> </a:t>
            </a:r>
            <a:r>
              <a:rPr lang="en-US" b="1" dirty="0" err="1"/>
              <a:t>án</a:t>
            </a:r>
            <a:endParaRPr lang="vi-VN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Kiểm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tra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cũ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39560EBC-1BE7-472E-9CD9-458206D33A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89539"/>
            <a:ext cx="2664296" cy="189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6EFE7A5-762B-47A8-BB37-23B10BE89A1D}"/>
              </a:ext>
            </a:extLst>
          </p:cNvPr>
          <p:cNvSpPr/>
          <p:nvPr/>
        </p:nvSpPr>
        <p:spPr>
          <a:xfrm>
            <a:off x="3147842" y="4869160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B. 282 mm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49B9B430-51F3-480E-A7EF-9F5FC770E9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7344960"/>
              </p:ext>
            </p:extLst>
          </p:nvPr>
        </p:nvGraphicFramePr>
        <p:xfrm>
          <a:off x="873188" y="3496933"/>
          <a:ext cx="4976657" cy="390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238200" imgH="253800" progId="Equation.DSMT4">
                  <p:embed/>
                </p:oleObj>
              </mc:Choice>
              <mc:Fallback>
                <p:oleObj name="Equation" r:id="rId4" imgW="323820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73188" y="3496933"/>
                        <a:ext cx="4976657" cy="390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Action Button: Get Information 1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CFC3E12-838C-4262-B231-D79805F18B0D}"/>
              </a:ext>
            </a:extLst>
          </p:cNvPr>
          <p:cNvSpPr/>
          <p:nvPr/>
        </p:nvSpPr>
        <p:spPr>
          <a:xfrm>
            <a:off x="584163" y="2780928"/>
            <a:ext cx="476749" cy="476749"/>
          </a:xfrm>
          <a:prstGeom prst="actionButtonInformati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481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5733333" cy="48441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Câu</a:t>
            </a:r>
            <a:r>
              <a:rPr lang="en-US" b="1" dirty="0"/>
              <a:t> </a:t>
            </a:r>
            <a:r>
              <a:rPr lang="en-US" b="1" dirty="0" err="1"/>
              <a:t>hỏi</a:t>
            </a:r>
            <a:r>
              <a:rPr lang="en-US" b="1" dirty="0"/>
              <a:t> 2:</a:t>
            </a:r>
            <a:r>
              <a:rPr lang="en-US" dirty="0"/>
              <a:t> Cho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góc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ốc</a:t>
            </a:r>
            <a:r>
              <a:rPr lang="en-US" dirty="0"/>
              <a:t>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=  9,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kính</a:t>
            </a:r>
            <a:r>
              <a:rPr lang="en-US" dirty="0"/>
              <a:t> q = 12,5,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răng</a:t>
            </a:r>
            <a:r>
              <a:rPr lang="en-US" dirty="0"/>
              <a:t> bánh </a:t>
            </a:r>
            <a:r>
              <a:rPr lang="en-US" dirty="0" err="1"/>
              <a:t>vít</a:t>
            </a:r>
            <a:r>
              <a:rPr lang="en-US" dirty="0"/>
              <a:t> Z2 = 80. </a:t>
            </a:r>
            <a:r>
              <a:rPr lang="en-US" dirty="0" err="1"/>
              <a:t>Biết</a:t>
            </a:r>
            <a:r>
              <a:rPr lang="en-US" dirty="0"/>
              <a:t> n</a:t>
            </a:r>
            <a:r>
              <a:rPr lang="en-US" baseline="-25000" dirty="0"/>
              <a:t>1</a:t>
            </a:r>
            <a:r>
              <a:rPr lang="en-US" dirty="0"/>
              <a:t> = 1200 </a:t>
            </a:r>
            <a:r>
              <a:rPr lang="en-US" dirty="0" err="1"/>
              <a:t>vòng</a:t>
            </a:r>
            <a:r>
              <a:rPr lang="en-US" dirty="0"/>
              <a:t>/</a:t>
            </a:r>
            <a:r>
              <a:rPr lang="en-US" dirty="0" err="1"/>
              <a:t>phút</a:t>
            </a:r>
            <a:r>
              <a:rPr lang="en-US" dirty="0"/>
              <a:t>,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n</a:t>
            </a:r>
            <a:r>
              <a:rPr lang="en-US" baseline="-25000" dirty="0"/>
              <a:t>2</a:t>
            </a:r>
            <a:r>
              <a:rPr lang="en-US" dirty="0"/>
              <a:t>?</a:t>
            </a: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Kiểm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tra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cũ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39560EBC-1BE7-472E-9CD9-458206D33A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89539"/>
            <a:ext cx="2664296" cy="189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76FC058-F121-4114-92DD-5CAC3231C58E}"/>
              </a:ext>
            </a:extLst>
          </p:cNvPr>
          <p:cNvSpPr/>
          <p:nvPr/>
        </p:nvSpPr>
        <p:spPr>
          <a:xfrm>
            <a:off x="971600" y="4149080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A. 30 </a:t>
            </a:r>
            <a:r>
              <a:rPr lang="en-US" sz="2400" dirty="0" err="1">
                <a:latin typeface="UVN Bai Sau" panose="04030605020802020C03" pitchFamily="82" charset="0"/>
              </a:rPr>
              <a:t>vòng</a:t>
            </a:r>
            <a:r>
              <a:rPr lang="en-US" sz="2400" dirty="0">
                <a:latin typeface="UVN Bai Sau" panose="04030605020802020C03" pitchFamily="82" charset="0"/>
              </a:rPr>
              <a:t>/</a:t>
            </a:r>
            <a:r>
              <a:rPr lang="en-US" sz="2400" dirty="0" err="1">
                <a:latin typeface="UVN Bai Sau" panose="04030605020802020C03" pitchFamily="82" charset="0"/>
              </a:rPr>
              <a:t>phút</a:t>
            </a:r>
            <a:endParaRPr lang="en-US" sz="2400" dirty="0">
              <a:latin typeface="UVN Bai Sau" panose="04030605020802020C03" pitchFamily="8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6EFE7A5-762B-47A8-BB37-23B10BE89A1D}"/>
              </a:ext>
            </a:extLst>
          </p:cNvPr>
          <p:cNvSpPr/>
          <p:nvPr/>
        </p:nvSpPr>
        <p:spPr>
          <a:xfrm>
            <a:off x="4956972" y="4139750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B. 40 </a:t>
            </a:r>
            <a:r>
              <a:rPr lang="en-US" sz="2400" dirty="0" err="1">
                <a:latin typeface="UVN Bai Sau" panose="04030605020802020C03" pitchFamily="82" charset="0"/>
              </a:rPr>
              <a:t>vòng</a:t>
            </a:r>
            <a:r>
              <a:rPr lang="en-US" sz="2400" dirty="0">
                <a:latin typeface="UVN Bai Sau" panose="04030605020802020C03" pitchFamily="82" charset="0"/>
              </a:rPr>
              <a:t>/</a:t>
            </a:r>
            <a:r>
              <a:rPr lang="en-US" sz="2400" dirty="0" err="1">
                <a:latin typeface="UVN Bai Sau" panose="04030605020802020C03" pitchFamily="82" charset="0"/>
              </a:rPr>
              <a:t>phút</a:t>
            </a:r>
            <a:endParaRPr lang="en-US" sz="2400" dirty="0">
              <a:latin typeface="UVN Bai Sau" panose="04030605020802020C03" pitchFamily="8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F7DC93-0033-468D-A188-CC8A992265F9}"/>
              </a:ext>
            </a:extLst>
          </p:cNvPr>
          <p:cNvSpPr/>
          <p:nvPr/>
        </p:nvSpPr>
        <p:spPr>
          <a:xfrm>
            <a:off x="981083" y="5353603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C. 50 </a:t>
            </a:r>
            <a:r>
              <a:rPr lang="en-US" sz="2400" dirty="0" err="1">
                <a:latin typeface="UVN Bai Sau" panose="04030605020802020C03" pitchFamily="82" charset="0"/>
              </a:rPr>
              <a:t>vòng</a:t>
            </a:r>
            <a:r>
              <a:rPr lang="en-US" sz="2400" dirty="0">
                <a:latin typeface="UVN Bai Sau" panose="04030605020802020C03" pitchFamily="82" charset="0"/>
              </a:rPr>
              <a:t>/</a:t>
            </a:r>
            <a:r>
              <a:rPr lang="en-US" sz="2400" dirty="0" err="1">
                <a:latin typeface="UVN Bai Sau" panose="04030605020802020C03" pitchFamily="82" charset="0"/>
              </a:rPr>
              <a:t>phút</a:t>
            </a:r>
            <a:endParaRPr lang="en-US" sz="2400" dirty="0">
              <a:latin typeface="UVN Bai Sau" panose="04030605020802020C03" pitchFamily="8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8820A96-44FF-419B-899E-E980C93E2E8C}"/>
              </a:ext>
            </a:extLst>
          </p:cNvPr>
          <p:cNvSpPr/>
          <p:nvPr/>
        </p:nvSpPr>
        <p:spPr>
          <a:xfrm>
            <a:off x="4966455" y="5344273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D. 60 </a:t>
            </a:r>
            <a:r>
              <a:rPr lang="en-US" sz="2400" dirty="0" err="1">
                <a:latin typeface="UVN Bai Sau" panose="04030605020802020C03" pitchFamily="82" charset="0"/>
              </a:rPr>
              <a:t>vòng</a:t>
            </a:r>
            <a:r>
              <a:rPr lang="en-US" sz="2400" dirty="0">
                <a:latin typeface="UVN Bai Sau" panose="04030605020802020C03" pitchFamily="82" charset="0"/>
              </a:rPr>
              <a:t>/</a:t>
            </a:r>
            <a:r>
              <a:rPr lang="en-US" sz="2400" dirty="0" err="1">
                <a:latin typeface="UVN Bai Sau" panose="04030605020802020C03" pitchFamily="82" charset="0"/>
              </a:rPr>
              <a:t>phút</a:t>
            </a:r>
            <a:endParaRPr lang="en-US" sz="2400" dirty="0">
              <a:latin typeface="UVN Bai Sau" panose="04030605020802020C03" pitchFamily="8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F399422-8009-41A9-9B96-92CF8680222F}"/>
              </a:ext>
            </a:extLst>
          </p:cNvPr>
          <p:cNvSpPr/>
          <p:nvPr/>
        </p:nvSpPr>
        <p:spPr>
          <a:xfrm>
            <a:off x="1626974" y="2827046"/>
            <a:ext cx="3175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Chính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en-US" sz="54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xác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2148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5733333" cy="48441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Câu</a:t>
            </a:r>
            <a:r>
              <a:rPr lang="en-US" b="1" dirty="0"/>
              <a:t> </a:t>
            </a:r>
            <a:r>
              <a:rPr lang="en-US" b="1" dirty="0" err="1"/>
              <a:t>hỏi</a:t>
            </a:r>
            <a:r>
              <a:rPr lang="en-US" b="1" dirty="0"/>
              <a:t> 2:</a:t>
            </a:r>
            <a:r>
              <a:rPr lang="en-US" dirty="0"/>
              <a:t> Cho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góc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ốc</a:t>
            </a:r>
            <a:r>
              <a:rPr lang="en-US" dirty="0"/>
              <a:t>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=  9,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kính</a:t>
            </a:r>
            <a:r>
              <a:rPr lang="en-US" dirty="0"/>
              <a:t> q = 12,5,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răng</a:t>
            </a:r>
            <a:r>
              <a:rPr lang="en-US" dirty="0"/>
              <a:t> bánh </a:t>
            </a:r>
            <a:r>
              <a:rPr lang="en-US" dirty="0" err="1"/>
              <a:t>vít</a:t>
            </a:r>
            <a:r>
              <a:rPr lang="en-US" dirty="0"/>
              <a:t> Z2 = 80. </a:t>
            </a:r>
            <a:r>
              <a:rPr lang="en-US" dirty="0" err="1"/>
              <a:t>Biết</a:t>
            </a:r>
            <a:r>
              <a:rPr lang="en-US" dirty="0"/>
              <a:t> n</a:t>
            </a:r>
            <a:r>
              <a:rPr lang="en-US" baseline="-25000" dirty="0"/>
              <a:t>1</a:t>
            </a:r>
            <a:r>
              <a:rPr lang="en-US" dirty="0"/>
              <a:t> = 1200 </a:t>
            </a:r>
            <a:r>
              <a:rPr lang="en-US" dirty="0" err="1"/>
              <a:t>vòng</a:t>
            </a:r>
            <a:r>
              <a:rPr lang="en-US" dirty="0"/>
              <a:t>/</a:t>
            </a:r>
            <a:r>
              <a:rPr lang="en-US" dirty="0" err="1"/>
              <a:t>phút</a:t>
            </a:r>
            <a:r>
              <a:rPr lang="en-US" dirty="0"/>
              <a:t>,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n</a:t>
            </a:r>
            <a:r>
              <a:rPr lang="en-US" baseline="-25000" dirty="0"/>
              <a:t>2</a:t>
            </a:r>
            <a:r>
              <a:rPr lang="en-US" dirty="0"/>
              <a:t>?</a:t>
            </a:r>
          </a:p>
          <a:p>
            <a:pPr marL="0" indent="0">
              <a:buNone/>
            </a:pPr>
            <a:endParaRPr lang="en-US" sz="100" b="1" dirty="0"/>
          </a:p>
          <a:p>
            <a:pPr marL="0" indent="0">
              <a:buNone/>
            </a:pPr>
            <a:r>
              <a:rPr lang="en-US" b="1" dirty="0"/>
              <a:t>           </a:t>
            </a:r>
            <a:r>
              <a:rPr lang="en-US" b="1" dirty="0" err="1"/>
              <a:t>Gợi</a:t>
            </a:r>
            <a:r>
              <a:rPr lang="en-US" b="1" dirty="0"/>
              <a:t> ý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bài</a:t>
            </a:r>
            <a:endParaRPr lang="en-US" b="1" dirty="0"/>
          </a:p>
          <a:p>
            <a:pPr marL="0" indent="0">
              <a:buNone/>
            </a:pP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ren</a:t>
            </a:r>
          </a:p>
          <a:p>
            <a:pPr marL="0" indent="0">
              <a:buNone/>
            </a:pPr>
            <a:r>
              <a:rPr lang="en-US" dirty="0" err="1"/>
              <a:t>Tỉ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truyền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Tốc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quay bánh </a:t>
            </a:r>
            <a:r>
              <a:rPr lang="en-US" dirty="0" err="1"/>
              <a:t>vít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err="1"/>
              <a:t>Chọn</a:t>
            </a:r>
            <a:r>
              <a:rPr lang="en-US" b="1" dirty="0"/>
              <a:t> </a:t>
            </a:r>
            <a:r>
              <a:rPr lang="en-US" b="1" dirty="0" err="1"/>
              <a:t>đáp</a:t>
            </a:r>
            <a:r>
              <a:rPr lang="en-US" b="1" dirty="0"/>
              <a:t> </a:t>
            </a:r>
            <a:r>
              <a:rPr lang="en-US" b="1" dirty="0" err="1"/>
              <a:t>án</a:t>
            </a:r>
            <a:endParaRPr lang="en-US" b="1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vi-VN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Kiểm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tra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cũ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39560EBC-1BE7-472E-9CD9-458206D33A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89539"/>
            <a:ext cx="2664296" cy="189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76FC058-F121-4114-92DD-5CAC3231C58E}"/>
              </a:ext>
            </a:extLst>
          </p:cNvPr>
          <p:cNvSpPr/>
          <p:nvPr/>
        </p:nvSpPr>
        <p:spPr>
          <a:xfrm>
            <a:off x="3392866" y="5744488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A. 30 </a:t>
            </a:r>
            <a:r>
              <a:rPr lang="en-US" sz="2400" dirty="0" err="1">
                <a:latin typeface="UVN Bai Sau" panose="04030605020802020C03" pitchFamily="82" charset="0"/>
              </a:rPr>
              <a:t>vòng</a:t>
            </a:r>
            <a:r>
              <a:rPr lang="en-US" sz="2400" dirty="0">
                <a:latin typeface="UVN Bai Sau" panose="04030605020802020C03" pitchFamily="82" charset="0"/>
              </a:rPr>
              <a:t>/</a:t>
            </a:r>
            <a:r>
              <a:rPr lang="en-US" sz="2400" dirty="0" err="1">
                <a:latin typeface="UVN Bai Sau" panose="04030605020802020C03" pitchFamily="82" charset="0"/>
              </a:rPr>
              <a:t>phút</a:t>
            </a:r>
            <a:endParaRPr lang="en-US" sz="2400" dirty="0">
              <a:latin typeface="UVN Bai Sau" panose="04030605020802020C03" pitchFamily="82" charset="0"/>
            </a:endParaRPr>
          </a:p>
        </p:txBody>
      </p:sp>
      <p:sp>
        <p:nvSpPr>
          <p:cNvPr id="14" name="Action Button: Get Information 1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5EEE57F-2BD1-4E2D-BCA6-6E0468C67395}"/>
              </a:ext>
            </a:extLst>
          </p:cNvPr>
          <p:cNvSpPr/>
          <p:nvPr/>
        </p:nvSpPr>
        <p:spPr>
          <a:xfrm>
            <a:off x="584163" y="2780928"/>
            <a:ext cx="476749" cy="476749"/>
          </a:xfrm>
          <a:prstGeom prst="actionButtonInformati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EADF1BC7-FDCA-46AD-9832-1B300A71DC4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3017085"/>
              </p:ext>
            </p:extLst>
          </p:nvPr>
        </p:nvGraphicFramePr>
        <p:xfrm>
          <a:off x="2195736" y="3213833"/>
          <a:ext cx="3376612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97080" imgH="457200" progId="Equation.DSMT4">
                  <p:embed/>
                </p:oleObj>
              </mc:Choice>
              <mc:Fallback>
                <p:oleObj name="Equation" r:id="rId4" imgW="2197080" imgH="4572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49B9B430-51F3-480E-A7EF-9F5FC770E9A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95736" y="3213833"/>
                        <a:ext cx="3376612" cy="701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6DA94045-FCCD-47D6-A176-731D3BC838C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0869601"/>
              </p:ext>
            </p:extLst>
          </p:nvPr>
        </p:nvGraphicFramePr>
        <p:xfrm>
          <a:off x="3501917" y="3861799"/>
          <a:ext cx="1944216" cy="773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80800" imgH="469800" progId="Equation.DSMT4">
                  <p:embed/>
                </p:oleObj>
              </mc:Choice>
              <mc:Fallback>
                <p:oleObj name="Equation" r:id="rId6" imgW="118080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501917" y="3861799"/>
                        <a:ext cx="1944216" cy="7735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B3634533-7B7E-4FC5-A5DE-1A697196B0A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2252486"/>
              </p:ext>
            </p:extLst>
          </p:nvPr>
        </p:nvGraphicFramePr>
        <p:xfrm>
          <a:off x="3474535" y="4635304"/>
          <a:ext cx="3943196" cy="7331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527200" imgH="469800" progId="Equation.DSMT4">
                  <p:embed/>
                </p:oleObj>
              </mc:Choice>
              <mc:Fallback>
                <p:oleObj name="Equation" r:id="rId8" imgW="252720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474535" y="4635304"/>
                        <a:ext cx="3943196" cy="7331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97364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E43F2C05-88EE-468D-ACE4-59A00D1498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6618" y="690387"/>
            <a:ext cx="4052262" cy="2697649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5733333" cy="48441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Câu</a:t>
            </a:r>
            <a:r>
              <a:rPr lang="en-US" b="1" dirty="0"/>
              <a:t> </a:t>
            </a:r>
            <a:r>
              <a:rPr lang="en-US" b="1" dirty="0" err="1"/>
              <a:t>hỏi</a:t>
            </a:r>
            <a:r>
              <a:rPr lang="en-US" b="1" dirty="0"/>
              <a:t> 3: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quay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</a:t>
            </a: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Kiểm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tra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cũ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76FC058-F121-4114-92DD-5CAC3231C58E}"/>
              </a:ext>
            </a:extLst>
          </p:cNvPr>
          <p:cNvSpPr/>
          <p:nvPr/>
        </p:nvSpPr>
        <p:spPr>
          <a:xfrm>
            <a:off x="5164762" y="4919057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B. </a:t>
            </a:r>
            <a:r>
              <a:rPr lang="en-US" sz="2400" dirty="0" err="1">
                <a:latin typeface="UVN Bai Sau" panose="04030605020802020C03" pitchFamily="82" charset="0"/>
              </a:rPr>
              <a:t>Ngược</a:t>
            </a:r>
            <a:r>
              <a:rPr lang="en-US" sz="2400" dirty="0">
                <a:latin typeface="UVN Bai Sau" panose="04030605020802020C03" pitchFamily="82" charset="0"/>
              </a:rPr>
              <a:t> </a:t>
            </a:r>
            <a:r>
              <a:rPr lang="en-US" sz="2400" dirty="0" err="1">
                <a:latin typeface="UVN Bai Sau" panose="04030605020802020C03" pitchFamily="82" charset="0"/>
              </a:rPr>
              <a:t>chiều</a:t>
            </a:r>
            <a:r>
              <a:rPr lang="en-US" sz="2400" dirty="0">
                <a:latin typeface="UVN Bai Sau" panose="04030605020802020C03" pitchFamily="82" charset="0"/>
              </a:rPr>
              <a:t> KĐH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6EFE7A5-762B-47A8-BB37-23B10BE89A1D}"/>
              </a:ext>
            </a:extLst>
          </p:cNvPr>
          <p:cNvSpPr/>
          <p:nvPr/>
        </p:nvSpPr>
        <p:spPr>
          <a:xfrm>
            <a:off x="971600" y="4918484"/>
            <a:ext cx="308034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UVN Bai Sau" panose="04030605020802020C03" pitchFamily="82" charset="0"/>
              </a:rPr>
              <a:t>A. </a:t>
            </a:r>
            <a:r>
              <a:rPr lang="en-US" sz="2400" dirty="0" err="1">
                <a:latin typeface="UVN Bai Sau" panose="04030605020802020C03" pitchFamily="82" charset="0"/>
              </a:rPr>
              <a:t>Cùng</a:t>
            </a:r>
            <a:r>
              <a:rPr lang="en-US" sz="2400" dirty="0">
                <a:latin typeface="UVN Bai Sau" panose="04030605020802020C03" pitchFamily="82" charset="0"/>
              </a:rPr>
              <a:t> </a:t>
            </a:r>
            <a:r>
              <a:rPr lang="en-US" sz="2400" dirty="0" err="1">
                <a:latin typeface="UVN Bai Sau" panose="04030605020802020C03" pitchFamily="82" charset="0"/>
              </a:rPr>
              <a:t>chiều</a:t>
            </a:r>
            <a:r>
              <a:rPr lang="en-US" sz="2400" dirty="0">
                <a:latin typeface="UVN Bai Sau" panose="04030605020802020C03" pitchFamily="82" charset="0"/>
              </a:rPr>
              <a:t> KĐH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F399422-8009-41A9-9B96-92CF8680222F}"/>
              </a:ext>
            </a:extLst>
          </p:cNvPr>
          <p:cNvSpPr/>
          <p:nvPr/>
        </p:nvSpPr>
        <p:spPr>
          <a:xfrm>
            <a:off x="2948100" y="3573016"/>
            <a:ext cx="3175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Chính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en-US" sz="54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xác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5" name="Arrow: Down 14">
            <a:extLst>
              <a:ext uri="{FF2B5EF4-FFF2-40B4-BE49-F238E27FC236}">
                <a16:creationId xmlns:a16="http://schemas.microsoft.com/office/drawing/2014/main" id="{FED7242E-407B-485B-AB20-C3AD3CDEECB7}"/>
              </a:ext>
            </a:extLst>
          </p:cNvPr>
          <p:cNvSpPr/>
          <p:nvPr/>
        </p:nvSpPr>
        <p:spPr>
          <a:xfrm>
            <a:off x="5916325" y="2387212"/>
            <a:ext cx="234578" cy="8796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2C82A09-1953-4AFD-8DC5-280718BE411E}"/>
              </a:ext>
            </a:extLst>
          </p:cNvPr>
          <p:cNvSpPr/>
          <p:nvPr/>
        </p:nvSpPr>
        <p:spPr>
          <a:xfrm>
            <a:off x="7200837" y="2709757"/>
            <a:ext cx="117289" cy="1172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E680740-22D1-4489-852E-78DA76F403F6}"/>
              </a:ext>
            </a:extLst>
          </p:cNvPr>
          <p:cNvGrpSpPr/>
          <p:nvPr/>
        </p:nvGrpSpPr>
        <p:grpSpPr>
          <a:xfrm>
            <a:off x="7203510" y="2657856"/>
            <a:ext cx="536842" cy="477609"/>
            <a:chOff x="7203146" y="3133432"/>
            <a:chExt cx="536842" cy="477609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B163F7A-0552-4C1E-98F7-8C23622DF3A4}"/>
                </a:ext>
              </a:extLst>
            </p:cNvPr>
            <p:cNvSpPr/>
            <p:nvPr/>
          </p:nvSpPr>
          <p:spPr>
            <a:xfrm>
              <a:off x="7203146" y="3496061"/>
              <a:ext cx="114980" cy="1149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F8E535F-88E4-4EC2-A933-A848DDD706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203875" y="3133432"/>
              <a:ext cx="536113" cy="47627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E660ABDE-1C8C-4665-AC98-B2DDB77665CA}"/>
              </a:ext>
            </a:extLst>
          </p:cNvPr>
          <p:cNvSpPr/>
          <p:nvPr/>
        </p:nvSpPr>
        <p:spPr>
          <a:xfrm>
            <a:off x="6871227" y="2532126"/>
            <a:ext cx="1290183" cy="175934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rrow: Curved Up 19">
            <a:extLst>
              <a:ext uri="{FF2B5EF4-FFF2-40B4-BE49-F238E27FC236}">
                <a16:creationId xmlns:a16="http://schemas.microsoft.com/office/drawing/2014/main" id="{B5EA4FE4-A275-4DA3-B175-B579942CB611}"/>
              </a:ext>
            </a:extLst>
          </p:cNvPr>
          <p:cNvSpPr/>
          <p:nvPr/>
        </p:nvSpPr>
        <p:spPr>
          <a:xfrm>
            <a:off x="6498107" y="1941922"/>
            <a:ext cx="879669" cy="293223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29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4" grpId="0"/>
      <p:bldP spid="15" grpId="0" animBg="1"/>
      <p:bldP spid="16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5877349" cy="4844122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2000" dirty="0" err="1"/>
              <a:t>Lực</a:t>
            </a:r>
            <a:r>
              <a:rPr lang="en-US" sz="2000" dirty="0"/>
              <a:t> </a:t>
            </a:r>
            <a:r>
              <a:rPr lang="en-US" sz="2000" dirty="0" err="1"/>
              <a:t>tác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bộ</a:t>
            </a:r>
            <a:r>
              <a:rPr lang="en-US" sz="2000" dirty="0"/>
              <a:t> </a:t>
            </a:r>
            <a:r>
              <a:rPr lang="en-US" sz="2000" dirty="0" err="1"/>
              <a:t>truyền</a:t>
            </a:r>
            <a:r>
              <a:rPr lang="en-US" sz="2000" dirty="0"/>
              <a:t> </a:t>
            </a:r>
            <a:r>
              <a:rPr lang="en-US" sz="2000" dirty="0" err="1"/>
              <a:t>trục</a:t>
            </a:r>
            <a:r>
              <a:rPr lang="en-US" sz="2000" dirty="0"/>
              <a:t> </a:t>
            </a:r>
            <a:r>
              <a:rPr lang="en-US" sz="2000" dirty="0" err="1"/>
              <a:t>vít</a:t>
            </a:r>
            <a:r>
              <a:rPr lang="en-US" sz="2000" dirty="0"/>
              <a:t> –bánh </a:t>
            </a:r>
            <a:r>
              <a:rPr lang="en-US" sz="2000" dirty="0" err="1"/>
              <a:t>vít</a:t>
            </a:r>
            <a:endParaRPr lang="en-US" sz="2000" dirty="0"/>
          </a:p>
          <a:p>
            <a:pPr lvl="1">
              <a:lnSpc>
                <a:spcPct val="200000"/>
              </a:lnSpc>
            </a:pPr>
            <a:r>
              <a:rPr lang="en-US" sz="1900" dirty="0" err="1"/>
              <a:t>Lực</a:t>
            </a:r>
            <a:r>
              <a:rPr lang="en-US" sz="1900" dirty="0"/>
              <a:t> </a:t>
            </a:r>
            <a:r>
              <a:rPr lang="en-US" sz="1900" dirty="0" err="1"/>
              <a:t>tác</a:t>
            </a:r>
            <a:r>
              <a:rPr lang="en-US" sz="1900" dirty="0"/>
              <a:t> </a:t>
            </a:r>
            <a:r>
              <a:rPr lang="en-US" sz="1900" dirty="0" err="1"/>
              <a:t>dụng</a:t>
            </a:r>
            <a:r>
              <a:rPr lang="en-US" sz="1900" dirty="0"/>
              <a:t> </a:t>
            </a:r>
            <a:r>
              <a:rPr lang="en-US" sz="1900" dirty="0" err="1"/>
              <a:t>trên</a:t>
            </a:r>
            <a:r>
              <a:rPr lang="en-US" sz="1900" dirty="0"/>
              <a:t> </a:t>
            </a:r>
            <a:r>
              <a:rPr lang="en-US" sz="1900" dirty="0" err="1"/>
              <a:t>trục</a:t>
            </a:r>
            <a:r>
              <a:rPr lang="en-US" sz="1900" dirty="0"/>
              <a:t> </a:t>
            </a:r>
            <a:r>
              <a:rPr lang="en-US" sz="1900" dirty="0" err="1"/>
              <a:t>vít</a:t>
            </a:r>
            <a:endParaRPr lang="en-US" sz="1900" dirty="0"/>
          </a:p>
          <a:p>
            <a:pPr lvl="1">
              <a:lnSpc>
                <a:spcPct val="200000"/>
              </a:lnSpc>
            </a:pPr>
            <a:r>
              <a:rPr lang="en-US" sz="1900" dirty="0" err="1"/>
              <a:t>Lực</a:t>
            </a:r>
            <a:r>
              <a:rPr lang="en-US" sz="1900" dirty="0"/>
              <a:t> </a:t>
            </a:r>
            <a:r>
              <a:rPr lang="en-US" sz="1900" dirty="0" err="1"/>
              <a:t>tác</a:t>
            </a:r>
            <a:r>
              <a:rPr lang="en-US" sz="1900" dirty="0"/>
              <a:t> </a:t>
            </a:r>
            <a:r>
              <a:rPr lang="en-US" sz="1900" dirty="0" err="1"/>
              <a:t>dụng</a:t>
            </a:r>
            <a:r>
              <a:rPr lang="en-US" sz="1900" dirty="0"/>
              <a:t> </a:t>
            </a:r>
            <a:r>
              <a:rPr lang="en-US" sz="1900" dirty="0" err="1"/>
              <a:t>trên</a:t>
            </a:r>
            <a:r>
              <a:rPr lang="en-US" sz="1900" dirty="0"/>
              <a:t> bánh </a:t>
            </a:r>
            <a:r>
              <a:rPr lang="en-US" sz="1900" dirty="0" err="1"/>
              <a:t>vít</a:t>
            </a:r>
            <a:endParaRPr lang="en-US" sz="1900" dirty="0"/>
          </a:p>
          <a:p>
            <a:pPr>
              <a:lnSpc>
                <a:spcPct val="200000"/>
              </a:lnSpc>
            </a:pPr>
            <a:r>
              <a:rPr lang="en-US" sz="2000" dirty="0" err="1"/>
              <a:t>Tải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 </a:t>
            </a:r>
            <a:r>
              <a:rPr lang="en-US" sz="2000" dirty="0" err="1"/>
              <a:t>tính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truyền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trục</a:t>
            </a:r>
            <a:r>
              <a:rPr lang="en-US" sz="2000" dirty="0"/>
              <a:t> </a:t>
            </a:r>
            <a:r>
              <a:rPr lang="en-US" sz="2000" dirty="0" err="1"/>
              <a:t>vít</a:t>
            </a:r>
            <a:r>
              <a:rPr lang="en-US" sz="2000" dirty="0"/>
              <a:t> bánh </a:t>
            </a:r>
            <a:r>
              <a:rPr lang="en-US" sz="2000" dirty="0" err="1"/>
              <a:t>vít</a:t>
            </a:r>
            <a:endParaRPr lang="vi-VN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712616"/>
            <a:ext cx="5796474" cy="5936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3000" b="1" dirty="0" err="1">
                <a:solidFill>
                  <a:schemeClr val="accent1">
                    <a:lumMod val="50000"/>
                  </a:schemeClr>
                </a:solidFill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Nội</a:t>
            </a:r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 dung </a:t>
            </a:r>
            <a:r>
              <a:rPr lang="en-US" sz="3000" b="1" dirty="0" err="1">
                <a:solidFill>
                  <a:schemeClr val="accent1">
                    <a:lumMod val="50000"/>
                  </a:schemeClr>
                </a:solidFill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bài</a:t>
            </a:r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 </a:t>
            </a:r>
            <a:r>
              <a:rPr lang="en-US" sz="3000" b="1" dirty="0" err="1">
                <a:solidFill>
                  <a:schemeClr val="accent1">
                    <a:lumMod val="50000"/>
                  </a:schemeClr>
                </a:solidFill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học</a:t>
            </a:r>
            <a:endParaRPr lang="en-US" sz="3000" b="1" dirty="0">
              <a:solidFill>
                <a:srgbClr val="5B9BD5">
                  <a:lumMod val="50000"/>
                </a:srgbClr>
              </a:solidFill>
              <a:latin typeface="Architecture" panose="020B0500000000000000" pitchFamily="34" charset="0"/>
              <a:ea typeface="Architecture" panose="020B0500000000000000" pitchFamily="34" charset="0"/>
              <a:cs typeface="Architecture" panose="020B0500000000000000" pitchFamily="34" charset="0"/>
            </a:endParaRPr>
          </a:p>
        </p:txBody>
      </p:sp>
      <p:pic>
        <p:nvPicPr>
          <p:cNvPr id="1026" name="Picture 2" descr="BÁNH VÍT TRỤC VÍT">
            <a:extLst>
              <a:ext uri="{FF2B5EF4-FFF2-40B4-BE49-F238E27FC236}">
                <a16:creationId xmlns:a16="http://schemas.microsoft.com/office/drawing/2014/main" id="{E8B6A484-7984-4F18-B43B-E9B8CFC72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656" y="1700808"/>
            <a:ext cx="266429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2934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5877349" cy="484412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và bánh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F</a:t>
            </a:r>
            <a:r>
              <a:rPr lang="en-US" baseline="-25000" dirty="0" err="1"/>
              <a:t>n</a:t>
            </a:r>
            <a:r>
              <a:rPr lang="en-US" dirty="0"/>
              <a:t> </a:t>
            </a:r>
            <a:r>
              <a:rPr lang="en-US" dirty="0" err="1"/>
              <a:t>vuông</a:t>
            </a:r>
            <a:r>
              <a:rPr lang="en-US" dirty="0"/>
              <a:t> </a:t>
            </a:r>
            <a:r>
              <a:rPr lang="en-US" dirty="0" err="1"/>
              <a:t>góc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răng</a:t>
            </a:r>
            <a:r>
              <a:rPr lang="en-US" dirty="0"/>
              <a:t>,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endParaRPr lang="en-US" dirty="0"/>
          </a:p>
          <a:p>
            <a:pPr lvl="1">
              <a:lnSpc>
                <a:spcPct val="150000"/>
              </a:lnSpc>
              <a:spcBef>
                <a:spcPts val="1800"/>
              </a:spcBef>
            </a:pP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vòng</a:t>
            </a:r>
            <a:r>
              <a:rPr lang="en-US" dirty="0"/>
              <a:t> </a:t>
            </a:r>
            <a:r>
              <a:rPr lang="en-US" b="1" dirty="0"/>
              <a:t>F</a:t>
            </a:r>
            <a:r>
              <a:rPr lang="en-US" b="1" baseline="-25000" dirty="0"/>
              <a:t>t</a:t>
            </a:r>
            <a:r>
              <a:rPr lang="en-US" dirty="0"/>
              <a:t>: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vòng</a:t>
            </a:r>
            <a:r>
              <a:rPr lang="en-US" dirty="0"/>
              <a:t> chia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xúc</a:t>
            </a:r>
            <a:r>
              <a:rPr lang="en-US" dirty="0"/>
              <a:t>, </a:t>
            </a:r>
            <a:r>
              <a:rPr lang="en-US" dirty="0" err="1"/>
              <a:t>ngược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quay </a:t>
            </a:r>
            <a:r>
              <a:rPr lang="en-US" dirty="0" err="1"/>
              <a:t>của</a:t>
            </a:r>
            <a:r>
              <a:rPr lang="en-US" dirty="0"/>
              <a:t> bánh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quay bánh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động</a:t>
            </a:r>
            <a:endParaRPr lang="en-US" dirty="0"/>
          </a:p>
          <a:p>
            <a:pPr lvl="1">
              <a:lnSpc>
                <a:spcPct val="150000"/>
              </a:lnSpc>
              <a:spcBef>
                <a:spcPts val="1800"/>
              </a:spcBef>
            </a:pP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b="1" dirty="0"/>
              <a:t>F</a:t>
            </a:r>
            <a:r>
              <a:rPr lang="en-US" b="1" baseline="-25000" dirty="0"/>
              <a:t>r</a:t>
            </a:r>
            <a:r>
              <a:rPr lang="en-US" dirty="0"/>
              <a:t>: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trục</a:t>
            </a:r>
            <a:endParaRPr lang="en-US" dirty="0"/>
          </a:p>
          <a:p>
            <a:pPr lvl="1">
              <a:lnSpc>
                <a:spcPct val="150000"/>
              </a:lnSpc>
              <a:spcBef>
                <a:spcPts val="1800"/>
              </a:spcBef>
            </a:pP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b="1" dirty="0"/>
              <a:t>F</a:t>
            </a:r>
            <a:r>
              <a:rPr lang="en-US" b="1" baseline="-25000" dirty="0"/>
              <a:t>a</a:t>
            </a:r>
            <a:r>
              <a:rPr lang="en-US" dirty="0"/>
              <a:t>: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răng</a:t>
            </a:r>
            <a:r>
              <a:rPr lang="en-US" dirty="0"/>
              <a:t> (ren)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endParaRPr lang="en-US" dirty="0"/>
          </a:p>
          <a:p>
            <a:pPr lvl="1">
              <a:lnSpc>
                <a:spcPct val="150000"/>
              </a:lnSpc>
            </a:pP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4.1.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trong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bộ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truyền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trục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vít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22930E5E-195C-4118-A87C-B3C4D821B22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916832"/>
            <a:ext cx="2553182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480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icture 71">
            <a:extLst>
              <a:ext uri="{FF2B5EF4-FFF2-40B4-BE49-F238E27FC236}">
                <a16:creationId xmlns:a16="http://schemas.microsoft.com/office/drawing/2014/main" id="{ED05DB5A-4AAD-4178-A3FD-868CC01DA6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639" b="32213"/>
          <a:stretch/>
        </p:blipFill>
        <p:spPr>
          <a:xfrm>
            <a:off x="1619672" y="2048074"/>
            <a:ext cx="5996056" cy="2719860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7029477" cy="4844122"/>
          </a:xfrm>
        </p:spPr>
        <p:txBody>
          <a:bodyPr>
            <a:normAutofit/>
          </a:bodyPr>
          <a:lstStyle/>
          <a:p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4.1.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trong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bộ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truyền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trục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vít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FFAA6D-31E8-4229-A636-8CB672BBED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7561"/>
          <a:stretch/>
        </p:blipFill>
        <p:spPr>
          <a:xfrm>
            <a:off x="1619672" y="5182487"/>
            <a:ext cx="5996056" cy="1270849"/>
          </a:xfrm>
          <a:prstGeom prst="rect">
            <a:avLst/>
          </a:prstGeom>
        </p:spPr>
      </p:pic>
      <p:sp>
        <p:nvSpPr>
          <p:cNvPr id="9" name="Arrow: Curved Left 8">
            <a:extLst>
              <a:ext uri="{FF2B5EF4-FFF2-40B4-BE49-F238E27FC236}">
                <a16:creationId xmlns:a16="http://schemas.microsoft.com/office/drawing/2014/main" id="{A0C0C7BC-E3D9-4357-8A30-2615913BAC44}"/>
              </a:ext>
            </a:extLst>
          </p:cNvPr>
          <p:cNvSpPr/>
          <p:nvPr/>
        </p:nvSpPr>
        <p:spPr>
          <a:xfrm rot="20436311">
            <a:off x="2119369" y="5859708"/>
            <a:ext cx="144016" cy="43204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Arrow: Curved Down 11">
            <a:extLst>
              <a:ext uri="{FF2B5EF4-FFF2-40B4-BE49-F238E27FC236}">
                <a16:creationId xmlns:a16="http://schemas.microsoft.com/office/drawing/2014/main" id="{CD9DD6D0-1D4E-43F1-A309-9CF27C94C667}"/>
              </a:ext>
            </a:extLst>
          </p:cNvPr>
          <p:cNvSpPr/>
          <p:nvPr/>
        </p:nvSpPr>
        <p:spPr>
          <a:xfrm rot="18626486">
            <a:off x="2314886" y="3336211"/>
            <a:ext cx="950450" cy="31205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40857E1A-490B-457C-9AD2-E9777853C866}"/>
              </a:ext>
            </a:extLst>
          </p:cNvPr>
          <p:cNvSpPr/>
          <p:nvPr/>
        </p:nvSpPr>
        <p:spPr>
          <a:xfrm rot="1794515">
            <a:off x="2601447" y="4840928"/>
            <a:ext cx="792088" cy="959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4157A550-41C2-4100-91E3-F61071986F9E}"/>
              </a:ext>
            </a:extLst>
          </p:cNvPr>
          <p:cNvSpPr/>
          <p:nvPr/>
        </p:nvSpPr>
        <p:spPr>
          <a:xfrm rot="18705276">
            <a:off x="6059668" y="5437162"/>
            <a:ext cx="792088" cy="95961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8AEE9157-663C-4B54-A784-CB3F9DC100EB}"/>
              </a:ext>
            </a:extLst>
          </p:cNvPr>
          <p:cNvGrpSpPr/>
          <p:nvPr/>
        </p:nvGrpSpPr>
        <p:grpSpPr>
          <a:xfrm>
            <a:off x="7243861" y="4596730"/>
            <a:ext cx="967321" cy="973536"/>
            <a:chOff x="7243861" y="4265908"/>
            <a:chExt cx="967321" cy="973536"/>
          </a:xfrm>
        </p:grpSpPr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21F9C6D5-6ADB-4A7A-836B-A23A5B862B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03901" y="4265908"/>
              <a:ext cx="0" cy="62186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C57E8CFC-ADAA-4AB0-B682-C766A3E1B00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43861" y="4879404"/>
              <a:ext cx="360041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D1C43214-CA33-4504-9096-0F06D06D79CE}"/>
                </a:ext>
              </a:extLst>
            </p:cNvPr>
            <p:cNvCxnSpPr/>
            <p:nvPr/>
          </p:nvCxnSpPr>
          <p:spPr>
            <a:xfrm>
              <a:off x="7603901" y="4879404"/>
              <a:ext cx="60728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0F852C9E-9174-4EF5-BBFC-04C9D27AC194}"/>
              </a:ext>
            </a:extLst>
          </p:cNvPr>
          <p:cNvSpPr/>
          <p:nvPr/>
        </p:nvSpPr>
        <p:spPr>
          <a:xfrm rot="9081917">
            <a:off x="2168175" y="4794134"/>
            <a:ext cx="486021" cy="114093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629FF596-5643-43C5-B081-5647592B7B0E}"/>
              </a:ext>
            </a:extLst>
          </p:cNvPr>
          <p:cNvSpPr/>
          <p:nvPr/>
        </p:nvSpPr>
        <p:spPr>
          <a:xfrm rot="5400000">
            <a:off x="2367730" y="5797555"/>
            <a:ext cx="616070" cy="95961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Arrow: Down 61">
            <a:extLst>
              <a:ext uri="{FF2B5EF4-FFF2-40B4-BE49-F238E27FC236}">
                <a16:creationId xmlns:a16="http://schemas.microsoft.com/office/drawing/2014/main" id="{AD3FBFFE-55A5-46A1-B12F-153EB812D63E}"/>
              </a:ext>
            </a:extLst>
          </p:cNvPr>
          <p:cNvSpPr/>
          <p:nvPr/>
        </p:nvSpPr>
        <p:spPr>
          <a:xfrm rot="5221337">
            <a:off x="2514244" y="5419569"/>
            <a:ext cx="67933" cy="257246"/>
          </a:xfrm>
          <a:prstGeom prst="downArrow">
            <a:avLst>
              <a:gd name="adj1" fmla="val 50000"/>
              <a:gd name="adj2" fmla="val 41514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044192CD-B804-4F83-8295-C043C3D06D36}"/>
              </a:ext>
            </a:extLst>
          </p:cNvPr>
          <p:cNvGrpSpPr/>
          <p:nvPr/>
        </p:nvGrpSpPr>
        <p:grpSpPr>
          <a:xfrm>
            <a:off x="1990415" y="4970806"/>
            <a:ext cx="1095599" cy="1192810"/>
            <a:chOff x="1990415" y="4970806"/>
            <a:chExt cx="1095599" cy="1192810"/>
          </a:xfrm>
        </p:grpSpPr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044C3847-132B-4D15-8857-87E96ED9F736}"/>
                </a:ext>
              </a:extLst>
            </p:cNvPr>
            <p:cNvCxnSpPr>
              <a:cxnSpLocks/>
            </p:cNvCxnSpPr>
            <p:nvPr/>
          </p:nvCxnSpPr>
          <p:spPr>
            <a:xfrm>
              <a:off x="2408783" y="4970806"/>
              <a:ext cx="6551" cy="591931"/>
            </a:xfrm>
            <a:prstGeom prst="line">
              <a:avLst/>
            </a:prstGeom>
            <a:ln w="9525" cap="flat" cmpd="sng" algn="ctr">
              <a:solidFill>
                <a:schemeClr val="accent4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48994E47-3EDA-4A75-959E-FCAB485064D1}"/>
                </a:ext>
              </a:extLst>
            </p:cNvPr>
            <p:cNvGrpSpPr/>
            <p:nvPr/>
          </p:nvGrpSpPr>
          <p:grpSpPr>
            <a:xfrm>
              <a:off x="1990415" y="4971911"/>
              <a:ext cx="1095599" cy="1191705"/>
              <a:chOff x="1990415" y="4971911"/>
              <a:chExt cx="1095599" cy="1191705"/>
            </a:xfrm>
          </p:grpSpPr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89DC8E39-FD02-4159-AD60-A4E1A0EFA05C}"/>
                  </a:ext>
                </a:extLst>
              </p:cNvPr>
              <p:cNvCxnSpPr>
                <a:cxnSpLocks/>
                <a:stCxn id="63" idx="3"/>
              </p:cNvCxnSpPr>
              <p:nvPr/>
            </p:nvCxnSpPr>
            <p:spPr>
              <a:xfrm flipH="1">
                <a:off x="1995380" y="5190852"/>
                <a:ext cx="2388" cy="56360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3" name="Group 52">
                <a:extLst>
                  <a:ext uri="{FF2B5EF4-FFF2-40B4-BE49-F238E27FC236}">
                    <a16:creationId xmlns:a16="http://schemas.microsoft.com/office/drawing/2014/main" id="{1E27E373-C7CE-4BBF-ABA1-1E976EAF9752}"/>
                  </a:ext>
                </a:extLst>
              </p:cNvPr>
              <p:cNvGrpSpPr/>
              <p:nvPr/>
            </p:nvGrpSpPr>
            <p:grpSpPr>
              <a:xfrm>
                <a:off x="1990415" y="4971911"/>
                <a:ext cx="1095599" cy="1191705"/>
                <a:chOff x="1990415" y="4971911"/>
                <a:chExt cx="1095599" cy="1191705"/>
              </a:xfrm>
            </p:grpSpPr>
            <p:cxnSp>
              <p:nvCxnSpPr>
                <p:cNvPr id="34" name="Straight Connector 33">
                  <a:extLst>
                    <a:ext uri="{FF2B5EF4-FFF2-40B4-BE49-F238E27FC236}">
                      <a16:creationId xmlns:a16="http://schemas.microsoft.com/office/drawing/2014/main" id="{338D5A5F-C2F3-4F78-AE86-72E55D13267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013216" y="4979729"/>
                  <a:ext cx="401164" cy="212330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>
                  <a:extLst>
                    <a:ext uri="{FF2B5EF4-FFF2-40B4-BE49-F238E27FC236}">
                      <a16:creationId xmlns:a16="http://schemas.microsoft.com/office/drawing/2014/main" id="{E14B9A43-8766-4E35-B695-D2BBE5D38D37}"/>
                    </a:ext>
                  </a:extLst>
                </p:cNvPr>
                <p:cNvCxnSpPr>
                  <a:cxnSpLocks/>
                  <a:endCxn id="30" idx="3"/>
                </p:cNvCxnSpPr>
                <p:nvPr/>
              </p:nvCxnSpPr>
              <p:spPr>
                <a:xfrm flipH="1">
                  <a:off x="2675765" y="5917167"/>
                  <a:ext cx="397959" cy="23640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7050F5B3-7176-418A-B8F8-E8723E3BF17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073724" y="5317776"/>
                  <a:ext cx="7325" cy="60346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>
                  <a:extLst>
                    <a:ext uri="{FF2B5EF4-FFF2-40B4-BE49-F238E27FC236}">
                      <a16:creationId xmlns:a16="http://schemas.microsoft.com/office/drawing/2014/main" id="{E773017C-88E4-4080-B1FE-DCECDE4C885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14381" y="4971911"/>
                  <a:ext cx="671633" cy="35382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B0D416E4-4F66-44E2-8073-8DA08786996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35179" y="5556631"/>
                  <a:ext cx="645870" cy="370985"/>
                </a:xfrm>
                <a:prstGeom prst="line">
                  <a:avLst/>
                </a:prstGeom>
                <a:ln w="9525" cap="flat" cmpd="sng" algn="ctr">
                  <a:solidFill>
                    <a:schemeClr val="accent4"/>
                  </a:solidFill>
                  <a:prstDash val="dash"/>
                  <a:round/>
                  <a:headEnd type="none" w="med" len="med"/>
                  <a:tailEnd type="none" w="med" len="med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DF8319BF-2022-4E8E-904F-26BEB659E2D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997768" y="5746253"/>
                  <a:ext cx="685523" cy="417363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89E0FB4F-7C92-466A-BE73-7A5BFF3201B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990415" y="5551096"/>
                  <a:ext cx="428542" cy="203358"/>
                </a:xfrm>
                <a:prstGeom prst="line">
                  <a:avLst/>
                </a:prstGeom>
                <a:ln w="9525" cap="flat" cmpd="sng" algn="ctr">
                  <a:solidFill>
                    <a:schemeClr val="accent4"/>
                  </a:solidFill>
                  <a:prstDash val="dash"/>
                  <a:round/>
                  <a:headEnd type="none" w="med" len="med"/>
                  <a:tailEnd type="none" w="med" len="med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63" name="Arrow: Right 62">
            <a:extLst>
              <a:ext uri="{FF2B5EF4-FFF2-40B4-BE49-F238E27FC236}">
                <a16:creationId xmlns:a16="http://schemas.microsoft.com/office/drawing/2014/main" id="{F255C9DE-0DC1-4943-9CD3-0765817E8676}"/>
              </a:ext>
            </a:extLst>
          </p:cNvPr>
          <p:cNvSpPr/>
          <p:nvPr/>
        </p:nvSpPr>
        <p:spPr>
          <a:xfrm rot="12484119">
            <a:off x="1951187" y="5329222"/>
            <a:ext cx="792088" cy="95961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Arrow: Right 63">
            <a:extLst>
              <a:ext uri="{FF2B5EF4-FFF2-40B4-BE49-F238E27FC236}">
                <a16:creationId xmlns:a16="http://schemas.microsoft.com/office/drawing/2014/main" id="{E53A3E31-723F-4E54-9CB9-4470D35C5A0E}"/>
              </a:ext>
            </a:extLst>
          </p:cNvPr>
          <p:cNvSpPr/>
          <p:nvPr/>
        </p:nvSpPr>
        <p:spPr>
          <a:xfrm rot="19800000">
            <a:off x="2626235" y="5373115"/>
            <a:ext cx="486021" cy="1140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Arrow: Right 64">
            <a:extLst>
              <a:ext uri="{FF2B5EF4-FFF2-40B4-BE49-F238E27FC236}">
                <a16:creationId xmlns:a16="http://schemas.microsoft.com/office/drawing/2014/main" id="{867EC15B-01C9-4216-8D96-0B0E11069EEF}"/>
              </a:ext>
            </a:extLst>
          </p:cNvPr>
          <p:cNvSpPr/>
          <p:nvPr/>
        </p:nvSpPr>
        <p:spPr>
          <a:xfrm rot="16200000">
            <a:off x="2343776" y="4377650"/>
            <a:ext cx="616070" cy="95961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551C467-8948-41D3-A9C3-0B50DCC89390}"/>
              </a:ext>
            </a:extLst>
          </p:cNvPr>
          <p:cNvSpPr/>
          <p:nvPr/>
        </p:nvSpPr>
        <p:spPr>
          <a:xfrm>
            <a:off x="2613355" y="4667628"/>
            <a:ext cx="95961" cy="9596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Arrow: Right 65">
            <a:extLst>
              <a:ext uri="{FF2B5EF4-FFF2-40B4-BE49-F238E27FC236}">
                <a16:creationId xmlns:a16="http://schemas.microsoft.com/office/drawing/2014/main" id="{883E6C54-AC62-409B-A509-BF5C3F611109}"/>
              </a:ext>
            </a:extLst>
          </p:cNvPr>
          <p:cNvSpPr/>
          <p:nvPr/>
        </p:nvSpPr>
        <p:spPr>
          <a:xfrm rot="5400000">
            <a:off x="5898043" y="6047190"/>
            <a:ext cx="616070" cy="95961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Arrow: Right 66">
            <a:extLst>
              <a:ext uri="{FF2B5EF4-FFF2-40B4-BE49-F238E27FC236}">
                <a16:creationId xmlns:a16="http://schemas.microsoft.com/office/drawing/2014/main" id="{7FD8CF04-4F24-48DB-A42D-74E98CBFC66E}"/>
              </a:ext>
            </a:extLst>
          </p:cNvPr>
          <p:cNvSpPr/>
          <p:nvPr/>
        </p:nvSpPr>
        <p:spPr>
          <a:xfrm>
            <a:off x="6174211" y="5711342"/>
            <a:ext cx="486021" cy="1140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1AB7D54-3161-48C8-B3C0-1F538C974130}"/>
              </a:ext>
            </a:extLst>
          </p:cNvPr>
          <p:cNvSpPr/>
          <p:nvPr/>
        </p:nvSpPr>
        <p:spPr>
          <a:xfrm>
            <a:off x="6156128" y="5729282"/>
            <a:ext cx="95961" cy="9596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Arrow: Right 67">
            <a:extLst>
              <a:ext uri="{FF2B5EF4-FFF2-40B4-BE49-F238E27FC236}">
                <a16:creationId xmlns:a16="http://schemas.microsoft.com/office/drawing/2014/main" id="{A7033C1E-2916-4C6B-AB9F-82395D0CBB32}"/>
              </a:ext>
            </a:extLst>
          </p:cNvPr>
          <p:cNvSpPr/>
          <p:nvPr/>
        </p:nvSpPr>
        <p:spPr>
          <a:xfrm rot="10800000">
            <a:off x="5700021" y="4581120"/>
            <a:ext cx="486021" cy="114093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Arrow: Right 68">
            <a:extLst>
              <a:ext uri="{FF2B5EF4-FFF2-40B4-BE49-F238E27FC236}">
                <a16:creationId xmlns:a16="http://schemas.microsoft.com/office/drawing/2014/main" id="{C68909B6-CCF9-4A17-A47A-0E7E4409CF78}"/>
              </a:ext>
            </a:extLst>
          </p:cNvPr>
          <p:cNvSpPr/>
          <p:nvPr/>
        </p:nvSpPr>
        <p:spPr>
          <a:xfrm rot="16200000">
            <a:off x="5896073" y="4315497"/>
            <a:ext cx="616070" cy="95961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Arrow: Right 69">
            <a:extLst>
              <a:ext uri="{FF2B5EF4-FFF2-40B4-BE49-F238E27FC236}">
                <a16:creationId xmlns:a16="http://schemas.microsoft.com/office/drawing/2014/main" id="{A324945C-F440-47F0-8A93-F3972485E22F}"/>
              </a:ext>
            </a:extLst>
          </p:cNvPr>
          <p:cNvSpPr/>
          <p:nvPr/>
        </p:nvSpPr>
        <p:spPr>
          <a:xfrm rot="8027352">
            <a:off x="5544450" y="4882972"/>
            <a:ext cx="792088" cy="959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1A37648-1722-44AC-83E4-F4CEE7D48FEA}"/>
              </a:ext>
            </a:extLst>
          </p:cNvPr>
          <p:cNvSpPr/>
          <p:nvPr/>
        </p:nvSpPr>
        <p:spPr>
          <a:xfrm>
            <a:off x="6156128" y="4598457"/>
            <a:ext cx="95961" cy="9596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D784E91-B617-429E-A644-FD73E9A8B55E}"/>
              </a:ext>
            </a:extLst>
          </p:cNvPr>
          <p:cNvSpPr/>
          <p:nvPr/>
        </p:nvSpPr>
        <p:spPr>
          <a:xfrm>
            <a:off x="2627784" y="5488014"/>
            <a:ext cx="95961" cy="9596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891AF61-2BEB-43A9-BCCD-30AB3D9F82D6}"/>
              </a:ext>
            </a:extLst>
          </p:cNvPr>
          <p:cNvSpPr txBox="1"/>
          <p:nvPr/>
        </p:nvSpPr>
        <p:spPr>
          <a:xfrm>
            <a:off x="1957313" y="6148785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ω</a:t>
            </a:r>
            <a:r>
              <a:rPr lang="en-US" sz="2200" baseline="-25000" dirty="0"/>
              <a:t>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E6239EF-BB32-44C1-9EC2-C40DCA422F82}"/>
              </a:ext>
            </a:extLst>
          </p:cNvPr>
          <p:cNvSpPr txBox="1"/>
          <p:nvPr/>
        </p:nvSpPr>
        <p:spPr>
          <a:xfrm>
            <a:off x="2651811" y="2775522"/>
            <a:ext cx="6218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ω</a:t>
            </a:r>
            <a:r>
              <a:rPr lang="en-US" sz="2200" baseline="-25000" dirty="0"/>
              <a:t>2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D323B7A-F9C3-4457-8499-6854E5C483F5}"/>
              </a:ext>
            </a:extLst>
          </p:cNvPr>
          <p:cNvSpPr txBox="1"/>
          <p:nvPr/>
        </p:nvSpPr>
        <p:spPr>
          <a:xfrm>
            <a:off x="1531824" y="4979846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t1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3DDF4840-53C8-4114-9968-9E8C630058D2}"/>
              </a:ext>
            </a:extLst>
          </p:cNvPr>
          <p:cNvSpPr txBox="1"/>
          <p:nvPr/>
        </p:nvSpPr>
        <p:spPr>
          <a:xfrm>
            <a:off x="2651811" y="6078490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r1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F8B9DDF4-779E-4E87-9AAD-39F873E4F6E4}"/>
              </a:ext>
            </a:extLst>
          </p:cNvPr>
          <p:cNvSpPr txBox="1"/>
          <p:nvPr/>
        </p:nvSpPr>
        <p:spPr>
          <a:xfrm>
            <a:off x="2580157" y="4961548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a1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0BF25CF-959B-4B3B-BD77-DA0ADF4E4103}"/>
              </a:ext>
            </a:extLst>
          </p:cNvPr>
          <p:cNvSpPr txBox="1"/>
          <p:nvPr/>
        </p:nvSpPr>
        <p:spPr>
          <a:xfrm>
            <a:off x="1988291" y="5311739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n1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47F71BB-C1F2-488E-BF07-10F63778A069}"/>
              </a:ext>
            </a:extLst>
          </p:cNvPr>
          <p:cNvSpPr txBox="1"/>
          <p:nvPr/>
        </p:nvSpPr>
        <p:spPr>
          <a:xfrm>
            <a:off x="2610210" y="3946959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r2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22FED85D-901F-4A2D-BE17-191D9016F3BA}"/>
              </a:ext>
            </a:extLst>
          </p:cNvPr>
          <p:cNvSpPr txBox="1"/>
          <p:nvPr/>
        </p:nvSpPr>
        <p:spPr>
          <a:xfrm>
            <a:off x="3104721" y="4542514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a2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0F867253-E236-4A41-952D-62E0568552A9}"/>
              </a:ext>
            </a:extLst>
          </p:cNvPr>
          <p:cNvSpPr txBox="1"/>
          <p:nvPr/>
        </p:nvSpPr>
        <p:spPr>
          <a:xfrm>
            <a:off x="1753384" y="4540339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t2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34B9316-DA0C-48C6-831E-80455BDD9A20}"/>
              </a:ext>
            </a:extLst>
          </p:cNvPr>
          <p:cNvSpPr txBox="1"/>
          <p:nvPr/>
        </p:nvSpPr>
        <p:spPr>
          <a:xfrm>
            <a:off x="6168653" y="3845918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r2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7F9564D3-9B05-4BBC-A9C5-5FB805955840}"/>
              </a:ext>
            </a:extLst>
          </p:cNvPr>
          <p:cNvSpPr txBox="1"/>
          <p:nvPr/>
        </p:nvSpPr>
        <p:spPr>
          <a:xfrm>
            <a:off x="5503750" y="4168588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t2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CAFD41F0-8170-419C-90BD-A816F351BC50}"/>
              </a:ext>
            </a:extLst>
          </p:cNvPr>
          <p:cNvSpPr txBox="1"/>
          <p:nvPr/>
        </p:nvSpPr>
        <p:spPr>
          <a:xfrm>
            <a:off x="5284211" y="4735707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a2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B221D420-6266-4683-9BCA-9073DC52B922}"/>
              </a:ext>
            </a:extLst>
          </p:cNvPr>
          <p:cNvSpPr txBox="1"/>
          <p:nvPr/>
        </p:nvSpPr>
        <p:spPr>
          <a:xfrm>
            <a:off x="6239036" y="6182942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r1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30A7BD46-0BF1-4CFD-BFB3-0023FBD93292}"/>
              </a:ext>
            </a:extLst>
          </p:cNvPr>
          <p:cNvSpPr txBox="1"/>
          <p:nvPr/>
        </p:nvSpPr>
        <p:spPr>
          <a:xfrm>
            <a:off x="6630895" y="5372132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a1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3BABF13-BBD7-498C-9808-DD4E1BAEBD30}"/>
              </a:ext>
            </a:extLst>
          </p:cNvPr>
          <p:cNvSpPr txBox="1"/>
          <p:nvPr/>
        </p:nvSpPr>
        <p:spPr>
          <a:xfrm>
            <a:off x="6591691" y="4837753"/>
            <a:ext cx="5569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</a:t>
            </a:r>
            <a:r>
              <a:rPr lang="en-US" sz="2200" baseline="-25000" dirty="0"/>
              <a:t>t1</a:t>
            </a:r>
          </a:p>
        </p:txBody>
      </p:sp>
      <p:sp>
        <p:nvSpPr>
          <p:cNvPr id="57" name="Arrow: Curved Down 56">
            <a:extLst>
              <a:ext uri="{FF2B5EF4-FFF2-40B4-BE49-F238E27FC236}">
                <a16:creationId xmlns:a16="http://schemas.microsoft.com/office/drawing/2014/main" id="{D8190743-29E0-40BD-BD29-15A2135D67BE}"/>
              </a:ext>
            </a:extLst>
          </p:cNvPr>
          <p:cNvSpPr/>
          <p:nvPr/>
        </p:nvSpPr>
        <p:spPr>
          <a:xfrm rot="10800000">
            <a:off x="5810766" y="3606098"/>
            <a:ext cx="750551" cy="265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Arrow: Down 58">
            <a:extLst>
              <a:ext uri="{FF2B5EF4-FFF2-40B4-BE49-F238E27FC236}">
                <a16:creationId xmlns:a16="http://schemas.microsoft.com/office/drawing/2014/main" id="{D1E50A1E-2CCD-4212-B533-47C8EAC1CE3B}"/>
              </a:ext>
            </a:extLst>
          </p:cNvPr>
          <p:cNvSpPr/>
          <p:nvPr/>
        </p:nvSpPr>
        <p:spPr>
          <a:xfrm>
            <a:off x="5237684" y="5692168"/>
            <a:ext cx="153836" cy="6160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53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6" grpId="0" animBg="1"/>
      <p:bldP spid="17" grpId="0" animBg="1"/>
      <p:bldP spid="29" grpId="0" animBg="1"/>
      <p:bldP spid="30" grpId="0" animBg="1"/>
      <p:bldP spid="62" grpId="0" animBg="1"/>
      <p:bldP spid="63" grpId="0" animBg="1"/>
      <p:bldP spid="64" grpId="0" animBg="1"/>
      <p:bldP spid="65" grpId="0" animBg="1"/>
      <p:bldP spid="15" grpId="0" animBg="1"/>
      <p:bldP spid="66" grpId="0" animBg="1"/>
      <p:bldP spid="67" grpId="0" animBg="1"/>
      <p:bldP spid="19" grpId="0" animBg="1"/>
      <p:bldP spid="68" grpId="0" animBg="1"/>
      <p:bldP spid="69" grpId="0" animBg="1"/>
      <p:bldP spid="70" grpId="0" animBg="1"/>
      <p:bldP spid="18" grpId="0" animBg="1"/>
      <p:bldP spid="14" grpId="0" animBg="1"/>
      <p:bldP spid="49" grpId="0"/>
      <p:bldP spid="73" grpId="0"/>
      <p:bldP spid="74" grpId="0"/>
      <p:bldP spid="75" grpId="0"/>
      <p:bldP spid="76" grpId="0"/>
      <p:bldP spid="77" grpId="1"/>
      <p:bldP spid="78" grpId="0"/>
      <p:bldP spid="79" grpId="0"/>
      <p:bldP spid="80" grpId="0"/>
      <p:bldP spid="81" grpId="0" animBg="1"/>
      <p:bldP spid="82" grpId="0"/>
      <p:bldP spid="83" grpId="0"/>
      <p:bldP spid="84" grpId="0"/>
      <p:bldP spid="85" grpId="0"/>
      <p:bldP spid="86" grpId="0"/>
      <p:bldP spid="57" grpId="0" animBg="1"/>
      <p:bldP spid="5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037589" cy="4844122"/>
          </a:xfrm>
        </p:spPr>
        <p:txBody>
          <a:bodyPr>
            <a:normAutofit/>
          </a:bodyPr>
          <a:lstStyle/>
          <a:p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 1: Cho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. </a:t>
            </a:r>
          </a:p>
          <a:p>
            <a:pPr lvl="1"/>
            <a:r>
              <a:rPr lang="en-US" dirty="0" err="1"/>
              <a:t>Hãy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và bánh </a:t>
            </a:r>
            <a:r>
              <a:rPr lang="en-US" dirty="0" err="1"/>
              <a:t>vít</a:t>
            </a:r>
            <a:r>
              <a:rPr lang="en-US" dirty="0"/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4.1.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trong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bộ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truyền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trục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vít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D6DD676-A3F3-4E4D-B45B-F64439A6C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2708920"/>
            <a:ext cx="4297396" cy="3097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602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037589" cy="4844122"/>
          </a:xfrm>
        </p:spPr>
        <p:txBody>
          <a:bodyPr>
            <a:normAutofit/>
          </a:bodyPr>
          <a:lstStyle/>
          <a:p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. </a:t>
            </a:r>
          </a:p>
          <a:p>
            <a:pPr lvl="1"/>
            <a:r>
              <a:rPr lang="en-US" dirty="0" err="1"/>
              <a:t>Bước</a:t>
            </a:r>
            <a:r>
              <a:rPr lang="en-US" dirty="0"/>
              <a:t> 1: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quay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và bánh </a:t>
            </a:r>
            <a:r>
              <a:rPr lang="en-US" dirty="0" err="1"/>
              <a:t>vít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4.1.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trong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bộ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truyền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trục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vít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D6DD676-A3F3-4E4D-B45B-F64439A6C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736" y="2492896"/>
            <a:ext cx="4608513" cy="3321509"/>
          </a:xfrm>
          <a:prstGeom prst="rect">
            <a:avLst/>
          </a:prstGeom>
        </p:spPr>
      </p:pic>
      <p:sp>
        <p:nvSpPr>
          <p:cNvPr id="4" name="Flowchart: Or 3">
            <a:extLst>
              <a:ext uri="{FF2B5EF4-FFF2-40B4-BE49-F238E27FC236}">
                <a16:creationId xmlns:a16="http://schemas.microsoft.com/office/drawing/2014/main" id="{19E4A355-FF3F-4975-A40E-619D2929EFD8}"/>
              </a:ext>
            </a:extLst>
          </p:cNvPr>
          <p:cNvSpPr/>
          <p:nvPr/>
        </p:nvSpPr>
        <p:spPr>
          <a:xfrm>
            <a:off x="5292080" y="5013176"/>
            <a:ext cx="288032" cy="288032"/>
          </a:xfrm>
          <a:prstGeom prst="flowChartOr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29BB3F3-EE3E-4D08-8BD4-8ECE4885DA63}"/>
              </a:ext>
            </a:extLst>
          </p:cNvPr>
          <p:cNvGrpSpPr/>
          <p:nvPr/>
        </p:nvGrpSpPr>
        <p:grpSpPr>
          <a:xfrm>
            <a:off x="5292080" y="4413423"/>
            <a:ext cx="288032" cy="288032"/>
            <a:chOff x="6156175" y="4869160"/>
            <a:chExt cx="288032" cy="288032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14F15DC3-0D5C-4542-A88B-246D46CE552D}"/>
                </a:ext>
              </a:extLst>
            </p:cNvPr>
            <p:cNvSpPr/>
            <p:nvPr/>
          </p:nvSpPr>
          <p:spPr>
            <a:xfrm>
              <a:off x="6156175" y="4869160"/>
              <a:ext cx="288032" cy="288032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lowchart: Connector 6">
              <a:extLst>
                <a:ext uri="{FF2B5EF4-FFF2-40B4-BE49-F238E27FC236}">
                  <a16:creationId xmlns:a16="http://schemas.microsoft.com/office/drawing/2014/main" id="{F0EC0E81-8D4F-467B-BB8A-A1E88F5E142C}"/>
                </a:ext>
              </a:extLst>
            </p:cNvPr>
            <p:cNvSpPr/>
            <p:nvPr/>
          </p:nvSpPr>
          <p:spPr>
            <a:xfrm>
              <a:off x="6264186" y="4974291"/>
              <a:ext cx="72009" cy="72009"/>
            </a:xfrm>
            <a:prstGeom prst="flowChartConnector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Arrow: Right 9">
            <a:extLst>
              <a:ext uri="{FF2B5EF4-FFF2-40B4-BE49-F238E27FC236}">
                <a16:creationId xmlns:a16="http://schemas.microsoft.com/office/drawing/2014/main" id="{7C202BF4-DBEB-4960-A696-C1BE645A8F3A}"/>
              </a:ext>
            </a:extLst>
          </p:cNvPr>
          <p:cNvSpPr/>
          <p:nvPr/>
        </p:nvSpPr>
        <p:spPr>
          <a:xfrm>
            <a:off x="4211960" y="4653136"/>
            <a:ext cx="64807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row: Curved Up 10">
            <a:extLst>
              <a:ext uri="{FF2B5EF4-FFF2-40B4-BE49-F238E27FC236}">
                <a16:creationId xmlns:a16="http://schemas.microsoft.com/office/drawing/2014/main" id="{89ABA371-1ED2-4F49-9BD1-84F04CF44747}"/>
              </a:ext>
            </a:extLst>
          </p:cNvPr>
          <p:cNvSpPr/>
          <p:nvPr/>
        </p:nvSpPr>
        <p:spPr>
          <a:xfrm>
            <a:off x="3779911" y="3909366"/>
            <a:ext cx="864098" cy="311721"/>
          </a:xfrm>
          <a:prstGeom prst="curvedUpArrow">
            <a:avLst>
              <a:gd name="adj1" fmla="val 25000"/>
              <a:gd name="adj2" fmla="val 50000"/>
              <a:gd name="adj3" fmla="val 210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465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037589" cy="4844122"/>
          </a:xfrm>
        </p:spPr>
        <p:txBody>
          <a:bodyPr>
            <a:normAutofit/>
          </a:bodyPr>
          <a:lstStyle/>
          <a:p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. </a:t>
            </a:r>
          </a:p>
          <a:p>
            <a:pPr lvl="1"/>
            <a:r>
              <a:rPr lang="en-US" dirty="0" err="1"/>
              <a:t>Bước</a:t>
            </a:r>
            <a:r>
              <a:rPr lang="en-US" dirty="0"/>
              <a:t> 2: </a:t>
            </a:r>
            <a:r>
              <a:rPr lang="en-US" dirty="0" err="1"/>
              <a:t>Tách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bánh </a:t>
            </a:r>
            <a:r>
              <a:rPr lang="en-US" dirty="0" err="1"/>
              <a:t>vít</a:t>
            </a:r>
            <a:r>
              <a:rPr lang="en-US" dirty="0"/>
              <a:t>,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bánh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suy</a:t>
            </a:r>
            <a:r>
              <a:rPr lang="en-US" dirty="0"/>
              <a:t> ra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bánh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động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4.1.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trong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bộ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truyền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trục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vít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C694BD4-5903-464C-A2DC-2D0ACC3B92BE}"/>
              </a:ext>
            </a:extLst>
          </p:cNvPr>
          <p:cNvGrpSpPr/>
          <p:nvPr/>
        </p:nvGrpSpPr>
        <p:grpSpPr>
          <a:xfrm>
            <a:off x="3275856" y="3636147"/>
            <a:ext cx="2735372" cy="1935541"/>
            <a:chOff x="2411760" y="2630454"/>
            <a:chExt cx="2735372" cy="1935541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3D6DD676-A3F3-4E4D-B45B-F64439A6C84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719" t="6503" r="24562" b="32794"/>
            <a:stretch/>
          </p:blipFill>
          <p:spPr>
            <a:xfrm>
              <a:off x="2411760" y="2630454"/>
              <a:ext cx="2735372" cy="1908067"/>
            </a:xfrm>
            <a:prstGeom prst="rect">
              <a:avLst/>
            </a:prstGeom>
          </p:spPr>
        </p:pic>
        <p:sp>
          <p:nvSpPr>
            <p:cNvPr id="15" name="Flowchart: Connector 14">
              <a:extLst>
                <a:ext uri="{FF2B5EF4-FFF2-40B4-BE49-F238E27FC236}">
                  <a16:creationId xmlns:a16="http://schemas.microsoft.com/office/drawing/2014/main" id="{2401D2BB-AFBA-4A3D-81B6-D62B3E799A94}"/>
                </a:ext>
              </a:extLst>
            </p:cNvPr>
            <p:cNvSpPr/>
            <p:nvPr/>
          </p:nvSpPr>
          <p:spPr>
            <a:xfrm>
              <a:off x="3743441" y="4493987"/>
              <a:ext cx="72008" cy="72008"/>
            </a:xfrm>
            <a:prstGeom prst="flowChartConnector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Arrow: Curved Up 16">
              <a:extLst>
                <a:ext uri="{FF2B5EF4-FFF2-40B4-BE49-F238E27FC236}">
                  <a16:creationId xmlns:a16="http://schemas.microsoft.com/office/drawing/2014/main" id="{14E3239C-98FC-4593-8D65-38ED5E52EC13}"/>
                </a:ext>
              </a:extLst>
            </p:cNvPr>
            <p:cNvSpPr/>
            <p:nvPr/>
          </p:nvSpPr>
          <p:spPr>
            <a:xfrm>
              <a:off x="3347396" y="3726529"/>
              <a:ext cx="864098" cy="311721"/>
            </a:xfrm>
            <a:prstGeom prst="curvedUpArrow">
              <a:avLst>
                <a:gd name="adj1" fmla="val 25000"/>
                <a:gd name="adj2" fmla="val 50000"/>
                <a:gd name="adj3" fmla="val 21089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7792053-233F-4D27-A2DF-E203892250CA}"/>
              </a:ext>
            </a:extLst>
          </p:cNvPr>
          <p:cNvGrpSpPr/>
          <p:nvPr/>
        </p:nvGrpSpPr>
        <p:grpSpPr>
          <a:xfrm>
            <a:off x="3275856" y="5229200"/>
            <a:ext cx="2767237" cy="1135069"/>
            <a:chOff x="2411760" y="5229200"/>
            <a:chExt cx="2767237" cy="1135069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E84FF896-6086-41BB-915E-65ABF7E6E69B}"/>
                </a:ext>
              </a:extLst>
            </p:cNvPr>
            <p:cNvGrpSpPr/>
            <p:nvPr/>
          </p:nvGrpSpPr>
          <p:grpSpPr>
            <a:xfrm>
              <a:off x="2411760" y="5550409"/>
              <a:ext cx="2767237" cy="813860"/>
              <a:chOff x="2162064" y="5517232"/>
              <a:chExt cx="2924096" cy="859993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F79829A6-FDF5-48BC-9B89-C3A48ACABD9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12719" t="67329" r="24562" b="6779"/>
              <a:stretch/>
            </p:blipFill>
            <p:spPr>
              <a:xfrm>
                <a:off x="2162064" y="5517232"/>
                <a:ext cx="2890424" cy="859993"/>
              </a:xfrm>
              <a:prstGeom prst="rect">
                <a:avLst/>
              </a:prstGeom>
            </p:spPr>
          </p:pic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08E9B5B4-FA27-43C9-9080-5C6AB88CC071}"/>
                  </a:ext>
                </a:extLst>
              </p:cNvPr>
              <p:cNvSpPr/>
              <p:nvPr/>
            </p:nvSpPr>
            <p:spPr>
              <a:xfrm>
                <a:off x="4427984" y="6021287"/>
                <a:ext cx="658176" cy="35593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6" name="Flowchart: Connector 15">
              <a:extLst>
                <a:ext uri="{FF2B5EF4-FFF2-40B4-BE49-F238E27FC236}">
                  <a16:creationId xmlns:a16="http://schemas.microsoft.com/office/drawing/2014/main" id="{8E13EB5F-6344-4561-9D7B-4F07333EBB3F}"/>
                </a:ext>
              </a:extLst>
            </p:cNvPr>
            <p:cNvSpPr/>
            <p:nvPr/>
          </p:nvSpPr>
          <p:spPr>
            <a:xfrm>
              <a:off x="3743441" y="5514405"/>
              <a:ext cx="72008" cy="72008"/>
            </a:xfrm>
            <a:prstGeom prst="flowChartConnector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Flowchart: Or 3">
              <a:extLst>
                <a:ext uri="{FF2B5EF4-FFF2-40B4-BE49-F238E27FC236}">
                  <a16:creationId xmlns:a16="http://schemas.microsoft.com/office/drawing/2014/main" id="{19E4A355-FF3F-4975-A40E-619D2929EFD8}"/>
                </a:ext>
              </a:extLst>
            </p:cNvPr>
            <p:cNvSpPr/>
            <p:nvPr/>
          </p:nvSpPr>
          <p:spPr>
            <a:xfrm>
              <a:off x="4777185" y="5828953"/>
              <a:ext cx="288032" cy="288032"/>
            </a:xfrm>
            <a:prstGeom prst="flowChartOr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29BB3F3-EE3E-4D08-8BD4-8ECE4885DA63}"/>
                </a:ext>
              </a:extLst>
            </p:cNvPr>
            <p:cNvGrpSpPr/>
            <p:nvPr/>
          </p:nvGrpSpPr>
          <p:grpSpPr>
            <a:xfrm>
              <a:off x="4777185" y="5229200"/>
              <a:ext cx="288032" cy="288032"/>
              <a:chOff x="6156175" y="4869160"/>
              <a:chExt cx="288032" cy="288032"/>
            </a:xfrm>
          </p:grpSpPr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14F15DC3-0D5C-4542-A88B-246D46CE552D}"/>
                  </a:ext>
                </a:extLst>
              </p:cNvPr>
              <p:cNvSpPr/>
              <p:nvPr/>
            </p:nvSpPr>
            <p:spPr>
              <a:xfrm>
                <a:off x="6156175" y="4869160"/>
                <a:ext cx="288032" cy="288032"/>
              </a:xfrm>
              <a:prstGeom prst="ellipse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Flowchart: Connector 6">
                <a:extLst>
                  <a:ext uri="{FF2B5EF4-FFF2-40B4-BE49-F238E27FC236}">
                    <a16:creationId xmlns:a16="http://schemas.microsoft.com/office/drawing/2014/main" id="{F0EC0E81-8D4F-467B-BB8A-A1E88F5E142C}"/>
                  </a:ext>
                </a:extLst>
              </p:cNvPr>
              <p:cNvSpPr/>
              <p:nvPr/>
            </p:nvSpPr>
            <p:spPr>
              <a:xfrm>
                <a:off x="6264186" y="4974291"/>
                <a:ext cx="72009" cy="72009"/>
              </a:xfrm>
              <a:prstGeom prst="flowChartConnector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A3D4DC5-295D-4247-9364-32D45FB5C0F6}"/>
              </a:ext>
            </a:extLst>
          </p:cNvPr>
          <p:cNvGrpSpPr/>
          <p:nvPr/>
        </p:nvGrpSpPr>
        <p:grpSpPr>
          <a:xfrm>
            <a:off x="4626009" y="4685057"/>
            <a:ext cx="1128097" cy="863294"/>
            <a:chOff x="4626009" y="4685057"/>
            <a:chExt cx="1128097" cy="863294"/>
          </a:xfrm>
        </p:grpSpPr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AF5456C6-1EE2-4A15-825B-D80DB92E378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26009" y="4867102"/>
              <a:ext cx="675054" cy="681249"/>
            </a:xfrm>
            <a:prstGeom prst="straightConnector1">
              <a:avLst/>
            </a:prstGeom>
            <a:ln w="38100">
              <a:solidFill>
                <a:srgbClr val="FF1919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34CA8FB-A0B9-430A-9DF3-16AFDA715AF7}"/>
                </a:ext>
              </a:extLst>
            </p:cNvPr>
            <p:cNvSpPr txBox="1"/>
            <p:nvPr/>
          </p:nvSpPr>
          <p:spPr>
            <a:xfrm>
              <a:off x="5250050" y="4685057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F</a:t>
              </a:r>
              <a:r>
                <a:rPr lang="en-US" baseline="-25000" dirty="0"/>
                <a:t>t1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B54E3FF-DD50-4856-989B-87806550D860}"/>
              </a:ext>
            </a:extLst>
          </p:cNvPr>
          <p:cNvGrpSpPr/>
          <p:nvPr/>
        </p:nvGrpSpPr>
        <p:grpSpPr>
          <a:xfrm>
            <a:off x="4646274" y="5582212"/>
            <a:ext cx="538791" cy="798300"/>
            <a:chOff x="4646274" y="5582212"/>
            <a:chExt cx="538791" cy="798300"/>
          </a:xfrm>
        </p:grpSpPr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FEF46D94-DCB9-45A8-8D4E-C6C4B25D17FE}"/>
                </a:ext>
              </a:extLst>
            </p:cNvPr>
            <p:cNvCxnSpPr>
              <a:cxnSpLocks/>
            </p:cNvCxnSpPr>
            <p:nvPr/>
          </p:nvCxnSpPr>
          <p:spPr>
            <a:xfrm>
              <a:off x="4646274" y="5582212"/>
              <a:ext cx="0" cy="657568"/>
            </a:xfrm>
            <a:prstGeom prst="straightConnector1">
              <a:avLst/>
            </a:prstGeom>
            <a:ln w="38100">
              <a:solidFill>
                <a:srgbClr val="FF1919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B2802DF-CE09-45FC-BD84-91A6CAE02599}"/>
                </a:ext>
              </a:extLst>
            </p:cNvPr>
            <p:cNvSpPr txBox="1"/>
            <p:nvPr/>
          </p:nvSpPr>
          <p:spPr>
            <a:xfrm>
              <a:off x="4681009" y="6011180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F</a:t>
              </a:r>
              <a:r>
                <a:rPr lang="en-US" baseline="-25000" dirty="0"/>
                <a:t>r1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5B6E3C8B-5E0F-44E7-B6C2-1C826D2F90C8}"/>
              </a:ext>
            </a:extLst>
          </p:cNvPr>
          <p:cNvGrpSpPr/>
          <p:nvPr/>
        </p:nvGrpSpPr>
        <p:grpSpPr>
          <a:xfrm>
            <a:off x="3494695" y="5105009"/>
            <a:ext cx="1148846" cy="436291"/>
            <a:chOff x="3494695" y="5105009"/>
            <a:chExt cx="1148846" cy="436291"/>
          </a:xfrm>
        </p:grpSpPr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FB8109C5-11F0-486D-AC1B-231BC963D2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96787" y="5541300"/>
              <a:ext cx="946754" cy="0"/>
            </a:xfrm>
            <a:prstGeom prst="straightConnector1">
              <a:avLst/>
            </a:prstGeom>
            <a:ln w="38100">
              <a:solidFill>
                <a:srgbClr val="FF1919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50E31EF2-85F0-47F5-9666-46F6D8A2D824}"/>
                </a:ext>
              </a:extLst>
            </p:cNvPr>
            <p:cNvSpPr txBox="1"/>
            <p:nvPr/>
          </p:nvSpPr>
          <p:spPr>
            <a:xfrm>
              <a:off x="3494695" y="5105009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F</a:t>
              </a:r>
              <a:r>
                <a:rPr lang="en-US" baseline="-25000" dirty="0"/>
                <a:t>a1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80D9D1EF-8DF8-4E70-A426-DDC05158CF65}"/>
              </a:ext>
            </a:extLst>
          </p:cNvPr>
          <p:cNvGrpSpPr/>
          <p:nvPr/>
        </p:nvGrpSpPr>
        <p:grpSpPr>
          <a:xfrm>
            <a:off x="3750494" y="3769968"/>
            <a:ext cx="2233192" cy="1390209"/>
            <a:chOff x="3750494" y="3769968"/>
            <a:chExt cx="2233192" cy="1390209"/>
          </a:xfrm>
        </p:grpSpPr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AD7E82D0-BEB2-4A27-B188-012FB25BE884}"/>
                </a:ext>
              </a:extLst>
            </p:cNvPr>
            <p:cNvCxnSpPr>
              <a:cxnSpLocks/>
            </p:cNvCxnSpPr>
            <p:nvPr/>
          </p:nvCxnSpPr>
          <p:spPr>
            <a:xfrm>
              <a:off x="4643541" y="4509120"/>
              <a:ext cx="997740" cy="0"/>
            </a:xfrm>
            <a:prstGeom prst="straightConnector1">
              <a:avLst/>
            </a:prstGeom>
            <a:ln w="38100">
              <a:solidFill>
                <a:srgbClr val="FF1919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79353CD4-6280-40A9-8074-B37745F037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43547" y="3769968"/>
              <a:ext cx="0" cy="739152"/>
            </a:xfrm>
            <a:prstGeom prst="straightConnector1">
              <a:avLst/>
            </a:prstGeom>
            <a:ln w="38100">
              <a:solidFill>
                <a:srgbClr val="FF1919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A40DEE82-6DAC-4230-B9E2-2DF84D81235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98751" y="4487366"/>
              <a:ext cx="673913" cy="672811"/>
            </a:xfrm>
            <a:prstGeom prst="straightConnector1">
              <a:avLst/>
            </a:prstGeom>
            <a:ln w="38100">
              <a:solidFill>
                <a:srgbClr val="FF1919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78939746-C1C2-4963-B9DD-10EA2C2332D6}"/>
                </a:ext>
              </a:extLst>
            </p:cNvPr>
            <p:cNvSpPr txBox="1"/>
            <p:nvPr/>
          </p:nvSpPr>
          <p:spPr>
            <a:xfrm rot="170882">
              <a:off x="4644494" y="4018501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F</a:t>
              </a:r>
              <a:r>
                <a:rPr lang="en-US" baseline="-25000" dirty="0"/>
                <a:t>r2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572DBF41-91FB-4705-B075-E4C3E0DB4DF6}"/>
                </a:ext>
              </a:extLst>
            </p:cNvPr>
            <p:cNvSpPr txBox="1"/>
            <p:nvPr/>
          </p:nvSpPr>
          <p:spPr>
            <a:xfrm rot="170882">
              <a:off x="3750494" y="4628251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F</a:t>
              </a:r>
              <a:r>
                <a:rPr lang="en-US" baseline="-25000" dirty="0"/>
                <a:t>a2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C13C3C9-DF36-4E9C-80F8-E7AEC4183968}"/>
                </a:ext>
              </a:extLst>
            </p:cNvPr>
            <p:cNvSpPr txBox="1"/>
            <p:nvPr/>
          </p:nvSpPr>
          <p:spPr>
            <a:xfrm rot="170882">
              <a:off x="5479630" y="4146740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F</a:t>
              </a:r>
              <a:r>
                <a:rPr lang="en-US" baseline="-25000" dirty="0"/>
                <a:t>t2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927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-2.5E-6 -0.149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5877349" cy="4844122"/>
          </a:xfrm>
        </p:spPr>
        <p:txBody>
          <a:bodyPr>
            <a:normAutofit/>
          </a:bodyPr>
          <a:lstStyle/>
          <a:p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endParaRPr lang="vi-VN" dirty="0"/>
          </a:p>
          <a:p>
            <a:pPr lvl="1"/>
            <a:r>
              <a:rPr lang="vi-VN" dirty="0"/>
              <a:t>Lực vòng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bánh </a:t>
            </a:r>
            <a:r>
              <a:rPr lang="en-US" dirty="0" err="1"/>
              <a:t>vít</a:t>
            </a:r>
            <a:endParaRPr lang="en-US" baseline="-25000" dirty="0"/>
          </a:p>
          <a:p>
            <a:pPr lvl="1"/>
            <a:endParaRPr lang="en-US" sz="2400" dirty="0"/>
          </a:p>
          <a:p>
            <a:pPr lvl="1"/>
            <a:r>
              <a:rPr lang="vi-VN" dirty="0"/>
              <a:t>Lực </a:t>
            </a:r>
            <a:r>
              <a:rPr lang="en-US" dirty="0" err="1"/>
              <a:t>vòng</a:t>
            </a:r>
            <a:r>
              <a:rPr lang="en-US" dirty="0"/>
              <a:t> bánh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endParaRPr lang="en-US" baseline="-25000" dirty="0"/>
          </a:p>
          <a:p>
            <a:pPr lvl="1"/>
            <a:endParaRPr lang="vi-VN" sz="2800" dirty="0"/>
          </a:p>
          <a:p>
            <a:pPr lvl="1"/>
            <a:r>
              <a:rPr lang="vi-VN" dirty="0"/>
              <a:t>Lực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và bánh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nhau</a:t>
            </a:r>
            <a:endParaRPr lang="en-US" baseline="-25000" dirty="0"/>
          </a:p>
          <a:p>
            <a:pPr lvl="1"/>
            <a:endParaRPr lang="en-US" sz="2800" dirty="0"/>
          </a:p>
          <a:p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	</a:t>
            </a: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4.1.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trong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bộ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truyền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trục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vít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818" y="1772816"/>
            <a:ext cx="2553182" cy="3600400"/>
          </a:xfrm>
          <a:prstGeom prst="rect">
            <a:avLst/>
          </a:prstGeom>
        </p:spPr>
      </p:pic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1254064"/>
              </p:ext>
            </p:extLst>
          </p:nvPr>
        </p:nvGraphicFramePr>
        <p:xfrm>
          <a:off x="2987824" y="2263774"/>
          <a:ext cx="150495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02960" imgH="469800" progId="Equation.DSMT4">
                  <p:embed/>
                </p:oleObj>
              </mc:Choice>
              <mc:Fallback>
                <p:oleObj name="Equation" r:id="rId4" imgW="1002960" imgH="46980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2263774"/>
                        <a:ext cx="1504950" cy="704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1427037"/>
              </p:ext>
            </p:extLst>
          </p:nvPr>
        </p:nvGraphicFramePr>
        <p:xfrm>
          <a:off x="2853469" y="5335488"/>
          <a:ext cx="17145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43000" imgH="457200" progId="Equation.DSMT4">
                  <p:embed/>
                </p:oleObj>
              </mc:Choice>
              <mc:Fallback>
                <p:oleObj name="Equation" r:id="rId6" imgW="1143000" imgH="45720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3469" y="5335488"/>
                        <a:ext cx="1714500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4850311"/>
              </p:ext>
            </p:extLst>
          </p:nvPr>
        </p:nvGraphicFramePr>
        <p:xfrm>
          <a:off x="2748694" y="4255368"/>
          <a:ext cx="19240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282680" imgH="457200" progId="Equation.DSMT4">
                  <p:embed/>
                </p:oleObj>
              </mc:Choice>
              <mc:Fallback>
                <p:oleObj name="Equation" r:id="rId8" imgW="1282680" imgH="45720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8694" y="4255368"/>
                        <a:ext cx="1924050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0672613"/>
              </p:ext>
            </p:extLst>
          </p:nvPr>
        </p:nvGraphicFramePr>
        <p:xfrm>
          <a:off x="2968625" y="3247256"/>
          <a:ext cx="154305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028520" imgH="469800" progId="Equation.DSMT4">
                  <p:embed/>
                </p:oleObj>
              </mc:Choice>
              <mc:Fallback>
                <p:oleObj name="Equation" r:id="rId10" imgW="1028520" imgH="46980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8625" y="3247256"/>
                        <a:ext cx="1543050" cy="704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517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5877349" cy="4844122"/>
          </a:xfrm>
        </p:spPr>
        <p:txBody>
          <a:bodyPr>
            <a:normAutofit/>
          </a:bodyPr>
          <a:lstStyle/>
          <a:p>
            <a:r>
              <a:rPr lang="en-US" b="1" dirty="0" err="1"/>
              <a:t>Ví</a:t>
            </a:r>
            <a:r>
              <a:rPr lang="en-US" b="1" dirty="0"/>
              <a:t> </a:t>
            </a:r>
            <a:r>
              <a:rPr lang="en-US" b="1" dirty="0" err="1"/>
              <a:t>dụ</a:t>
            </a:r>
            <a:r>
              <a:rPr lang="en-US" b="1" dirty="0"/>
              <a:t> 2: </a:t>
            </a:r>
            <a:r>
              <a:rPr lang="en-US" dirty="0"/>
              <a:t>Cho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bánh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: </a:t>
            </a:r>
            <a:br>
              <a:rPr lang="en-US" dirty="0"/>
            </a:br>
            <a:r>
              <a:rPr lang="en-US" dirty="0"/>
              <a:t>T</a:t>
            </a:r>
            <a:r>
              <a:rPr lang="en-US" baseline="-25000" dirty="0"/>
              <a:t>1 </a:t>
            </a:r>
            <a:r>
              <a:rPr lang="en-US" dirty="0"/>
              <a:t>= 10000Nmm,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ren Z</a:t>
            </a:r>
            <a:r>
              <a:rPr lang="en-US" baseline="-25000" dirty="0"/>
              <a:t>1</a:t>
            </a:r>
            <a:r>
              <a:rPr lang="en-US" dirty="0"/>
              <a:t> = 2,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răng</a:t>
            </a:r>
            <a:r>
              <a:rPr lang="en-US" dirty="0"/>
              <a:t> bánh </a:t>
            </a:r>
            <a:r>
              <a:rPr lang="en-US" dirty="0" err="1"/>
              <a:t>vít</a:t>
            </a:r>
            <a:r>
              <a:rPr lang="en-US" dirty="0"/>
              <a:t> Z</a:t>
            </a:r>
            <a:r>
              <a:rPr lang="en-US" baseline="-25000" dirty="0"/>
              <a:t>2</a:t>
            </a:r>
            <a:r>
              <a:rPr lang="en-US" dirty="0"/>
              <a:t> = 80,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kính</a:t>
            </a:r>
            <a:r>
              <a:rPr lang="en-US" dirty="0"/>
              <a:t> q = 10, </a:t>
            </a:r>
            <a:r>
              <a:rPr lang="en-US" dirty="0" err="1"/>
              <a:t>mô-đun</a:t>
            </a:r>
            <a:r>
              <a:rPr lang="en-US" dirty="0"/>
              <a:t> m = 4,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l-GR" dirty="0"/>
              <a:t>η</a:t>
            </a:r>
            <a:r>
              <a:rPr lang="en-US" dirty="0"/>
              <a:t> = 0,8. </a:t>
            </a:r>
            <a:r>
              <a:rPr lang="en-US" dirty="0" err="1"/>
              <a:t>Hãy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, bánh </a:t>
            </a:r>
            <a:r>
              <a:rPr lang="en-US" dirty="0" err="1"/>
              <a:t>vít</a:t>
            </a:r>
            <a:endParaRPr lang="en-US" dirty="0"/>
          </a:p>
          <a:p>
            <a:r>
              <a:rPr lang="en-US" b="1" dirty="0" err="1"/>
              <a:t>Gợi</a:t>
            </a:r>
            <a:r>
              <a:rPr lang="en-US" b="1" dirty="0"/>
              <a:t> ý</a:t>
            </a:r>
            <a:endParaRPr lang="vi-VN" b="1" baseline="-25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4.1.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trong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bộ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truyền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trục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vít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818" y="1772816"/>
            <a:ext cx="2553182" cy="3600400"/>
          </a:xfrm>
          <a:prstGeom prst="rect">
            <a:avLst/>
          </a:prstGeom>
        </p:spPr>
      </p:pic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E0A98670-E0AD-4F94-BC45-BE874962850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63688" y="3717032"/>
          <a:ext cx="241935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612800" imgH="469800" progId="Equation.DSMT4">
                  <p:embed/>
                </p:oleObj>
              </mc:Choice>
              <mc:Fallback>
                <p:oleObj name="Equation" r:id="rId4" imgW="1612800" imgH="46980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E0A98670-E0AD-4F94-BC45-BE874962850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3717032"/>
                        <a:ext cx="2419350" cy="704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76596D4A-126F-4731-A980-4619F9D34D0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41781" y="4504194"/>
          <a:ext cx="3419753" cy="65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463480" imgH="469800" progId="Equation.DSMT4">
                  <p:embed/>
                </p:oleObj>
              </mc:Choice>
              <mc:Fallback>
                <p:oleObj name="Equation" r:id="rId6" imgW="2463480" imgH="46980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76596D4A-126F-4731-A980-4619F9D34D0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41781" y="4504194"/>
                        <a:ext cx="3419753" cy="6522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FF8F64EF-9454-44AE-94F9-8A36387E2FE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41641" y="5238727"/>
          <a:ext cx="37909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527200" imgH="457200" progId="Equation.DSMT4">
                  <p:embed/>
                </p:oleObj>
              </mc:Choice>
              <mc:Fallback>
                <p:oleObj name="Equation" r:id="rId8" imgW="2527200" imgH="45720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FF8F64EF-9454-44AE-94F9-8A36387E2FE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1641" y="5238727"/>
                        <a:ext cx="3790950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05271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5877349" cy="520416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b="1" dirty="0" err="1"/>
              <a:t>Giải</a:t>
            </a:r>
            <a:r>
              <a:rPr lang="en-US" b="1" dirty="0"/>
              <a:t>: </a:t>
            </a:r>
          </a:p>
          <a:p>
            <a:pPr>
              <a:lnSpc>
                <a:spcPct val="110000"/>
              </a:lnSpc>
            </a:pP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kính</a:t>
            </a:r>
            <a:r>
              <a:rPr lang="en-US" dirty="0"/>
              <a:t> </a:t>
            </a:r>
            <a:r>
              <a:rPr lang="en-US" dirty="0" err="1"/>
              <a:t>vòng</a:t>
            </a:r>
            <a:r>
              <a:rPr lang="en-US" dirty="0"/>
              <a:t> chia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, bánh </a:t>
            </a:r>
            <a:r>
              <a:rPr lang="en-US" dirty="0" err="1"/>
              <a:t>vít</a:t>
            </a:r>
            <a:endParaRPr lang="en-US" dirty="0"/>
          </a:p>
          <a:p>
            <a:pPr>
              <a:lnSpc>
                <a:spcPct val="110000"/>
              </a:lnSpc>
            </a:pPr>
            <a:endParaRPr lang="en-US" sz="3200" dirty="0"/>
          </a:p>
          <a:p>
            <a:pPr>
              <a:lnSpc>
                <a:spcPct val="110000"/>
              </a:lnSpc>
            </a:pP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vòng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=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bánh </a:t>
            </a:r>
            <a:r>
              <a:rPr lang="en-US" dirty="0" err="1"/>
              <a:t>vít</a:t>
            </a:r>
            <a:endParaRPr lang="en-US" sz="1050" dirty="0"/>
          </a:p>
          <a:p>
            <a:pPr>
              <a:lnSpc>
                <a:spcPct val="110000"/>
              </a:lnSpc>
            </a:pPr>
            <a:endParaRPr lang="en-US" sz="1400" dirty="0"/>
          </a:p>
          <a:p>
            <a:pPr>
              <a:lnSpc>
                <a:spcPct val="110000"/>
              </a:lnSpc>
            </a:pP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bánh </a:t>
            </a:r>
            <a:r>
              <a:rPr lang="en-US" dirty="0" err="1"/>
              <a:t>vít</a:t>
            </a:r>
            <a:endParaRPr lang="en-US" dirty="0"/>
          </a:p>
          <a:p>
            <a:pPr>
              <a:lnSpc>
                <a:spcPct val="110000"/>
              </a:lnSpc>
            </a:pPr>
            <a:endParaRPr lang="en-US" sz="1200" dirty="0"/>
          </a:p>
          <a:p>
            <a:pPr>
              <a:lnSpc>
                <a:spcPct val="110000"/>
              </a:lnSpc>
            </a:pP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vòng</a:t>
            </a:r>
            <a:r>
              <a:rPr lang="en-US" dirty="0"/>
              <a:t> bánh </a:t>
            </a:r>
            <a:r>
              <a:rPr lang="en-US" dirty="0" err="1"/>
              <a:t>vít</a:t>
            </a:r>
            <a:r>
              <a:rPr lang="en-US" dirty="0"/>
              <a:t> =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dọc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endParaRPr lang="en-US" dirty="0"/>
          </a:p>
          <a:p>
            <a:pPr>
              <a:lnSpc>
                <a:spcPct val="110000"/>
              </a:lnSpc>
            </a:pPr>
            <a:endParaRPr lang="en-US" sz="900" dirty="0"/>
          </a:p>
          <a:p>
            <a:pPr>
              <a:lnSpc>
                <a:spcPct val="110000"/>
              </a:lnSpc>
            </a:pPr>
            <a:r>
              <a:rPr lang="en-US" dirty="0" err="1"/>
              <a:t>Góc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xoắn</a:t>
            </a:r>
            <a:r>
              <a:rPr lang="en-US" dirty="0"/>
              <a:t> </a:t>
            </a:r>
            <a:r>
              <a:rPr lang="en-US" dirty="0" err="1"/>
              <a:t>ốc</a:t>
            </a:r>
            <a:r>
              <a:rPr lang="en-US" dirty="0"/>
              <a:t>: </a:t>
            </a:r>
          </a:p>
          <a:p>
            <a:pPr>
              <a:lnSpc>
                <a:spcPct val="110000"/>
              </a:lnSpc>
            </a:pPr>
            <a:endParaRPr lang="en-US" sz="1100" dirty="0"/>
          </a:p>
          <a:p>
            <a:pPr>
              <a:lnSpc>
                <a:spcPct val="110000"/>
              </a:lnSpc>
            </a:pP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tâm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4.1.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trong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bộ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truyền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trục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vít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E0A98670-E0AD-4F94-BC45-BE874962850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8578893"/>
              </p:ext>
            </p:extLst>
          </p:nvPr>
        </p:nvGraphicFramePr>
        <p:xfrm>
          <a:off x="5103834" y="2835863"/>
          <a:ext cx="363855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425680" imgH="469800" progId="Equation.DSMT4">
                  <p:embed/>
                </p:oleObj>
              </mc:Choice>
              <mc:Fallback>
                <p:oleObj name="Equation" r:id="rId3" imgW="2425680" imgH="46980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E0A98670-E0AD-4F94-BC45-BE874962850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3834" y="2835863"/>
                        <a:ext cx="3638550" cy="704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76596D4A-126F-4731-A980-4619F9D34D0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9439005"/>
              </p:ext>
            </p:extLst>
          </p:nvPr>
        </p:nvGraphicFramePr>
        <p:xfrm>
          <a:off x="4781845" y="4442406"/>
          <a:ext cx="3630612" cy="652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616120" imgH="469800" progId="Equation.DSMT4">
                  <p:embed/>
                </p:oleObj>
              </mc:Choice>
              <mc:Fallback>
                <p:oleObj name="Equation" r:id="rId5" imgW="2616120" imgH="46980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76596D4A-126F-4731-A980-4619F9D34D0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81845" y="4442406"/>
                        <a:ext cx="3630612" cy="652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FF8F64EF-9454-44AE-94F9-8A36387E2FE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8176418"/>
              </p:ext>
            </p:extLst>
          </p:nvPr>
        </p:nvGraphicFramePr>
        <p:xfrm>
          <a:off x="3133725" y="5832475"/>
          <a:ext cx="46863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3124080" imgH="457200" progId="Equation.DSMT4">
                  <p:embed/>
                </p:oleObj>
              </mc:Choice>
              <mc:Fallback>
                <p:oleObj name="Equation" r:id="rId7" imgW="3124080" imgH="45720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FF8F64EF-9454-44AE-94F9-8A36387E2FE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3725" y="5832475"/>
                        <a:ext cx="4686300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60242A2F-2305-4307-93DA-7BD3DA851B8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016435"/>
              </p:ext>
            </p:extLst>
          </p:nvPr>
        </p:nvGraphicFramePr>
        <p:xfrm>
          <a:off x="1763688" y="2316338"/>
          <a:ext cx="5556864" cy="383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682800" imgH="253800" progId="Equation.DSMT4">
                  <p:embed/>
                </p:oleObj>
              </mc:Choice>
              <mc:Fallback>
                <p:oleObj name="Equation" r:id="rId9" imgW="368280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763688" y="2316338"/>
                        <a:ext cx="5556864" cy="3832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C69F5AE4-A758-48EC-B772-0D4019BB460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43253"/>
              </p:ext>
            </p:extLst>
          </p:nvPr>
        </p:nvGraphicFramePr>
        <p:xfrm>
          <a:off x="4427983" y="3654645"/>
          <a:ext cx="4338335" cy="6413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2920680" imgH="431640" progId="Equation.DSMT4">
                  <p:embed/>
                </p:oleObj>
              </mc:Choice>
              <mc:Fallback>
                <p:oleObj name="Equation" r:id="rId11" imgW="292068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427983" y="3654645"/>
                        <a:ext cx="4338335" cy="6413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D200BBA-645C-4C78-A2D5-D0EB286CA9D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6346609"/>
              </p:ext>
            </p:extLst>
          </p:nvPr>
        </p:nvGraphicFramePr>
        <p:xfrm>
          <a:off x="3550818" y="5125678"/>
          <a:ext cx="3072661" cy="6357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2209680" imgH="457200" progId="Equation.DSMT4">
                  <p:embed/>
                </p:oleObj>
              </mc:Choice>
              <mc:Fallback>
                <p:oleObj name="Equation" r:id="rId13" imgW="220968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550818" y="5125678"/>
                        <a:ext cx="3072661" cy="6357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2568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988138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vi-VN" dirty="0"/>
              <a:t>Do phân bố tải trọng không đều và tải trọng động phụ nên tải trọng riêng tính toán tăng lên, cần đưa thêm vào hệ số tải trọng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endParaRPr lang="en-US" sz="2800" dirty="0"/>
          </a:p>
          <a:p>
            <a:pPr marL="457200" lvl="1" indent="0">
              <a:buNone/>
            </a:pPr>
            <a:r>
              <a:rPr lang="vi-VN" i="1" dirty="0"/>
              <a:t>K</a:t>
            </a:r>
            <a:r>
              <a:rPr lang="vi-VN" i="1" baseline="-25000" dirty="0"/>
              <a:t>H</a:t>
            </a:r>
            <a:r>
              <a:rPr lang="vi-VN" i="1" dirty="0"/>
              <a:t>, K</a:t>
            </a:r>
            <a:r>
              <a:rPr lang="vi-VN" i="1" baseline="-25000" dirty="0"/>
              <a:t>F</a:t>
            </a:r>
            <a:r>
              <a:rPr lang="vi-VN" dirty="0"/>
              <a:t>  – hệ số tải trọng khi tính về độ bền tiếp xúc và uốn</a:t>
            </a:r>
          </a:p>
          <a:p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endParaRPr lang="en-US" dirty="0"/>
          </a:p>
          <a:p>
            <a:pPr lvl="1"/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K</a:t>
            </a:r>
            <a:r>
              <a:rPr lang="en-US" baseline="-25000" dirty="0" err="1"/>
              <a:t>tt</a:t>
            </a:r>
            <a:r>
              <a:rPr lang="en-US" dirty="0"/>
              <a:t>: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(SGT)</a:t>
            </a:r>
          </a:p>
          <a:p>
            <a:pPr lvl="1"/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K</a:t>
            </a:r>
            <a:r>
              <a:rPr lang="en-US" baseline="-25000" dirty="0" err="1"/>
              <a:t>đ</a:t>
            </a:r>
            <a:r>
              <a:rPr lang="en-US" dirty="0"/>
              <a:t>: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dựa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vận</a:t>
            </a:r>
            <a:r>
              <a:rPr lang="en-US" dirty="0"/>
              <a:t> </a:t>
            </a:r>
            <a:r>
              <a:rPr lang="en-US" dirty="0" err="1"/>
              <a:t>tốc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lấy</a:t>
            </a:r>
            <a:endParaRPr lang="en-US" dirty="0"/>
          </a:p>
          <a:p>
            <a:pPr lvl="2"/>
            <a:r>
              <a:rPr lang="en-US" dirty="0" err="1"/>
              <a:t>Kđ</a:t>
            </a:r>
            <a:r>
              <a:rPr lang="en-US" dirty="0"/>
              <a:t> = 1 – 1,1 </a:t>
            </a:r>
            <a:r>
              <a:rPr lang="en-US" dirty="0" err="1"/>
              <a:t>nếu</a:t>
            </a:r>
            <a:r>
              <a:rPr lang="en-US" dirty="0"/>
              <a:t> v</a:t>
            </a:r>
            <a:r>
              <a:rPr lang="en-US" baseline="-25000" dirty="0"/>
              <a:t>2</a:t>
            </a:r>
            <a:r>
              <a:rPr lang="en-US" dirty="0"/>
              <a:t> ≤ 3m/s</a:t>
            </a:r>
          </a:p>
          <a:p>
            <a:pPr lvl="2"/>
            <a:r>
              <a:rPr lang="en-US" dirty="0" err="1"/>
              <a:t>Kđ</a:t>
            </a:r>
            <a:r>
              <a:rPr lang="en-US" dirty="0"/>
              <a:t> = 1,1 – 1,3 </a:t>
            </a:r>
            <a:r>
              <a:rPr lang="en-US" dirty="0" err="1"/>
              <a:t>nếu</a:t>
            </a:r>
            <a:r>
              <a:rPr lang="en-US" dirty="0"/>
              <a:t> v</a:t>
            </a:r>
            <a:r>
              <a:rPr lang="en-US" baseline="-25000" dirty="0"/>
              <a:t>2</a:t>
            </a:r>
            <a:r>
              <a:rPr lang="en-US" dirty="0"/>
              <a:t> ≥ 3 m/s</a:t>
            </a:r>
            <a:endParaRPr lang="vi-VN" dirty="0"/>
          </a:p>
          <a:p>
            <a:pPr>
              <a:lnSpc>
                <a:spcPct val="130000"/>
              </a:lnSpc>
            </a:pP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4.2.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282BFD5B-94BA-4F9C-8EED-6BC8D21A96A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8757103"/>
              </p:ext>
            </p:extLst>
          </p:nvPr>
        </p:nvGraphicFramePr>
        <p:xfrm>
          <a:off x="3160713" y="2390775"/>
          <a:ext cx="2636837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49080" imgH="228600" progId="Equation.DSMT4">
                  <p:embed/>
                </p:oleObj>
              </mc:Choice>
              <mc:Fallback>
                <p:oleObj name="Equation" r:id="rId2" imgW="1549080" imgH="2286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0713" y="2390775"/>
                        <a:ext cx="2636837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191BFF39-8C58-40FC-8E10-9C27232158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4527056"/>
              </p:ext>
            </p:extLst>
          </p:nvPr>
        </p:nvGraphicFramePr>
        <p:xfrm>
          <a:off x="3214688" y="2938463"/>
          <a:ext cx="2547937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498320" imgH="228600" progId="Equation.DSMT4">
                  <p:embed/>
                </p:oleObj>
              </mc:Choice>
              <mc:Fallback>
                <p:oleObj name="Equation" r:id="rId4" imgW="1498320" imgH="228600" progId="Equation.DSMT4">
                  <p:embed/>
                  <p:pic>
                    <p:nvPicPr>
                      <p:cNvPr id="22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4688" y="2938463"/>
                        <a:ext cx="2547937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AB803BA1-D8E1-4AA3-A752-77D0BA273E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5362986"/>
              </p:ext>
            </p:extLst>
          </p:nvPr>
        </p:nvGraphicFramePr>
        <p:xfrm>
          <a:off x="4572000" y="3933056"/>
          <a:ext cx="1297641" cy="3873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761760" imgH="228600" progId="Equation.DSMT4">
                  <p:embed/>
                </p:oleObj>
              </mc:Choice>
              <mc:Fallback>
                <p:oleObj name="Equation" r:id="rId6" imgW="7617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72000" y="3933056"/>
                        <a:ext cx="1297641" cy="3873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630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064832"/>
            <a:ext cx="8181605" cy="5388504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, </a:t>
            </a: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1, 5 và 6 / 105, 106 </a:t>
            </a:r>
            <a:r>
              <a:rPr lang="en-US" dirty="0" err="1"/>
              <a:t>Sách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trình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học</a:t>
            </a:r>
            <a:endParaRPr lang="en-US" dirty="0"/>
          </a:p>
          <a:p>
            <a:pPr lvl="1"/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hỏng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endParaRPr lang="en-US" dirty="0"/>
          </a:p>
          <a:p>
            <a:pPr lvl="1"/>
            <a:r>
              <a:rPr lang="en-US" dirty="0" err="1"/>
              <a:t>Bôi</a:t>
            </a:r>
            <a:r>
              <a:rPr lang="en-US" dirty="0"/>
              <a:t> </a:t>
            </a:r>
            <a:r>
              <a:rPr lang="en-US" dirty="0" err="1"/>
              <a:t>trơn</a:t>
            </a:r>
            <a:r>
              <a:rPr lang="en-US" dirty="0"/>
              <a:t> và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suất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endParaRPr lang="en-US" dirty="0"/>
          </a:p>
          <a:p>
            <a:pPr lvl="1"/>
            <a:endParaRPr lang="en-US" dirty="0"/>
          </a:p>
          <a:p>
            <a:pPr>
              <a:lnSpc>
                <a:spcPct val="130000"/>
              </a:lnSpc>
            </a:pP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Bài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tập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về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nhà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454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F3864"/>
      </a:hlink>
      <a:folHlink>
        <a:srgbClr val="002060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47287</TotalTime>
  <Words>1303</Words>
  <Application>Microsoft Office PowerPoint</Application>
  <PresentationFormat>On-screen Show (4:3)</PresentationFormat>
  <Paragraphs>286</Paragraphs>
  <Slides>18</Slides>
  <Notes>14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Advanced LED Board-7</vt:lpstr>
      <vt:lpstr>Architecture</vt:lpstr>
      <vt:lpstr>Arial</vt:lpstr>
      <vt:lpstr>Calibri</vt:lpstr>
      <vt:lpstr>Courier New</vt:lpstr>
      <vt:lpstr>Garamond</vt:lpstr>
      <vt:lpstr>Roboto</vt:lpstr>
      <vt:lpstr>Times New Roman</vt:lpstr>
      <vt:lpstr>UVN Bai Sau</vt:lpstr>
      <vt:lpstr>Office Theme</vt:lpstr>
      <vt:lpstr>Equation</vt:lpstr>
      <vt:lpstr>MathType 7.0 Equation</vt:lpstr>
      <vt:lpstr>CHI TIẾT MÁY</vt:lpstr>
      <vt:lpstr>CHI TIẾT MÁY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</vt:vector>
  </TitlesOfParts>
  <Company>NamViet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Nguyên lý máy</dc:title>
  <dc:creator>Sơn Hoài</dc:creator>
  <cp:lastModifiedBy>Son Vo-Hoai</cp:lastModifiedBy>
  <cp:revision>750</cp:revision>
  <dcterms:created xsi:type="dcterms:W3CDTF">2005-12-08T15:16:10Z</dcterms:created>
  <dcterms:modified xsi:type="dcterms:W3CDTF">2021-07-19T14:40:35Z</dcterms:modified>
</cp:coreProperties>
</file>