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4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570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02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116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945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907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886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697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887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449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47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081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E5616-ADF8-4D2F-A6DB-4A02F18D7D1C}" type="datetimeFigureOut">
              <a:rPr lang="en-US" smtClean="0"/>
              <a:t>7/28/2021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832C5-04C7-41F2-A30E-1431516D8D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183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tuần</a:t>
            </a:r>
            <a:r>
              <a:rPr lang="en-US" dirty="0" smtClean="0"/>
              <a:t> 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Lớp</a:t>
            </a:r>
            <a:r>
              <a:rPr lang="en-US" dirty="0" smtClean="0"/>
              <a:t>  CNXH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chiều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49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1: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phong</a:t>
            </a:r>
            <a:r>
              <a:rPr lang="en-US" dirty="0" smtClean="0"/>
              <a:t> </a:t>
            </a:r>
            <a:r>
              <a:rPr lang="en-US" dirty="0" err="1" smtClean="0"/>
              <a:t>trào</a:t>
            </a:r>
            <a:r>
              <a:rPr lang="en-US" dirty="0" smtClean="0"/>
              <a:t> </a:t>
            </a:r>
            <a:r>
              <a:rPr lang="en-US" dirty="0" err="1" smtClean="0"/>
              <a:t>đấu</a:t>
            </a:r>
            <a:r>
              <a:rPr lang="en-US" dirty="0" smtClean="0"/>
              <a:t> </a:t>
            </a:r>
            <a:r>
              <a:rPr lang="en-US" dirty="0" err="1" smtClean="0"/>
              <a:t>tranh</a:t>
            </a:r>
            <a:r>
              <a:rPr lang="en-US" dirty="0" smtClean="0"/>
              <a:t> </a:t>
            </a:r>
            <a:r>
              <a:rPr lang="en-US" dirty="0" err="1" smtClean="0"/>
              <a:t>cuối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kỷ</a:t>
            </a:r>
            <a:r>
              <a:rPr lang="en-US" dirty="0" smtClean="0"/>
              <a:t> 19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giai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gì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540" y="3016156"/>
            <a:ext cx="10515600" cy="3474706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giác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>
                <a:solidFill>
                  <a:srgbClr val="FF0000"/>
                </a:solidFill>
              </a:rPr>
              <a:t>Thất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bại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86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2: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tiến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ý </a:t>
            </a:r>
            <a:r>
              <a:rPr lang="en-US" dirty="0" err="1" smtClean="0"/>
              <a:t>nghĩa</a:t>
            </a:r>
            <a:r>
              <a:rPr lang="en-US" dirty="0" smtClean="0"/>
              <a:t> </a:t>
            </a:r>
            <a:r>
              <a:rPr lang="en-US" dirty="0" err="1" smtClean="0"/>
              <a:t>gì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triết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lúc</a:t>
            </a:r>
            <a:r>
              <a:rPr lang="en-US" dirty="0" smtClean="0"/>
              <a:t> </a:t>
            </a:r>
            <a:r>
              <a:rPr lang="en-US" dirty="0" err="1" smtClean="0"/>
              <a:t>bấy</a:t>
            </a:r>
            <a:r>
              <a:rPr lang="en-US" dirty="0" smtClean="0"/>
              <a:t> </a:t>
            </a:r>
            <a:r>
              <a:rPr lang="en-US" dirty="0" err="1" smtClean="0"/>
              <a:t>giờ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93075"/>
            <a:ext cx="10515600" cy="3583888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en-US" dirty="0" err="1" smtClean="0"/>
              <a:t>Mọi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tồn</a:t>
            </a:r>
            <a:r>
              <a:rPr lang="en-US" dirty="0" smtClean="0"/>
              <a:t> </a:t>
            </a:r>
            <a:r>
              <a:rPr lang="en-US" dirty="0" err="1" smtClean="0"/>
              <a:t>tại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>
                <a:solidFill>
                  <a:srgbClr val="FF0000"/>
                </a:solidFill>
              </a:rPr>
              <a:t>Mọi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sự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vật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hiện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tượng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đều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phải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phát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triển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đó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quá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trình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khách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quan</a:t>
            </a:r>
            <a:endParaRPr lang="en-US" dirty="0" smtClean="0">
              <a:solidFill>
                <a:srgbClr val="FF0000"/>
              </a:solidFill>
            </a:endParaRPr>
          </a:p>
          <a:p>
            <a:pPr marL="514350" indent="-514350">
              <a:buAutoNum type="alphaLcPeriod"/>
            </a:pPr>
            <a:r>
              <a:rPr lang="en-US" dirty="0" err="1" smtClean="0"/>
              <a:t>Bác</a:t>
            </a:r>
            <a:r>
              <a:rPr lang="en-US" dirty="0" smtClean="0"/>
              <a:t> </a:t>
            </a:r>
            <a:r>
              <a:rPr lang="en-US" dirty="0" err="1" smtClean="0"/>
              <a:t>bỏ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duy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Tất</a:t>
            </a:r>
            <a:r>
              <a:rPr lang="en-US" dirty="0" smtClean="0"/>
              <a:t> </a:t>
            </a:r>
            <a:r>
              <a:rPr lang="en-US" dirty="0" err="1" smtClean="0"/>
              <a:t>cả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sai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38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Câu</a:t>
            </a:r>
            <a:r>
              <a:rPr lang="en-US" dirty="0" smtClean="0"/>
              <a:t> 3: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nghĩa</a:t>
            </a:r>
            <a:r>
              <a:rPr lang="en-US" dirty="0" smtClean="0"/>
              <a:t> </a:t>
            </a:r>
            <a:r>
              <a:rPr lang="en-US" dirty="0" err="1" smtClean="0"/>
              <a:t>Mác</a:t>
            </a:r>
            <a:r>
              <a:rPr lang="en-US" dirty="0" smtClean="0"/>
              <a:t> – </a:t>
            </a:r>
            <a:r>
              <a:rPr lang="en-US" dirty="0" err="1" smtClean="0"/>
              <a:t>Lê</a:t>
            </a:r>
            <a:r>
              <a:rPr lang="en-US" dirty="0" smtClean="0"/>
              <a:t> </a:t>
            </a:r>
            <a:r>
              <a:rPr lang="en-US" dirty="0" err="1" smtClean="0"/>
              <a:t>nin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eriod"/>
            </a:pPr>
            <a:r>
              <a:rPr lang="en-US" dirty="0" err="1" smtClean="0"/>
              <a:t>Triết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,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,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nghĩa</a:t>
            </a:r>
            <a:r>
              <a:rPr lang="en-US" dirty="0" smtClean="0"/>
              <a:t> XH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, </a:t>
            </a:r>
            <a:r>
              <a:rPr lang="en-US" dirty="0" err="1" smtClean="0"/>
              <a:t>triết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cổ</a:t>
            </a:r>
            <a:r>
              <a:rPr lang="en-US" dirty="0" smtClean="0"/>
              <a:t> </a:t>
            </a:r>
            <a:r>
              <a:rPr lang="en-US" dirty="0" err="1" smtClean="0"/>
              <a:t>điển</a:t>
            </a:r>
            <a:r>
              <a:rPr lang="en-US" dirty="0" smtClean="0"/>
              <a:t>,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nghĩa</a:t>
            </a:r>
            <a:r>
              <a:rPr lang="en-US" dirty="0" smtClean="0"/>
              <a:t> </a:t>
            </a:r>
            <a:r>
              <a:rPr lang="en-US" dirty="0" err="1" smtClean="0"/>
              <a:t>xã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,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, </a:t>
            </a:r>
            <a:r>
              <a:rPr lang="en-US" dirty="0" err="1" smtClean="0"/>
              <a:t>triết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>
                <a:solidFill>
                  <a:srgbClr val="FF0000"/>
                </a:solidFill>
              </a:rPr>
              <a:t>Triết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học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kinh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chính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trị</a:t>
            </a:r>
            <a:r>
              <a:rPr lang="en-US" dirty="0" smtClean="0">
                <a:solidFill>
                  <a:srgbClr val="FF0000"/>
                </a:solidFill>
              </a:rPr>
              <a:t>, CNXH </a:t>
            </a:r>
            <a:r>
              <a:rPr lang="en-US" dirty="0" err="1" smtClean="0">
                <a:solidFill>
                  <a:srgbClr val="FF0000"/>
                </a:solidFill>
              </a:rPr>
              <a:t>khoa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học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39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4: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cảnh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Anh</a:t>
            </a:r>
            <a:r>
              <a:rPr lang="en-US" dirty="0" smtClean="0"/>
              <a:t> do </a:t>
            </a:r>
            <a:r>
              <a:rPr lang="en-US" dirty="0" err="1" smtClean="0"/>
              <a:t>ai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47665"/>
            <a:ext cx="10515600" cy="3529297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en-US" dirty="0" err="1" smtClean="0"/>
              <a:t>Mác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>
                <a:solidFill>
                  <a:srgbClr val="FF0000"/>
                </a:solidFill>
              </a:rPr>
              <a:t>Ăn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ghen</a:t>
            </a:r>
            <a:endParaRPr lang="en-US" dirty="0" smtClean="0">
              <a:solidFill>
                <a:srgbClr val="FF0000"/>
              </a:solidFill>
            </a:endParaRPr>
          </a:p>
          <a:p>
            <a:pPr marL="514350" indent="-514350">
              <a:buAutoNum type="alphaLcPeriod"/>
            </a:pPr>
            <a:r>
              <a:rPr lang="en-US" dirty="0" err="1" smtClean="0"/>
              <a:t>Lê</a:t>
            </a:r>
            <a:r>
              <a:rPr lang="en-US" dirty="0" smtClean="0"/>
              <a:t> </a:t>
            </a:r>
            <a:r>
              <a:rPr lang="en-US" dirty="0" err="1" smtClean="0"/>
              <a:t>nin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Hê</a:t>
            </a:r>
            <a:r>
              <a:rPr lang="en-US" dirty="0" smtClean="0"/>
              <a:t> </a:t>
            </a:r>
            <a:r>
              <a:rPr lang="en-US" dirty="0" err="1" smtClean="0"/>
              <a:t>ghen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88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5: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CNXH ở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xô</a:t>
            </a:r>
            <a:r>
              <a:rPr lang="en-US" dirty="0" smtClean="0"/>
              <a:t> </a:t>
            </a:r>
            <a:r>
              <a:rPr lang="en-US" dirty="0" err="1" smtClean="0"/>
              <a:t>sụp</a:t>
            </a:r>
            <a:r>
              <a:rPr lang="en-US" dirty="0" smtClean="0"/>
              <a:t> </a:t>
            </a:r>
            <a:r>
              <a:rPr lang="en-US" dirty="0" err="1" smtClean="0"/>
              <a:t>đổ</a:t>
            </a:r>
            <a:r>
              <a:rPr lang="en-US" dirty="0" smtClean="0"/>
              <a:t> </a:t>
            </a:r>
            <a:r>
              <a:rPr lang="en-US" dirty="0" err="1" smtClean="0"/>
              <a:t>năm</a:t>
            </a:r>
            <a:r>
              <a:rPr lang="en-US" dirty="0" smtClean="0"/>
              <a:t> </a:t>
            </a:r>
            <a:r>
              <a:rPr lang="en-US" dirty="0" err="1" smtClean="0"/>
              <a:t>bao</a:t>
            </a:r>
            <a:r>
              <a:rPr lang="en-US" dirty="0" smtClean="0"/>
              <a:t> </a:t>
            </a:r>
            <a:r>
              <a:rPr lang="en-US" dirty="0" err="1" smtClean="0"/>
              <a:t>nhiêu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06721"/>
            <a:ext cx="10515600" cy="3570241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en-US" dirty="0" smtClean="0"/>
              <a:t>1989</a:t>
            </a:r>
          </a:p>
          <a:p>
            <a:pPr marL="514350" indent="-514350">
              <a:buAutoNum type="alphaLcPeriod"/>
            </a:pPr>
            <a:r>
              <a:rPr lang="en-US" dirty="0" smtClean="0"/>
              <a:t>1990</a:t>
            </a:r>
          </a:p>
          <a:p>
            <a:pPr marL="514350" indent="-514350">
              <a:buAutoNum type="alphaLcPeriod"/>
            </a:pPr>
            <a:r>
              <a:rPr lang="en-US" dirty="0" smtClean="0">
                <a:solidFill>
                  <a:srgbClr val="FF0000"/>
                </a:solidFill>
              </a:rPr>
              <a:t>1991</a:t>
            </a:r>
          </a:p>
          <a:p>
            <a:pPr marL="514350" indent="-514350">
              <a:buAutoNum type="alphaLcPeriod"/>
            </a:pPr>
            <a:r>
              <a:rPr lang="en-US" dirty="0" smtClean="0"/>
              <a:t>1992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65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6: </a:t>
            </a:r>
            <a:r>
              <a:rPr lang="en-US" dirty="0" err="1" smtClean="0"/>
              <a:t>Nước</a:t>
            </a:r>
            <a:r>
              <a:rPr lang="en-US" dirty="0" smtClean="0"/>
              <a:t> ta </a:t>
            </a:r>
            <a:r>
              <a:rPr lang="en-US" dirty="0" err="1" smtClean="0"/>
              <a:t>bước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</a:t>
            </a:r>
            <a:r>
              <a:rPr lang="en-US" dirty="0" smtClean="0"/>
              <a:t>CHXH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năm</a:t>
            </a:r>
            <a:r>
              <a:rPr lang="en-US" dirty="0" smtClean="0"/>
              <a:t> </a:t>
            </a:r>
            <a:r>
              <a:rPr lang="en-US" dirty="0" err="1" smtClean="0"/>
              <a:t>bao</a:t>
            </a:r>
            <a:r>
              <a:rPr lang="en-US" dirty="0" smtClean="0"/>
              <a:t> </a:t>
            </a:r>
            <a:r>
              <a:rPr lang="en-US" dirty="0" err="1" smtClean="0"/>
              <a:t>nhiêu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002507"/>
            <a:ext cx="10515600" cy="3174456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en-US" dirty="0"/>
              <a:t>1</a:t>
            </a:r>
            <a:r>
              <a:rPr lang="en-US" dirty="0" smtClean="0"/>
              <a:t>945</a:t>
            </a:r>
          </a:p>
          <a:p>
            <a:pPr marL="514350" indent="-514350">
              <a:buAutoNum type="alphaLcPeriod"/>
            </a:pPr>
            <a:r>
              <a:rPr lang="en-US" dirty="0" smtClean="0"/>
              <a:t>1954</a:t>
            </a:r>
          </a:p>
          <a:p>
            <a:pPr marL="514350" indent="-514350">
              <a:buAutoNum type="alphaLcPeriod"/>
            </a:pPr>
            <a:r>
              <a:rPr lang="en-US" dirty="0" smtClean="0">
                <a:solidFill>
                  <a:srgbClr val="FF0000"/>
                </a:solidFill>
              </a:rPr>
              <a:t>1975</a:t>
            </a:r>
          </a:p>
          <a:p>
            <a:pPr marL="514350" indent="-514350">
              <a:buAutoNum type="alphaLcPeriod"/>
            </a:pPr>
            <a:r>
              <a:rPr lang="en-US" dirty="0" smtClean="0"/>
              <a:t>1986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92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7: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mới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Lênin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năm</a:t>
            </a:r>
            <a:r>
              <a:rPr lang="en-US" dirty="0" smtClean="0"/>
              <a:t> </a:t>
            </a:r>
            <a:r>
              <a:rPr lang="en-US" dirty="0" err="1" smtClean="0"/>
              <a:t>bao</a:t>
            </a:r>
            <a:r>
              <a:rPr lang="en-US" dirty="0" smtClean="0"/>
              <a:t> </a:t>
            </a:r>
            <a:r>
              <a:rPr lang="en-US" dirty="0" err="1" smtClean="0"/>
              <a:t>nhiêu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97791"/>
            <a:ext cx="10515600" cy="3379172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en-US" dirty="0" smtClean="0"/>
              <a:t>1917</a:t>
            </a:r>
          </a:p>
          <a:p>
            <a:pPr marL="514350" indent="-514350">
              <a:buAutoNum type="alphaLcPeriod"/>
            </a:pPr>
            <a:r>
              <a:rPr lang="en-US" dirty="0" smtClean="0"/>
              <a:t>1920</a:t>
            </a:r>
          </a:p>
          <a:p>
            <a:pPr marL="514350" indent="-514350">
              <a:buAutoNum type="alphaLcPeriod"/>
            </a:pPr>
            <a:r>
              <a:rPr lang="en-US" dirty="0" smtClean="0">
                <a:solidFill>
                  <a:srgbClr val="FF0000"/>
                </a:solidFill>
              </a:rPr>
              <a:t>1921</a:t>
            </a:r>
          </a:p>
          <a:p>
            <a:pPr marL="514350" indent="-514350">
              <a:buAutoNum type="alphaLcPeriod"/>
            </a:pPr>
            <a:r>
              <a:rPr lang="en-US" dirty="0" smtClean="0"/>
              <a:t>1924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4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8: </a:t>
            </a:r>
            <a:r>
              <a:rPr lang="en-US" dirty="0" err="1" smtClean="0"/>
              <a:t>Leenin</a:t>
            </a:r>
            <a:r>
              <a:rPr lang="en-US" dirty="0" smtClean="0"/>
              <a:t> </a:t>
            </a: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 smtClean="0"/>
              <a:t>vệ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Mác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giai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r>
              <a:rPr lang="en-US" dirty="0" smtClean="0"/>
              <a:t> </a:t>
            </a:r>
            <a:r>
              <a:rPr lang="en-US" dirty="0" err="1" smtClean="0"/>
              <a:t>nào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02257"/>
            <a:ext cx="10515600" cy="3474706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en-US" dirty="0" smtClean="0"/>
              <a:t>1949-1985</a:t>
            </a:r>
          </a:p>
          <a:p>
            <a:pPr marL="514350" indent="-514350">
              <a:buAutoNum type="alphaLcPeriod"/>
            </a:pPr>
            <a:r>
              <a:rPr lang="en-US" dirty="0" smtClean="0">
                <a:solidFill>
                  <a:srgbClr val="FF0000"/>
                </a:solidFill>
              </a:rPr>
              <a:t>1895 – 1924</a:t>
            </a:r>
          </a:p>
          <a:p>
            <a:pPr marL="514350" indent="-514350">
              <a:buAutoNum type="alphaLcPeriod"/>
            </a:pPr>
            <a:r>
              <a:rPr lang="en-US" dirty="0" smtClean="0"/>
              <a:t>1917 – 1924</a:t>
            </a:r>
          </a:p>
          <a:p>
            <a:pPr marL="514350" indent="-514350">
              <a:buAutoNum type="alphaLcPeriod"/>
            </a:pPr>
            <a:r>
              <a:rPr lang="en-US" dirty="0" err="1" smtClean="0"/>
              <a:t>Tất</a:t>
            </a:r>
            <a:r>
              <a:rPr lang="en-US" dirty="0" smtClean="0"/>
              <a:t> </a:t>
            </a:r>
            <a:r>
              <a:rPr lang="en-US" dirty="0" err="1" smtClean="0"/>
              <a:t>cả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sai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69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9: </a:t>
            </a:r>
            <a:r>
              <a:rPr lang="en-US" dirty="0" err="1" smtClean="0"/>
              <a:t>Đâu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tuyên</a:t>
            </a:r>
            <a:r>
              <a:rPr lang="en-US" dirty="0" smtClean="0"/>
              <a:t> </a:t>
            </a:r>
            <a:r>
              <a:rPr lang="en-US" dirty="0" err="1" smtClean="0"/>
              <a:t>ngôn</a:t>
            </a:r>
            <a:r>
              <a:rPr lang="en-US" dirty="0" smtClean="0"/>
              <a:t> </a:t>
            </a:r>
            <a:r>
              <a:rPr lang="en-US" dirty="0" err="1" smtClean="0"/>
              <a:t>đảng</a:t>
            </a:r>
            <a:r>
              <a:rPr lang="en-US" dirty="0" smtClean="0"/>
              <a:t> </a:t>
            </a:r>
            <a:r>
              <a:rPr lang="en-US" dirty="0" err="1" smtClean="0"/>
              <a:t>cộng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61313"/>
            <a:ext cx="10515600" cy="3515650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đảng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GC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vô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>
                <a:solidFill>
                  <a:srgbClr val="FF0000"/>
                </a:solidFill>
              </a:rPr>
              <a:t>Nghiên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cứu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về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hình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thức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kinh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tư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nhân</a:t>
            </a:r>
            <a:endParaRPr lang="en-US" dirty="0" smtClean="0">
              <a:solidFill>
                <a:srgbClr val="FF0000"/>
              </a:solidFill>
            </a:endParaRPr>
          </a:p>
          <a:p>
            <a:pPr marL="514350" indent="-514350">
              <a:buAutoNum type="alphaLcPeriod"/>
            </a:pP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sứ</a:t>
            </a:r>
            <a:r>
              <a:rPr lang="en-US" dirty="0" smtClean="0"/>
              <a:t> </a:t>
            </a:r>
            <a:r>
              <a:rPr lang="en-US" dirty="0" err="1" smtClean="0"/>
              <a:t>mệnh</a:t>
            </a:r>
            <a:r>
              <a:rPr lang="en-US" dirty="0" smtClean="0"/>
              <a:t> </a:t>
            </a:r>
            <a:r>
              <a:rPr lang="en-US" dirty="0" err="1" smtClean="0"/>
              <a:t>lịch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GC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6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Câu</a:t>
            </a:r>
            <a:r>
              <a:rPr lang="en-US" dirty="0" smtClean="0"/>
              <a:t> 10: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vô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dirty="0" err="1" smtClean="0"/>
              <a:t>tiên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ở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nào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74961"/>
            <a:ext cx="10515600" cy="3502002"/>
          </a:xfrm>
        </p:spPr>
        <p:txBody>
          <a:bodyPr/>
          <a:lstStyle/>
          <a:p>
            <a:pPr marL="514350" indent="-514350">
              <a:buAutoNum type="alphaLcPeriod"/>
            </a:pPr>
            <a:r>
              <a:rPr lang="en-US" dirty="0" err="1" smtClean="0"/>
              <a:t>Pháp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/>
              <a:t>Anh</a:t>
            </a:r>
            <a:endParaRPr lang="en-US" dirty="0" smtClean="0"/>
          </a:p>
          <a:p>
            <a:pPr marL="514350" indent="-514350">
              <a:buAutoNum type="alphaLcPeriod"/>
            </a:pPr>
            <a:r>
              <a:rPr lang="en-US" dirty="0" err="1" smtClean="0">
                <a:solidFill>
                  <a:srgbClr val="FF0000"/>
                </a:solidFill>
              </a:rPr>
              <a:t>Liên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Xô</a:t>
            </a:r>
            <a:endParaRPr lang="en-US" dirty="0" smtClean="0">
              <a:solidFill>
                <a:srgbClr val="FF0000"/>
              </a:solidFill>
            </a:endParaRPr>
          </a:p>
          <a:p>
            <a:pPr marL="514350" indent="-514350">
              <a:buAutoNum type="alphaLcPeriod"/>
            </a:pPr>
            <a:r>
              <a:rPr lang="en-US" dirty="0" smtClean="0"/>
              <a:t>Ai </a:t>
            </a:r>
            <a:r>
              <a:rPr lang="en-US" dirty="0" err="1" smtClean="0"/>
              <a:t>cập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55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348</Words>
  <Application>Microsoft Office PowerPoint</Application>
  <PresentationFormat>Widescreen</PresentationFormat>
  <Paragraphs>52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Bài tập tuần 1</vt:lpstr>
      <vt:lpstr>Câu 1: Kết quả của các phong trào đấu tranh cuối thế kỷ 19 của giai cấp công nhân là gì:</vt:lpstr>
      <vt:lpstr>Câu 2: Thuyết tiến hóa cung cấp ý nghĩa gì cho các nhà triết học lúc bấy giờ?</vt:lpstr>
      <vt:lpstr>Câu 3: Các bộ phận hợp thành chủ nghĩa Mác – Lê nin </vt:lpstr>
      <vt:lpstr>Câu 4: Tác phẩm tình cảnh nước Anh do ai viết?</vt:lpstr>
      <vt:lpstr>Câu 5: Hệ thống CNXH ở Liên xô sụp đổ năm bao nhiêu?</vt:lpstr>
      <vt:lpstr>Câu 6: Nước ta bước vào thời kỳ quá độ lên CHXH từ năm bao nhiêu?</vt:lpstr>
      <vt:lpstr>Câu 7: Chính sách kinh tế mới của Lênin được sử dụng năm bao nhiêu?</vt:lpstr>
      <vt:lpstr>Câu 8: Leenin bảo vệ và phát triển học thuyết Mác trong giai đoạn nào?</vt:lpstr>
      <vt:lpstr>Câu 9: Đâu không phải là nội dung của tuyên ngôn đảng cộng sản</vt:lpstr>
      <vt:lpstr>Câu 10: Nhà nước chuyên chính vô sản thành công đầu tiên trên thế giới xuất hiện ở nước nào?</vt:lpstr>
    </vt:vector>
  </TitlesOfParts>
  <Company>ThienIT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tập tuần 1</dc:title>
  <dc:creator>ThienIT</dc:creator>
  <cp:lastModifiedBy>ThienIT</cp:lastModifiedBy>
  <cp:revision>8</cp:revision>
  <dcterms:created xsi:type="dcterms:W3CDTF">2021-07-02T08:41:14Z</dcterms:created>
  <dcterms:modified xsi:type="dcterms:W3CDTF">2021-07-28T15:38:24Z</dcterms:modified>
</cp:coreProperties>
</file>