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5" r:id="rId3"/>
    <p:sldId id="257" r:id="rId4"/>
    <p:sldId id="258" r:id="rId5"/>
    <p:sldId id="259" r:id="rId6"/>
    <p:sldId id="260" r:id="rId7"/>
    <p:sldId id="261" r:id="rId8"/>
    <p:sldId id="265" r:id="rId9"/>
    <p:sldId id="266" r:id="rId10"/>
    <p:sldId id="262" r:id="rId11"/>
    <p:sldId id="268" r:id="rId12"/>
    <p:sldId id="269" r:id="rId13"/>
    <p:sldId id="263" r:id="rId14"/>
    <p:sldId id="270" r:id="rId15"/>
    <p:sldId id="271" r:id="rId16"/>
    <p:sldId id="274" r:id="rId17"/>
    <p:sldId id="264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10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91AE2C-E0A3-4B03-B46B-7992A3A53F44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60EF421-931E-4669-A091-F247075BC665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dirty="0" err="1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rPr>
            <a:t>Chủ</a:t>
          </a:r>
          <a:r>
            <a:rPr lang="en-US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rPr>
            <a:t>đề</a:t>
          </a:r>
          <a:endParaRPr lang="en-US" dirty="0">
            <a:solidFill>
              <a:srgbClr val="FFC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CACE0C9-24CD-40C6-B0BE-0B1D1AD79551}" type="parTrans" cxnId="{85AB796B-2017-4424-B795-2863FE0DE9E6}">
      <dgm:prSet/>
      <dgm:spPr/>
      <dgm:t>
        <a:bodyPr/>
        <a:lstStyle/>
        <a:p>
          <a:endParaRPr lang="en-US"/>
        </a:p>
      </dgm:t>
    </dgm:pt>
    <dgm:pt modelId="{4DFF3C0F-6D66-474E-B624-681EE02C010E}" type="sibTrans" cxnId="{85AB796B-2017-4424-B795-2863FE0DE9E6}">
      <dgm:prSet/>
      <dgm:spPr/>
      <dgm:t>
        <a:bodyPr/>
        <a:lstStyle/>
        <a:p>
          <a:endParaRPr lang="en-US"/>
        </a:p>
      </dgm:t>
    </dgm:pt>
    <dgm:pt modelId="{2DF8AC0C-3A75-43FF-8DCF-033EB8803352}" type="pres">
      <dgm:prSet presAssocID="{4291AE2C-E0A3-4B03-B46B-7992A3A53F4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ECB330-EA3F-4631-B8AC-5F9D6E9938DB}" type="pres">
      <dgm:prSet presAssocID="{560EF421-931E-4669-A091-F247075BC665}" presName="node" presStyleLbl="node1" presStyleIdx="0" presStyleCnt="1" custLinFactNeighborX="49" custLinFactNeighborY="11111">
        <dgm:presLayoutVars>
          <dgm:bulletEnabled val="1"/>
        </dgm:presLayoutVars>
      </dgm:prSet>
      <dgm:spPr>
        <a:prstGeom prst="cube">
          <a:avLst/>
        </a:prstGeom>
      </dgm:spPr>
      <dgm:t>
        <a:bodyPr/>
        <a:lstStyle/>
        <a:p>
          <a:endParaRPr lang="en-US"/>
        </a:p>
      </dgm:t>
    </dgm:pt>
  </dgm:ptLst>
  <dgm:cxnLst>
    <dgm:cxn modelId="{85AB796B-2017-4424-B795-2863FE0DE9E6}" srcId="{4291AE2C-E0A3-4B03-B46B-7992A3A53F44}" destId="{560EF421-931E-4669-A091-F247075BC665}" srcOrd="0" destOrd="0" parTransId="{5CACE0C9-24CD-40C6-B0BE-0B1D1AD79551}" sibTransId="{4DFF3C0F-6D66-474E-B624-681EE02C010E}"/>
    <dgm:cxn modelId="{F86465CF-698D-47EA-8538-FF0BE353D1A8}" type="presOf" srcId="{560EF421-931E-4669-A091-F247075BC665}" destId="{33ECB330-EA3F-4631-B8AC-5F9D6E9938DB}" srcOrd="0" destOrd="0" presId="urn:microsoft.com/office/officeart/2005/8/layout/process1"/>
    <dgm:cxn modelId="{70978A6F-D672-4634-AB08-9E8BEDCBBC0C}" type="presOf" srcId="{4291AE2C-E0A3-4B03-B46B-7992A3A53F44}" destId="{2DF8AC0C-3A75-43FF-8DCF-033EB8803352}" srcOrd="0" destOrd="0" presId="urn:microsoft.com/office/officeart/2005/8/layout/process1"/>
    <dgm:cxn modelId="{8A2B481E-EF62-4F3D-BABC-D6BADC6EFDA3}" type="presParOf" srcId="{2DF8AC0C-3A75-43FF-8DCF-033EB8803352}" destId="{33ECB330-EA3F-4631-B8AC-5F9D6E9938DB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EBBE3B-DA6C-4D84-A007-8347FAFDB20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94F594-F1A0-44FA-9D91-898D78D3400A}">
      <dgm:prSet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pPr rtl="0"/>
          <a:r>
            <a:rPr lang="en-US" sz="2400" b="1" dirty="0" smtClean="0"/>
            <a:t>HỘI THẢO KHOA HỌC KHOA ĐIỆN - ĐIỆN TỬ</a:t>
          </a:r>
          <a:endParaRPr lang="en-US" sz="2400" dirty="0"/>
        </a:p>
      </dgm:t>
    </dgm:pt>
    <dgm:pt modelId="{6C312BE4-4898-4478-9815-F8367DA65613}" type="parTrans" cxnId="{FFB57FE2-68F3-483D-B27D-E72CF8A65DC6}">
      <dgm:prSet/>
      <dgm:spPr/>
      <dgm:t>
        <a:bodyPr/>
        <a:lstStyle/>
        <a:p>
          <a:endParaRPr lang="en-US"/>
        </a:p>
      </dgm:t>
    </dgm:pt>
    <dgm:pt modelId="{ABEF166E-EE6B-4FE2-9D67-5E689CE7F869}" type="sibTrans" cxnId="{FFB57FE2-68F3-483D-B27D-E72CF8A65DC6}">
      <dgm:prSet/>
      <dgm:spPr/>
      <dgm:t>
        <a:bodyPr/>
        <a:lstStyle/>
        <a:p>
          <a:endParaRPr lang="en-US"/>
        </a:p>
      </dgm:t>
    </dgm:pt>
    <dgm:pt modelId="{A8F9B51D-54D9-4016-AFB9-EA42F953FD0A}" type="pres">
      <dgm:prSet presAssocID="{30EBBE3B-DA6C-4D84-A007-8347FAFDB20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C15F3D5-D4B0-4DDB-AB4C-CEC9B26F3D23}" type="pres">
      <dgm:prSet presAssocID="{2094F594-F1A0-44FA-9D91-898D78D3400A}" presName="parentText" presStyleLbl="node1" presStyleIdx="0" presStyleCnt="1" custLinFactNeighborX="-131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B57FE2-68F3-483D-B27D-E72CF8A65DC6}" srcId="{30EBBE3B-DA6C-4D84-A007-8347FAFDB20A}" destId="{2094F594-F1A0-44FA-9D91-898D78D3400A}" srcOrd="0" destOrd="0" parTransId="{6C312BE4-4898-4478-9815-F8367DA65613}" sibTransId="{ABEF166E-EE6B-4FE2-9D67-5E689CE7F869}"/>
    <dgm:cxn modelId="{B6BBB309-4F9B-4E02-B089-CC69D2ED78B9}" type="presOf" srcId="{2094F594-F1A0-44FA-9D91-898D78D3400A}" destId="{7C15F3D5-D4B0-4DDB-AB4C-CEC9B26F3D23}" srcOrd="0" destOrd="0" presId="urn:microsoft.com/office/officeart/2005/8/layout/vList2"/>
    <dgm:cxn modelId="{3FE09AE6-F429-442D-AC75-B540D2634BAF}" type="presOf" srcId="{30EBBE3B-DA6C-4D84-A007-8347FAFDB20A}" destId="{A8F9B51D-54D9-4016-AFB9-EA42F953FD0A}" srcOrd="0" destOrd="0" presId="urn:microsoft.com/office/officeart/2005/8/layout/vList2"/>
    <dgm:cxn modelId="{4B9614F3-883B-4F5C-BE68-60CBCA1941A6}" type="presParOf" srcId="{A8F9B51D-54D9-4016-AFB9-EA42F953FD0A}" destId="{7C15F3D5-D4B0-4DDB-AB4C-CEC9B26F3D2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EBBE3B-DA6C-4D84-A007-8347FAFDB20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94F594-F1A0-44FA-9D91-898D78D3400A}">
      <dgm:prSet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pPr rtl="0"/>
          <a:r>
            <a:rPr lang="en-US" sz="2400" b="1" dirty="0" smtClean="0"/>
            <a:t>HỘI THẢO KHOA HỌC KHOA ĐIỆN - ĐIỆN TỬ</a:t>
          </a:r>
          <a:endParaRPr lang="en-US" sz="2400" dirty="0"/>
        </a:p>
      </dgm:t>
    </dgm:pt>
    <dgm:pt modelId="{6C312BE4-4898-4478-9815-F8367DA65613}" type="parTrans" cxnId="{FFB57FE2-68F3-483D-B27D-E72CF8A65DC6}">
      <dgm:prSet/>
      <dgm:spPr/>
      <dgm:t>
        <a:bodyPr/>
        <a:lstStyle/>
        <a:p>
          <a:endParaRPr lang="en-US"/>
        </a:p>
      </dgm:t>
    </dgm:pt>
    <dgm:pt modelId="{ABEF166E-EE6B-4FE2-9D67-5E689CE7F869}" type="sibTrans" cxnId="{FFB57FE2-68F3-483D-B27D-E72CF8A65DC6}">
      <dgm:prSet/>
      <dgm:spPr/>
      <dgm:t>
        <a:bodyPr/>
        <a:lstStyle/>
        <a:p>
          <a:endParaRPr lang="en-US"/>
        </a:p>
      </dgm:t>
    </dgm:pt>
    <dgm:pt modelId="{A8F9B51D-54D9-4016-AFB9-EA42F953FD0A}" type="pres">
      <dgm:prSet presAssocID="{30EBBE3B-DA6C-4D84-A007-8347FAFDB20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C15F3D5-D4B0-4DDB-AB4C-CEC9B26F3D23}" type="pres">
      <dgm:prSet presAssocID="{2094F594-F1A0-44FA-9D91-898D78D3400A}" presName="parentText" presStyleLbl="node1" presStyleIdx="0" presStyleCnt="1" custLinFactNeighborX="658" custLinFactNeighborY="-4953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B57FE2-68F3-483D-B27D-E72CF8A65DC6}" srcId="{30EBBE3B-DA6C-4D84-A007-8347FAFDB20A}" destId="{2094F594-F1A0-44FA-9D91-898D78D3400A}" srcOrd="0" destOrd="0" parTransId="{6C312BE4-4898-4478-9815-F8367DA65613}" sibTransId="{ABEF166E-EE6B-4FE2-9D67-5E689CE7F869}"/>
    <dgm:cxn modelId="{B9D474D8-C9F7-4F83-A445-44DD30AD0002}" type="presOf" srcId="{2094F594-F1A0-44FA-9D91-898D78D3400A}" destId="{7C15F3D5-D4B0-4DDB-AB4C-CEC9B26F3D23}" srcOrd="0" destOrd="0" presId="urn:microsoft.com/office/officeart/2005/8/layout/vList2"/>
    <dgm:cxn modelId="{067ECDDD-2E56-47DF-A0F3-F13DDCB52F71}" type="presOf" srcId="{30EBBE3B-DA6C-4D84-A007-8347FAFDB20A}" destId="{A8F9B51D-54D9-4016-AFB9-EA42F953FD0A}" srcOrd="0" destOrd="0" presId="urn:microsoft.com/office/officeart/2005/8/layout/vList2"/>
    <dgm:cxn modelId="{B2DA431D-48A3-4AAE-9710-2A57EA740192}" type="presParOf" srcId="{A8F9B51D-54D9-4016-AFB9-EA42F953FD0A}" destId="{7C15F3D5-D4B0-4DDB-AB4C-CEC9B26F3D2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3BA324-BF8F-4254-A65F-CEB7E607566A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D2128D-1E2B-4550-8606-82450A95A95D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200" b="1" dirty="0" smtClean="0">
              <a:solidFill>
                <a:srgbClr val="C00000"/>
              </a:solidFill>
            </a:rPr>
            <a:t>MỞ ĐẦU</a:t>
          </a:r>
          <a:endParaRPr lang="en-US" sz="2200" dirty="0">
            <a:solidFill>
              <a:srgbClr val="C00000"/>
            </a:solidFill>
          </a:endParaRPr>
        </a:p>
      </dgm:t>
    </dgm:pt>
    <dgm:pt modelId="{3C447594-DE91-4BEB-83F1-FBD78D2711B5}" type="parTrans" cxnId="{5624AAB8-0A3B-4948-85BC-F7F554F94C66}">
      <dgm:prSet/>
      <dgm:spPr/>
      <dgm:t>
        <a:bodyPr/>
        <a:lstStyle/>
        <a:p>
          <a:endParaRPr lang="en-US"/>
        </a:p>
      </dgm:t>
    </dgm:pt>
    <dgm:pt modelId="{7D0AD33C-1A50-49E6-AE33-5544CAC5682E}" type="sibTrans" cxnId="{5624AAB8-0A3B-4948-85BC-F7F554F94C66}">
      <dgm:prSet/>
      <dgm:spPr/>
      <dgm:t>
        <a:bodyPr/>
        <a:lstStyle/>
        <a:p>
          <a:endParaRPr lang="en-US"/>
        </a:p>
      </dgm:t>
    </dgm:pt>
    <dgm:pt modelId="{0D6646BF-9299-4E91-AAD3-5AF7B54CC9B7}" type="pres">
      <dgm:prSet presAssocID="{0A3BA324-BF8F-4254-A65F-CEB7E607566A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4E11100-1082-45C7-A344-5A401EAF7CDE}" type="pres">
      <dgm:prSet presAssocID="{40D2128D-1E2B-4550-8606-82450A95A95D}" presName="horFlow" presStyleCnt="0"/>
      <dgm:spPr/>
    </dgm:pt>
    <dgm:pt modelId="{6777374B-F7F1-4E22-8E4F-B6E426873B45}" type="pres">
      <dgm:prSet presAssocID="{40D2128D-1E2B-4550-8606-82450A95A95D}" presName="bigChev" presStyleLbl="node1" presStyleIdx="0" presStyleCnt="1" custScaleX="201575" custLinFactNeighborX="-29181" custLinFactNeighborY="-25200"/>
      <dgm:spPr/>
      <dgm:t>
        <a:bodyPr/>
        <a:lstStyle/>
        <a:p>
          <a:endParaRPr lang="en-US"/>
        </a:p>
      </dgm:t>
    </dgm:pt>
  </dgm:ptLst>
  <dgm:cxnLst>
    <dgm:cxn modelId="{5624AAB8-0A3B-4948-85BC-F7F554F94C66}" srcId="{0A3BA324-BF8F-4254-A65F-CEB7E607566A}" destId="{40D2128D-1E2B-4550-8606-82450A95A95D}" srcOrd="0" destOrd="0" parTransId="{3C447594-DE91-4BEB-83F1-FBD78D2711B5}" sibTransId="{7D0AD33C-1A50-49E6-AE33-5544CAC5682E}"/>
    <dgm:cxn modelId="{4A8EBF46-B6B1-48A0-AAC1-D68F2B5C7AEF}" type="presOf" srcId="{40D2128D-1E2B-4550-8606-82450A95A95D}" destId="{6777374B-F7F1-4E22-8E4F-B6E426873B45}" srcOrd="0" destOrd="0" presId="urn:microsoft.com/office/officeart/2005/8/layout/lProcess3"/>
    <dgm:cxn modelId="{34A59E06-7ADC-402A-B848-C1596B37F2B9}" type="presOf" srcId="{0A3BA324-BF8F-4254-A65F-CEB7E607566A}" destId="{0D6646BF-9299-4E91-AAD3-5AF7B54CC9B7}" srcOrd="0" destOrd="0" presId="urn:microsoft.com/office/officeart/2005/8/layout/lProcess3"/>
    <dgm:cxn modelId="{D91CE6B6-1344-45B7-8590-F635E84371F6}" type="presParOf" srcId="{0D6646BF-9299-4E91-AAD3-5AF7B54CC9B7}" destId="{94E11100-1082-45C7-A344-5A401EAF7CDE}" srcOrd="0" destOrd="0" presId="urn:microsoft.com/office/officeart/2005/8/layout/lProcess3"/>
    <dgm:cxn modelId="{A29B5713-11D2-4905-8E73-29F89A8E7C8E}" type="presParOf" srcId="{94E11100-1082-45C7-A344-5A401EAF7CDE}" destId="{6777374B-F7F1-4E22-8E4F-B6E426873B4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3BA324-BF8F-4254-A65F-CEB7E607566A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D2128D-1E2B-4550-8606-82450A95A95D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b="1" dirty="0" smtClean="0">
              <a:solidFill>
                <a:srgbClr val="C00000"/>
              </a:solidFill>
            </a:rPr>
            <a:t>KẾT QUẢ NGHIÊN CỨU</a:t>
          </a:r>
          <a:endParaRPr lang="en-US" dirty="0">
            <a:solidFill>
              <a:srgbClr val="C00000"/>
            </a:solidFill>
          </a:endParaRPr>
        </a:p>
      </dgm:t>
    </dgm:pt>
    <dgm:pt modelId="{3C447594-DE91-4BEB-83F1-FBD78D2711B5}" type="parTrans" cxnId="{5624AAB8-0A3B-4948-85BC-F7F554F94C66}">
      <dgm:prSet/>
      <dgm:spPr/>
      <dgm:t>
        <a:bodyPr/>
        <a:lstStyle/>
        <a:p>
          <a:endParaRPr lang="en-US"/>
        </a:p>
      </dgm:t>
    </dgm:pt>
    <dgm:pt modelId="{7D0AD33C-1A50-49E6-AE33-5544CAC5682E}" type="sibTrans" cxnId="{5624AAB8-0A3B-4948-85BC-F7F554F94C66}">
      <dgm:prSet/>
      <dgm:spPr/>
      <dgm:t>
        <a:bodyPr/>
        <a:lstStyle/>
        <a:p>
          <a:endParaRPr lang="en-US"/>
        </a:p>
      </dgm:t>
    </dgm:pt>
    <dgm:pt modelId="{0D6646BF-9299-4E91-AAD3-5AF7B54CC9B7}" type="pres">
      <dgm:prSet presAssocID="{0A3BA324-BF8F-4254-A65F-CEB7E607566A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4E11100-1082-45C7-A344-5A401EAF7CDE}" type="pres">
      <dgm:prSet presAssocID="{40D2128D-1E2B-4550-8606-82450A95A95D}" presName="horFlow" presStyleCnt="0"/>
      <dgm:spPr/>
    </dgm:pt>
    <dgm:pt modelId="{6777374B-F7F1-4E22-8E4F-B6E426873B45}" type="pres">
      <dgm:prSet presAssocID="{40D2128D-1E2B-4550-8606-82450A95A95D}" presName="bigChev" presStyleLbl="node1" presStyleIdx="0" presStyleCnt="1" custScaleX="201575" custLinFactNeighborX="-29181" custLinFactNeighborY="-25200"/>
      <dgm:spPr/>
      <dgm:t>
        <a:bodyPr/>
        <a:lstStyle/>
        <a:p>
          <a:endParaRPr lang="en-US"/>
        </a:p>
      </dgm:t>
    </dgm:pt>
  </dgm:ptLst>
  <dgm:cxnLst>
    <dgm:cxn modelId="{5624AAB8-0A3B-4948-85BC-F7F554F94C66}" srcId="{0A3BA324-BF8F-4254-A65F-CEB7E607566A}" destId="{40D2128D-1E2B-4550-8606-82450A95A95D}" srcOrd="0" destOrd="0" parTransId="{3C447594-DE91-4BEB-83F1-FBD78D2711B5}" sibTransId="{7D0AD33C-1A50-49E6-AE33-5544CAC5682E}"/>
    <dgm:cxn modelId="{B5AD017D-773E-43DC-AE98-3AFE818FDC5A}" type="presOf" srcId="{40D2128D-1E2B-4550-8606-82450A95A95D}" destId="{6777374B-F7F1-4E22-8E4F-B6E426873B45}" srcOrd="0" destOrd="0" presId="urn:microsoft.com/office/officeart/2005/8/layout/lProcess3"/>
    <dgm:cxn modelId="{1AA7D09D-239B-49FB-9AF9-73A46F0EE194}" type="presOf" srcId="{0A3BA324-BF8F-4254-A65F-CEB7E607566A}" destId="{0D6646BF-9299-4E91-AAD3-5AF7B54CC9B7}" srcOrd="0" destOrd="0" presId="urn:microsoft.com/office/officeart/2005/8/layout/lProcess3"/>
    <dgm:cxn modelId="{8AF0406A-ADE8-4E0C-8A9D-C074024B8DAC}" type="presParOf" srcId="{0D6646BF-9299-4E91-AAD3-5AF7B54CC9B7}" destId="{94E11100-1082-45C7-A344-5A401EAF7CDE}" srcOrd="0" destOrd="0" presId="urn:microsoft.com/office/officeart/2005/8/layout/lProcess3"/>
    <dgm:cxn modelId="{8EAB4802-55B5-4010-B667-EAD6F0FAC303}" type="presParOf" srcId="{94E11100-1082-45C7-A344-5A401EAF7CDE}" destId="{6777374B-F7F1-4E22-8E4F-B6E426873B4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6A9280-D697-45B4-B0B2-8B870AEBCD3C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2A6E423-0F3B-41ED-8E0E-3FBE252B7F55}">
      <dgm:prSet/>
      <dgm:spPr/>
      <dgm:t>
        <a:bodyPr/>
        <a:lstStyle/>
        <a:p>
          <a:pPr rtl="0"/>
          <a:r>
            <a:rPr lang="en-US" dirty="0" err="1" smtClean="0">
              <a:solidFill>
                <a:srgbClr val="FF0000"/>
              </a:solidFill>
            </a:rPr>
            <a:t>Nội</a:t>
          </a:r>
          <a:r>
            <a:rPr lang="en-US" dirty="0" smtClean="0">
              <a:solidFill>
                <a:srgbClr val="FF0000"/>
              </a:solidFill>
            </a:rPr>
            <a:t> dung</a:t>
          </a:r>
          <a:endParaRPr lang="en-US" dirty="0">
            <a:solidFill>
              <a:srgbClr val="FF0000"/>
            </a:solidFill>
          </a:endParaRPr>
        </a:p>
      </dgm:t>
    </dgm:pt>
    <dgm:pt modelId="{00899B7E-0004-45BE-AAB8-8AB7286D76A6}" type="parTrans" cxnId="{018F20E4-AFB8-48BF-B2A8-4A79758287DE}">
      <dgm:prSet/>
      <dgm:spPr/>
      <dgm:t>
        <a:bodyPr/>
        <a:lstStyle/>
        <a:p>
          <a:endParaRPr lang="en-US"/>
        </a:p>
      </dgm:t>
    </dgm:pt>
    <dgm:pt modelId="{0D83B370-34A5-42E8-B925-1EBD0047B585}" type="sibTrans" cxnId="{018F20E4-AFB8-48BF-B2A8-4A79758287DE}">
      <dgm:prSet/>
      <dgm:spPr/>
      <dgm:t>
        <a:bodyPr/>
        <a:lstStyle/>
        <a:p>
          <a:endParaRPr lang="en-US"/>
        </a:p>
      </dgm:t>
    </dgm:pt>
    <dgm:pt modelId="{8C141C3E-CC43-4A22-B169-FDD7500FE7CE}" type="pres">
      <dgm:prSet presAssocID="{BD6A9280-D697-45B4-B0B2-8B870AEBCD3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7F47BF3-2E02-423E-AF31-C69BDABC6E38}" type="pres">
      <dgm:prSet presAssocID="{12A6E423-0F3B-41ED-8E0E-3FBE252B7F55}" presName="root" presStyleCnt="0"/>
      <dgm:spPr/>
    </dgm:pt>
    <dgm:pt modelId="{E66638CE-BCA3-4CB4-828F-266FA7C2F6BB}" type="pres">
      <dgm:prSet presAssocID="{12A6E423-0F3B-41ED-8E0E-3FBE252B7F55}" presName="rootComposite" presStyleCnt="0"/>
      <dgm:spPr/>
    </dgm:pt>
    <dgm:pt modelId="{8C6E70E3-3CC3-42B0-8F76-22CD52EAA616}" type="pres">
      <dgm:prSet presAssocID="{12A6E423-0F3B-41ED-8E0E-3FBE252B7F55}" presName="rootText" presStyleLbl="node1" presStyleIdx="0" presStyleCnt="1" custLinFactNeighborX="-22011" custLinFactNeighborY="15858"/>
      <dgm:spPr/>
      <dgm:t>
        <a:bodyPr/>
        <a:lstStyle/>
        <a:p>
          <a:endParaRPr lang="en-US"/>
        </a:p>
      </dgm:t>
    </dgm:pt>
    <dgm:pt modelId="{BD6D4F93-12D0-4170-86CB-8A1BEE281CB8}" type="pres">
      <dgm:prSet presAssocID="{12A6E423-0F3B-41ED-8E0E-3FBE252B7F55}" presName="rootConnector" presStyleLbl="node1" presStyleIdx="0" presStyleCnt="1"/>
      <dgm:spPr/>
      <dgm:t>
        <a:bodyPr/>
        <a:lstStyle/>
        <a:p>
          <a:endParaRPr lang="en-US"/>
        </a:p>
      </dgm:t>
    </dgm:pt>
    <dgm:pt modelId="{0261E242-AC97-41B0-9AB7-7B41A8E42E7B}" type="pres">
      <dgm:prSet presAssocID="{12A6E423-0F3B-41ED-8E0E-3FBE252B7F55}" presName="childShape" presStyleCnt="0"/>
      <dgm:spPr/>
    </dgm:pt>
  </dgm:ptLst>
  <dgm:cxnLst>
    <dgm:cxn modelId="{AE940A86-240B-418C-AB47-B58B2A51F352}" type="presOf" srcId="{12A6E423-0F3B-41ED-8E0E-3FBE252B7F55}" destId="{8C6E70E3-3CC3-42B0-8F76-22CD52EAA616}" srcOrd="0" destOrd="0" presId="urn:microsoft.com/office/officeart/2005/8/layout/hierarchy3"/>
    <dgm:cxn modelId="{A6DA3A47-FCB0-4DCC-B867-3F887B724634}" type="presOf" srcId="{BD6A9280-D697-45B4-B0B2-8B870AEBCD3C}" destId="{8C141C3E-CC43-4A22-B169-FDD7500FE7CE}" srcOrd="0" destOrd="0" presId="urn:microsoft.com/office/officeart/2005/8/layout/hierarchy3"/>
    <dgm:cxn modelId="{C50D9D67-A2B5-4AFE-8759-1389F59922B3}" type="presOf" srcId="{12A6E423-0F3B-41ED-8E0E-3FBE252B7F55}" destId="{BD6D4F93-12D0-4170-86CB-8A1BEE281CB8}" srcOrd="1" destOrd="0" presId="urn:microsoft.com/office/officeart/2005/8/layout/hierarchy3"/>
    <dgm:cxn modelId="{018F20E4-AFB8-48BF-B2A8-4A79758287DE}" srcId="{BD6A9280-D697-45B4-B0B2-8B870AEBCD3C}" destId="{12A6E423-0F3B-41ED-8E0E-3FBE252B7F55}" srcOrd="0" destOrd="0" parTransId="{00899B7E-0004-45BE-AAB8-8AB7286D76A6}" sibTransId="{0D83B370-34A5-42E8-B925-1EBD0047B585}"/>
    <dgm:cxn modelId="{1EA83BB0-6BEE-49D7-BD9D-F301894D9BD5}" type="presParOf" srcId="{8C141C3E-CC43-4A22-B169-FDD7500FE7CE}" destId="{B7F47BF3-2E02-423E-AF31-C69BDABC6E38}" srcOrd="0" destOrd="0" presId="urn:microsoft.com/office/officeart/2005/8/layout/hierarchy3"/>
    <dgm:cxn modelId="{8F2D02CA-C5C6-42B2-99EE-8306A4E89911}" type="presParOf" srcId="{B7F47BF3-2E02-423E-AF31-C69BDABC6E38}" destId="{E66638CE-BCA3-4CB4-828F-266FA7C2F6BB}" srcOrd="0" destOrd="0" presId="urn:microsoft.com/office/officeart/2005/8/layout/hierarchy3"/>
    <dgm:cxn modelId="{AB85D32F-5BAD-4C66-93DF-0E1FE0441870}" type="presParOf" srcId="{E66638CE-BCA3-4CB4-828F-266FA7C2F6BB}" destId="{8C6E70E3-3CC3-42B0-8F76-22CD52EAA616}" srcOrd="0" destOrd="0" presId="urn:microsoft.com/office/officeart/2005/8/layout/hierarchy3"/>
    <dgm:cxn modelId="{8EE1EBA7-883F-471B-93B4-6C66531C9565}" type="presParOf" srcId="{E66638CE-BCA3-4CB4-828F-266FA7C2F6BB}" destId="{BD6D4F93-12D0-4170-86CB-8A1BEE281CB8}" srcOrd="1" destOrd="0" presId="urn:microsoft.com/office/officeart/2005/8/layout/hierarchy3"/>
    <dgm:cxn modelId="{CFC5BEC5-3DF9-474E-A0CF-99AA112B9903}" type="presParOf" srcId="{B7F47BF3-2E02-423E-AF31-C69BDABC6E38}" destId="{0261E242-AC97-41B0-9AB7-7B41A8E42E7B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A3BA324-BF8F-4254-A65F-CEB7E607566A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D2128D-1E2B-4550-8606-82450A95A95D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200" b="1" dirty="0" smtClean="0">
              <a:solidFill>
                <a:srgbClr val="C00000"/>
              </a:solidFill>
            </a:rPr>
            <a:t>KẾT LUẬN</a:t>
          </a:r>
          <a:endParaRPr lang="en-US" sz="2200" dirty="0">
            <a:solidFill>
              <a:srgbClr val="C00000"/>
            </a:solidFill>
          </a:endParaRPr>
        </a:p>
      </dgm:t>
    </dgm:pt>
    <dgm:pt modelId="{3C447594-DE91-4BEB-83F1-FBD78D2711B5}" type="parTrans" cxnId="{5624AAB8-0A3B-4948-85BC-F7F554F94C66}">
      <dgm:prSet/>
      <dgm:spPr/>
      <dgm:t>
        <a:bodyPr/>
        <a:lstStyle/>
        <a:p>
          <a:endParaRPr lang="en-US"/>
        </a:p>
      </dgm:t>
    </dgm:pt>
    <dgm:pt modelId="{7D0AD33C-1A50-49E6-AE33-5544CAC5682E}" type="sibTrans" cxnId="{5624AAB8-0A3B-4948-85BC-F7F554F94C66}">
      <dgm:prSet/>
      <dgm:spPr/>
      <dgm:t>
        <a:bodyPr/>
        <a:lstStyle/>
        <a:p>
          <a:endParaRPr lang="en-US"/>
        </a:p>
      </dgm:t>
    </dgm:pt>
    <dgm:pt modelId="{0D6646BF-9299-4E91-AAD3-5AF7B54CC9B7}" type="pres">
      <dgm:prSet presAssocID="{0A3BA324-BF8F-4254-A65F-CEB7E607566A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4E11100-1082-45C7-A344-5A401EAF7CDE}" type="pres">
      <dgm:prSet presAssocID="{40D2128D-1E2B-4550-8606-82450A95A95D}" presName="horFlow" presStyleCnt="0"/>
      <dgm:spPr/>
    </dgm:pt>
    <dgm:pt modelId="{6777374B-F7F1-4E22-8E4F-B6E426873B45}" type="pres">
      <dgm:prSet presAssocID="{40D2128D-1E2B-4550-8606-82450A95A95D}" presName="bigChev" presStyleLbl="node1" presStyleIdx="0" presStyleCnt="1" custScaleX="201575" custLinFactNeighborX="-29181" custLinFactNeighborY="-25200"/>
      <dgm:spPr/>
      <dgm:t>
        <a:bodyPr/>
        <a:lstStyle/>
        <a:p>
          <a:endParaRPr lang="en-US"/>
        </a:p>
      </dgm:t>
    </dgm:pt>
  </dgm:ptLst>
  <dgm:cxnLst>
    <dgm:cxn modelId="{5624AAB8-0A3B-4948-85BC-F7F554F94C66}" srcId="{0A3BA324-BF8F-4254-A65F-CEB7E607566A}" destId="{40D2128D-1E2B-4550-8606-82450A95A95D}" srcOrd="0" destOrd="0" parTransId="{3C447594-DE91-4BEB-83F1-FBD78D2711B5}" sibTransId="{7D0AD33C-1A50-49E6-AE33-5544CAC5682E}"/>
    <dgm:cxn modelId="{88C539E6-88CE-42A3-9C31-6F2BE545FEE5}" type="presOf" srcId="{0A3BA324-BF8F-4254-A65F-CEB7E607566A}" destId="{0D6646BF-9299-4E91-AAD3-5AF7B54CC9B7}" srcOrd="0" destOrd="0" presId="urn:microsoft.com/office/officeart/2005/8/layout/lProcess3"/>
    <dgm:cxn modelId="{88C47130-13F4-4E9D-9C46-E082232292AA}" type="presOf" srcId="{40D2128D-1E2B-4550-8606-82450A95A95D}" destId="{6777374B-F7F1-4E22-8E4F-B6E426873B45}" srcOrd="0" destOrd="0" presId="urn:microsoft.com/office/officeart/2005/8/layout/lProcess3"/>
    <dgm:cxn modelId="{25860B1E-0B7D-4B7A-8128-6AB75BB090DB}" type="presParOf" srcId="{0D6646BF-9299-4E91-AAD3-5AF7B54CC9B7}" destId="{94E11100-1082-45C7-A344-5A401EAF7CDE}" srcOrd="0" destOrd="0" presId="urn:microsoft.com/office/officeart/2005/8/layout/lProcess3"/>
    <dgm:cxn modelId="{E0AD1FCF-A864-4965-B37A-142FC0B1207A}" type="presParOf" srcId="{94E11100-1082-45C7-A344-5A401EAF7CDE}" destId="{6777374B-F7F1-4E22-8E4F-B6E426873B4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0474EDC-050A-4B8C-AB9D-5EA70CCA572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4CE155-B946-4F56-9ACF-5F6F97863A5A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/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nghiệp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4.0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đã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đang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đặt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ra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không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chỉ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thời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cơ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mà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cả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những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thách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thức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cho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nền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giáo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dục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nói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chung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đặc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biệt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là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giáo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dục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nghề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cho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SV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trong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bối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cảnh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toàn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cầu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hóa</a:t>
          </a:r>
          <a:r>
            <a:rPr lang="en-US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en-US" sz="21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9570003-2523-438A-96AF-8AD940C8ED0E}" type="parTrans" cxnId="{7377E52A-7686-4887-B99D-3D5ACCF086D2}">
      <dgm:prSet/>
      <dgm:spPr/>
      <dgm:t>
        <a:bodyPr/>
        <a:lstStyle/>
        <a:p>
          <a:endParaRPr lang="en-US" sz="2100"/>
        </a:p>
      </dgm:t>
    </dgm:pt>
    <dgm:pt modelId="{187D9DC3-BDB5-43B3-962C-253415066A15}" type="sibTrans" cxnId="{7377E52A-7686-4887-B99D-3D5ACCF086D2}">
      <dgm:prSet/>
      <dgm:spPr/>
      <dgm:t>
        <a:bodyPr/>
        <a:lstStyle/>
        <a:p>
          <a:endParaRPr lang="en-US" sz="2100"/>
        </a:p>
      </dgm:t>
    </dgm:pt>
    <dgm:pt modelId="{AB616652-B7CA-49E7-B2E8-B718BBAFA4A4}" type="pres">
      <dgm:prSet presAssocID="{40474EDC-050A-4B8C-AB9D-5EA70CCA572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0EB72EB-6F62-4593-96E7-801FBF74161D}" type="pres">
      <dgm:prSet presAssocID="{F74CE155-B946-4F56-9ACF-5F6F97863A5A}" presName="composite" presStyleCnt="0"/>
      <dgm:spPr/>
    </dgm:pt>
    <dgm:pt modelId="{77FBB99F-F31E-404C-9455-FB383F63273F}" type="pres">
      <dgm:prSet presAssocID="{F74CE155-B946-4F56-9ACF-5F6F97863A5A}" presName="imgShp" presStyleLbl="fgImgPlace1" presStyleIdx="0" presStyleCnt="1" custLinFactNeighborX="-82883"/>
      <dgm:spPr/>
    </dgm:pt>
    <dgm:pt modelId="{80D1C134-EDA0-4038-91FC-B464A98D75CB}" type="pres">
      <dgm:prSet presAssocID="{F74CE155-B946-4F56-9ACF-5F6F97863A5A}" presName="txShp" presStyleLbl="node1" presStyleIdx="0" presStyleCnt="1" custScaleX="1450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4423548-25F1-4449-AA1D-E2850BDA74D1}" type="presOf" srcId="{40474EDC-050A-4B8C-AB9D-5EA70CCA5723}" destId="{AB616652-B7CA-49E7-B2E8-B718BBAFA4A4}" srcOrd="0" destOrd="0" presId="urn:microsoft.com/office/officeart/2005/8/layout/vList3"/>
    <dgm:cxn modelId="{7377E52A-7686-4887-B99D-3D5ACCF086D2}" srcId="{40474EDC-050A-4B8C-AB9D-5EA70CCA5723}" destId="{F74CE155-B946-4F56-9ACF-5F6F97863A5A}" srcOrd="0" destOrd="0" parTransId="{49570003-2523-438A-96AF-8AD940C8ED0E}" sibTransId="{187D9DC3-BDB5-43B3-962C-253415066A15}"/>
    <dgm:cxn modelId="{EEBF2F92-C30B-4790-B80D-EF8F02066AC2}" type="presOf" srcId="{F74CE155-B946-4F56-9ACF-5F6F97863A5A}" destId="{80D1C134-EDA0-4038-91FC-B464A98D75CB}" srcOrd="0" destOrd="0" presId="urn:microsoft.com/office/officeart/2005/8/layout/vList3"/>
    <dgm:cxn modelId="{6F4FB7E8-C2A2-4C1A-AF80-61CFD30531AE}" type="presParOf" srcId="{AB616652-B7CA-49E7-B2E8-B718BBAFA4A4}" destId="{90EB72EB-6F62-4593-96E7-801FBF74161D}" srcOrd="0" destOrd="0" presId="urn:microsoft.com/office/officeart/2005/8/layout/vList3"/>
    <dgm:cxn modelId="{BB052A0E-29AB-4D29-A97E-FE8A786151BF}" type="presParOf" srcId="{90EB72EB-6F62-4593-96E7-801FBF74161D}" destId="{77FBB99F-F31E-404C-9455-FB383F63273F}" srcOrd="0" destOrd="0" presId="urn:microsoft.com/office/officeart/2005/8/layout/vList3"/>
    <dgm:cxn modelId="{39A9FE20-06EA-4DBF-B0F0-B62729BA3641}" type="presParOf" srcId="{90EB72EB-6F62-4593-96E7-801FBF74161D}" destId="{80D1C134-EDA0-4038-91FC-B464A98D75C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B4F74C4-8CA1-4B19-ADA5-B1B8B53F35D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7FE300-9126-476A-8AAA-8A2CECF2C439}">
      <dgm:prSet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pPr rtl="0"/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nghiệp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lần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thứ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Tư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(CMCN 4.0),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là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có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tốc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độ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phát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triển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chưa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từng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có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trong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lịch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sử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đã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đang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tác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động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sâu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rộng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đến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mọi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lĩnh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vực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đời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sống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xã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hội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trong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đó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có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giáo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dục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en-US" sz="20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577176C-AC7C-4A1B-BA50-577CFD0F4FD7}" type="parTrans" cxnId="{3E055014-403D-4ECF-A72A-66A712D453E3}">
      <dgm:prSet/>
      <dgm:spPr/>
      <dgm:t>
        <a:bodyPr/>
        <a:lstStyle/>
        <a:p>
          <a:endParaRPr lang="en-US" sz="2200"/>
        </a:p>
      </dgm:t>
    </dgm:pt>
    <dgm:pt modelId="{78141F42-7967-47B3-BD0F-6E89E7074811}" type="sibTrans" cxnId="{3E055014-403D-4ECF-A72A-66A712D453E3}">
      <dgm:prSet/>
      <dgm:spPr/>
      <dgm:t>
        <a:bodyPr/>
        <a:lstStyle/>
        <a:p>
          <a:endParaRPr lang="en-US" sz="2200"/>
        </a:p>
      </dgm:t>
    </dgm:pt>
    <dgm:pt modelId="{D470DF41-944A-4275-997A-4248F4C19E63}" type="pres">
      <dgm:prSet presAssocID="{DB4F74C4-8CA1-4B19-ADA5-B1B8B53F35D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507828-8C47-4778-A48D-812B92D06ED5}" type="pres">
      <dgm:prSet presAssocID="{267FE300-9126-476A-8AAA-8A2CECF2C439}" presName="composite" presStyleCnt="0"/>
      <dgm:spPr/>
    </dgm:pt>
    <dgm:pt modelId="{32BDCC2B-21C1-4731-B7B7-700DD563EE78}" type="pres">
      <dgm:prSet presAssocID="{267FE300-9126-476A-8AAA-8A2CECF2C439}" presName="imgShp" presStyleLbl="fgImgPlace1" presStyleIdx="0" presStyleCnt="1" custLinFactX="-7883" custLinFactNeighborX="-100000"/>
      <dgm:spPr/>
    </dgm:pt>
    <dgm:pt modelId="{DE42D0E8-AC04-490B-84D0-AA0B964518C0}" type="pres">
      <dgm:prSet presAssocID="{267FE300-9126-476A-8AAA-8A2CECF2C439}" presName="txShp" presStyleLbl="node1" presStyleIdx="0" presStyleCnt="1" custScaleX="1450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BB0520-ACEF-4254-ABA1-2DFDEEB9F664}" type="presOf" srcId="{DB4F74C4-8CA1-4B19-ADA5-B1B8B53F35D6}" destId="{D470DF41-944A-4275-997A-4248F4C19E63}" srcOrd="0" destOrd="0" presId="urn:microsoft.com/office/officeart/2005/8/layout/vList3"/>
    <dgm:cxn modelId="{3E055014-403D-4ECF-A72A-66A712D453E3}" srcId="{DB4F74C4-8CA1-4B19-ADA5-B1B8B53F35D6}" destId="{267FE300-9126-476A-8AAA-8A2CECF2C439}" srcOrd="0" destOrd="0" parTransId="{B577176C-AC7C-4A1B-BA50-577CFD0F4FD7}" sibTransId="{78141F42-7967-47B3-BD0F-6E89E7074811}"/>
    <dgm:cxn modelId="{F80B775D-CC37-491B-B88F-E646F05948F0}" type="presOf" srcId="{267FE300-9126-476A-8AAA-8A2CECF2C439}" destId="{DE42D0E8-AC04-490B-84D0-AA0B964518C0}" srcOrd="0" destOrd="0" presId="urn:microsoft.com/office/officeart/2005/8/layout/vList3"/>
    <dgm:cxn modelId="{4E5FF87A-827B-4818-9404-78081012969B}" type="presParOf" srcId="{D470DF41-944A-4275-997A-4248F4C19E63}" destId="{81507828-8C47-4778-A48D-812B92D06ED5}" srcOrd="0" destOrd="0" presId="urn:microsoft.com/office/officeart/2005/8/layout/vList3"/>
    <dgm:cxn modelId="{79E8A771-2076-4826-95E4-9240069B57A5}" type="presParOf" srcId="{81507828-8C47-4778-A48D-812B92D06ED5}" destId="{32BDCC2B-21C1-4731-B7B7-700DD563EE78}" srcOrd="0" destOrd="0" presId="urn:microsoft.com/office/officeart/2005/8/layout/vList3"/>
    <dgm:cxn modelId="{DF788FCD-DC94-467B-B8C9-AC2D9535D724}" type="presParOf" srcId="{81507828-8C47-4778-A48D-812B92D06ED5}" destId="{DE42D0E8-AC04-490B-84D0-AA0B964518C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7A49731-6120-4C82-A4E9-150686049BC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3062642-81A0-4DFA-9253-AE99A7F9EAA5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-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Từ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đó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việc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xây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dựng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nâng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cao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chất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lượng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đội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ngũ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giảng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viên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  c 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của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Cao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đẳng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Lý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Tự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Trọng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nói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chung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đội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ngũ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giảng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viên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của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khoa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Điện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điện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tử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nói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riêng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là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điều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tất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yếu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en-US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60901E9-C5CA-429B-9403-725FC2D3520C}" type="parTrans" cxnId="{DBBDF66F-3AAC-49D4-A09B-38FE6E6AFACE}">
      <dgm:prSet/>
      <dgm:spPr/>
      <dgm:t>
        <a:bodyPr/>
        <a:lstStyle/>
        <a:p>
          <a:endParaRPr lang="en-US"/>
        </a:p>
      </dgm:t>
    </dgm:pt>
    <dgm:pt modelId="{6DC2CD05-5B1E-455B-89E1-05F55A63B941}" type="sibTrans" cxnId="{DBBDF66F-3AAC-49D4-A09B-38FE6E6AFACE}">
      <dgm:prSet/>
      <dgm:spPr/>
      <dgm:t>
        <a:bodyPr/>
        <a:lstStyle/>
        <a:p>
          <a:endParaRPr lang="en-US"/>
        </a:p>
      </dgm:t>
    </dgm:pt>
    <dgm:pt modelId="{C3FCE1EB-715B-419F-BECB-3C33BF024130}" type="pres">
      <dgm:prSet presAssocID="{07A49731-6120-4C82-A4E9-150686049BC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C88D0E7-604E-44C9-A88D-EE8BA9885343}" type="pres">
      <dgm:prSet presAssocID="{F3062642-81A0-4DFA-9253-AE99A7F9EAA5}" presName="composite" presStyleCnt="0"/>
      <dgm:spPr/>
    </dgm:pt>
    <dgm:pt modelId="{BFADDDA9-C580-4966-9601-54C75DCF2749}" type="pres">
      <dgm:prSet presAssocID="{F3062642-81A0-4DFA-9253-AE99A7F9EAA5}" presName="imgShp" presStyleLbl="fgImgPlace1" presStyleIdx="0" presStyleCnt="1" custLinFactX="-5579" custLinFactNeighborX="-100000"/>
      <dgm:spPr/>
    </dgm:pt>
    <dgm:pt modelId="{253E332B-9382-44F7-B6F5-BEDAF19639C1}" type="pres">
      <dgm:prSet presAssocID="{F3062642-81A0-4DFA-9253-AE99A7F9EAA5}" presName="txShp" presStyleLbl="node1" presStyleIdx="0" presStyleCnt="1" custScaleX="1503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46EB62-7792-4FCE-9CBA-AEC402C38172}" type="presOf" srcId="{F3062642-81A0-4DFA-9253-AE99A7F9EAA5}" destId="{253E332B-9382-44F7-B6F5-BEDAF19639C1}" srcOrd="0" destOrd="0" presId="urn:microsoft.com/office/officeart/2005/8/layout/vList3"/>
    <dgm:cxn modelId="{DDD0D29E-6482-45D5-9EB5-0DD510C9A9C4}" type="presOf" srcId="{07A49731-6120-4C82-A4E9-150686049BC8}" destId="{C3FCE1EB-715B-419F-BECB-3C33BF024130}" srcOrd="0" destOrd="0" presId="urn:microsoft.com/office/officeart/2005/8/layout/vList3"/>
    <dgm:cxn modelId="{DBBDF66F-3AAC-49D4-A09B-38FE6E6AFACE}" srcId="{07A49731-6120-4C82-A4E9-150686049BC8}" destId="{F3062642-81A0-4DFA-9253-AE99A7F9EAA5}" srcOrd="0" destOrd="0" parTransId="{660901E9-C5CA-429B-9403-725FC2D3520C}" sibTransId="{6DC2CD05-5B1E-455B-89E1-05F55A63B941}"/>
    <dgm:cxn modelId="{CB4F12AF-A707-4867-B4CE-79A5E3AB263A}" type="presParOf" srcId="{C3FCE1EB-715B-419F-BECB-3C33BF024130}" destId="{3C88D0E7-604E-44C9-A88D-EE8BA9885343}" srcOrd="0" destOrd="0" presId="urn:microsoft.com/office/officeart/2005/8/layout/vList3"/>
    <dgm:cxn modelId="{5250A462-A39B-4DF2-BE6E-22D295B0F2F7}" type="presParOf" srcId="{3C88D0E7-604E-44C9-A88D-EE8BA9885343}" destId="{BFADDDA9-C580-4966-9601-54C75DCF2749}" srcOrd="0" destOrd="0" presId="urn:microsoft.com/office/officeart/2005/8/layout/vList3"/>
    <dgm:cxn modelId="{6D9EBE46-CB33-4737-9E1E-E7F82B3304E9}" type="presParOf" srcId="{3C88D0E7-604E-44C9-A88D-EE8BA9885343}" destId="{253E332B-9382-44F7-B6F5-BEDAF19639C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D4970CD-2BCE-44E2-BF03-6D89BA030FD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394E13-4A93-42A8-B26D-27B14A9DDA6C}">
      <dgm:prSet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pPr algn="ctr" rtl="0"/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Xét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về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bản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nghiệp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4.0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là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số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hóa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thông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qua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nghệ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như</a:t>
          </a:r>
          <a:r>
            <a:rPr lang="en-US" sz="17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en-US" sz="17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BD49E05-4DC0-4236-88EE-77861C9CD948}" type="parTrans" cxnId="{FCA7018E-EFC9-445C-BF9B-BA4AFF0E0574}">
      <dgm:prSet/>
      <dgm:spPr/>
      <dgm:t>
        <a:bodyPr/>
        <a:lstStyle/>
        <a:p>
          <a:endParaRPr lang="en-US"/>
        </a:p>
      </dgm:t>
    </dgm:pt>
    <dgm:pt modelId="{80FF5F5C-940B-4E76-B6B4-FA7AD66B082E}" type="sibTrans" cxnId="{FCA7018E-EFC9-445C-BF9B-BA4AFF0E0574}">
      <dgm:prSet/>
      <dgm:spPr/>
      <dgm:t>
        <a:bodyPr/>
        <a:lstStyle/>
        <a:p>
          <a:endParaRPr lang="en-US"/>
        </a:p>
      </dgm:t>
    </dgm:pt>
    <dgm:pt modelId="{A359642A-CCB1-4C1D-B4EF-E2F2F4004C53}" type="pres">
      <dgm:prSet presAssocID="{8D4970CD-2BCE-44E2-BF03-6D89BA030F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6F62B2D-5444-4A59-B9AB-14056F291879}" type="pres">
      <dgm:prSet presAssocID="{FA394E13-4A93-42A8-B26D-27B14A9DDA6C}" presName="parentText" presStyleLbl="node1" presStyleIdx="0" presStyleCnt="1" custLinFactNeighborY="-795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CA7018E-EFC9-445C-BF9B-BA4AFF0E0574}" srcId="{8D4970CD-2BCE-44E2-BF03-6D89BA030FD3}" destId="{FA394E13-4A93-42A8-B26D-27B14A9DDA6C}" srcOrd="0" destOrd="0" parTransId="{CBD49E05-4DC0-4236-88EE-77861C9CD948}" sibTransId="{80FF5F5C-940B-4E76-B6B4-FA7AD66B082E}"/>
    <dgm:cxn modelId="{BC46EBD7-ED7C-4A1A-B84F-58381D8635FA}" type="presOf" srcId="{FA394E13-4A93-42A8-B26D-27B14A9DDA6C}" destId="{36F62B2D-5444-4A59-B9AB-14056F291879}" srcOrd="0" destOrd="0" presId="urn:microsoft.com/office/officeart/2005/8/layout/vList2"/>
    <dgm:cxn modelId="{79FC1B2B-244F-47F5-B63D-D2D2DB5C1D1E}" type="presOf" srcId="{8D4970CD-2BCE-44E2-BF03-6D89BA030FD3}" destId="{A359642A-CCB1-4C1D-B4EF-E2F2F4004C53}" srcOrd="0" destOrd="0" presId="urn:microsoft.com/office/officeart/2005/8/layout/vList2"/>
    <dgm:cxn modelId="{6EE81AA2-0F33-4095-86A6-566F38320E00}" type="presParOf" srcId="{A359642A-CCB1-4C1D-B4EF-E2F2F4004C53}" destId="{36F62B2D-5444-4A59-B9AB-14056F291879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ECB330-EA3F-4631-B8AC-5F9D6E9938DB}">
      <dsp:nvSpPr>
        <dsp:cNvPr id="0" name=""/>
        <dsp:cNvSpPr/>
      </dsp:nvSpPr>
      <dsp:spPr>
        <a:xfrm>
          <a:off x="2232" y="0"/>
          <a:ext cx="2283767" cy="685800"/>
        </a:xfrm>
        <a:prstGeom prst="cube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rPr>
            <a:t>Chủ</a:t>
          </a:r>
          <a:r>
            <a:rPr lang="en-US" sz="2400" kern="12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rPr>
            <a:t>đề</a:t>
          </a:r>
          <a:endParaRPr lang="en-US" sz="2400" kern="1200" dirty="0">
            <a:solidFill>
              <a:srgbClr val="FFC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32" y="171450"/>
        <a:ext cx="2112317" cy="5143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15F3D5-D4B0-4DDB-AB4C-CEC9B26F3D23}">
      <dsp:nvSpPr>
        <dsp:cNvPr id="0" name=""/>
        <dsp:cNvSpPr/>
      </dsp:nvSpPr>
      <dsp:spPr>
        <a:xfrm>
          <a:off x="0" y="117"/>
          <a:ext cx="5791200" cy="461430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HỘI THẢO KHOA HỌC KHOA ĐIỆN - ĐIỆN TỬ</a:t>
          </a:r>
          <a:endParaRPr lang="en-US" sz="2400" kern="1200" dirty="0"/>
        </a:p>
      </dsp:txBody>
      <dsp:txXfrm>
        <a:off x="22525" y="22642"/>
        <a:ext cx="5746150" cy="4163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15F3D5-D4B0-4DDB-AB4C-CEC9B26F3D23}">
      <dsp:nvSpPr>
        <dsp:cNvPr id="0" name=""/>
        <dsp:cNvSpPr/>
      </dsp:nvSpPr>
      <dsp:spPr>
        <a:xfrm>
          <a:off x="0" y="0"/>
          <a:ext cx="5791200" cy="461430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HỘI THẢO KHOA HỌC KHOA ĐIỆN - ĐIỆN TỬ</a:t>
          </a:r>
          <a:endParaRPr lang="en-US" sz="2400" kern="1200" dirty="0"/>
        </a:p>
      </dsp:txBody>
      <dsp:txXfrm>
        <a:off x="22525" y="22525"/>
        <a:ext cx="5746150" cy="4163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77374B-F7F1-4E22-8E4F-B6E426873B45}">
      <dsp:nvSpPr>
        <dsp:cNvPr id="0" name=""/>
        <dsp:cNvSpPr/>
      </dsp:nvSpPr>
      <dsp:spPr>
        <a:xfrm>
          <a:off x="0" y="0"/>
          <a:ext cx="3083065" cy="611795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solidFill>
                <a:srgbClr val="C00000"/>
              </a:solidFill>
            </a:rPr>
            <a:t>MỞ ĐẦU</a:t>
          </a:r>
          <a:endParaRPr lang="en-US" sz="2200" kern="1200" dirty="0">
            <a:solidFill>
              <a:srgbClr val="C00000"/>
            </a:solidFill>
          </a:endParaRPr>
        </a:p>
      </dsp:txBody>
      <dsp:txXfrm>
        <a:off x="305898" y="0"/>
        <a:ext cx="2471270" cy="61179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77374B-F7F1-4E22-8E4F-B6E426873B45}">
      <dsp:nvSpPr>
        <dsp:cNvPr id="0" name=""/>
        <dsp:cNvSpPr/>
      </dsp:nvSpPr>
      <dsp:spPr>
        <a:xfrm>
          <a:off x="0" y="0"/>
          <a:ext cx="3083065" cy="611795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C00000"/>
              </a:solidFill>
            </a:rPr>
            <a:t>KẾT QUẢ NGHIÊN CỨU</a:t>
          </a:r>
          <a:endParaRPr lang="en-US" sz="2000" kern="1200" dirty="0">
            <a:solidFill>
              <a:srgbClr val="C00000"/>
            </a:solidFill>
          </a:endParaRPr>
        </a:p>
      </dsp:txBody>
      <dsp:txXfrm>
        <a:off x="305898" y="0"/>
        <a:ext cx="2471270" cy="61179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6E70E3-3CC3-42B0-8F76-22CD52EAA616}">
      <dsp:nvSpPr>
        <dsp:cNvPr id="0" name=""/>
        <dsp:cNvSpPr/>
      </dsp:nvSpPr>
      <dsp:spPr>
        <a:xfrm>
          <a:off x="4" y="471"/>
          <a:ext cx="1640160" cy="820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>
              <a:solidFill>
                <a:srgbClr val="FF0000"/>
              </a:solidFill>
            </a:rPr>
            <a:t>Nội</a:t>
          </a:r>
          <a:r>
            <a:rPr lang="en-US" sz="3100" kern="1200" dirty="0" smtClean="0">
              <a:solidFill>
                <a:srgbClr val="FF0000"/>
              </a:solidFill>
            </a:rPr>
            <a:t> dung</a:t>
          </a:r>
          <a:endParaRPr lang="en-US" sz="3100" kern="1200" dirty="0">
            <a:solidFill>
              <a:srgbClr val="FF0000"/>
            </a:solidFill>
          </a:endParaRPr>
        </a:p>
      </dsp:txBody>
      <dsp:txXfrm>
        <a:off x="24023" y="24490"/>
        <a:ext cx="1592122" cy="7720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77374B-F7F1-4E22-8E4F-B6E426873B45}">
      <dsp:nvSpPr>
        <dsp:cNvPr id="0" name=""/>
        <dsp:cNvSpPr/>
      </dsp:nvSpPr>
      <dsp:spPr>
        <a:xfrm>
          <a:off x="0" y="0"/>
          <a:ext cx="3083065" cy="611795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solidFill>
                <a:srgbClr val="C00000"/>
              </a:solidFill>
            </a:rPr>
            <a:t>KẾT LUẬN</a:t>
          </a:r>
          <a:endParaRPr lang="en-US" sz="2200" kern="1200" dirty="0">
            <a:solidFill>
              <a:srgbClr val="C00000"/>
            </a:solidFill>
          </a:endParaRPr>
        </a:p>
      </dsp:txBody>
      <dsp:txXfrm>
        <a:off x="305898" y="0"/>
        <a:ext cx="2471270" cy="61179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D1C134-EDA0-4038-91FC-B464A98D75CB}">
      <dsp:nvSpPr>
        <dsp:cNvPr id="0" name=""/>
        <dsp:cNvSpPr/>
      </dsp:nvSpPr>
      <dsp:spPr>
        <a:xfrm rot="10800000">
          <a:off x="152398" y="541"/>
          <a:ext cx="8361221" cy="1106913"/>
        </a:xfrm>
        <a:prstGeom prst="homePlat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811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nghiệp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4.0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đã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đang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đặt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ra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không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chỉ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thời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cơ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mà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cả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những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thách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thức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cho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nền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giáo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dục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nói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chung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đặc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biệt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là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giáo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dục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nghề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cho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SV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trong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bối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cảnh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toàn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cầu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hóa</a:t>
          </a:r>
          <a:r>
            <a:rPr lang="en-US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en-US" sz="2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429126" y="541"/>
        <a:ext cx="8084493" cy="1106913"/>
      </dsp:txXfrm>
    </dsp:sp>
    <dsp:sp modelId="{77FBB99F-F31E-404C-9455-FB383F63273F}">
      <dsp:nvSpPr>
        <dsp:cNvPr id="0" name=""/>
        <dsp:cNvSpPr/>
      </dsp:nvSpPr>
      <dsp:spPr>
        <a:xfrm>
          <a:off x="0" y="541"/>
          <a:ext cx="1106913" cy="11069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42D0E8-AC04-490B-84D0-AA0B964518C0}">
      <dsp:nvSpPr>
        <dsp:cNvPr id="0" name=""/>
        <dsp:cNvSpPr/>
      </dsp:nvSpPr>
      <dsp:spPr>
        <a:xfrm rot="10800000">
          <a:off x="152398" y="541"/>
          <a:ext cx="8361221" cy="1106913"/>
        </a:xfrm>
        <a:prstGeom prst="homePlate">
          <a:avLst/>
        </a:prstGeom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8118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nghiệp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lần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thứ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Tư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(CMCN 4.0),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là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có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tốc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độ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phát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triển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chưa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từng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có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trong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lịch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sử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đã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đang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tác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động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sâu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rộng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đến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mọi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lĩnh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vực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đời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sống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xã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hội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trong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đó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có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giáo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dục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0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en-US" sz="2000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429126" y="541"/>
        <a:ext cx="8084493" cy="1106913"/>
      </dsp:txXfrm>
    </dsp:sp>
    <dsp:sp modelId="{32BDCC2B-21C1-4731-B7B7-700DD563EE78}">
      <dsp:nvSpPr>
        <dsp:cNvPr id="0" name=""/>
        <dsp:cNvSpPr/>
      </dsp:nvSpPr>
      <dsp:spPr>
        <a:xfrm>
          <a:off x="0" y="541"/>
          <a:ext cx="1106913" cy="11069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3E332B-9382-44F7-B6F5-BEDAF19639C1}">
      <dsp:nvSpPr>
        <dsp:cNvPr id="0" name=""/>
        <dsp:cNvSpPr/>
      </dsp:nvSpPr>
      <dsp:spPr>
        <a:xfrm rot="10800000">
          <a:off x="-1" y="541"/>
          <a:ext cx="8513621" cy="1106913"/>
        </a:xfrm>
        <a:prstGeom prst="homePlat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8118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-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Từ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đó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việc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xây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dựng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nâng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cao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lượng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đội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ngũ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giảng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  c 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của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Cao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đẳng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Lý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Tự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Trọng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nói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chung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đội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ngũ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giảng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của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khoa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Điện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điện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tử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nói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riêng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là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điều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tất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yếu</a:t>
          </a:r>
          <a:r>
            <a:rPr lang="en-US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en-US" sz="2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276727" y="541"/>
        <a:ext cx="8236893" cy="1106913"/>
      </dsp:txXfrm>
    </dsp:sp>
    <dsp:sp modelId="{BFADDDA9-C580-4966-9601-54C75DCF2749}">
      <dsp:nvSpPr>
        <dsp:cNvPr id="0" name=""/>
        <dsp:cNvSpPr/>
      </dsp:nvSpPr>
      <dsp:spPr>
        <a:xfrm>
          <a:off x="0" y="541"/>
          <a:ext cx="1106913" cy="11069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F62B2D-5444-4A59-B9AB-14056F291879}">
      <dsp:nvSpPr>
        <dsp:cNvPr id="0" name=""/>
        <dsp:cNvSpPr/>
      </dsp:nvSpPr>
      <dsp:spPr>
        <a:xfrm>
          <a:off x="0" y="0"/>
          <a:ext cx="4838699" cy="692640"/>
        </a:xfrm>
        <a:prstGeom prst="roundRect">
          <a:avLst/>
        </a:prstGeom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Xét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về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bản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nghiệp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4.0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là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mạng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số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hóa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thông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qua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7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nghệ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như</a:t>
          </a:r>
          <a:r>
            <a:rPr lang="en-US" sz="17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en-US" sz="1700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3812" y="33812"/>
        <a:ext cx="4771075" cy="625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C1BDC-2169-45E3-BEB3-3F89096D3E8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26553C-5DBB-4989-94F0-E950AB3C5C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996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553C-5DBB-4989-94F0-E950AB3C5C3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48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178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466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749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247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9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712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135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576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277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320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162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chemeClr val="bg2">
              <a:lumMod val="9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32918-0593-4D29-AE70-341DD82166B2}" type="datetimeFigureOut">
              <a:rPr lang="en-US" smtClean="0"/>
              <a:t>21-Jul-21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D36D3-42BE-4A4B-93A1-1FAE3F0CAF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285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1.xml"/><Relationship Id="rId1" Type="http://schemas.openxmlformats.org/officeDocument/2006/relationships/video" Target="file:///D:\Clip\tong%20hop%202\tong%20hop%202.mp4" TargetMode="Externa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18" Type="http://schemas.microsoft.com/office/2007/relationships/diagramDrawing" Target="../diagrams/drawing6.xml"/><Relationship Id="rId3" Type="http://schemas.openxmlformats.org/officeDocument/2006/relationships/image" Target="../media/image3.png"/><Relationship Id="rId21" Type="http://schemas.openxmlformats.org/officeDocument/2006/relationships/diagramQuickStyle" Target="../diagrams/quickStyle7.xml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17" Type="http://schemas.openxmlformats.org/officeDocument/2006/relationships/diagramColors" Target="../diagrams/colors6.xml"/><Relationship Id="rId2" Type="http://schemas.openxmlformats.org/officeDocument/2006/relationships/image" Target="../media/image2.png"/><Relationship Id="rId16" Type="http://schemas.openxmlformats.org/officeDocument/2006/relationships/diagramQuickStyle" Target="../diagrams/quickStyle6.xml"/><Relationship Id="rId20" Type="http://schemas.openxmlformats.org/officeDocument/2006/relationships/diagramLayout" Target="../diagrams/layout7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5" Type="http://schemas.openxmlformats.org/officeDocument/2006/relationships/diagramLayout" Target="../diagrams/layout6.xml"/><Relationship Id="rId23" Type="http://schemas.microsoft.com/office/2007/relationships/diagramDrawing" Target="../diagrams/drawing7.xml"/><Relationship Id="rId10" Type="http://schemas.openxmlformats.org/officeDocument/2006/relationships/diagramLayout" Target="../diagrams/layout5.xml"/><Relationship Id="rId19" Type="http://schemas.openxmlformats.org/officeDocument/2006/relationships/diagramData" Target="../diagrams/data7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Relationship Id="rId14" Type="http://schemas.openxmlformats.org/officeDocument/2006/relationships/diagramData" Target="../diagrams/data6.xml"/><Relationship Id="rId22" Type="http://schemas.openxmlformats.org/officeDocument/2006/relationships/diagramColors" Target="../diagrams/colors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13" Type="http://schemas.openxmlformats.org/officeDocument/2006/relationships/diagramColors" Target="../diagrams/colors9.xml"/><Relationship Id="rId18" Type="http://schemas.openxmlformats.org/officeDocument/2006/relationships/diagramColors" Target="../diagrams/colors10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8.xml"/><Relationship Id="rId12" Type="http://schemas.openxmlformats.org/officeDocument/2006/relationships/diagramQuickStyle" Target="../diagrams/quickStyle9.xml"/><Relationship Id="rId17" Type="http://schemas.openxmlformats.org/officeDocument/2006/relationships/diagramQuickStyle" Target="../diagrams/quickStyle10.xml"/><Relationship Id="rId2" Type="http://schemas.openxmlformats.org/officeDocument/2006/relationships/notesSlide" Target="../notesSlides/notesSlide1.xml"/><Relationship Id="rId16" Type="http://schemas.openxmlformats.org/officeDocument/2006/relationships/diagramLayout" Target="../diagrams/layout10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8.xml"/><Relationship Id="rId11" Type="http://schemas.openxmlformats.org/officeDocument/2006/relationships/diagramLayout" Target="../diagrams/layout9.xml"/><Relationship Id="rId5" Type="http://schemas.openxmlformats.org/officeDocument/2006/relationships/diagramData" Target="../diagrams/data8.xml"/><Relationship Id="rId15" Type="http://schemas.openxmlformats.org/officeDocument/2006/relationships/diagramData" Target="../diagrams/data10.xml"/><Relationship Id="rId10" Type="http://schemas.openxmlformats.org/officeDocument/2006/relationships/diagramData" Target="../diagrams/data9.xml"/><Relationship Id="rId19" Type="http://schemas.microsoft.com/office/2007/relationships/diagramDrawing" Target="../diagrams/drawing10.xml"/><Relationship Id="rId4" Type="http://schemas.openxmlformats.org/officeDocument/2006/relationships/image" Target="../media/image3.png"/><Relationship Id="rId9" Type="http://schemas.microsoft.com/office/2007/relationships/diagramDrawing" Target="../diagrams/drawing8.xml"/><Relationship Id="rId14" Type="http://schemas.microsoft.com/office/2007/relationships/diagramDrawing" Target="../diagrams/drawing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1.xml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1.xml"/><Relationship Id="rId11" Type="http://schemas.openxmlformats.org/officeDocument/2006/relationships/image" Target="../media/image6.png"/><Relationship Id="rId5" Type="http://schemas.openxmlformats.org/officeDocument/2006/relationships/diagramData" Target="../diagrams/data11.xml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microsoft.com/office/2007/relationships/diagramDrawing" Target="../diagrams/drawing11.xml"/><Relationship Id="rId1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video" Target="file:///D:\Clip\Mai1\Mai1.mp4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420126"/>
            <a:ext cx="8534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4.0.”</a:t>
            </a:r>
            <a:endParaRPr lang="en-US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890018041"/>
              </p:ext>
            </p:extLst>
          </p:nvPr>
        </p:nvGraphicFramePr>
        <p:xfrm>
          <a:off x="3276600" y="1447800"/>
          <a:ext cx="2286000" cy="68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66800" y="5177135"/>
            <a:ext cx="48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           </a:t>
            </a:r>
            <a:r>
              <a:rPr lang="en-US" sz="2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Huỳnh</a:t>
            </a:r>
            <a:r>
              <a:rPr lang="en-US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Ngọc</a:t>
            </a:r>
            <a:r>
              <a:rPr lang="en-US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Mai</a:t>
            </a:r>
            <a:endParaRPr lang="en-US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77354730"/>
              </p:ext>
            </p:extLst>
          </p:nvPr>
        </p:nvGraphicFramePr>
        <p:xfrm>
          <a:off x="1676400" y="381000"/>
          <a:ext cx="5791200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06200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057400" y="6324600"/>
            <a:ext cx="48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           </a:t>
            </a:r>
            <a:r>
              <a:rPr lang="en-US" sz="2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Huỳnh</a:t>
            </a:r>
            <a:r>
              <a:rPr lang="en-US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Ngọc</a:t>
            </a:r>
            <a:r>
              <a:rPr lang="en-US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Mai</a:t>
            </a:r>
            <a:endParaRPr lang="en-US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063267365"/>
              </p:ext>
            </p:extLst>
          </p:nvPr>
        </p:nvGraphicFramePr>
        <p:xfrm>
          <a:off x="1524000" y="228600"/>
          <a:ext cx="5791200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tong hop 2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0" y="990600"/>
            <a:ext cx="9144000" cy="513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0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4176943" y="2568602"/>
            <a:ext cx="4637910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176943" y="3747699"/>
            <a:ext cx="4637910" cy="9233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>
            <a:off x="585253" y="1739746"/>
            <a:ext cx="505691" cy="50569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598565285"/>
              </p:ext>
            </p:extLst>
          </p:nvPr>
        </p:nvGraphicFramePr>
        <p:xfrm>
          <a:off x="1229493" y="1707572"/>
          <a:ext cx="3086100" cy="614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5-Point Star 10"/>
          <p:cNvSpPr/>
          <p:nvPr/>
        </p:nvSpPr>
        <p:spPr>
          <a:xfrm>
            <a:off x="608633" y="3373624"/>
            <a:ext cx="505691" cy="50569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838703662"/>
              </p:ext>
            </p:extLst>
          </p:nvPr>
        </p:nvGraphicFramePr>
        <p:xfrm>
          <a:off x="1229493" y="3272135"/>
          <a:ext cx="3086100" cy="614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822290383"/>
              </p:ext>
            </p:extLst>
          </p:nvPr>
        </p:nvGraphicFramePr>
        <p:xfrm>
          <a:off x="4114800" y="533400"/>
          <a:ext cx="2362200" cy="820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16" name="Rectangle 15"/>
          <p:cNvSpPr/>
          <p:nvPr/>
        </p:nvSpPr>
        <p:spPr>
          <a:xfrm>
            <a:off x="4242853" y="2588814"/>
            <a:ext cx="4637910" cy="9233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 SAO CẦN PHẢI NÂNG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CAO CHẤT LƯỢNG ĐỘI NGŨ GIẢNG VIÊN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 KHOA ĐIỆN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TỬ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242853" y="38550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GIẢI PHÁP NÂNG CAO CHẤT LƯỢNG ĐỘI NGŨ GIẢNG VIÊN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KHOA ĐIỆN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TỬ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594778" y="5133109"/>
            <a:ext cx="505691" cy="50569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Diagram 20"/>
          <p:cNvGraphicFramePr/>
          <p:nvPr>
            <p:extLst>
              <p:ext uri="{D42A27DB-BD31-4B8C-83A1-F6EECF244321}">
                <p14:modId xmlns:p14="http://schemas.microsoft.com/office/powerpoint/2010/main" val="3154638401"/>
              </p:ext>
            </p:extLst>
          </p:nvPr>
        </p:nvGraphicFramePr>
        <p:xfrm>
          <a:off x="1239018" y="5024735"/>
          <a:ext cx="3086100" cy="614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</p:spTree>
    <p:extLst>
      <p:ext uri="{BB962C8B-B14F-4D97-AF65-F5344CB8AC3E}">
        <p14:creationId xmlns:p14="http://schemas.microsoft.com/office/powerpoint/2010/main" val="389408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8" grpId="0" animBg="1"/>
      <p:bldP spid="5" grpId="0" animBg="1"/>
      <p:bldP spid="5" grpId="1" animBg="1"/>
      <p:bldGraphic spid="8" grpId="0">
        <p:bldAsOne/>
      </p:bldGraphic>
      <p:bldP spid="11" grpId="0" animBg="1"/>
      <p:bldP spid="11" grpId="1" animBg="1"/>
      <p:bldGraphic spid="12" grpId="0">
        <p:bldAsOne/>
      </p:bldGraphic>
      <p:bldP spid="16" grpId="0" animBg="1"/>
      <p:bldP spid="17" grpId="0"/>
      <p:bldP spid="20" grpId="0" animBg="1"/>
      <p:bldP spid="20" grpId="1" animBg="1"/>
      <p:bldGraphic spid="21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1371600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MỞ ĐẦU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56785247"/>
              </p:ext>
            </p:extLst>
          </p:nvPr>
        </p:nvGraphicFramePr>
        <p:xfrm>
          <a:off x="249382" y="1447800"/>
          <a:ext cx="8666018" cy="11079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933331465"/>
              </p:ext>
            </p:extLst>
          </p:nvPr>
        </p:nvGraphicFramePr>
        <p:xfrm>
          <a:off x="249382" y="2971800"/>
          <a:ext cx="8666018" cy="11079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475241721"/>
              </p:ext>
            </p:extLst>
          </p:nvPr>
        </p:nvGraphicFramePr>
        <p:xfrm>
          <a:off x="249382" y="4572000"/>
          <a:ext cx="8513618" cy="11079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321398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1371600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MỞ ĐẦU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6075" y="1295400"/>
            <a:ext cx="8394700" cy="1107996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Ban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…,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iện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5581" y="2514600"/>
            <a:ext cx="8415193" cy="76944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trương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đột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ngừng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GD-ĐT, NCKH</a:t>
            </a:r>
          </a:p>
        </p:txBody>
      </p:sp>
      <p:sp>
        <p:nvSpPr>
          <p:cNvPr id="7" name="Rectangle 6"/>
          <p:cNvSpPr/>
          <p:nvPr/>
        </p:nvSpPr>
        <p:spPr>
          <a:xfrm>
            <a:off x="346075" y="3445134"/>
            <a:ext cx="8394700" cy="144655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CMCN 4.0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ĐĐT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" y="5029200"/>
            <a:ext cx="8359774" cy="110799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NCKH,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DN,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bồi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en-US" sz="2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3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ounded Rectangle 42"/>
          <p:cNvSpPr/>
          <p:nvPr/>
        </p:nvSpPr>
        <p:spPr>
          <a:xfrm>
            <a:off x="304800" y="4570802"/>
            <a:ext cx="1046018" cy="1386081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ounded Rectangle 43"/>
          <p:cNvSpPr/>
          <p:nvPr/>
        </p:nvSpPr>
        <p:spPr>
          <a:xfrm>
            <a:off x="1600200" y="4266292"/>
            <a:ext cx="1066800" cy="1386081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ounded Rectangle 44"/>
          <p:cNvSpPr/>
          <p:nvPr/>
        </p:nvSpPr>
        <p:spPr>
          <a:xfrm>
            <a:off x="2895600" y="3971320"/>
            <a:ext cx="990600" cy="1386081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ounded Rectangle 45"/>
          <p:cNvSpPr/>
          <p:nvPr/>
        </p:nvSpPr>
        <p:spPr>
          <a:xfrm>
            <a:off x="4114800" y="3874310"/>
            <a:ext cx="838200" cy="1386081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ounded Rectangle 46"/>
          <p:cNvSpPr/>
          <p:nvPr/>
        </p:nvSpPr>
        <p:spPr>
          <a:xfrm>
            <a:off x="5191127" y="3999449"/>
            <a:ext cx="828674" cy="1386081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ounded Rectangle 41"/>
          <p:cNvSpPr/>
          <p:nvPr/>
        </p:nvSpPr>
        <p:spPr>
          <a:xfrm>
            <a:off x="6262686" y="4247242"/>
            <a:ext cx="1052513" cy="1386081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ounded Rectangle 1032"/>
          <p:cNvSpPr/>
          <p:nvPr/>
        </p:nvSpPr>
        <p:spPr>
          <a:xfrm>
            <a:off x="7591107" y="4451500"/>
            <a:ext cx="1228964" cy="1386081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0332" y="1143000"/>
            <a:ext cx="86850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endParaRPr lang="en-US" sz="22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" y="1905000"/>
            <a:ext cx="6172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4.0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3295051"/>
              </p:ext>
            </p:extLst>
          </p:nvPr>
        </p:nvGraphicFramePr>
        <p:xfrm>
          <a:off x="1943101" y="2438400"/>
          <a:ext cx="4838699" cy="70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4" name="Rectangle 13"/>
          <p:cNvSpPr/>
          <p:nvPr/>
        </p:nvSpPr>
        <p:spPr>
          <a:xfrm>
            <a:off x="304800" y="4752561"/>
            <a:ext cx="10460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vạn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24000" y="4381027"/>
            <a:ext cx="1143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tuệ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(AI)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38450" y="4002642"/>
            <a:ext cx="11239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(AR)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047179" y="4105901"/>
            <a:ext cx="9620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67327" y="3985437"/>
            <a:ext cx="8096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đám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mây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43482" y="4636710"/>
            <a:ext cx="12957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(big data)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248400" y="4680704"/>
            <a:ext cx="1018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522475" y="3189119"/>
            <a:ext cx="9999" cy="6175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3352800" y="3189119"/>
            <a:ext cx="609600" cy="69708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827809" y="3189119"/>
            <a:ext cx="1153391" cy="1270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2100342" y="3189119"/>
            <a:ext cx="871458" cy="1009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25" name="Straight Arrow Connector 1024"/>
          <p:cNvCxnSpPr/>
          <p:nvPr/>
        </p:nvCxnSpPr>
        <p:spPr>
          <a:xfrm>
            <a:off x="6771801" y="3124200"/>
            <a:ext cx="1381599" cy="12568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30" name="Straight Arrow Connector 1029"/>
          <p:cNvCxnSpPr/>
          <p:nvPr/>
        </p:nvCxnSpPr>
        <p:spPr>
          <a:xfrm>
            <a:off x="5105400" y="3124200"/>
            <a:ext cx="45720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32" name="Straight Arrow Connector 1031"/>
          <p:cNvCxnSpPr/>
          <p:nvPr/>
        </p:nvCxnSpPr>
        <p:spPr>
          <a:xfrm>
            <a:off x="5943600" y="3189119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169" y="3630807"/>
            <a:ext cx="3961631" cy="2258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945" y="3262858"/>
            <a:ext cx="3763199" cy="3018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256" y="3215297"/>
            <a:ext cx="3561087" cy="3033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471" y="3141780"/>
            <a:ext cx="3796521" cy="2971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198" y="3102206"/>
            <a:ext cx="4156690" cy="3018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995" y="3094586"/>
            <a:ext cx="3454247" cy="3018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952" y="3047904"/>
            <a:ext cx="3120448" cy="2971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365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500"/>
                            </p:stCondLst>
                            <p:childTnLst>
                              <p:par>
                                <p:cTn id="1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500"/>
                            </p:stCondLst>
                            <p:childTnLst>
                              <p:par>
                                <p:cTn id="1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  <p:bldP spid="47" grpId="0" animBg="1"/>
      <p:bldP spid="42" grpId="0" animBg="1"/>
      <p:bldP spid="1033" grpId="0" animBg="1"/>
      <p:bldP spid="3" grpId="0"/>
      <p:bldP spid="7" grpId="0"/>
      <p:bldGraphic spid="2" grpId="0">
        <p:bldAsOne/>
      </p:bldGraphic>
      <p:bldP spid="14" grpId="0"/>
      <p:bldP spid="15" grpId="0"/>
      <p:bldP spid="17" grpId="0"/>
      <p:bldP spid="18" grpId="0"/>
      <p:bldP spid="19" grpId="0"/>
      <p:bldP spid="21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9465" y="4267200"/>
            <a:ext cx="8608869" cy="1200329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230330" y="2743200"/>
            <a:ext cx="8608869" cy="990600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SV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00" y="1828800"/>
            <a:ext cx="838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4.0</a:t>
            </a:r>
            <a:endParaRPr lang="en-US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9857" y="2743200"/>
            <a:ext cx="86660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4.0,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ựa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tri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tiềm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31" y="4267200"/>
            <a:ext cx="86755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11539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2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6172202" y="3068504"/>
            <a:ext cx="1857375" cy="2028398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3656736" y="3130798"/>
            <a:ext cx="1857375" cy="2028398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1095377" y="3140323"/>
            <a:ext cx="1857375" cy="2028398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đội</a:t>
            </a:r>
            <a:r>
              <a:rPr lang="en-US" dirty="0" smtClean="0"/>
              <a:t> </a:t>
            </a:r>
            <a:r>
              <a:rPr lang="en-US" dirty="0" err="1" smtClean="0"/>
              <a:t>ngũ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95377" y="3205540"/>
            <a:ext cx="1828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vực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657600" y="3150275"/>
            <a:ext cx="1828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72202" y="3180140"/>
            <a:ext cx="1752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tin.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3400" y="1828800"/>
            <a:ext cx="838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4.0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7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14" grpId="0" animBg="1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>
          <a:xfrm>
            <a:off x="6781800" y="3482876"/>
            <a:ext cx="1739898" cy="2613124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730751" y="3482876"/>
            <a:ext cx="1739898" cy="2613124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552450" y="3510677"/>
            <a:ext cx="1739898" cy="2585323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2651993" y="3491627"/>
            <a:ext cx="1739898" cy="2613124"/>
          </a:xfrm>
          <a:prstGeom prst="round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đội</a:t>
            </a:r>
            <a:r>
              <a:rPr lang="en-US" dirty="0" smtClean="0"/>
              <a:t> </a:t>
            </a:r>
            <a:r>
              <a:rPr lang="en-US" dirty="0" err="1" smtClean="0"/>
              <a:t>ngũ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676400" y="2741831"/>
            <a:ext cx="5715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GV, ta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6" name="Rectangle 5"/>
          <p:cNvSpPr/>
          <p:nvPr/>
        </p:nvSpPr>
        <p:spPr>
          <a:xfrm>
            <a:off x="2590800" y="3519428"/>
            <a:ext cx="180109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       </a:t>
            </a:r>
            <a:r>
              <a:rPr lang="en-US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CMCN 4.0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9748" y="3482876"/>
            <a:ext cx="1752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48200" y="3510677"/>
            <a:ext cx="1905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bồi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1649" y="3482876"/>
            <a:ext cx="16002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tin,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33400" y="1828800"/>
            <a:ext cx="838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4.0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07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8" grpId="0" animBg="1"/>
      <p:bldP spid="17" grpId="0" animBg="1"/>
      <p:bldP spid="5" grpId="0"/>
      <p:bldP spid="6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đội</a:t>
            </a:r>
            <a:r>
              <a:rPr lang="en-US" dirty="0" smtClean="0"/>
              <a:t> </a:t>
            </a:r>
            <a:r>
              <a:rPr lang="en-US" dirty="0" err="1" smtClean="0"/>
              <a:t>ngũ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49382" y="1789331"/>
            <a:ext cx="8666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4.0</a:t>
            </a:r>
            <a:endParaRPr lang="en-US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2514600"/>
            <a:ext cx="3798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9" name="Rectangle 8"/>
          <p:cNvSpPr/>
          <p:nvPr/>
        </p:nvSpPr>
        <p:spPr>
          <a:xfrm>
            <a:off x="287482" y="3276600"/>
            <a:ext cx="47988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bồi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huấn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bồi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325" y="2505075"/>
            <a:ext cx="3657600" cy="18030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325" y="4266592"/>
            <a:ext cx="3648075" cy="195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34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9382" y="2902565"/>
            <a:ext cx="51036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khám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ngừng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internet,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...).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đội</a:t>
            </a:r>
            <a:r>
              <a:rPr lang="en-US" dirty="0" smtClean="0"/>
              <a:t> </a:t>
            </a:r>
            <a:r>
              <a:rPr lang="en-US" dirty="0" err="1" smtClean="0"/>
              <a:t>ngũ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249382" y="1789331"/>
            <a:ext cx="8666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4.0</a:t>
            </a:r>
            <a:endParaRPr lang="en-US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9600" y="2514600"/>
            <a:ext cx="3798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242" y="2319371"/>
            <a:ext cx="3731708" cy="20240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243" y="4355210"/>
            <a:ext cx="3731708" cy="184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4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3475672"/>
            <a:ext cx="4724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nắm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tựu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đội</a:t>
            </a:r>
            <a:r>
              <a:rPr lang="en-US" dirty="0" smtClean="0"/>
              <a:t> </a:t>
            </a:r>
            <a:r>
              <a:rPr lang="en-US" dirty="0" err="1" smtClean="0"/>
              <a:t>ngũ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49382" y="1789331"/>
            <a:ext cx="8666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4.0</a:t>
            </a:r>
            <a:endParaRPr lang="en-US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9600" y="2514600"/>
            <a:ext cx="3798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321869"/>
            <a:ext cx="3352800" cy="1850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138974"/>
            <a:ext cx="3352800" cy="2128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97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9600" y="2450068"/>
            <a:ext cx="487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 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49231" y="2907268"/>
            <a:ext cx="4608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2.2.1. </a:t>
            </a:r>
            <a:r>
              <a:rPr lang="en-US" b="1" i="1" dirty="0" err="1"/>
              <a:t>Giải</a:t>
            </a:r>
            <a:r>
              <a:rPr lang="en-US" b="1" i="1" dirty="0"/>
              <a:t> </a:t>
            </a:r>
            <a:r>
              <a:rPr lang="en-US" b="1" i="1" dirty="0" err="1"/>
              <a:t>pháp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 </a:t>
            </a:r>
            <a:r>
              <a:rPr lang="en-US" b="1" i="1" dirty="0" err="1"/>
              <a:t>đào</a:t>
            </a:r>
            <a:r>
              <a:rPr lang="en-US" b="1" i="1" dirty="0"/>
              <a:t> </a:t>
            </a:r>
            <a:r>
              <a:rPr lang="en-US" b="1" i="1" dirty="0" err="1"/>
              <a:t>tạo-bồi</a:t>
            </a:r>
            <a:r>
              <a:rPr lang="en-US" b="1" i="1" dirty="0"/>
              <a:t> </a:t>
            </a:r>
            <a:r>
              <a:rPr lang="en-US" b="1" i="1" dirty="0" err="1"/>
              <a:t>dưỡng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200" y="4009072"/>
            <a:ext cx="8305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.....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Bồi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GV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đội</a:t>
            </a:r>
            <a:r>
              <a:rPr lang="en-US" dirty="0" smtClean="0"/>
              <a:t> </a:t>
            </a:r>
            <a:r>
              <a:rPr lang="en-US" dirty="0" err="1" smtClean="0"/>
              <a:t>ngũ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49382" y="1789331"/>
            <a:ext cx="8666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4.0</a:t>
            </a:r>
            <a:endParaRPr lang="en-US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5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5132" y="2819400"/>
            <a:ext cx="6627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/>
              <a:t>2.2.2. </a:t>
            </a:r>
            <a:r>
              <a:rPr lang="en-US" b="1" i="1" dirty="0" err="1"/>
              <a:t>Các</a:t>
            </a:r>
            <a:r>
              <a:rPr lang="en-US" b="1" i="1" dirty="0"/>
              <a:t> </a:t>
            </a:r>
            <a:r>
              <a:rPr lang="en-US" b="1" i="1" dirty="0" err="1"/>
              <a:t>giải</a:t>
            </a:r>
            <a:r>
              <a:rPr lang="en-US" b="1" i="1" dirty="0"/>
              <a:t> </a:t>
            </a:r>
            <a:r>
              <a:rPr lang="en-US" b="1" i="1" dirty="0" err="1"/>
              <a:t>pháp</a:t>
            </a:r>
            <a:r>
              <a:rPr lang="en-US" b="1" i="1" dirty="0"/>
              <a:t> </a:t>
            </a:r>
            <a:r>
              <a:rPr lang="en-US" b="1" i="1" dirty="0" err="1"/>
              <a:t>cụ</a:t>
            </a:r>
            <a:r>
              <a:rPr lang="en-US" b="1" i="1" dirty="0"/>
              <a:t> </a:t>
            </a:r>
            <a:r>
              <a:rPr lang="en-US" b="1" i="1" dirty="0" err="1"/>
              <a:t>thể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quản</a:t>
            </a:r>
            <a:r>
              <a:rPr lang="en-US" b="1" i="1" dirty="0"/>
              <a:t> </a:t>
            </a:r>
            <a:r>
              <a:rPr lang="en-US" b="1" i="1" dirty="0" err="1"/>
              <a:t>lý</a:t>
            </a:r>
            <a:r>
              <a:rPr lang="en-US" b="1" i="1" dirty="0"/>
              <a:t> </a:t>
            </a:r>
            <a:r>
              <a:rPr lang="en-US" b="1" i="1" dirty="0" err="1"/>
              <a:t>phát</a:t>
            </a:r>
            <a:r>
              <a:rPr lang="en-US" b="1" i="1" dirty="0"/>
              <a:t> </a:t>
            </a:r>
            <a:r>
              <a:rPr lang="en-US" b="1" i="1" dirty="0" err="1"/>
              <a:t>triển</a:t>
            </a:r>
            <a:r>
              <a:rPr lang="en-US" b="1" i="1" dirty="0"/>
              <a:t> </a:t>
            </a:r>
            <a:r>
              <a:rPr lang="en-US" b="1" i="1" dirty="0" err="1"/>
              <a:t>đội</a:t>
            </a:r>
            <a:r>
              <a:rPr lang="en-US" b="1" i="1" dirty="0"/>
              <a:t> </a:t>
            </a:r>
            <a:r>
              <a:rPr lang="en-US" b="1" i="1" dirty="0" err="1"/>
              <a:t>ngũ</a:t>
            </a:r>
            <a:r>
              <a:rPr lang="en-US" b="1" i="1" dirty="0"/>
              <a:t> </a:t>
            </a:r>
            <a:r>
              <a:rPr lang="en-US" b="1" i="1" dirty="0" err="1"/>
              <a:t>giảng</a:t>
            </a:r>
            <a:r>
              <a:rPr lang="en-US" b="1" i="1" dirty="0"/>
              <a:t> </a:t>
            </a:r>
            <a:r>
              <a:rPr lang="en-US" b="1" i="1" dirty="0" err="1"/>
              <a:t>viên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79070" y="3386098"/>
            <a:ext cx="214033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: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0495" y="3886200"/>
            <a:ext cx="464820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: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5325" y="4389656"/>
            <a:ext cx="813261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thăm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: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26152" y="5189856"/>
            <a:ext cx="301717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: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95325" y="5710714"/>
            <a:ext cx="247721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tạo-bồi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: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9600" y="2450068"/>
            <a:ext cx="487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 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đội</a:t>
            </a:r>
            <a:r>
              <a:rPr lang="en-US" dirty="0" smtClean="0"/>
              <a:t> </a:t>
            </a:r>
            <a:r>
              <a:rPr lang="en-US" dirty="0" err="1" smtClean="0"/>
              <a:t>ngũ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249382" y="1789331"/>
            <a:ext cx="8666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4.0</a:t>
            </a:r>
            <a:endParaRPr lang="en-US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219941" y="3456464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/>
          <p:cNvSpPr/>
          <p:nvPr/>
        </p:nvSpPr>
        <p:spPr>
          <a:xfrm>
            <a:off x="219941" y="3956566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>
            <a:off x="219941" y="4598521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219941" y="5206852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219941" y="5732186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962400" y="3152399"/>
            <a:ext cx="373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GV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luân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phiên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cứu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2268" y="3778478"/>
            <a:ext cx="3735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cử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GV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kỳ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381500" y="4997986"/>
            <a:ext cx="40403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Thăm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761634" y="5559188"/>
            <a:ext cx="25812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62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 animBg="1"/>
      <p:bldP spid="11" grpId="0" animBg="1"/>
      <p:bldP spid="12" grpId="0" animBg="1"/>
      <p:bldP spid="13" grpId="0" animBg="1"/>
      <p:bldP spid="2" grpId="0" animBg="1"/>
      <p:bldP spid="20" grpId="0" animBg="1"/>
      <p:bldP spid="21" grpId="0" animBg="1"/>
      <p:bldP spid="22" grpId="0" animBg="1"/>
      <p:bldP spid="23" grpId="0" animBg="1"/>
      <p:bldP spid="3" grpId="0"/>
      <p:bldP spid="5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31034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KẾT QUẢ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8632" y="3581400"/>
            <a:ext cx="4932218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09600" y="4419600"/>
            <a:ext cx="433125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9600" y="5334000"/>
            <a:ext cx="214033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35132" y="2819400"/>
            <a:ext cx="6627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/>
              <a:t>2.2.2. </a:t>
            </a:r>
            <a:r>
              <a:rPr lang="en-US" b="1" i="1" dirty="0" err="1"/>
              <a:t>Các</a:t>
            </a:r>
            <a:r>
              <a:rPr lang="en-US" b="1" i="1" dirty="0"/>
              <a:t> </a:t>
            </a:r>
            <a:r>
              <a:rPr lang="en-US" b="1" i="1" dirty="0" err="1"/>
              <a:t>giải</a:t>
            </a:r>
            <a:r>
              <a:rPr lang="en-US" b="1" i="1" dirty="0"/>
              <a:t> </a:t>
            </a:r>
            <a:r>
              <a:rPr lang="en-US" b="1" i="1" dirty="0" err="1"/>
              <a:t>pháp</a:t>
            </a:r>
            <a:r>
              <a:rPr lang="en-US" b="1" i="1" dirty="0"/>
              <a:t> </a:t>
            </a:r>
            <a:r>
              <a:rPr lang="en-US" b="1" i="1" dirty="0" err="1"/>
              <a:t>cụ</a:t>
            </a:r>
            <a:r>
              <a:rPr lang="en-US" b="1" i="1" dirty="0"/>
              <a:t> </a:t>
            </a:r>
            <a:r>
              <a:rPr lang="en-US" b="1" i="1" dirty="0" err="1"/>
              <a:t>thể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quản</a:t>
            </a:r>
            <a:r>
              <a:rPr lang="en-US" b="1" i="1" dirty="0"/>
              <a:t> </a:t>
            </a:r>
            <a:r>
              <a:rPr lang="en-US" b="1" i="1" dirty="0" err="1"/>
              <a:t>lý</a:t>
            </a:r>
            <a:r>
              <a:rPr lang="en-US" b="1" i="1" dirty="0"/>
              <a:t> </a:t>
            </a:r>
            <a:r>
              <a:rPr lang="en-US" b="1" i="1" dirty="0" err="1"/>
              <a:t>phát</a:t>
            </a:r>
            <a:r>
              <a:rPr lang="en-US" b="1" i="1" dirty="0"/>
              <a:t> </a:t>
            </a:r>
            <a:r>
              <a:rPr lang="en-US" b="1" i="1" dirty="0" err="1"/>
              <a:t>triển</a:t>
            </a:r>
            <a:r>
              <a:rPr lang="en-US" b="1" i="1" dirty="0"/>
              <a:t> </a:t>
            </a:r>
            <a:r>
              <a:rPr lang="en-US" b="1" i="1" dirty="0" err="1"/>
              <a:t>đội</a:t>
            </a:r>
            <a:r>
              <a:rPr lang="en-US" b="1" i="1" dirty="0"/>
              <a:t> </a:t>
            </a:r>
            <a:r>
              <a:rPr lang="en-US" b="1" i="1" dirty="0" err="1"/>
              <a:t>ngũ</a:t>
            </a:r>
            <a:r>
              <a:rPr lang="en-US" b="1" i="1" dirty="0"/>
              <a:t> </a:t>
            </a:r>
            <a:r>
              <a:rPr lang="en-US" b="1" i="1" dirty="0" err="1"/>
              <a:t>giảng</a:t>
            </a:r>
            <a:r>
              <a:rPr lang="en-US" b="1" i="1" dirty="0"/>
              <a:t> </a:t>
            </a:r>
            <a:r>
              <a:rPr lang="en-US" b="1" i="1" dirty="0" err="1"/>
              <a:t>viên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609600" y="2450068"/>
            <a:ext cx="487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 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0332" y="1143000"/>
            <a:ext cx="8685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đội</a:t>
            </a:r>
            <a:r>
              <a:rPr lang="en-US" dirty="0" smtClean="0"/>
              <a:t> </a:t>
            </a:r>
            <a:r>
              <a:rPr lang="en-US" dirty="0" err="1" smtClean="0"/>
              <a:t>ngũ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249382" y="1789331"/>
            <a:ext cx="8666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4.0</a:t>
            </a:r>
            <a:endParaRPr lang="en-US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182996" y="3651766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>
            <a:off x="162792" y="4489966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/>
          <p:cNvSpPr/>
          <p:nvPr/>
        </p:nvSpPr>
        <p:spPr>
          <a:xfrm>
            <a:off x="163370" y="5404366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753100" y="4074466"/>
            <a:ext cx="327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hứng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hứng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NCKH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477000" y="3295591"/>
            <a:ext cx="2438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71925" y="5138410"/>
            <a:ext cx="24765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khen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thưởng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khích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93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  <p:bldP spid="23" grpId="0" animBg="1"/>
      <p:bldP spid="24" grpId="0" animBg="1"/>
      <p:bldP spid="25" grpId="0" animBg="1"/>
      <p:bldP spid="3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Mai1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85725" y="914400"/>
            <a:ext cx="8915400" cy="4843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149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49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49382" y="685800"/>
            <a:ext cx="1731818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KẾT LUẬN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9382" y="1224677"/>
            <a:ext cx="85898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4.0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tin.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nỗ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tựu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lẫn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4.0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nay.</a:t>
            </a:r>
          </a:p>
        </p:txBody>
      </p:sp>
      <p:sp>
        <p:nvSpPr>
          <p:cNvPr id="6" name="Rectangle 5"/>
          <p:cNvSpPr/>
          <p:nvPr/>
        </p:nvSpPr>
        <p:spPr>
          <a:xfrm>
            <a:off x="268432" y="4064675"/>
            <a:ext cx="85707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GD-ĐT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cận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nhọn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./.</a:t>
            </a:r>
          </a:p>
        </p:txBody>
      </p:sp>
    </p:spTree>
    <p:extLst>
      <p:ext uri="{BB962C8B-B14F-4D97-AF65-F5344CB8AC3E}">
        <p14:creationId xmlns:p14="http://schemas.microsoft.com/office/powerpoint/2010/main" val="4191334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7800" cy="403113"/>
          </a:xfrm>
          <a:prstGeom prst="rect">
            <a:avLst/>
          </a:prstGeom>
          <a:noFill/>
          <a:ln w="9525">
            <a:solidFill>
              <a:srgbClr val="00B0F0">
                <a:alpha val="70000"/>
              </a:srgb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492"/>
            <a:ext cx="9067800" cy="45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50" y="6248400"/>
            <a:ext cx="9048750" cy="45719"/>
          </a:xfrm>
          <a:prstGeom prst="rect">
            <a:avLst/>
          </a:prstGeom>
          <a:ln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43000" y="3048000"/>
            <a:ext cx="7162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CẢM ƠN QUÝ THẦY CÔ ĐÃ CHÚ Ý LẮNG NGHE !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25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2001</Words>
  <Application>Microsoft Office PowerPoint</Application>
  <PresentationFormat>On-screen Show (4:3)</PresentationFormat>
  <Paragraphs>131</Paragraphs>
  <Slides>18</Slides>
  <Notes>15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TTP</dc:creator>
  <cp:lastModifiedBy>TTP</cp:lastModifiedBy>
  <cp:revision>128</cp:revision>
  <dcterms:created xsi:type="dcterms:W3CDTF">2021-07-16T13:31:19Z</dcterms:created>
  <dcterms:modified xsi:type="dcterms:W3CDTF">2021-07-21T15:10:45Z</dcterms:modified>
</cp:coreProperties>
</file>