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87" r:id="rId4"/>
    <p:sldId id="288" r:id="rId5"/>
    <p:sldId id="289" r:id="rId6"/>
    <p:sldId id="290" r:id="rId7"/>
    <p:sldId id="291" r:id="rId8"/>
    <p:sldId id="292" r:id="rId9"/>
    <p:sldId id="286" r:id="rId10"/>
    <p:sldId id="276" r:id="rId1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2B2B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04" autoAdjust="0"/>
    <p:restoredTop sz="94660" autoAdjust="0"/>
  </p:normalViewPr>
  <p:slideViewPr>
    <p:cSldViewPr>
      <p:cViewPr varScale="1">
        <p:scale>
          <a:sx n="75" d="100"/>
          <a:sy n="75" d="100"/>
        </p:scale>
        <p:origin x="-1206" y="-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s>
</file>

<file path=ppt/slideLayouts/_rels/slideLayout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oleObject" Target="../embeddings/oleObject4.bin"/><Relationship Id="rId7" Type="http://schemas.openxmlformats.org/officeDocument/2006/relationships/oleObject" Target="../embeddings/oleObject6.bin"/><Relationship Id="rId2" Type="http://schemas.openxmlformats.org/officeDocument/2006/relationships/slideMaster" Target="../slideMasters/slideMaster1.xml"/><Relationship Id="rId1" Type="http://schemas.openxmlformats.org/officeDocument/2006/relationships/vmlDrawing" Target="../drawings/vmlDrawing2.vml"/><Relationship Id="rId6" Type="http://schemas.openxmlformats.org/officeDocument/2006/relationships/image" Target="../media/image2.png"/><Relationship Id="rId5" Type="http://schemas.openxmlformats.org/officeDocument/2006/relationships/oleObject" Target="../embeddings/oleObject5.bin"/><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3090" name="Group 18"/>
          <p:cNvGrpSpPr>
            <a:grpSpLocks/>
          </p:cNvGrpSpPr>
          <p:nvPr/>
        </p:nvGrpSpPr>
        <p:grpSpPr bwMode="auto">
          <a:xfrm>
            <a:off x="0" y="633413"/>
            <a:ext cx="9144000" cy="3495675"/>
            <a:chOff x="0" y="390"/>
            <a:chExt cx="5760" cy="2202"/>
          </a:xfrm>
        </p:grpSpPr>
        <p:graphicFrame>
          <p:nvGraphicFramePr>
            <p:cNvPr id="3091" name="Object 19"/>
            <p:cNvGraphicFramePr>
              <a:graphicFrameLocks noChangeAspect="1"/>
            </p:cNvGraphicFramePr>
            <p:nvPr userDrawn="1"/>
          </p:nvGraphicFramePr>
          <p:xfrm>
            <a:off x="0" y="390"/>
            <a:ext cx="1962" cy="2202"/>
          </p:xfrm>
          <a:graphic>
            <a:graphicData uri="http://schemas.openxmlformats.org/presentationml/2006/ole">
              <mc:AlternateContent xmlns:mc="http://schemas.openxmlformats.org/markup-compatibility/2006">
                <mc:Choice xmlns:v="urn:schemas-microsoft-com:vml" Requires="v">
                  <p:oleObj spid="_x0000_s3241" name="Image" r:id="rId3" imgW="4241270" imgH="5396825" progId="Photoshop.Image.6">
                    <p:embed/>
                  </p:oleObj>
                </mc:Choice>
                <mc:Fallback>
                  <p:oleObj name="Image" r:id="rId3" imgW="4241270" imgH="5396825" progId="Photoshop.Image.6">
                    <p:embed/>
                    <p:pic>
                      <p:nvPicPr>
                        <p:cNvPr id="0" name="Object 1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90"/>
                          <a:ext cx="1962" cy="2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092" name="Object 20"/>
            <p:cNvGraphicFramePr>
              <a:graphicFrameLocks noChangeAspect="1"/>
            </p:cNvGraphicFramePr>
            <p:nvPr userDrawn="1"/>
          </p:nvGraphicFramePr>
          <p:xfrm>
            <a:off x="3888" y="390"/>
            <a:ext cx="1872" cy="2202"/>
          </p:xfrm>
          <a:graphic>
            <a:graphicData uri="http://schemas.openxmlformats.org/presentationml/2006/ole">
              <mc:AlternateContent xmlns:mc="http://schemas.openxmlformats.org/markup-compatibility/2006">
                <mc:Choice xmlns:v="urn:schemas-microsoft-com:vml" Requires="v">
                  <p:oleObj spid="_x0000_s3242" name="Image" r:id="rId5" imgW="3263492" imgH="4863492" progId="Photoshop.Image.6">
                    <p:embed/>
                  </p:oleObj>
                </mc:Choice>
                <mc:Fallback>
                  <p:oleObj name="Image" r:id="rId5" imgW="3263492" imgH="4863492" progId="Photoshop.Image.6">
                    <p:embed/>
                    <p:pic>
                      <p:nvPicPr>
                        <p:cNvPr id="0" name="Object 2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88" y="390"/>
                          <a:ext cx="1872" cy="2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093" name="Object 21"/>
            <p:cNvGraphicFramePr>
              <a:graphicFrameLocks noChangeAspect="1"/>
            </p:cNvGraphicFramePr>
            <p:nvPr userDrawn="1"/>
          </p:nvGraphicFramePr>
          <p:xfrm>
            <a:off x="1958" y="390"/>
            <a:ext cx="1930" cy="2202"/>
          </p:xfrm>
          <a:graphic>
            <a:graphicData uri="http://schemas.openxmlformats.org/presentationml/2006/ole">
              <mc:AlternateContent xmlns:mc="http://schemas.openxmlformats.org/markup-compatibility/2006">
                <mc:Choice xmlns:v="urn:schemas-microsoft-com:vml" Requires="v">
                  <p:oleObj spid="_x0000_s3243" name="Image" r:id="rId7" imgW="3492063" imgH="4926984" progId="Photoshop.Image.6">
                    <p:embed/>
                  </p:oleObj>
                </mc:Choice>
                <mc:Fallback>
                  <p:oleObj name="Image" r:id="rId7" imgW="3492063" imgH="4926984" progId="Photoshop.Image.6">
                    <p:embed/>
                    <p:pic>
                      <p:nvPicPr>
                        <p:cNvPr id="0" name="Object 2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58" y="390"/>
                          <a:ext cx="1930" cy="2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3089" name="Rectangle 17"/>
          <p:cNvSpPr>
            <a:spLocks noChangeArrowheads="1"/>
          </p:cNvSpPr>
          <p:nvPr/>
        </p:nvSpPr>
        <p:spPr bwMode="gray">
          <a:xfrm>
            <a:off x="0" y="0"/>
            <a:ext cx="9144000" cy="609600"/>
          </a:xfrm>
          <a:prstGeom prst="rect">
            <a:avLst/>
          </a:prstGeom>
          <a:gradFill rotWithShape="1">
            <a:gsLst>
              <a:gs pos="0">
                <a:schemeClr val="tx1"/>
              </a:gs>
              <a:gs pos="100000">
                <a:schemeClr val="tx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74" name="Rectangle 2"/>
          <p:cNvSpPr>
            <a:spLocks noGrp="1" noChangeArrowheads="1"/>
          </p:cNvSpPr>
          <p:nvPr>
            <p:ph type="ctrTitle"/>
          </p:nvPr>
        </p:nvSpPr>
        <p:spPr bwMode="gray">
          <a:xfrm>
            <a:off x="457200" y="4114800"/>
            <a:ext cx="8229600" cy="762000"/>
          </a:xfrm>
        </p:spPr>
        <p:txBody>
          <a:bodyPr/>
          <a:lstStyle>
            <a:lvl1pPr>
              <a:defRPr>
                <a:solidFill>
                  <a:schemeClr val="tx1"/>
                </a:solidFill>
              </a:defRPr>
            </a:lvl1pPr>
          </a:lstStyle>
          <a:p>
            <a:pPr lvl="0"/>
            <a:r>
              <a:rPr lang="en-US" noProof="0" smtClean="0"/>
              <a:t>Click to edit Master title style</a:t>
            </a:r>
          </a:p>
        </p:txBody>
      </p:sp>
      <p:sp>
        <p:nvSpPr>
          <p:cNvPr id="3075" name="Rectangle 3"/>
          <p:cNvSpPr>
            <a:spLocks noGrp="1" noChangeArrowheads="1"/>
          </p:cNvSpPr>
          <p:nvPr>
            <p:ph type="subTitle" idx="1"/>
          </p:nvPr>
        </p:nvSpPr>
        <p:spPr bwMode="gray">
          <a:xfrm>
            <a:off x="1524000" y="4948238"/>
            <a:ext cx="5943600" cy="609600"/>
          </a:xfrm>
        </p:spPr>
        <p:txBody>
          <a:bodyPr/>
          <a:lstStyle>
            <a:lvl1pPr marL="0" indent="0" algn="ctr">
              <a:buFont typeface="Wingdings" pitchFamily="2" charset="2"/>
              <a:buNone/>
              <a:defRPr sz="2000" b="0">
                <a:solidFill>
                  <a:schemeClr val="tx1"/>
                </a:solidFill>
              </a:defRPr>
            </a:lvl1pPr>
          </a:lstStyle>
          <a:p>
            <a:pPr lvl="0"/>
            <a:r>
              <a:rPr lang="en-US" noProof="0" smtClean="0"/>
              <a:t>Click to edit Master subtitle style</a:t>
            </a:r>
          </a:p>
        </p:txBody>
      </p:sp>
      <p:sp>
        <p:nvSpPr>
          <p:cNvPr id="3076" name="Rectangle 4"/>
          <p:cNvSpPr>
            <a:spLocks noGrp="1" noChangeArrowheads="1"/>
          </p:cNvSpPr>
          <p:nvPr>
            <p:ph type="dt" sz="half" idx="2"/>
          </p:nvPr>
        </p:nvSpPr>
        <p:spPr>
          <a:xfrm>
            <a:off x="457200" y="6553200"/>
            <a:ext cx="2133600" cy="168275"/>
          </a:xfrm>
        </p:spPr>
        <p:txBody>
          <a:bodyPr/>
          <a:lstStyle>
            <a:lvl1pPr>
              <a:defRPr sz="1400">
                <a:latin typeface="Times New Roman" pitchFamily="18" charset="0"/>
              </a:defRPr>
            </a:lvl1pPr>
          </a:lstStyle>
          <a:p>
            <a:endParaRPr lang="en-US"/>
          </a:p>
        </p:txBody>
      </p:sp>
      <p:sp>
        <p:nvSpPr>
          <p:cNvPr id="3077" name="Rectangle 5"/>
          <p:cNvSpPr>
            <a:spLocks noGrp="1" noChangeArrowheads="1"/>
          </p:cNvSpPr>
          <p:nvPr>
            <p:ph type="ftr" sz="quarter" idx="3"/>
          </p:nvPr>
        </p:nvSpPr>
        <p:spPr>
          <a:xfrm>
            <a:off x="3124200" y="6551613"/>
            <a:ext cx="2895600" cy="169862"/>
          </a:xfrm>
        </p:spPr>
        <p:txBody>
          <a:bodyPr/>
          <a:lstStyle>
            <a:lvl1pPr algn="ctr">
              <a:defRPr sz="1400">
                <a:latin typeface="Times New Roman" pitchFamily="18" charset="0"/>
              </a:defRPr>
            </a:lvl1pPr>
          </a:lstStyle>
          <a:p>
            <a:endParaRPr lang="en-US"/>
          </a:p>
        </p:txBody>
      </p:sp>
      <p:sp>
        <p:nvSpPr>
          <p:cNvPr id="3078" name="Rectangle 6"/>
          <p:cNvSpPr>
            <a:spLocks noGrp="1" noChangeArrowheads="1"/>
          </p:cNvSpPr>
          <p:nvPr>
            <p:ph type="sldNum" sz="quarter" idx="4"/>
          </p:nvPr>
        </p:nvSpPr>
        <p:spPr>
          <a:xfrm>
            <a:off x="6553200" y="6553200"/>
            <a:ext cx="2133600" cy="168275"/>
          </a:xfrm>
        </p:spPr>
        <p:txBody>
          <a:bodyPr/>
          <a:lstStyle>
            <a:lvl1pPr algn="r">
              <a:defRPr sz="1400">
                <a:latin typeface="Times New Roman" pitchFamily="18" charset="0"/>
              </a:defRPr>
            </a:lvl1pPr>
          </a:lstStyle>
          <a:p>
            <a:fld id="{CA3E54D2-E668-4AF9-BA8C-7A649D23AE68}" type="slidenum">
              <a:rPr lang="en-US"/>
              <a:pPr/>
              <a:t>‹#›</a:t>
            </a:fld>
            <a:endParaRPr lang="en-US"/>
          </a:p>
        </p:txBody>
      </p:sp>
      <p:sp>
        <p:nvSpPr>
          <p:cNvPr id="3086" name="Text Box 14"/>
          <p:cNvSpPr txBox="1">
            <a:spLocks noChangeArrowheads="1"/>
          </p:cNvSpPr>
          <p:nvPr/>
        </p:nvSpPr>
        <p:spPr bwMode="white">
          <a:xfrm>
            <a:off x="228600" y="104775"/>
            <a:ext cx="1079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2400" b="1">
                <a:solidFill>
                  <a:schemeClr val="bg1"/>
                </a:solidFill>
              </a:rPr>
              <a:t>LOGO</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r>
              <a:rPr lang="en-US"/>
              <a:t>www.themegallery.com</a:t>
            </a:r>
          </a:p>
          <a:p>
            <a:endParaRPr lang="en-US"/>
          </a:p>
        </p:txBody>
      </p:sp>
      <p:sp>
        <p:nvSpPr>
          <p:cNvPr id="5" name="Footer Placeholder 4"/>
          <p:cNvSpPr>
            <a:spLocks noGrp="1"/>
          </p:cNvSpPr>
          <p:nvPr>
            <p:ph type="ftr" sz="quarter" idx="11"/>
          </p:nvPr>
        </p:nvSpPr>
        <p:spPr/>
        <p:txBody>
          <a:bodyPr/>
          <a:lstStyle>
            <a:lvl1pPr>
              <a:defRPr/>
            </a:lvl1pPr>
          </a:lstStyle>
          <a:p>
            <a:r>
              <a:rPr lang="en-US"/>
              <a:t>Company Logo</a:t>
            </a:r>
          </a:p>
        </p:txBody>
      </p:sp>
      <p:sp>
        <p:nvSpPr>
          <p:cNvPr id="6" name="Slide Number Placeholder 5"/>
          <p:cNvSpPr>
            <a:spLocks noGrp="1"/>
          </p:cNvSpPr>
          <p:nvPr>
            <p:ph type="sldNum" sz="quarter" idx="12"/>
          </p:nvPr>
        </p:nvSpPr>
        <p:spPr/>
        <p:txBody>
          <a:bodyPr/>
          <a:lstStyle>
            <a:lvl1pPr>
              <a:defRPr/>
            </a:lvl1pPr>
          </a:lstStyle>
          <a:p>
            <a:fld id="{4829108C-3552-4C19-BDB3-53EAACA017C3}" type="slidenum">
              <a:rPr lang="en-US"/>
              <a:pPr/>
              <a:t>‹#›</a:t>
            </a:fld>
            <a:endParaRPr lang="en-US"/>
          </a:p>
        </p:txBody>
      </p:sp>
    </p:spTree>
    <p:extLst>
      <p:ext uri="{BB962C8B-B14F-4D97-AF65-F5344CB8AC3E}">
        <p14:creationId xmlns:p14="http://schemas.microsoft.com/office/powerpoint/2010/main" val="7038763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r>
              <a:rPr lang="en-US"/>
              <a:t>www.themegallery.com</a:t>
            </a:r>
          </a:p>
          <a:p>
            <a:endParaRPr lang="en-US"/>
          </a:p>
        </p:txBody>
      </p:sp>
      <p:sp>
        <p:nvSpPr>
          <p:cNvPr id="5" name="Footer Placeholder 4"/>
          <p:cNvSpPr>
            <a:spLocks noGrp="1"/>
          </p:cNvSpPr>
          <p:nvPr>
            <p:ph type="ftr" sz="quarter" idx="11"/>
          </p:nvPr>
        </p:nvSpPr>
        <p:spPr/>
        <p:txBody>
          <a:bodyPr/>
          <a:lstStyle>
            <a:lvl1pPr>
              <a:defRPr/>
            </a:lvl1pPr>
          </a:lstStyle>
          <a:p>
            <a:r>
              <a:rPr lang="en-US"/>
              <a:t>Company Logo</a:t>
            </a:r>
          </a:p>
        </p:txBody>
      </p:sp>
      <p:sp>
        <p:nvSpPr>
          <p:cNvPr id="6" name="Slide Number Placeholder 5"/>
          <p:cNvSpPr>
            <a:spLocks noGrp="1"/>
          </p:cNvSpPr>
          <p:nvPr>
            <p:ph type="sldNum" sz="quarter" idx="12"/>
          </p:nvPr>
        </p:nvSpPr>
        <p:spPr/>
        <p:txBody>
          <a:bodyPr/>
          <a:lstStyle>
            <a:lvl1pPr>
              <a:defRPr/>
            </a:lvl1pPr>
          </a:lstStyle>
          <a:p>
            <a:fld id="{5C487C99-ED4D-405A-9102-3559170AE9C2}" type="slidenum">
              <a:rPr lang="en-US"/>
              <a:pPr/>
              <a:t>‹#›</a:t>
            </a:fld>
            <a:endParaRPr lang="en-US"/>
          </a:p>
        </p:txBody>
      </p:sp>
    </p:spTree>
    <p:extLst>
      <p:ext uri="{BB962C8B-B14F-4D97-AF65-F5344CB8AC3E}">
        <p14:creationId xmlns:p14="http://schemas.microsoft.com/office/powerpoint/2010/main" val="716009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71600"/>
            <a:ext cx="4038600" cy="4953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1600"/>
            <a:ext cx="4038600" cy="4953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r>
              <a:rPr lang="en-US"/>
              <a:t>www.themegallery.com</a:t>
            </a:r>
          </a:p>
          <a:p>
            <a:endParaRPr lang="en-US"/>
          </a:p>
        </p:txBody>
      </p:sp>
      <p:sp>
        <p:nvSpPr>
          <p:cNvPr id="6" name="Footer Placeholder 5"/>
          <p:cNvSpPr>
            <a:spLocks noGrp="1"/>
          </p:cNvSpPr>
          <p:nvPr>
            <p:ph type="ftr" sz="quarter" idx="11"/>
          </p:nvPr>
        </p:nvSpPr>
        <p:spPr/>
        <p:txBody>
          <a:bodyPr/>
          <a:lstStyle>
            <a:lvl1pPr>
              <a:defRPr/>
            </a:lvl1pPr>
          </a:lstStyle>
          <a:p>
            <a:r>
              <a:rPr lang="en-US"/>
              <a:t>Company Logo</a:t>
            </a:r>
          </a:p>
        </p:txBody>
      </p:sp>
      <p:sp>
        <p:nvSpPr>
          <p:cNvPr id="7" name="Slide Number Placeholder 6"/>
          <p:cNvSpPr>
            <a:spLocks noGrp="1"/>
          </p:cNvSpPr>
          <p:nvPr>
            <p:ph type="sldNum" sz="quarter" idx="12"/>
          </p:nvPr>
        </p:nvSpPr>
        <p:spPr/>
        <p:txBody>
          <a:bodyPr/>
          <a:lstStyle>
            <a:lvl1pPr>
              <a:defRPr/>
            </a:lvl1pPr>
          </a:lstStyle>
          <a:p>
            <a:fld id="{F318CBE5-8092-4698-9A38-25325D98014D}" type="slidenum">
              <a:rPr lang="en-US"/>
              <a:pPr/>
              <a:t>‹#›</a:t>
            </a:fld>
            <a:endParaRPr lang="en-US"/>
          </a:p>
        </p:txBody>
      </p:sp>
    </p:spTree>
    <p:extLst>
      <p:ext uri="{BB962C8B-B14F-4D97-AF65-F5344CB8AC3E}">
        <p14:creationId xmlns:p14="http://schemas.microsoft.com/office/powerpoint/2010/main" val="320296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r>
              <a:rPr lang="en-US"/>
              <a:t>www.themegallery.com</a:t>
            </a:r>
          </a:p>
          <a:p>
            <a:endParaRPr lang="en-US"/>
          </a:p>
        </p:txBody>
      </p:sp>
      <p:sp>
        <p:nvSpPr>
          <p:cNvPr id="8" name="Footer Placeholder 7"/>
          <p:cNvSpPr>
            <a:spLocks noGrp="1"/>
          </p:cNvSpPr>
          <p:nvPr>
            <p:ph type="ftr" sz="quarter" idx="11"/>
          </p:nvPr>
        </p:nvSpPr>
        <p:spPr/>
        <p:txBody>
          <a:bodyPr/>
          <a:lstStyle>
            <a:lvl1pPr>
              <a:defRPr/>
            </a:lvl1pPr>
          </a:lstStyle>
          <a:p>
            <a:r>
              <a:rPr lang="en-US"/>
              <a:t>Company Logo</a:t>
            </a:r>
          </a:p>
        </p:txBody>
      </p:sp>
      <p:sp>
        <p:nvSpPr>
          <p:cNvPr id="9" name="Slide Number Placeholder 8"/>
          <p:cNvSpPr>
            <a:spLocks noGrp="1"/>
          </p:cNvSpPr>
          <p:nvPr>
            <p:ph type="sldNum" sz="quarter" idx="12"/>
          </p:nvPr>
        </p:nvSpPr>
        <p:spPr/>
        <p:txBody>
          <a:bodyPr/>
          <a:lstStyle>
            <a:lvl1pPr>
              <a:defRPr/>
            </a:lvl1pPr>
          </a:lstStyle>
          <a:p>
            <a:fld id="{7475EB59-35AC-4DB0-A679-80E1EFD42095}" type="slidenum">
              <a:rPr lang="en-US"/>
              <a:pPr/>
              <a:t>‹#›</a:t>
            </a:fld>
            <a:endParaRPr lang="en-US"/>
          </a:p>
        </p:txBody>
      </p:sp>
    </p:spTree>
    <p:extLst>
      <p:ext uri="{BB962C8B-B14F-4D97-AF65-F5344CB8AC3E}">
        <p14:creationId xmlns:p14="http://schemas.microsoft.com/office/powerpoint/2010/main" val="1180993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r>
              <a:rPr lang="en-US"/>
              <a:t>www.themegallery.com</a:t>
            </a:r>
          </a:p>
          <a:p>
            <a:endParaRPr lang="en-US"/>
          </a:p>
        </p:txBody>
      </p:sp>
      <p:sp>
        <p:nvSpPr>
          <p:cNvPr id="4" name="Footer Placeholder 3"/>
          <p:cNvSpPr>
            <a:spLocks noGrp="1"/>
          </p:cNvSpPr>
          <p:nvPr>
            <p:ph type="ftr" sz="quarter" idx="11"/>
          </p:nvPr>
        </p:nvSpPr>
        <p:spPr/>
        <p:txBody>
          <a:bodyPr/>
          <a:lstStyle>
            <a:lvl1pPr>
              <a:defRPr/>
            </a:lvl1pPr>
          </a:lstStyle>
          <a:p>
            <a:r>
              <a:rPr lang="en-US"/>
              <a:t>Company Logo</a:t>
            </a:r>
          </a:p>
        </p:txBody>
      </p:sp>
      <p:sp>
        <p:nvSpPr>
          <p:cNvPr id="5" name="Slide Number Placeholder 4"/>
          <p:cNvSpPr>
            <a:spLocks noGrp="1"/>
          </p:cNvSpPr>
          <p:nvPr>
            <p:ph type="sldNum" sz="quarter" idx="12"/>
          </p:nvPr>
        </p:nvSpPr>
        <p:spPr/>
        <p:txBody>
          <a:bodyPr/>
          <a:lstStyle>
            <a:lvl1pPr>
              <a:defRPr/>
            </a:lvl1pPr>
          </a:lstStyle>
          <a:p>
            <a:fld id="{208AEDA5-E0DE-4122-83FC-6A1A151E3A52}" type="slidenum">
              <a:rPr lang="en-US"/>
              <a:pPr/>
              <a:t>‹#›</a:t>
            </a:fld>
            <a:endParaRPr lang="en-US"/>
          </a:p>
        </p:txBody>
      </p:sp>
    </p:spTree>
    <p:extLst>
      <p:ext uri="{BB962C8B-B14F-4D97-AF65-F5344CB8AC3E}">
        <p14:creationId xmlns:p14="http://schemas.microsoft.com/office/powerpoint/2010/main" val="3409967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a:t>www.themegallery.com</a:t>
            </a:r>
          </a:p>
          <a:p>
            <a:endParaRPr lang="en-US"/>
          </a:p>
        </p:txBody>
      </p:sp>
      <p:sp>
        <p:nvSpPr>
          <p:cNvPr id="3" name="Footer Placeholder 2"/>
          <p:cNvSpPr>
            <a:spLocks noGrp="1"/>
          </p:cNvSpPr>
          <p:nvPr>
            <p:ph type="ftr" sz="quarter" idx="11"/>
          </p:nvPr>
        </p:nvSpPr>
        <p:spPr/>
        <p:txBody>
          <a:bodyPr/>
          <a:lstStyle>
            <a:lvl1pPr>
              <a:defRPr/>
            </a:lvl1pPr>
          </a:lstStyle>
          <a:p>
            <a:r>
              <a:rPr lang="en-US"/>
              <a:t>Company Logo</a:t>
            </a:r>
          </a:p>
        </p:txBody>
      </p:sp>
      <p:sp>
        <p:nvSpPr>
          <p:cNvPr id="4" name="Slide Number Placeholder 3"/>
          <p:cNvSpPr>
            <a:spLocks noGrp="1"/>
          </p:cNvSpPr>
          <p:nvPr>
            <p:ph type="sldNum" sz="quarter" idx="12"/>
          </p:nvPr>
        </p:nvSpPr>
        <p:spPr/>
        <p:txBody>
          <a:bodyPr/>
          <a:lstStyle>
            <a:lvl1pPr>
              <a:defRPr/>
            </a:lvl1pPr>
          </a:lstStyle>
          <a:p>
            <a:fld id="{F0561A2F-E598-41DE-853C-910375FF6983}" type="slidenum">
              <a:rPr lang="en-US"/>
              <a:pPr/>
              <a:t>‹#›</a:t>
            </a:fld>
            <a:endParaRPr lang="en-US"/>
          </a:p>
        </p:txBody>
      </p:sp>
    </p:spTree>
    <p:extLst>
      <p:ext uri="{BB962C8B-B14F-4D97-AF65-F5344CB8AC3E}">
        <p14:creationId xmlns:p14="http://schemas.microsoft.com/office/powerpoint/2010/main" val="33899667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en-US"/>
              <a:t>www.themegallery.com</a:t>
            </a:r>
          </a:p>
          <a:p>
            <a:endParaRPr lang="en-US"/>
          </a:p>
        </p:txBody>
      </p:sp>
      <p:sp>
        <p:nvSpPr>
          <p:cNvPr id="6" name="Footer Placeholder 5"/>
          <p:cNvSpPr>
            <a:spLocks noGrp="1"/>
          </p:cNvSpPr>
          <p:nvPr>
            <p:ph type="ftr" sz="quarter" idx="11"/>
          </p:nvPr>
        </p:nvSpPr>
        <p:spPr/>
        <p:txBody>
          <a:bodyPr/>
          <a:lstStyle>
            <a:lvl1pPr>
              <a:defRPr/>
            </a:lvl1pPr>
          </a:lstStyle>
          <a:p>
            <a:r>
              <a:rPr lang="en-US"/>
              <a:t>Company Logo</a:t>
            </a:r>
          </a:p>
        </p:txBody>
      </p:sp>
      <p:sp>
        <p:nvSpPr>
          <p:cNvPr id="7" name="Slide Number Placeholder 6"/>
          <p:cNvSpPr>
            <a:spLocks noGrp="1"/>
          </p:cNvSpPr>
          <p:nvPr>
            <p:ph type="sldNum" sz="quarter" idx="12"/>
          </p:nvPr>
        </p:nvSpPr>
        <p:spPr/>
        <p:txBody>
          <a:bodyPr/>
          <a:lstStyle>
            <a:lvl1pPr>
              <a:defRPr/>
            </a:lvl1pPr>
          </a:lstStyle>
          <a:p>
            <a:fld id="{EA4090E9-F0F9-4070-B179-22098CCB47C1}" type="slidenum">
              <a:rPr lang="en-US"/>
              <a:pPr/>
              <a:t>‹#›</a:t>
            </a:fld>
            <a:endParaRPr lang="en-US"/>
          </a:p>
        </p:txBody>
      </p:sp>
    </p:spTree>
    <p:extLst>
      <p:ext uri="{BB962C8B-B14F-4D97-AF65-F5344CB8AC3E}">
        <p14:creationId xmlns:p14="http://schemas.microsoft.com/office/powerpoint/2010/main" val="34088824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en-US"/>
              <a:t>www.themegallery.com</a:t>
            </a:r>
          </a:p>
          <a:p>
            <a:endParaRPr lang="en-US"/>
          </a:p>
        </p:txBody>
      </p:sp>
      <p:sp>
        <p:nvSpPr>
          <p:cNvPr id="6" name="Footer Placeholder 5"/>
          <p:cNvSpPr>
            <a:spLocks noGrp="1"/>
          </p:cNvSpPr>
          <p:nvPr>
            <p:ph type="ftr" sz="quarter" idx="11"/>
          </p:nvPr>
        </p:nvSpPr>
        <p:spPr/>
        <p:txBody>
          <a:bodyPr/>
          <a:lstStyle>
            <a:lvl1pPr>
              <a:defRPr/>
            </a:lvl1pPr>
          </a:lstStyle>
          <a:p>
            <a:r>
              <a:rPr lang="en-US"/>
              <a:t>Company Logo</a:t>
            </a:r>
          </a:p>
        </p:txBody>
      </p:sp>
      <p:sp>
        <p:nvSpPr>
          <p:cNvPr id="7" name="Slide Number Placeholder 6"/>
          <p:cNvSpPr>
            <a:spLocks noGrp="1"/>
          </p:cNvSpPr>
          <p:nvPr>
            <p:ph type="sldNum" sz="quarter" idx="12"/>
          </p:nvPr>
        </p:nvSpPr>
        <p:spPr/>
        <p:txBody>
          <a:bodyPr/>
          <a:lstStyle>
            <a:lvl1pPr>
              <a:defRPr/>
            </a:lvl1pPr>
          </a:lstStyle>
          <a:p>
            <a:fld id="{08EBFEBF-5512-49B1-B042-6DA008856BD6}" type="slidenum">
              <a:rPr lang="en-US"/>
              <a:pPr/>
              <a:t>‹#›</a:t>
            </a:fld>
            <a:endParaRPr lang="en-US"/>
          </a:p>
        </p:txBody>
      </p:sp>
    </p:spTree>
    <p:extLst>
      <p:ext uri="{BB962C8B-B14F-4D97-AF65-F5344CB8AC3E}">
        <p14:creationId xmlns:p14="http://schemas.microsoft.com/office/powerpoint/2010/main" val="21967839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r>
              <a:rPr lang="en-US"/>
              <a:t>www.themegallery.com</a:t>
            </a:r>
          </a:p>
          <a:p>
            <a:endParaRPr lang="en-US"/>
          </a:p>
        </p:txBody>
      </p:sp>
      <p:sp>
        <p:nvSpPr>
          <p:cNvPr id="5" name="Footer Placeholder 4"/>
          <p:cNvSpPr>
            <a:spLocks noGrp="1"/>
          </p:cNvSpPr>
          <p:nvPr>
            <p:ph type="ftr" sz="quarter" idx="11"/>
          </p:nvPr>
        </p:nvSpPr>
        <p:spPr/>
        <p:txBody>
          <a:bodyPr/>
          <a:lstStyle>
            <a:lvl1pPr>
              <a:defRPr/>
            </a:lvl1pPr>
          </a:lstStyle>
          <a:p>
            <a:r>
              <a:rPr lang="en-US"/>
              <a:t>Company Logo</a:t>
            </a:r>
          </a:p>
        </p:txBody>
      </p:sp>
      <p:sp>
        <p:nvSpPr>
          <p:cNvPr id="6" name="Slide Number Placeholder 5"/>
          <p:cNvSpPr>
            <a:spLocks noGrp="1"/>
          </p:cNvSpPr>
          <p:nvPr>
            <p:ph type="sldNum" sz="quarter" idx="12"/>
          </p:nvPr>
        </p:nvSpPr>
        <p:spPr/>
        <p:txBody>
          <a:bodyPr/>
          <a:lstStyle>
            <a:lvl1pPr>
              <a:defRPr/>
            </a:lvl1pPr>
          </a:lstStyle>
          <a:p>
            <a:fld id="{BB82E2BC-7AE9-4AFD-AB55-16C7FD233EF9}" type="slidenum">
              <a:rPr lang="en-US"/>
              <a:pPr/>
              <a:t>‹#›</a:t>
            </a:fld>
            <a:endParaRPr lang="en-US"/>
          </a:p>
        </p:txBody>
      </p:sp>
    </p:spTree>
    <p:extLst>
      <p:ext uri="{BB962C8B-B14F-4D97-AF65-F5344CB8AC3E}">
        <p14:creationId xmlns:p14="http://schemas.microsoft.com/office/powerpoint/2010/main" val="2939752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19088"/>
            <a:ext cx="2057400" cy="60055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19088"/>
            <a:ext cx="6019800" cy="60055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r>
              <a:rPr lang="en-US"/>
              <a:t>www.themegallery.com</a:t>
            </a:r>
          </a:p>
          <a:p>
            <a:endParaRPr lang="en-US"/>
          </a:p>
        </p:txBody>
      </p:sp>
      <p:sp>
        <p:nvSpPr>
          <p:cNvPr id="5" name="Footer Placeholder 4"/>
          <p:cNvSpPr>
            <a:spLocks noGrp="1"/>
          </p:cNvSpPr>
          <p:nvPr>
            <p:ph type="ftr" sz="quarter" idx="11"/>
          </p:nvPr>
        </p:nvSpPr>
        <p:spPr/>
        <p:txBody>
          <a:bodyPr/>
          <a:lstStyle>
            <a:lvl1pPr>
              <a:defRPr/>
            </a:lvl1pPr>
          </a:lstStyle>
          <a:p>
            <a:r>
              <a:rPr lang="en-US"/>
              <a:t>Company Logo</a:t>
            </a:r>
          </a:p>
        </p:txBody>
      </p:sp>
      <p:sp>
        <p:nvSpPr>
          <p:cNvPr id="6" name="Slide Number Placeholder 5"/>
          <p:cNvSpPr>
            <a:spLocks noGrp="1"/>
          </p:cNvSpPr>
          <p:nvPr>
            <p:ph type="sldNum" sz="quarter" idx="12"/>
          </p:nvPr>
        </p:nvSpPr>
        <p:spPr/>
        <p:txBody>
          <a:bodyPr/>
          <a:lstStyle>
            <a:lvl1pPr>
              <a:defRPr/>
            </a:lvl1pPr>
          </a:lstStyle>
          <a:p>
            <a:fld id="{B25E3B33-0D2F-4F73-864B-0A8815DA3FC9}" type="slidenum">
              <a:rPr lang="en-US"/>
              <a:pPr/>
              <a:t>‹#›</a:t>
            </a:fld>
            <a:endParaRPr lang="en-US"/>
          </a:p>
        </p:txBody>
      </p:sp>
    </p:spTree>
    <p:extLst>
      <p:ext uri="{BB962C8B-B14F-4D97-AF65-F5344CB8AC3E}">
        <p14:creationId xmlns:p14="http://schemas.microsoft.com/office/powerpoint/2010/main" val="16527946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319088"/>
            <a:ext cx="6172200" cy="563562"/>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371600"/>
            <a:ext cx="8229600" cy="4953000"/>
          </a:xfrm>
        </p:spPr>
        <p:txBody>
          <a:bodyPr/>
          <a:lstStyle/>
          <a:p>
            <a:r>
              <a:rPr lang="en-US" smtClean="0"/>
              <a:t>Click icon to add table</a:t>
            </a:r>
            <a:endParaRPr lang="en-US"/>
          </a:p>
        </p:txBody>
      </p:sp>
      <p:sp>
        <p:nvSpPr>
          <p:cNvPr id="4" name="Date Placeholder 3"/>
          <p:cNvSpPr>
            <a:spLocks noGrp="1"/>
          </p:cNvSpPr>
          <p:nvPr>
            <p:ph type="dt" sz="half" idx="10"/>
          </p:nvPr>
        </p:nvSpPr>
        <p:spPr>
          <a:xfrm>
            <a:off x="333375" y="6489700"/>
            <a:ext cx="2133600" cy="320675"/>
          </a:xfrm>
        </p:spPr>
        <p:txBody>
          <a:bodyPr/>
          <a:lstStyle>
            <a:lvl1pPr>
              <a:defRPr/>
            </a:lvl1pPr>
          </a:lstStyle>
          <a:p>
            <a:r>
              <a:rPr lang="en-US"/>
              <a:t>www.themegallery.com</a:t>
            </a:r>
          </a:p>
          <a:p>
            <a:endParaRPr lang="en-US"/>
          </a:p>
        </p:txBody>
      </p:sp>
      <p:sp>
        <p:nvSpPr>
          <p:cNvPr id="5" name="Footer Placeholder 4"/>
          <p:cNvSpPr>
            <a:spLocks noGrp="1"/>
          </p:cNvSpPr>
          <p:nvPr>
            <p:ph type="ftr" sz="quarter" idx="11"/>
          </p:nvPr>
        </p:nvSpPr>
        <p:spPr>
          <a:xfrm>
            <a:off x="5867400" y="6477000"/>
            <a:ext cx="2895600" cy="320675"/>
          </a:xfrm>
        </p:spPr>
        <p:txBody>
          <a:bodyPr/>
          <a:lstStyle>
            <a:lvl1pPr>
              <a:defRPr/>
            </a:lvl1pPr>
          </a:lstStyle>
          <a:p>
            <a:r>
              <a:rPr lang="en-US"/>
              <a:t>Company Logo</a:t>
            </a:r>
          </a:p>
        </p:txBody>
      </p:sp>
      <p:sp>
        <p:nvSpPr>
          <p:cNvPr id="6" name="Slide Number Placeholder 5"/>
          <p:cNvSpPr>
            <a:spLocks noGrp="1"/>
          </p:cNvSpPr>
          <p:nvPr>
            <p:ph type="sldNum" sz="quarter" idx="12"/>
          </p:nvPr>
        </p:nvSpPr>
        <p:spPr>
          <a:xfrm>
            <a:off x="3200400" y="6480175"/>
            <a:ext cx="2133600" cy="320675"/>
          </a:xfrm>
        </p:spPr>
        <p:txBody>
          <a:bodyPr/>
          <a:lstStyle>
            <a:lvl1pPr>
              <a:defRPr/>
            </a:lvl1pPr>
          </a:lstStyle>
          <a:p>
            <a:fld id="{D119ED39-F3FC-41FF-8B7B-DA07DCCFA922}" type="slidenum">
              <a:rPr lang="en-US"/>
              <a:pPr/>
              <a:t>‹#›</a:t>
            </a:fld>
            <a:endParaRPr lang="en-US"/>
          </a:p>
        </p:txBody>
      </p:sp>
    </p:spTree>
    <p:extLst>
      <p:ext uri="{BB962C8B-B14F-4D97-AF65-F5344CB8AC3E}">
        <p14:creationId xmlns:p14="http://schemas.microsoft.com/office/powerpoint/2010/main" val="28414739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oleObject" Target="../embeddings/oleObject2.bin"/><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oleObject" Target="../embeddings/oleObject1.bin"/><Relationship Id="rId10" Type="http://schemas.openxmlformats.org/officeDocument/2006/relationships/slideLayout" Target="../slideLayouts/slideLayout10.xml"/><Relationship Id="rId19" Type="http://schemas.openxmlformats.org/officeDocument/2006/relationships/oleObject" Target="../embeddings/oleObject3.bin"/><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9" name="Rectangle 15"/>
          <p:cNvSpPr>
            <a:spLocks noChangeArrowheads="1"/>
          </p:cNvSpPr>
          <p:nvPr/>
        </p:nvSpPr>
        <p:spPr bwMode="ltGray">
          <a:xfrm>
            <a:off x="8356600" y="981075"/>
            <a:ext cx="787400" cy="5876925"/>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45" name="Line 21"/>
          <p:cNvSpPr>
            <a:spLocks noChangeShapeType="1"/>
          </p:cNvSpPr>
          <p:nvPr/>
        </p:nvSpPr>
        <p:spPr bwMode="auto">
          <a:xfrm>
            <a:off x="425450" y="6524625"/>
            <a:ext cx="835342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40" name="Rectangle 16"/>
          <p:cNvSpPr>
            <a:spLocks noChangeArrowheads="1"/>
          </p:cNvSpPr>
          <p:nvPr/>
        </p:nvSpPr>
        <p:spPr bwMode="gray">
          <a:xfrm>
            <a:off x="0" y="0"/>
            <a:ext cx="9144000" cy="981075"/>
          </a:xfrm>
          <a:prstGeom prst="rect">
            <a:avLst/>
          </a:prstGeom>
          <a:gradFill rotWithShape="1">
            <a:gsLst>
              <a:gs pos="0">
                <a:schemeClr val="tx1"/>
              </a:gs>
              <a:gs pos="100000">
                <a:schemeClr val="tx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041" name="Group 17"/>
          <p:cNvGrpSpPr>
            <a:grpSpLocks/>
          </p:cNvGrpSpPr>
          <p:nvPr/>
        </p:nvGrpSpPr>
        <p:grpSpPr bwMode="auto">
          <a:xfrm>
            <a:off x="6729413" y="-11113"/>
            <a:ext cx="2414587" cy="992188"/>
            <a:chOff x="0" y="390"/>
            <a:chExt cx="5760" cy="2202"/>
          </a:xfrm>
        </p:grpSpPr>
        <p:graphicFrame>
          <p:nvGraphicFramePr>
            <p:cNvPr id="1042" name="Object 18"/>
            <p:cNvGraphicFramePr>
              <a:graphicFrameLocks noChangeAspect="1"/>
            </p:cNvGraphicFramePr>
            <p:nvPr userDrawn="1"/>
          </p:nvGraphicFramePr>
          <p:xfrm>
            <a:off x="0" y="390"/>
            <a:ext cx="1962" cy="2202"/>
          </p:xfrm>
          <a:graphic>
            <a:graphicData uri="http://schemas.openxmlformats.org/presentationml/2006/ole">
              <mc:AlternateContent xmlns:mc="http://schemas.openxmlformats.org/markup-compatibility/2006">
                <mc:Choice xmlns:v="urn:schemas-microsoft-com:vml" Requires="v">
                  <p:oleObj spid="_x0000_s1193" name="Image" r:id="rId15" imgW="4241270" imgH="5396825" progId="Photoshop.Image.6">
                    <p:embed/>
                  </p:oleObj>
                </mc:Choice>
                <mc:Fallback>
                  <p:oleObj name="Image" r:id="rId15" imgW="4241270" imgH="5396825" progId="Photoshop.Image.6">
                    <p:embed/>
                    <p:pic>
                      <p:nvPicPr>
                        <p:cNvPr id="0" name="Object 18"/>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0" y="390"/>
                          <a:ext cx="1962" cy="2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43" name="Object 19"/>
            <p:cNvGraphicFramePr>
              <a:graphicFrameLocks noChangeAspect="1"/>
            </p:cNvGraphicFramePr>
            <p:nvPr userDrawn="1"/>
          </p:nvGraphicFramePr>
          <p:xfrm>
            <a:off x="3888" y="390"/>
            <a:ext cx="1872" cy="2202"/>
          </p:xfrm>
          <a:graphic>
            <a:graphicData uri="http://schemas.openxmlformats.org/presentationml/2006/ole">
              <mc:AlternateContent xmlns:mc="http://schemas.openxmlformats.org/markup-compatibility/2006">
                <mc:Choice xmlns:v="urn:schemas-microsoft-com:vml" Requires="v">
                  <p:oleObj spid="_x0000_s1194" name="Image" r:id="rId17" imgW="3263492" imgH="4863492" progId="Photoshop.Image.6">
                    <p:embed/>
                  </p:oleObj>
                </mc:Choice>
                <mc:Fallback>
                  <p:oleObj name="Image" r:id="rId17" imgW="3263492" imgH="4863492" progId="Photoshop.Image.6">
                    <p:embed/>
                    <p:pic>
                      <p:nvPicPr>
                        <p:cNvPr id="0" name="Object 19"/>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3888" y="390"/>
                          <a:ext cx="1872" cy="2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44" name="Object 20"/>
            <p:cNvGraphicFramePr>
              <a:graphicFrameLocks noChangeAspect="1"/>
            </p:cNvGraphicFramePr>
            <p:nvPr userDrawn="1"/>
          </p:nvGraphicFramePr>
          <p:xfrm>
            <a:off x="1958" y="390"/>
            <a:ext cx="1930" cy="2202"/>
          </p:xfrm>
          <a:graphic>
            <a:graphicData uri="http://schemas.openxmlformats.org/presentationml/2006/ole">
              <mc:AlternateContent xmlns:mc="http://schemas.openxmlformats.org/markup-compatibility/2006">
                <mc:Choice xmlns:v="urn:schemas-microsoft-com:vml" Requires="v">
                  <p:oleObj spid="_x0000_s1195" name="Image" r:id="rId19" imgW="3492063" imgH="4926984" progId="Photoshop.Image.6">
                    <p:embed/>
                  </p:oleObj>
                </mc:Choice>
                <mc:Fallback>
                  <p:oleObj name="Image" r:id="rId19" imgW="3492063" imgH="4926984" progId="Photoshop.Image.6">
                    <p:embed/>
                    <p:pic>
                      <p:nvPicPr>
                        <p:cNvPr id="0" name="Object 20"/>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958" y="390"/>
                          <a:ext cx="1930" cy="2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1027" name="Rectangle 3"/>
          <p:cNvSpPr>
            <a:spLocks noGrp="1" noChangeArrowheads="1"/>
          </p:cNvSpPr>
          <p:nvPr>
            <p:ph type="body" idx="1"/>
          </p:nvPr>
        </p:nvSpPr>
        <p:spPr bwMode="auto">
          <a:xfrm>
            <a:off x="457200" y="1371600"/>
            <a:ext cx="8229600"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333375" y="6489700"/>
            <a:ext cx="2133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effectLst>
                  <a:outerShdw blurRad="38100" dist="38100" dir="2700000" algn="tl">
                    <a:srgbClr val="C0C0C0"/>
                  </a:outerShdw>
                </a:effectLst>
                <a:latin typeface="+mn-lt"/>
              </a:defRPr>
            </a:lvl1pPr>
          </a:lstStyle>
          <a:p>
            <a:r>
              <a:rPr lang="en-US"/>
              <a:t>www.themegallery.com</a:t>
            </a:r>
          </a:p>
          <a:p>
            <a:endParaRPr lang="en-US"/>
          </a:p>
        </p:txBody>
      </p:sp>
      <p:sp>
        <p:nvSpPr>
          <p:cNvPr id="1029" name="Rectangle 5"/>
          <p:cNvSpPr>
            <a:spLocks noGrp="1" noChangeArrowheads="1"/>
          </p:cNvSpPr>
          <p:nvPr>
            <p:ph type="ftr" sz="quarter" idx="3"/>
          </p:nvPr>
        </p:nvSpPr>
        <p:spPr bwMode="auto">
          <a:xfrm>
            <a:off x="5867400" y="6477000"/>
            <a:ext cx="2895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effectLst>
                  <a:outerShdw blurRad="38100" dist="38100" dir="2700000" algn="tl">
                    <a:srgbClr val="C0C0C0"/>
                  </a:outerShdw>
                </a:effectLst>
                <a:latin typeface="+mn-lt"/>
              </a:defRPr>
            </a:lvl1pPr>
          </a:lstStyle>
          <a:p>
            <a:r>
              <a:rPr lang="en-US"/>
              <a:t>Company Logo</a:t>
            </a:r>
          </a:p>
        </p:txBody>
      </p:sp>
      <p:sp>
        <p:nvSpPr>
          <p:cNvPr id="1030" name="Rectangle 6"/>
          <p:cNvSpPr>
            <a:spLocks noGrp="1" noChangeArrowheads="1"/>
          </p:cNvSpPr>
          <p:nvPr>
            <p:ph type="sldNum" sz="quarter" idx="4"/>
          </p:nvPr>
        </p:nvSpPr>
        <p:spPr bwMode="auto">
          <a:xfrm>
            <a:off x="3200400" y="6480175"/>
            <a:ext cx="2133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200">
                <a:effectLst>
                  <a:outerShdw blurRad="38100" dist="38100" dir="2700000" algn="tl">
                    <a:srgbClr val="C0C0C0"/>
                  </a:outerShdw>
                </a:effectLst>
                <a:latin typeface="+mn-lt"/>
              </a:defRPr>
            </a:lvl1pPr>
          </a:lstStyle>
          <a:p>
            <a:fld id="{7AA90A68-E959-4F87-9AD3-43E02E17324E}" type="slidenum">
              <a:rPr lang="en-US"/>
              <a:pPr/>
              <a:t>‹#›</a:t>
            </a:fld>
            <a:endParaRPr lang="en-US"/>
          </a:p>
        </p:txBody>
      </p:sp>
      <p:sp>
        <p:nvSpPr>
          <p:cNvPr id="1026" name="Rectangle 2"/>
          <p:cNvSpPr>
            <a:spLocks noGrp="1" noChangeArrowheads="1"/>
          </p:cNvSpPr>
          <p:nvPr>
            <p:ph type="title"/>
          </p:nvPr>
        </p:nvSpPr>
        <p:spPr bwMode="white">
          <a:xfrm>
            <a:off x="457200" y="319088"/>
            <a:ext cx="6172200" cy="563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a:t>
            </a:r>
            <a:br>
              <a:rPr lang="en-US" smtClean="0"/>
            </a:br>
            <a:r>
              <a:rPr lang="en-US" smtClean="0"/>
              <a:t> style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p:txStyles>
    <p:titleStyle>
      <a:lvl1pPr algn="l" rtl="0" eaLnBrk="1" fontAlgn="base" hangingPunct="1">
        <a:spcBef>
          <a:spcPct val="0"/>
        </a:spcBef>
        <a:spcAft>
          <a:spcPct val="0"/>
        </a:spcAft>
        <a:defRPr sz="3200" b="1">
          <a:solidFill>
            <a:schemeClr val="bg1"/>
          </a:solidFill>
          <a:latin typeface="+mj-lt"/>
          <a:ea typeface="+mj-ea"/>
          <a:cs typeface="+mj-cs"/>
        </a:defRPr>
      </a:lvl1pPr>
      <a:lvl2pPr algn="l" rtl="0" eaLnBrk="1" fontAlgn="base" hangingPunct="1">
        <a:spcBef>
          <a:spcPct val="0"/>
        </a:spcBef>
        <a:spcAft>
          <a:spcPct val="0"/>
        </a:spcAft>
        <a:defRPr sz="3200" b="1">
          <a:solidFill>
            <a:schemeClr val="bg1"/>
          </a:solidFill>
          <a:latin typeface="Verdana" pitchFamily="34" charset="0"/>
        </a:defRPr>
      </a:lvl2pPr>
      <a:lvl3pPr algn="l" rtl="0" eaLnBrk="1" fontAlgn="base" hangingPunct="1">
        <a:spcBef>
          <a:spcPct val="0"/>
        </a:spcBef>
        <a:spcAft>
          <a:spcPct val="0"/>
        </a:spcAft>
        <a:defRPr sz="3200" b="1">
          <a:solidFill>
            <a:schemeClr val="bg1"/>
          </a:solidFill>
          <a:latin typeface="Verdana" pitchFamily="34" charset="0"/>
        </a:defRPr>
      </a:lvl3pPr>
      <a:lvl4pPr algn="l" rtl="0" eaLnBrk="1" fontAlgn="base" hangingPunct="1">
        <a:spcBef>
          <a:spcPct val="0"/>
        </a:spcBef>
        <a:spcAft>
          <a:spcPct val="0"/>
        </a:spcAft>
        <a:defRPr sz="3200" b="1">
          <a:solidFill>
            <a:schemeClr val="bg1"/>
          </a:solidFill>
          <a:latin typeface="Verdana" pitchFamily="34" charset="0"/>
        </a:defRPr>
      </a:lvl4pPr>
      <a:lvl5pPr algn="l" rtl="0" eaLnBrk="1" fontAlgn="base" hangingPunct="1">
        <a:spcBef>
          <a:spcPct val="0"/>
        </a:spcBef>
        <a:spcAft>
          <a:spcPct val="0"/>
        </a:spcAft>
        <a:defRPr sz="3200" b="1">
          <a:solidFill>
            <a:schemeClr val="bg1"/>
          </a:solidFill>
          <a:latin typeface="Verdana" pitchFamily="34" charset="0"/>
        </a:defRPr>
      </a:lvl5pPr>
      <a:lvl6pPr marL="457200" algn="l" rtl="0" eaLnBrk="1" fontAlgn="base" hangingPunct="1">
        <a:spcBef>
          <a:spcPct val="0"/>
        </a:spcBef>
        <a:spcAft>
          <a:spcPct val="0"/>
        </a:spcAft>
        <a:defRPr sz="3200" b="1">
          <a:solidFill>
            <a:schemeClr val="bg1"/>
          </a:solidFill>
          <a:latin typeface="Verdana" pitchFamily="34" charset="0"/>
        </a:defRPr>
      </a:lvl6pPr>
      <a:lvl7pPr marL="914400" algn="l" rtl="0" eaLnBrk="1" fontAlgn="base" hangingPunct="1">
        <a:spcBef>
          <a:spcPct val="0"/>
        </a:spcBef>
        <a:spcAft>
          <a:spcPct val="0"/>
        </a:spcAft>
        <a:defRPr sz="3200" b="1">
          <a:solidFill>
            <a:schemeClr val="bg1"/>
          </a:solidFill>
          <a:latin typeface="Verdana" pitchFamily="34" charset="0"/>
        </a:defRPr>
      </a:lvl7pPr>
      <a:lvl8pPr marL="1371600" algn="l" rtl="0" eaLnBrk="1" fontAlgn="base" hangingPunct="1">
        <a:spcBef>
          <a:spcPct val="0"/>
        </a:spcBef>
        <a:spcAft>
          <a:spcPct val="0"/>
        </a:spcAft>
        <a:defRPr sz="3200" b="1">
          <a:solidFill>
            <a:schemeClr val="bg1"/>
          </a:solidFill>
          <a:latin typeface="Verdana" pitchFamily="34" charset="0"/>
        </a:defRPr>
      </a:lvl8pPr>
      <a:lvl9pPr marL="1828800" algn="l"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1"/>
          </a:solidFill>
          <a:latin typeface="Arial" charset="0"/>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457200" y="4267200"/>
            <a:ext cx="8229600" cy="762000"/>
          </a:xfrm>
        </p:spPr>
        <p:txBody>
          <a:bodyPr/>
          <a:lstStyle/>
          <a:p>
            <a:pPr algn="ctr"/>
            <a:r>
              <a:rPr lang="en-US" sz="3600" dirty="0" smtClean="0">
                <a:solidFill>
                  <a:schemeClr val="tx2"/>
                </a:solidFill>
              </a:rPr>
              <a:t>CHƯƠNG 2: </a:t>
            </a:r>
            <a:r>
              <a:rPr lang="en-US" sz="3600" dirty="0"/>
              <a:t>VẼ VÀ THIẾT KẾ MÔ HÌNH </a:t>
            </a:r>
            <a:r>
              <a:rPr lang="en-US" sz="3600" dirty="0" smtClean="0"/>
              <a:t>3D (</a:t>
            </a:r>
            <a:r>
              <a:rPr lang="en-US" sz="3600" dirty="0" err="1" smtClean="0"/>
              <a:t>tt</a:t>
            </a:r>
            <a:r>
              <a:rPr lang="en-US" sz="3600" dirty="0" smtClean="0"/>
              <a:t>)</a:t>
            </a:r>
            <a:endParaRPr lang="en-US" sz="3600" dirty="0"/>
          </a:p>
        </p:txBody>
      </p:sp>
      <p:sp>
        <p:nvSpPr>
          <p:cNvPr id="2051" name="Rectangle 3"/>
          <p:cNvSpPr>
            <a:spLocks noGrp="1" noChangeArrowheads="1"/>
          </p:cNvSpPr>
          <p:nvPr>
            <p:ph type="subTitle" idx="1"/>
          </p:nvPr>
        </p:nvSpPr>
        <p:spPr>
          <a:xfrm>
            <a:off x="3177988" y="5943600"/>
            <a:ext cx="5943600" cy="609600"/>
          </a:xfrm>
        </p:spPr>
        <p:txBody>
          <a:bodyPr/>
          <a:lstStyle/>
          <a:p>
            <a:r>
              <a:rPr lang="en-US" sz="2800" dirty="0" smtClean="0"/>
              <a:t>GV: ĐỖ THỊ PHƯƠNG KHANH</a:t>
            </a:r>
            <a:endParaRPr lang="en-US" sz="2800" dirty="0"/>
          </a:p>
        </p:txBody>
      </p:sp>
      <p:sp>
        <p:nvSpPr>
          <p:cNvPr id="2052" name="Line 4"/>
          <p:cNvSpPr>
            <a:spLocks noChangeShapeType="1"/>
          </p:cNvSpPr>
          <p:nvPr/>
        </p:nvSpPr>
        <p:spPr bwMode="auto">
          <a:xfrm flipV="1">
            <a:off x="179388" y="4648200"/>
            <a:ext cx="1466850" cy="9525"/>
          </a:xfrm>
          <a:prstGeom prst="line">
            <a:avLst/>
          </a:prstGeom>
          <a:noFill/>
          <a:ln w="76200" cap="rnd">
            <a:solidFill>
              <a:schemeClr val="accent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53" name="Line 5"/>
          <p:cNvSpPr>
            <a:spLocks noChangeShapeType="1"/>
          </p:cNvSpPr>
          <p:nvPr/>
        </p:nvSpPr>
        <p:spPr bwMode="auto">
          <a:xfrm>
            <a:off x="7596188" y="4648200"/>
            <a:ext cx="1349375" cy="1588"/>
          </a:xfrm>
          <a:prstGeom prst="line">
            <a:avLst/>
          </a:prstGeom>
          <a:noFill/>
          <a:ln w="76200"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Rectangle 3"/>
          <p:cNvSpPr txBox="1">
            <a:spLocks noChangeArrowheads="1"/>
          </p:cNvSpPr>
          <p:nvPr/>
        </p:nvSpPr>
        <p:spPr bwMode="gray">
          <a:xfrm>
            <a:off x="876954" y="-58271"/>
            <a:ext cx="8183563" cy="98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1" fontAlgn="base" hangingPunct="1">
              <a:spcBef>
                <a:spcPct val="20000"/>
              </a:spcBef>
              <a:spcAft>
                <a:spcPct val="0"/>
              </a:spcAft>
              <a:buClr>
                <a:schemeClr val="hlink"/>
              </a:buClr>
              <a:buFont typeface="Wingdings" pitchFamily="2" charset="2"/>
              <a:buNone/>
              <a:defRPr sz="2000" b="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1"/>
                </a:solidFill>
                <a:latin typeface="Arial" charset="0"/>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a:lstStyle>
          <a:p>
            <a:r>
              <a:rPr lang="en-US" b="1" dirty="0" smtClean="0">
                <a:solidFill>
                  <a:srgbClr val="FFFF00"/>
                </a:solidFill>
              </a:rPr>
              <a:t>TRƯỜNG CAO ĐẲNG LÝ TỰ TRỌNG TP.HCM</a:t>
            </a:r>
          </a:p>
          <a:p>
            <a:r>
              <a:rPr lang="en-US" b="1" dirty="0" smtClean="0">
                <a:solidFill>
                  <a:srgbClr val="FFFF00"/>
                </a:solidFill>
              </a:rPr>
              <a:t>KHOA CƠ KHÍ </a:t>
            </a:r>
            <a:endParaRPr lang="en-US" b="1" dirty="0">
              <a:solidFill>
                <a:srgbClr val="FFFF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28600"/>
            <a:ext cx="6172200" cy="563562"/>
          </a:xfrm>
        </p:spPr>
        <p:txBody>
          <a:bodyPr/>
          <a:lstStyle/>
          <a:p>
            <a:r>
              <a:rPr lang="pt-BR" i="1" dirty="0" smtClean="0">
                <a:solidFill>
                  <a:srgbClr val="FFFF00"/>
                </a:solidFill>
              </a:rPr>
              <a:t>2.2.3 </a:t>
            </a:r>
            <a:r>
              <a:rPr lang="pt-BR" i="1" dirty="0">
                <a:solidFill>
                  <a:srgbClr val="FFFF00"/>
                </a:solidFill>
              </a:rPr>
              <a:t>Lệnh </a:t>
            </a:r>
            <a:r>
              <a:rPr lang="pt-BR" i="1" dirty="0" smtClean="0">
                <a:solidFill>
                  <a:srgbClr val="FFFF00"/>
                </a:solidFill>
              </a:rPr>
              <a:t>Hole</a:t>
            </a:r>
            <a:endParaRPr lang="en-US" dirty="0">
              <a:solidFill>
                <a:srgbClr val="FFFF00"/>
              </a:solidFill>
            </a:endParaRPr>
          </a:p>
        </p:txBody>
      </p:sp>
      <p:pic>
        <p:nvPicPr>
          <p:cNvPr id="8" name="Picture 7"/>
          <p:cNvPicPr/>
          <p:nvPr/>
        </p:nvPicPr>
        <p:blipFill>
          <a:blip r:embed="rId2"/>
          <a:stretch>
            <a:fillRect/>
          </a:stretch>
        </p:blipFill>
        <p:spPr>
          <a:xfrm>
            <a:off x="448235" y="1143000"/>
            <a:ext cx="2209800" cy="5562600"/>
          </a:xfrm>
          <a:prstGeom prst="rect">
            <a:avLst/>
          </a:prstGeom>
        </p:spPr>
      </p:pic>
      <p:sp>
        <p:nvSpPr>
          <p:cNvPr id="2" name="Rectangle 1"/>
          <p:cNvSpPr/>
          <p:nvPr/>
        </p:nvSpPr>
        <p:spPr>
          <a:xfrm>
            <a:off x="3124200" y="2446972"/>
            <a:ext cx="5181600" cy="2308324"/>
          </a:xfrm>
          <a:prstGeom prst="rect">
            <a:avLst/>
          </a:prstGeom>
        </p:spPr>
        <p:txBody>
          <a:bodyPr wrap="square">
            <a:spAutoFit/>
          </a:bodyPr>
          <a:lstStyle/>
          <a:p>
            <a:r>
              <a:rPr lang="pt-BR" sz="2400" dirty="0"/>
              <a:t>- Hole Type: Chọn dạng lỗ</a:t>
            </a:r>
            <a:endParaRPr lang="en-US" sz="2400" dirty="0"/>
          </a:p>
          <a:p>
            <a:r>
              <a:rPr lang="pt-BR" sz="2400" dirty="0"/>
              <a:t>- Standard: Chọn tiêu chuẩn ISO</a:t>
            </a:r>
            <a:endParaRPr lang="en-US" sz="2400" dirty="0"/>
          </a:p>
          <a:p>
            <a:r>
              <a:rPr lang="pt-BR" sz="2400" dirty="0"/>
              <a:t>- Type: Chọn loại lỗ</a:t>
            </a:r>
            <a:endParaRPr lang="en-US" sz="2400" dirty="0"/>
          </a:p>
          <a:p>
            <a:r>
              <a:rPr lang="pt-BR" sz="2400" dirty="0"/>
              <a:t>- Nhập các thông số như đường kính lỗ, chiều sâu lỗ, đường kính phần miệng lỗ...</a:t>
            </a:r>
            <a:endParaRPr lang="en-US" sz="2400" dirty="0"/>
          </a:p>
        </p:txBody>
      </p:sp>
    </p:spTree>
    <p:extLst>
      <p:ext uri="{BB962C8B-B14F-4D97-AF65-F5344CB8AC3E}">
        <p14:creationId xmlns:p14="http://schemas.microsoft.com/office/powerpoint/2010/main" val="3740262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ppt_w</p:attrName>
                                        </p:attrNameLst>
                                      </p:cBhvr>
                                      <p:tavLst>
                                        <p:tav tm="0">
                                          <p:val>
                                            <p:strVal val="#ppt_w*0.70"/>
                                          </p:val>
                                        </p:tav>
                                        <p:tav tm="100000">
                                          <p:val>
                                            <p:strVal val="#ppt_w"/>
                                          </p:val>
                                        </p:tav>
                                      </p:tavLst>
                                    </p:anim>
                                    <p:anim calcmode="lin" valueType="num">
                                      <p:cBhvr>
                                        <p:cTn id="13" dur="1000" fill="hold"/>
                                        <p:tgtEl>
                                          <p:spTgt spid="8"/>
                                        </p:tgtEl>
                                        <p:attrNameLst>
                                          <p:attrName>ppt_h</p:attrName>
                                        </p:attrNameLst>
                                      </p:cBhvr>
                                      <p:tavLst>
                                        <p:tav tm="0">
                                          <p:val>
                                            <p:strVal val="#ppt_h"/>
                                          </p:val>
                                        </p:tav>
                                        <p:tav tm="100000">
                                          <p:val>
                                            <p:strVal val="#ppt_h"/>
                                          </p:val>
                                        </p:tav>
                                      </p:tavLst>
                                    </p:anim>
                                    <p:animEffect transition="in" filter="fade">
                                      <p:cBhvr>
                                        <p:cTn id="14" dur="10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anim calcmode="lin" valueType="num">
                                      <p:cBhvr>
                                        <p:cTn id="19" dur="1000" fill="hold"/>
                                        <p:tgtEl>
                                          <p:spTgt spid="2">
                                            <p:txEl>
                                              <p:pRg st="0" end="0"/>
                                            </p:txEl>
                                          </p:spTgt>
                                        </p:tgtEl>
                                        <p:attrNameLst>
                                          <p:attrName>ppt_w</p:attrName>
                                        </p:attrNameLst>
                                      </p:cBhvr>
                                      <p:tavLst>
                                        <p:tav tm="0">
                                          <p:val>
                                            <p:strVal val="#ppt_w*0.70"/>
                                          </p:val>
                                        </p:tav>
                                        <p:tav tm="100000">
                                          <p:val>
                                            <p:strVal val="#ppt_w"/>
                                          </p:val>
                                        </p:tav>
                                      </p:tavLst>
                                    </p:anim>
                                    <p:anim calcmode="lin" valueType="num">
                                      <p:cBhvr>
                                        <p:cTn id="20" dur="1000" fill="hold"/>
                                        <p:tgtEl>
                                          <p:spTgt spid="2">
                                            <p:txEl>
                                              <p:pRg st="0" end="0"/>
                                            </p:txEl>
                                          </p:spTgt>
                                        </p:tgtEl>
                                        <p:attrNameLst>
                                          <p:attrName>ppt_h</p:attrName>
                                        </p:attrNameLst>
                                      </p:cBhvr>
                                      <p:tavLst>
                                        <p:tav tm="0">
                                          <p:val>
                                            <p:strVal val="#ppt_h"/>
                                          </p:val>
                                        </p:tav>
                                        <p:tav tm="100000">
                                          <p:val>
                                            <p:strVal val="#ppt_h"/>
                                          </p:val>
                                        </p:tav>
                                      </p:tavLst>
                                    </p:anim>
                                    <p:animEffect transition="in" filter="fade">
                                      <p:cBhvr>
                                        <p:cTn id="21" dur="1000"/>
                                        <p:tgtEl>
                                          <p:spTgt spid="2">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nodeType="clickEffect">
                                  <p:stCondLst>
                                    <p:cond delay="0"/>
                                  </p:stCondLst>
                                  <p:childTnLst>
                                    <p:set>
                                      <p:cBhvr>
                                        <p:cTn id="25" dur="1" fill="hold">
                                          <p:stCondLst>
                                            <p:cond delay="0"/>
                                          </p:stCondLst>
                                        </p:cTn>
                                        <p:tgtEl>
                                          <p:spTgt spid="2">
                                            <p:txEl>
                                              <p:pRg st="1" end="1"/>
                                            </p:txEl>
                                          </p:spTgt>
                                        </p:tgtEl>
                                        <p:attrNameLst>
                                          <p:attrName>style.visibility</p:attrName>
                                        </p:attrNameLst>
                                      </p:cBhvr>
                                      <p:to>
                                        <p:strVal val="visible"/>
                                      </p:to>
                                    </p:set>
                                    <p:anim calcmode="lin" valueType="num">
                                      <p:cBhvr>
                                        <p:cTn id="26" dur="1000" fill="hold"/>
                                        <p:tgtEl>
                                          <p:spTgt spid="2">
                                            <p:txEl>
                                              <p:pRg st="1" end="1"/>
                                            </p:txEl>
                                          </p:spTgt>
                                        </p:tgtEl>
                                        <p:attrNameLst>
                                          <p:attrName>ppt_w</p:attrName>
                                        </p:attrNameLst>
                                      </p:cBhvr>
                                      <p:tavLst>
                                        <p:tav tm="0">
                                          <p:val>
                                            <p:strVal val="#ppt_w*0.70"/>
                                          </p:val>
                                        </p:tav>
                                        <p:tav tm="100000">
                                          <p:val>
                                            <p:strVal val="#ppt_w"/>
                                          </p:val>
                                        </p:tav>
                                      </p:tavLst>
                                    </p:anim>
                                    <p:anim calcmode="lin" valueType="num">
                                      <p:cBhvr>
                                        <p:cTn id="27" dur="1000" fill="hold"/>
                                        <p:tgtEl>
                                          <p:spTgt spid="2">
                                            <p:txEl>
                                              <p:pRg st="1" end="1"/>
                                            </p:txEl>
                                          </p:spTgt>
                                        </p:tgtEl>
                                        <p:attrNameLst>
                                          <p:attrName>ppt_h</p:attrName>
                                        </p:attrNameLst>
                                      </p:cBhvr>
                                      <p:tavLst>
                                        <p:tav tm="0">
                                          <p:val>
                                            <p:strVal val="#ppt_h"/>
                                          </p:val>
                                        </p:tav>
                                        <p:tav tm="100000">
                                          <p:val>
                                            <p:strVal val="#ppt_h"/>
                                          </p:val>
                                        </p:tav>
                                      </p:tavLst>
                                    </p:anim>
                                    <p:animEffect transition="in" filter="fade">
                                      <p:cBhvr>
                                        <p:cTn id="28" dur="1000"/>
                                        <p:tgtEl>
                                          <p:spTgt spid="2">
                                            <p:txEl>
                                              <p:pRg st="1" end="1"/>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nodeType="clickEffect">
                                  <p:stCondLst>
                                    <p:cond delay="0"/>
                                  </p:stCondLst>
                                  <p:childTnLst>
                                    <p:set>
                                      <p:cBhvr>
                                        <p:cTn id="32" dur="1" fill="hold">
                                          <p:stCondLst>
                                            <p:cond delay="0"/>
                                          </p:stCondLst>
                                        </p:cTn>
                                        <p:tgtEl>
                                          <p:spTgt spid="2">
                                            <p:txEl>
                                              <p:pRg st="2" end="2"/>
                                            </p:txEl>
                                          </p:spTgt>
                                        </p:tgtEl>
                                        <p:attrNameLst>
                                          <p:attrName>style.visibility</p:attrName>
                                        </p:attrNameLst>
                                      </p:cBhvr>
                                      <p:to>
                                        <p:strVal val="visible"/>
                                      </p:to>
                                    </p:set>
                                    <p:anim calcmode="lin" valueType="num">
                                      <p:cBhvr>
                                        <p:cTn id="33" dur="1000" fill="hold"/>
                                        <p:tgtEl>
                                          <p:spTgt spid="2">
                                            <p:txEl>
                                              <p:pRg st="2" end="2"/>
                                            </p:txEl>
                                          </p:spTgt>
                                        </p:tgtEl>
                                        <p:attrNameLst>
                                          <p:attrName>ppt_w</p:attrName>
                                        </p:attrNameLst>
                                      </p:cBhvr>
                                      <p:tavLst>
                                        <p:tav tm="0">
                                          <p:val>
                                            <p:strVal val="#ppt_w*0.70"/>
                                          </p:val>
                                        </p:tav>
                                        <p:tav tm="100000">
                                          <p:val>
                                            <p:strVal val="#ppt_w"/>
                                          </p:val>
                                        </p:tav>
                                      </p:tavLst>
                                    </p:anim>
                                    <p:anim calcmode="lin" valueType="num">
                                      <p:cBhvr>
                                        <p:cTn id="34" dur="1000" fill="hold"/>
                                        <p:tgtEl>
                                          <p:spTgt spid="2">
                                            <p:txEl>
                                              <p:pRg st="2" end="2"/>
                                            </p:txEl>
                                          </p:spTgt>
                                        </p:tgtEl>
                                        <p:attrNameLst>
                                          <p:attrName>ppt_h</p:attrName>
                                        </p:attrNameLst>
                                      </p:cBhvr>
                                      <p:tavLst>
                                        <p:tav tm="0">
                                          <p:val>
                                            <p:strVal val="#ppt_h"/>
                                          </p:val>
                                        </p:tav>
                                        <p:tav tm="100000">
                                          <p:val>
                                            <p:strVal val="#ppt_h"/>
                                          </p:val>
                                        </p:tav>
                                      </p:tavLst>
                                    </p:anim>
                                    <p:animEffect transition="in" filter="fade">
                                      <p:cBhvr>
                                        <p:cTn id="35" dur="1000"/>
                                        <p:tgtEl>
                                          <p:spTgt spid="2">
                                            <p:txEl>
                                              <p:pRg st="2" end="2"/>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5" presetClass="entr" presetSubtype="0" fill="hold" nodeType="clickEffect">
                                  <p:stCondLst>
                                    <p:cond delay="0"/>
                                  </p:stCondLst>
                                  <p:childTnLst>
                                    <p:set>
                                      <p:cBhvr>
                                        <p:cTn id="39" dur="1" fill="hold">
                                          <p:stCondLst>
                                            <p:cond delay="0"/>
                                          </p:stCondLst>
                                        </p:cTn>
                                        <p:tgtEl>
                                          <p:spTgt spid="2">
                                            <p:txEl>
                                              <p:pRg st="3" end="3"/>
                                            </p:txEl>
                                          </p:spTgt>
                                        </p:tgtEl>
                                        <p:attrNameLst>
                                          <p:attrName>style.visibility</p:attrName>
                                        </p:attrNameLst>
                                      </p:cBhvr>
                                      <p:to>
                                        <p:strVal val="visible"/>
                                      </p:to>
                                    </p:set>
                                    <p:anim calcmode="lin" valueType="num">
                                      <p:cBhvr>
                                        <p:cTn id="40" dur="1000" fill="hold"/>
                                        <p:tgtEl>
                                          <p:spTgt spid="2">
                                            <p:txEl>
                                              <p:pRg st="3" end="3"/>
                                            </p:txEl>
                                          </p:spTgt>
                                        </p:tgtEl>
                                        <p:attrNameLst>
                                          <p:attrName>ppt_w</p:attrName>
                                        </p:attrNameLst>
                                      </p:cBhvr>
                                      <p:tavLst>
                                        <p:tav tm="0">
                                          <p:val>
                                            <p:strVal val="#ppt_w*0.70"/>
                                          </p:val>
                                        </p:tav>
                                        <p:tav tm="100000">
                                          <p:val>
                                            <p:strVal val="#ppt_w"/>
                                          </p:val>
                                        </p:tav>
                                      </p:tavLst>
                                    </p:anim>
                                    <p:anim calcmode="lin" valueType="num">
                                      <p:cBhvr>
                                        <p:cTn id="41" dur="1000" fill="hold"/>
                                        <p:tgtEl>
                                          <p:spTgt spid="2">
                                            <p:txEl>
                                              <p:pRg st="3" end="3"/>
                                            </p:txEl>
                                          </p:spTgt>
                                        </p:tgtEl>
                                        <p:attrNameLst>
                                          <p:attrName>ppt_h</p:attrName>
                                        </p:attrNameLst>
                                      </p:cBhvr>
                                      <p:tavLst>
                                        <p:tav tm="0">
                                          <p:val>
                                            <p:strVal val="#ppt_h"/>
                                          </p:val>
                                        </p:tav>
                                        <p:tav tm="100000">
                                          <p:val>
                                            <p:strVal val="#ppt_h"/>
                                          </p:val>
                                        </p:tav>
                                      </p:tavLst>
                                    </p:anim>
                                    <p:animEffect transition="in" filter="fade">
                                      <p:cBhvr>
                                        <p:cTn id="42" dur="1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28600"/>
            <a:ext cx="6172200" cy="563562"/>
          </a:xfrm>
        </p:spPr>
        <p:txBody>
          <a:bodyPr/>
          <a:lstStyle/>
          <a:p>
            <a:r>
              <a:rPr lang="pt-BR" i="1" dirty="0" smtClean="0">
                <a:solidFill>
                  <a:srgbClr val="FFFF00"/>
                </a:solidFill>
              </a:rPr>
              <a:t>2.2.4 </a:t>
            </a:r>
            <a:r>
              <a:rPr lang="pt-BR" i="1" dirty="0">
                <a:solidFill>
                  <a:srgbClr val="FFFF00"/>
                </a:solidFill>
              </a:rPr>
              <a:t>Lệnh Shell</a:t>
            </a:r>
            <a:endParaRPr lang="en-US" dirty="0">
              <a:solidFill>
                <a:srgbClr val="FFFF00"/>
              </a:solidFill>
            </a:endParaRPr>
          </a:p>
        </p:txBody>
      </p:sp>
      <p:pic>
        <p:nvPicPr>
          <p:cNvPr id="5" name="Picture 4"/>
          <p:cNvPicPr/>
          <p:nvPr/>
        </p:nvPicPr>
        <p:blipFill>
          <a:blip r:embed="rId2"/>
          <a:stretch>
            <a:fillRect/>
          </a:stretch>
        </p:blipFill>
        <p:spPr>
          <a:xfrm>
            <a:off x="76200" y="1632072"/>
            <a:ext cx="2743200" cy="4163949"/>
          </a:xfrm>
          <a:prstGeom prst="rect">
            <a:avLst/>
          </a:prstGeom>
        </p:spPr>
      </p:pic>
      <p:sp>
        <p:nvSpPr>
          <p:cNvPr id="3" name="Rectangle 2"/>
          <p:cNvSpPr/>
          <p:nvPr/>
        </p:nvSpPr>
        <p:spPr>
          <a:xfrm>
            <a:off x="2819400" y="1641038"/>
            <a:ext cx="5562600" cy="4154984"/>
          </a:xfrm>
          <a:prstGeom prst="rect">
            <a:avLst/>
          </a:prstGeom>
        </p:spPr>
        <p:txBody>
          <a:bodyPr wrap="square">
            <a:spAutoFit/>
          </a:bodyPr>
          <a:lstStyle/>
          <a:p>
            <a:r>
              <a:rPr lang="en-US" sz="2400" dirty="0" err="1"/>
              <a:t>Dùng</a:t>
            </a:r>
            <a:r>
              <a:rPr lang="en-US" sz="2400" dirty="0"/>
              <a:t> </a:t>
            </a:r>
            <a:r>
              <a:rPr lang="en-US" sz="2400" dirty="0" err="1"/>
              <a:t>để</a:t>
            </a:r>
            <a:r>
              <a:rPr lang="en-US" sz="2400" dirty="0"/>
              <a:t> </a:t>
            </a:r>
            <a:r>
              <a:rPr lang="en-US" sz="2400" dirty="0" err="1"/>
              <a:t>tạo</a:t>
            </a:r>
            <a:r>
              <a:rPr lang="en-US" sz="2400" dirty="0"/>
              <a:t> </a:t>
            </a:r>
            <a:r>
              <a:rPr lang="en-US" sz="2400" dirty="0" err="1"/>
              <a:t>thành</a:t>
            </a:r>
            <a:r>
              <a:rPr lang="en-US" sz="2400" dirty="0"/>
              <a:t> </a:t>
            </a:r>
            <a:r>
              <a:rPr lang="en-US" sz="2400" dirty="0" err="1"/>
              <a:t>mỏng</a:t>
            </a:r>
            <a:r>
              <a:rPr lang="en-US" sz="2400" dirty="0"/>
              <a:t>, </a:t>
            </a:r>
            <a:r>
              <a:rPr lang="en-US" sz="2400" dirty="0" err="1"/>
              <a:t>làm</a:t>
            </a:r>
            <a:r>
              <a:rPr lang="en-US" sz="2400" dirty="0"/>
              <a:t> </a:t>
            </a:r>
            <a:r>
              <a:rPr lang="en-US" sz="2400" dirty="0" err="1"/>
              <a:t>rỗng</a:t>
            </a:r>
            <a:r>
              <a:rPr lang="en-US" sz="2400" dirty="0"/>
              <a:t> </a:t>
            </a:r>
            <a:r>
              <a:rPr lang="en-US" sz="2400" dirty="0" err="1"/>
              <a:t>các</a:t>
            </a:r>
            <a:r>
              <a:rPr lang="en-US" sz="2400" dirty="0"/>
              <a:t> chi </a:t>
            </a:r>
            <a:r>
              <a:rPr lang="en-US" sz="2400" dirty="0" err="1"/>
              <a:t>tiết</a:t>
            </a:r>
            <a:r>
              <a:rPr lang="en-US" sz="2400" dirty="0"/>
              <a:t> </a:t>
            </a:r>
            <a:r>
              <a:rPr lang="en-US" sz="2400" dirty="0" err="1"/>
              <a:t>đặc</a:t>
            </a:r>
            <a:r>
              <a:rPr lang="en-US" sz="2400" dirty="0" smtClean="0"/>
              <a:t>.</a:t>
            </a:r>
          </a:p>
          <a:p>
            <a:r>
              <a:rPr lang="en-US" sz="2400" dirty="0" err="1"/>
              <a:t>Một</a:t>
            </a:r>
            <a:r>
              <a:rPr lang="en-US" sz="2400" dirty="0"/>
              <a:t> </a:t>
            </a:r>
            <a:r>
              <a:rPr lang="en-US" sz="2400" dirty="0" err="1"/>
              <a:t>số</a:t>
            </a:r>
            <a:r>
              <a:rPr lang="en-US" sz="2400" dirty="0"/>
              <a:t> </a:t>
            </a:r>
            <a:r>
              <a:rPr lang="en-US" sz="2400" dirty="0" err="1"/>
              <a:t>tính</a:t>
            </a:r>
            <a:r>
              <a:rPr lang="en-US" sz="2400" dirty="0"/>
              <a:t> </a:t>
            </a:r>
            <a:r>
              <a:rPr lang="en-US" sz="2400" dirty="0" err="1"/>
              <a:t>năng</a:t>
            </a:r>
            <a:r>
              <a:rPr lang="en-US" sz="2400" dirty="0"/>
              <a:t> </a:t>
            </a:r>
            <a:r>
              <a:rPr lang="en-US" sz="2400" dirty="0" err="1"/>
              <a:t>của</a:t>
            </a:r>
            <a:r>
              <a:rPr lang="en-US" sz="2400" dirty="0"/>
              <a:t> shell</a:t>
            </a:r>
          </a:p>
          <a:p>
            <a:r>
              <a:rPr lang="en-US" sz="2400" dirty="0" smtClean="0"/>
              <a:t> </a:t>
            </a:r>
            <a:r>
              <a:rPr lang="en-US" sz="2400" dirty="0"/>
              <a:t>+ Shell outward: </a:t>
            </a:r>
            <a:r>
              <a:rPr lang="en-US" sz="2400" dirty="0" err="1"/>
              <a:t>Cắt</a:t>
            </a:r>
            <a:r>
              <a:rPr lang="en-US" sz="2400" dirty="0"/>
              <a:t> </a:t>
            </a:r>
            <a:r>
              <a:rPr lang="en-US" sz="2400" dirty="0" err="1"/>
              <a:t>bỏ</a:t>
            </a:r>
            <a:r>
              <a:rPr lang="en-US" sz="2400" dirty="0"/>
              <a:t> </a:t>
            </a:r>
            <a:r>
              <a:rPr lang="en-US" sz="2400" dirty="0" err="1"/>
              <a:t>phần</a:t>
            </a:r>
            <a:r>
              <a:rPr lang="en-US" sz="2400" dirty="0"/>
              <a:t> </a:t>
            </a:r>
            <a:r>
              <a:rPr lang="en-US" sz="2400" dirty="0" err="1"/>
              <a:t>ngoài</a:t>
            </a:r>
            <a:r>
              <a:rPr lang="en-US" sz="2400" dirty="0"/>
              <a:t>, </a:t>
            </a:r>
            <a:r>
              <a:rPr lang="en-US" sz="2400" dirty="0" err="1"/>
              <a:t>chừa</a:t>
            </a:r>
            <a:r>
              <a:rPr lang="en-US" sz="2400" dirty="0"/>
              <a:t> </a:t>
            </a:r>
            <a:r>
              <a:rPr lang="en-US" sz="2400" dirty="0" err="1"/>
              <a:t>lại</a:t>
            </a:r>
            <a:r>
              <a:rPr lang="en-US" sz="2400" dirty="0"/>
              <a:t> </a:t>
            </a:r>
            <a:r>
              <a:rPr lang="en-US" sz="2400" dirty="0" err="1"/>
              <a:t>phần</a:t>
            </a:r>
            <a:r>
              <a:rPr lang="en-US" sz="2400" dirty="0"/>
              <a:t> </a:t>
            </a:r>
            <a:r>
              <a:rPr lang="en-US" sz="2400" dirty="0" err="1"/>
              <a:t>trong</a:t>
            </a:r>
            <a:endParaRPr lang="en-US" sz="2400" dirty="0"/>
          </a:p>
          <a:p>
            <a:r>
              <a:rPr lang="en-US" sz="2400" dirty="0"/>
              <a:t>+ Show previous: </a:t>
            </a:r>
            <a:r>
              <a:rPr lang="en-US" sz="2400" dirty="0" err="1"/>
              <a:t>Hiển</a:t>
            </a:r>
            <a:r>
              <a:rPr lang="en-US" sz="2400" dirty="0"/>
              <a:t> </a:t>
            </a:r>
            <a:r>
              <a:rPr lang="en-US" sz="2400" dirty="0" err="1"/>
              <a:t>thị</a:t>
            </a:r>
            <a:r>
              <a:rPr lang="en-US" sz="2400" dirty="0"/>
              <a:t> </a:t>
            </a:r>
            <a:r>
              <a:rPr lang="en-US" sz="2400" dirty="0" err="1"/>
              <a:t>kết</a:t>
            </a:r>
            <a:r>
              <a:rPr lang="en-US" sz="2400" dirty="0"/>
              <a:t> </a:t>
            </a:r>
            <a:r>
              <a:rPr lang="en-US" sz="2400" dirty="0" err="1"/>
              <a:t>quả</a:t>
            </a:r>
            <a:r>
              <a:rPr lang="en-US" sz="2400" dirty="0"/>
              <a:t> </a:t>
            </a:r>
            <a:r>
              <a:rPr lang="en-US" sz="2400" dirty="0" err="1"/>
              <a:t>trên</a:t>
            </a:r>
            <a:r>
              <a:rPr lang="en-US" sz="2400" dirty="0"/>
              <a:t> </a:t>
            </a:r>
            <a:r>
              <a:rPr lang="en-US" sz="2400" dirty="0" err="1"/>
              <a:t>hình</a:t>
            </a:r>
            <a:r>
              <a:rPr lang="en-US" sz="2400" dirty="0"/>
              <a:t> </a:t>
            </a:r>
            <a:r>
              <a:rPr lang="en-US" sz="2400" dirty="0" err="1"/>
              <a:t>trước</a:t>
            </a:r>
            <a:r>
              <a:rPr lang="en-US" sz="2400" dirty="0"/>
              <a:t> </a:t>
            </a:r>
            <a:r>
              <a:rPr lang="en-US" sz="2400" dirty="0" err="1"/>
              <a:t>khi</a:t>
            </a:r>
            <a:r>
              <a:rPr lang="en-US" sz="2400" dirty="0"/>
              <a:t> OK</a:t>
            </a:r>
          </a:p>
          <a:p>
            <a:r>
              <a:rPr lang="en-US" sz="2400" dirty="0"/>
              <a:t>+ Multi thickness setting: </a:t>
            </a:r>
            <a:r>
              <a:rPr lang="en-US" sz="2400" dirty="0" err="1"/>
              <a:t>Có</a:t>
            </a:r>
            <a:r>
              <a:rPr lang="en-US" sz="2400" dirty="0"/>
              <a:t> </a:t>
            </a:r>
            <a:r>
              <a:rPr lang="en-US" sz="2400" dirty="0" err="1"/>
              <a:t>thể</a:t>
            </a:r>
            <a:r>
              <a:rPr lang="en-US" sz="2400" dirty="0"/>
              <a:t> </a:t>
            </a:r>
            <a:r>
              <a:rPr lang="en-US" sz="2400" dirty="0" err="1"/>
              <a:t>tạo</a:t>
            </a:r>
            <a:r>
              <a:rPr lang="en-US" sz="2400" dirty="0"/>
              <a:t> </a:t>
            </a:r>
            <a:r>
              <a:rPr lang="en-US" sz="2400" dirty="0" err="1"/>
              <a:t>ra</a:t>
            </a:r>
            <a:r>
              <a:rPr lang="en-US" sz="2400" dirty="0"/>
              <a:t> </a:t>
            </a:r>
            <a:r>
              <a:rPr lang="en-US" sz="2400" dirty="0" err="1"/>
              <a:t>các</a:t>
            </a:r>
            <a:r>
              <a:rPr lang="en-US" sz="2400" dirty="0"/>
              <a:t> </a:t>
            </a:r>
            <a:r>
              <a:rPr lang="en-US" sz="2400" dirty="0" err="1"/>
              <a:t>thành</a:t>
            </a:r>
            <a:r>
              <a:rPr lang="en-US" sz="2400" dirty="0"/>
              <a:t> </a:t>
            </a:r>
            <a:r>
              <a:rPr lang="en-US" sz="2400" dirty="0" err="1"/>
              <a:t>với</a:t>
            </a:r>
            <a:r>
              <a:rPr lang="en-US" sz="2400" dirty="0"/>
              <a:t> </a:t>
            </a:r>
            <a:r>
              <a:rPr lang="en-US" sz="2400" dirty="0" err="1"/>
              <a:t>các</a:t>
            </a:r>
            <a:r>
              <a:rPr lang="en-US" sz="2400" dirty="0"/>
              <a:t> </a:t>
            </a:r>
            <a:r>
              <a:rPr lang="en-US" sz="2400" dirty="0" err="1"/>
              <a:t>độ</a:t>
            </a:r>
            <a:r>
              <a:rPr lang="en-US" sz="2400" dirty="0"/>
              <a:t> </a:t>
            </a:r>
            <a:r>
              <a:rPr lang="en-US" sz="2400" dirty="0" err="1"/>
              <a:t>dày</a:t>
            </a:r>
            <a:r>
              <a:rPr lang="en-US" sz="2400" dirty="0"/>
              <a:t> </a:t>
            </a:r>
            <a:r>
              <a:rPr lang="en-US" sz="2400" dirty="0" err="1"/>
              <a:t>thành</a:t>
            </a:r>
            <a:r>
              <a:rPr lang="en-US" sz="2400" dirty="0"/>
              <a:t> </a:t>
            </a:r>
            <a:r>
              <a:rPr lang="en-US" sz="2400" dirty="0" err="1"/>
              <a:t>khác</a:t>
            </a:r>
            <a:r>
              <a:rPr lang="en-US" sz="2400" dirty="0"/>
              <a:t> </a:t>
            </a:r>
            <a:r>
              <a:rPr lang="en-US" sz="2400" dirty="0" err="1"/>
              <a:t>nhau</a:t>
            </a:r>
            <a:endParaRPr lang="en-US" sz="2400" dirty="0"/>
          </a:p>
          <a:p>
            <a:endParaRPr lang="en-US" sz="2400" dirty="0"/>
          </a:p>
        </p:txBody>
      </p:sp>
    </p:spTree>
    <p:extLst>
      <p:ext uri="{BB962C8B-B14F-4D97-AF65-F5344CB8AC3E}">
        <p14:creationId xmlns:p14="http://schemas.microsoft.com/office/powerpoint/2010/main" val="3456448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1)">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heel(1)">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heel(1)">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heel(1)">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wheel(1)">
                                      <p:cBhvr>
                                        <p:cTn id="3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28600"/>
            <a:ext cx="6172200" cy="563562"/>
          </a:xfrm>
        </p:spPr>
        <p:txBody>
          <a:bodyPr/>
          <a:lstStyle/>
          <a:p>
            <a:r>
              <a:rPr lang="pt-BR" i="1" dirty="0" smtClean="0">
                <a:solidFill>
                  <a:srgbClr val="FFFF00"/>
                </a:solidFill>
              </a:rPr>
              <a:t>2.2.5 </a:t>
            </a:r>
            <a:r>
              <a:rPr lang="pt-BR" i="1" dirty="0">
                <a:solidFill>
                  <a:srgbClr val="FFFF00"/>
                </a:solidFill>
              </a:rPr>
              <a:t>Lệnh </a:t>
            </a:r>
            <a:r>
              <a:rPr lang="pt-BR" i="1" dirty="0" smtClean="0">
                <a:solidFill>
                  <a:srgbClr val="FFFF00"/>
                </a:solidFill>
              </a:rPr>
              <a:t>Rib</a:t>
            </a:r>
            <a:endParaRPr lang="en-US" dirty="0">
              <a:solidFill>
                <a:srgbClr val="FFFF00"/>
              </a:solidFill>
            </a:endParaRPr>
          </a:p>
        </p:txBody>
      </p:sp>
      <p:pic>
        <p:nvPicPr>
          <p:cNvPr id="6" name="Picture 5"/>
          <p:cNvPicPr/>
          <p:nvPr/>
        </p:nvPicPr>
        <p:blipFill>
          <a:blip r:embed="rId2"/>
          <a:stretch>
            <a:fillRect/>
          </a:stretch>
        </p:blipFill>
        <p:spPr>
          <a:xfrm>
            <a:off x="107576" y="990600"/>
            <a:ext cx="8229600" cy="3429000"/>
          </a:xfrm>
          <a:prstGeom prst="rect">
            <a:avLst/>
          </a:prstGeom>
        </p:spPr>
      </p:pic>
      <p:sp>
        <p:nvSpPr>
          <p:cNvPr id="2" name="Rectangle 1"/>
          <p:cNvSpPr/>
          <p:nvPr/>
        </p:nvSpPr>
        <p:spPr>
          <a:xfrm>
            <a:off x="107576" y="4876800"/>
            <a:ext cx="8229600" cy="1569660"/>
          </a:xfrm>
          <a:prstGeom prst="rect">
            <a:avLst/>
          </a:prstGeom>
        </p:spPr>
        <p:txBody>
          <a:bodyPr wrap="square">
            <a:spAutoFit/>
          </a:bodyPr>
          <a:lstStyle/>
          <a:p>
            <a:r>
              <a:rPr lang="pt-BR" sz="2400" dirty="0"/>
              <a:t>Để tạo gân, trước tiên tâ phải vẽ sketch biên dạng gân. Biên dạng gân chỉ cần là một đường thẳng hở, nhưng các điểm đầu, điểm cuối của đường thẳng phải tiếp xúc với bề mặt cần tạo gân</a:t>
            </a:r>
            <a:endParaRPr lang="en-US" sz="2400" dirty="0"/>
          </a:p>
        </p:txBody>
      </p:sp>
    </p:spTree>
    <p:extLst>
      <p:ext uri="{BB962C8B-B14F-4D97-AF65-F5344CB8AC3E}">
        <p14:creationId xmlns:p14="http://schemas.microsoft.com/office/powerpoint/2010/main" val="2340164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5"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diamond(in)">
                                      <p:cBhvr>
                                        <p:cTn id="1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28600"/>
            <a:ext cx="6172200" cy="563562"/>
          </a:xfrm>
        </p:spPr>
        <p:txBody>
          <a:bodyPr/>
          <a:lstStyle/>
          <a:p>
            <a:r>
              <a:rPr lang="pt-BR" i="1" dirty="0" smtClean="0">
                <a:solidFill>
                  <a:srgbClr val="FFFF00"/>
                </a:solidFill>
              </a:rPr>
              <a:t>2.2.5 </a:t>
            </a:r>
            <a:r>
              <a:rPr lang="pt-BR" i="1" dirty="0">
                <a:solidFill>
                  <a:srgbClr val="FFFF00"/>
                </a:solidFill>
              </a:rPr>
              <a:t>Lệnh </a:t>
            </a:r>
            <a:r>
              <a:rPr lang="pt-BR" i="1" dirty="0" smtClean="0">
                <a:solidFill>
                  <a:srgbClr val="FFFF00"/>
                </a:solidFill>
              </a:rPr>
              <a:t>Rib</a:t>
            </a:r>
            <a:endParaRPr lang="en-US" dirty="0">
              <a:solidFill>
                <a:srgbClr val="FFFF00"/>
              </a:solidFill>
            </a:endParaRPr>
          </a:p>
        </p:txBody>
      </p:sp>
      <p:pic>
        <p:nvPicPr>
          <p:cNvPr id="6" name="Picture 5"/>
          <p:cNvPicPr/>
          <p:nvPr/>
        </p:nvPicPr>
        <p:blipFill>
          <a:blip r:embed="rId2"/>
          <a:stretch>
            <a:fillRect/>
          </a:stretch>
        </p:blipFill>
        <p:spPr>
          <a:xfrm>
            <a:off x="107576" y="990600"/>
            <a:ext cx="8229600" cy="3429000"/>
          </a:xfrm>
          <a:prstGeom prst="rect">
            <a:avLst/>
          </a:prstGeom>
        </p:spPr>
      </p:pic>
      <p:sp>
        <p:nvSpPr>
          <p:cNvPr id="7" name="Rectangle 6"/>
          <p:cNvSpPr/>
          <p:nvPr/>
        </p:nvSpPr>
        <p:spPr>
          <a:xfrm>
            <a:off x="76200" y="4648200"/>
            <a:ext cx="8229600" cy="2354491"/>
          </a:xfrm>
          <a:prstGeom prst="rect">
            <a:avLst/>
          </a:prstGeom>
        </p:spPr>
        <p:txBody>
          <a:bodyPr wrap="square">
            <a:spAutoFit/>
          </a:bodyPr>
          <a:lstStyle/>
          <a:p>
            <a:r>
              <a:rPr lang="pt-BR" sz="2100" dirty="0"/>
              <a:t>+ Bước 1: Vẽ đường thẳng là biên dạng gân</a:t>
            </a:r>
            <a:endParaRPr lang="en-US" sz="2100" dirty="0"/>
          </a:p>
          <a:p>
            <a:r>
              <a:rPr lang="pt-BR" sz="2100" dirty="0"/>
              <a:t>+ Bước 2: Chọn lệnh Rib. Xuất hiện hộp thoại </a:t>
            </a:r>
            <a:r>
              <a:rPr lang="pt-BR" sz="2100" dirty="0" smtClean="0"/>
              <a:t>Rib</a:t>
            </a:r>
          </a:p>
          <a:p>
            <a:r>
              <a:rPr lang="en-US" sz="2100" dirty="0"/>
              <a:t>+ </a:t>
            </a:r>
            <a:r>
              <a:rPr lang="en-US" sz="2100" dirty="0" err="1"/>
              <a:t>Bước</a:t>
            </a:r>
            <a:r>
              <a:rPr lang="en-US" sz="2100" dirty="0"/>
              <a:t> 3: </a:t>
            </a:r>
            <a:r>
              <a:rPr lang="en-US" sz="2100" dirty="0" err="1"/>
              <a:t>Nhập</a:t>
            </a:r>
            <a:r>
              <a:rPr lang="en-US" sz="2100" dirty="0"/>
              <a:t> </a:t>
            </a:r>
            <a:r>
              <a:rPr lang="en-US" sz="2100" dirty="0" err="1"/>
              <a:t>độ</a:t>
            </a:r>
            <a:r>
              <a:rPr lang="en-US" sz="2100" dirty="0"/>
              <a:t> </a:t>
            </a:r>
            <a:r>
              <a:rPr lang="en-US" sz="2100" dirty="0" err="1"/>
              <a:t>dày</a:t>
            </a:r>
            <a:r>
              <a:rPr lang="en-US" sz="2100" dirty="0"/>
              <a:t> </a:t>
            </a:r>
            <a:r>
              <a:rPr lang="en-US" sz="2100" dirty="0" err="1"/>
              <a:t>gân</a:t>
            </a:r>
            <a:r>
              <a:rPr lang="en-US" sz="2100" dirty="0"/>
              <a:t>. </a:t>
            </a:r>
            <a:r>
              <a:rPr lang="en-US" sz="2100" dirty="0" err="1"/>
              <a:t>Chọn</a:t>
            </a:r>
            <a:r>
              <a:rPr lang="en-US" sz="2100" dirty="0"/>
              <a:t> </a:t>
            </a:r>
            <a:r>
              <a:rPr lang="en-US" sz="2100" dirty="0" err="1"/>
              <a:t>hướng</a:t>
            </a:r>
            <a:r>
              <a:rPr lang="en-US" sz="2100" dirty="0"/>
              <a:t> </a:t>
            </a:r>
            <a:r>
              <a:rPr lang="en-US" sz="2100" dirty="0" err="1"/>
              <a:t>của</a:t>
            </a:r>
            <a:r>
              <a:rPr lang="en-US" sz="2100" dirty="0"/>
              <a:t> </a:t>
            </a:r>
            <a:r>
              <a:rPr lang="en-US" sz="2100" dirty="0" err="1"/>
              <a:t>gân</a:t>
            </a:r>
            <a:r>
              <a:rPr lang="en-US" sz="2100" dirty="0"/>
              <a:t>. </a:t>
            </a:r>
            <a:r>
              <a:rPr lang="en-US" sz="2100" dirty="0" err="1"/>
              <a:t>Đánh</a:t>
            </a:r>
            <a:r>
              <a:rPr lang="en-US" sz="2100" dirty="0"/>
              <a:t> </a:t>
            </a:r>
            <a:r>
              <a:rPr lang="en-US" sz="2100" dirty="0" err="1"/>
              <a:t>dấu</a:t>
            </a:r>
            <a:r>
              <a:rPr lang="en-US" sz="2100" dirty="0"/>
              <a:t> v </a:t>
            </a:r>
            <a:r>
              <a:rPr lang="en-US" sz="2100" dirty="0" err="1"/>
              <a:t>vào</a:t>
            </a:r>
            <a:r>
              <a:rPr lang="en-US" sz="2100" dirty="0"/>
              <a:t> ô </a:t>
            </a:r>
            <a:r>
              <a:rPr lang="en-US" sz="2100" dirty="0" err="1"/>
              <a:t>Fip</a:t>
            </a:r>
            <a:r>
              <a:rPr lang="en-US" sz="2100" dirty="0"/>
              <a:t> material side </a:t>
            </a:r>
            <a:r>
              <a:rPr lang="en-US" sz="2100" dirty="0" err="1"/>
              <a:t>thì</a:t>
            </a:r>
            <a:r>
              <a:rPr lang="en-US" sz="2100" dirty="0"/>
              <a:t> </a:t>
            </a:r>
            <a:r>
              <a:rPr lang="en-US" sz="2100" dirty="0" err="1"/>
              <a:t>gân</a:t>
            </a:r>
            <a:r>
              <a:rPr lang="en-US" sz="2100" dirty="0"/>
              <a:t> </a:t>
            </a:r>
            <a:r>
              <a:rPr lang="en-US" sz="2100" dirty="0" err="1"/>
              <a:t>sẽ</a:t>
            </a:r>
            <a:r>
              <a:rPr lang="en-US" sz="2100" dirty="0"/>
              <a:t> </a:t>
            </a:r>
            <a:r>
              <a:rPr lang="en-US" sz="2100" dirty="0" err="1"/>
              <a:t>hướng</a:t>
            </a:r>
            <a:r>
              <a:rPr lang="en-US" sz="2100" dirty="0"/>
              <a:t> </a:t>
            </a:r>
            <a:r>
              <a:rPr lang="en-US" sz="2100" dirty="0" err="1"/>
              <a:t>vào</a:t>
            </a:r>
            <a:r>
              <a:rPr lang="en-US" sz="2100" dirty="0"/>
              <a:t> </a:t>
            </a:r>
            <a:r>
              <a:rPr lang="en-US" sz="2100" dirty="0" err="1"/>
              <a:t>vật</a:t>
            </a:r>
            <a:r>
              <a:rPr lang="en-US" sz="2100" dirty="0"/>
              <a:t> </a:t>
            </a:r>
            <a:r>
              <a:rPr lang="en-US" sz="2100" dirty="0" err="1"/>
              <a:t>liệu</a:t>
            </a:r>
            <a:r>
              <a:rPr lang="en-US" sz="2100" dirty="0"/>
              <a:t> </a:t>
            </a:r>
            <a:r>
              <a:rPr lang="en-US" sz="2100" dirty="0" err="1"/>
              <a:t>và</a:t>
            </a:r>
            <a:r>
              <a:rPr lang="en-US" sz="2100" dirty="0"/>
              <a:t> </a:t>
            </a:r>
            <a:r>
              <a:rPr lang="en-US" sz="2100" dirty="0" err="1"/>
              <a:t>quan</a:t>
            </a:r>
            <a:r>
              <a:rPr lang="en-US" sz="2100" dirty="0"/>
              <a:t> </a:t>
            </a:r>
            <a:r>
              <a:rPr lang="en-US" sz="2100" dirty="0" err="1"/>
              <a:t>sát</a:t>
            </a:r>
            <a:r>
              <a:rPr lang="en-US" sz="2100" dirty="0"/>
              <a:t> </a:t>
            </a:r>
            <a:r>
              <a:rPr lang="en-US" sz="2100" dirty="0" err="1"/>
              <a:t>trên</a:t>
            </a:r>
            <a:r>
              <a:rPr lang="en-US" sz="2100" dirty="0"/>
              <a:t> </a:t>
            </a:r>
            <a:r>
              <a:rPr lang="en-US" sz="2100" dirty="0" err="1"/>
              <a:t>hình</a:t>
            </a:r>
            <a:r>
              <a:rPr lang="en-US" sz="2100" dirty="0"/>
              <a:t> </a:t>
            </a:r>
            <a:r>
              <a:rPr lang="en-US" sz="2100" dirty="0" err="1"/>
              <a:t>xem</a:t>
            </a:r>
            <a:r>
              <a:rPr lang="en-US" sz="2100" dirty="0"/>
              <a:t> </a:t>
            </a:r>
            <a:r>
              <a:rPr lang="en-US" sz="2100" dirty="0" err="1"/>
              <a:t>đúng</a:t>
            </a:r>
            <a:r>
              <a:rPr lang="en-US" sz="2100" dirty="0"/>
              <a:t> </a:t>
            </a:r>
            <a:r>
              <a:rPr lang="en-US" sz="2100" dirty="0" err="1"/>
              <a:t>chưa</a:t>
            </a:r>
            <a:endParaRPr lang="en-US" sz="2100" dirty="0"/>
          </a:p>
          <a:p>
            <a:r>
              <a:rPr lang="en-US" sz="2100" dirty="0"/>
              <a:t>+ </a:t>
            </a:r>
            <a:r>
              <a:rPr lang="en-US" sz="2100" dirty="0" err="1"/>
              <a:t>Bước</a:t>
            </a:r>
            <a:r>
              <a:rPr lang="en-US" sz="2100" dirty="0"/>
              <a:t> 4: Click OK </a:t>
            </a:r>
            <a:r>
              <a:rPr lang="en-US" sz="2100" dirty="0" err="1"/>
              <a:t>để</a:t>
            </a:r>
            <a:r>
              <a:rPr lang="en-US" sz="2100" dirty="0"/>
              <a:t> </a:t>
            </a:r>
            <a:r>
              <a:rPr lang="en-US" sz="2100" dirty="0" err="1"/>
              <a:t>xác</a:t>
            </a:r>
            <a:r>
              <a:rPr lang="en-US" sz="2100" dirty="0"/>
              <a:t> </a:t>
            </a:r>
            <a:r>
              <a:rPr lang="en-US" sz="2100" dirty="0" err="1"/>
              <a:t>nhận</a:t>
            </a:r>
            <a:endParaRPr lang="en-US" sz="2100" dirty="0"/>
          </a:p>
          <a:p>
            <a:endParaRPr lang="en-US" sz="2100" dirty="0"/>
          </a:p>
        </p:txBody>
      </p:sp>
    </p:spTree>
    <p:extLst>
      <p:ext uri="{BB962C8B-B14F-4D97-AF65-F5344CB8AC3E}">
        <p14:creationId xmlns:p14="http://schemas.microsoft.com/office/powerpoint/2010/main" val="856792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
                                        <p:tgtEl>
                                          <p:spTgt spid="6"/>
                                        </p:tgtEl>
                                      </p:cBhvr>
                                    </p:animEffect>
                                    <p:anim calcmode="lin" valueType="num">
                                      <p:cBhvr>
                                        <p:cTn id="13" dur="400" fill="hold"/>
                                        <p:tgtEl>
                                          <p:spTgt spid="6"/>
                                        </p:tgtEl>
                                        <p:attrNameLst>
                                          <p:attrName>ppt_x</p:attrName>
                                        </p:attrNameLst>
                                      </p:cBhvr>
                                      <p:tavLst>
                                        <p:tav tm="0">
                                          <p:val>
                                            <p:strVal val="#ppt_x"/>
                                          </p:val>
                                        </p:tav>
                                        <p:tav tm="100000">
                                          <p:val>
                                            <p:strVal val="#ppt_x"/>
                                          </p:val>
                                        </p:tav>
                                      </p:tavLst>
                                    </p:anim>
                                    <p:anim calcmode="lin" valueType="num">
                                      <p:cBhvr>
                                        <p:cTn id="14" dur="400" fill="hold"/>
                                        <p:tgtEl>
                                          <p:spTgt spid="6"/>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nodeType="clickEffect">
                                  <p:stCondLst>
                                    <p:cond delay="0"/>
                                  </p:stCondLst>
                                  <p:childTnLst>
                                    <p:set>
                                      <p:cBhvr>
                                        <p:cTn id="20" dur="1" fill="hold">
                                          <p:stCondLst>
                                            <p:cond delay="0"/>
                                          </p:stCondLst>
                                        </p:cTn>
                                        <p:tgtEl>
                                          <p:spTgt spid="7">
                                            <p:txEl>
                                              <p:pRg st="0" end="0"/>
                                            </p:txEl>
                                          </p:spTgt>
                                        </p:tgtEl>
                                        <p:attrNameLst>
                                          <p:attrName>style.visibility</p:attrName>
                                        </p:attrNameLst>
                                      </p:cBhvr>
                                      <p:to>
                                        <p:strVal val="visible"/>
                                      </p:to>
                                    </p:set>
                                    <p:animEffect transition="in" filter="fade">
                                      <p:cBhvr>
                                        <p:cTn id="21" dur="100"/>
                                        <p:tgtEl>
                                          <p:spTgt spid="7">
                                            <p:txEl>
                                              <p:pRg st="0" end="0"/>
                                            </p:txEl>
                                          </p:spTgt>
                                        </p:tgtEl>
                                      </p:cBhvr>
                                    </p:animEffect>
                                    <p:anim calcmode="lin" valueType="num">
                                      <p:cBhvr>
                                        <p:cTn id="22" dur="4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23" dur="400" fill="hold"/>
                                        <p:tgtEl>
                                          <p:spTgt spid="7">
                                            <p:txEl>
                                              <p:pRg st="0" end="0"/>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7">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7">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nodeType="clickEffect">
                                  <p:stCondLst>
                                    <p:cond delay="0"/>
                                  </p:stCondLst>
                                  <p:childTnLst>
                                    <p:set>
                                      <p:cBhvr>
                                        <p:cTn id="29" dur="1" fill="hold">
                                          <p:stCondLst>
                                            <p:cond delay="0"/>
                                          </p:stCondLst>
                                        </p:cTn>
                                        <p:tgtEl>
                                          <p:spTgt spid="7">
                                            <p:txEl>
                                              <p:pRg st="1" end="1"/>
                                            </p:txEl>
                                          </p:spTgt>
                                        </p:tgtEl>
                                        <p:attrNameLst>
                                          <p:attrName>style.visibility</p:attrName>
                                        </p:attrNameLst>
                                      </p:cBhvr>
                                      <p:to>
                                        <p:strVal val="visible"/>
                                      </p:to>
                                    </p:set>
                                    <p:animEffect transition="in" filter="fade">
                                      <p:cBhvr>
                                        <p:cTn id="30" dur="100"/>
                                        <p:tgtEl>
                                          <p:spTgt spid="7">
                                            <p:txEl>
                                              <p:pRg st="1" end="1"/>
                                            </p:txEl>
                                          </p:spTgt>
                                        </p:tgtEl>
                                      </p:cBhvr>
                                    </p:animEffect>
                                    <p:anim calcmode="lin" valueType="num">
                                      <p:cBhvr>
                                        <p:cTn id="31" dur="4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32" dur="400" fill="hold"/>
                                        <p:tgtEl>
                                          <p:spTgt spid="7">
                                            <p:txEl>
                                              <p:pRg st="1" end="1"/>
                                            </p:txEl>
                                          </p:spTgt>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7">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7">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3" presetClass="entr" presetSubtype="0" fill="hold" nodeType="clickEffect">
                                  <p:stCondLst>
                                    <p:cond delay="0"/>
                                  </p:stCondLst>
                                  <p:childTnLst>
                                    <p:set>
                                      <p:cBhvr>
                                        <p:cTn id="38" dur="1" fill="hold">
                                          <p:stCondLst>
                                            <p:cond delay="0"/>
                                          </p:stCondLst>
                                        </p:cTn>
                                        <p:tgtEl>
                                          <p:spTgt spid="7">
                                            <p:txEl>
                                              <p:pRg st="2" end="2"/>
                                            </p:txEl>
                                          </p:spTgt>
                                        </p:tgtEl>
                                        <p:attrNameLst>
                                          <p:attrName>style.visibility</p:attrName>
                                        </p:attrNameLst>
                                      </p:cBhvr>
                                      <p:to>
                                        <p:strVal val="visible"/>
                                      </p:to>
                                    </p:set>
                                    <p:animEffect transition="in" filter="fade">
                                      <p:cBhvr>
                                        <p:cTn id="39" dur="100"/>
                                        <p:tgtEl>
                                          <p:spTgt spid="7">
                                            <p:txEl>
                                              <p:pRg st="2" end="2"/>
                                            </p:txEl>
                                          </p:spTgt>
                                        </p:tgtEl>
                                      </p:cBhvr>
                                    </p:animEffect>
                                    <p:anim calcmode="lin" valueType="num">
                                      <p:cBhvr>
                                        <p:cTn id="40" dur="4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41" dur="400" fill="hold"/>
                                        <p:tgtEl>
                                          <p:spTgt spid="7">
                                            <p:txEl>
                                              <p:pRg st="2" end="2"/>
                                            </p:txEl>
                                          </p:spTgt>
                                        </p:tgtEl>
                                        <p:attrNameLst>
                                          <p:attrName>ppt_y</p:attrName>
                                        </p:attrNameLst>
                                      </p:cBhvr>
                                      <p:tavLst>
                                        <p:tav tm="0">
                                          <p:val>
                                            <p:strVal val="#ppt_y+0.31"/>
                                          </p:val>
                                        </p:tav>
                                        <p:tav tm="100000">
                                          <p:val>
                                            <p:strVal val="#ppt_y+0.31"/>
                                          </p:val>
                                        </p:tav>
                                      </p:tavLst>
                                    </p:anim>
                                    <p:anim calcmode="lin" valueType="num">
                                      <p:cBhvr>
                                        <p:cTn id="42" dur="600" decel="50000" fill="hold">
                                          <p:stCondLst>
                                            <p:cond delay="400"/>
                                          </p:stCondLst>
                                        </p:cTn>
                                        <p:tgtEl>
                                          <p:spTgt spid="7">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3" dur="600" decel="50000" fill="hold">
                                          <p:stCondLst>
                                            <p:cond delay="400"/>
                                          </p:stCondLst>
                                        </p:cTn>
                                        <p:tgtEl>
                                          <p:spTgt spid="7">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3" presetClass="entr" presetSubtype="0" fill="hold" nodeType="clickEffect">
                                  <p:stCondLst>
                                    <p:cond delay="0"/>
                                  </p:stCondLst>
                                  <p:childTnLst>
                                    <p:set>
                                      <p:cBhvr>
                                        <p:cTn id="47" dur="1" fill="hold">
                                          <p:stCondLst>
                                            <p:cond delay="0"/>
                                          </p:stCondLst>
                                        </p:cTn>
                                        <p:tgtEl>
                                          <p:spTgt spid="7">
                                            <p:txEl>
                                              <p:pRg st="3" end="3"/>
                                            </p:txEl>
                                          </p:spTgt>
                                        </p:tgtEl>
                                        <p:attrNameLst>
                                          <p:attrName>style.visibility</p:attrName>
                                        </p:attrNameLst>
                                      </p:cBhvr>
                                      <p:to>
                                        <p:strVal val="visible"/>
                                      </p:to>
                                    </p:set>
                                    <p:animEffect transition="in" filter="fade">
                                      <p:cBhvr>
                                        <p:cTn id="48" dur="100"/>
                                        <p:tgtEl>
                                          <p:spTgt spid="7">
                                            <p:txEl>
                                              <p:pRg st="3" end="3"/>
                                            </p:txEl>
                                          </p:spTgt>
                                        </p:tgtEl>
                                      </p:cBhvr>
                                    </p:animEffect>
                                    <p:anim calcmode="lin" valueType="num">
                                      <p:cBhvr>
                                        <p:cTn id="49" dur="4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50" dur="400" fill="hold"/>
                                        <p:tgtEl>
                                          <p:spTgt spid="7">
                                            <p:txEl>
                                              <p:pRg st="3" end="3"/>
                                            </p:txEl>
                                          </p:spTgt>
                                        </p:tgtEl>
                                        <p:attrNameLst>
                                          <p:attrName>ppt_y</p:attrName>
                                        </p:attrNameLst>
                                      </p:cBhvr>
                                      <p:tavLst>
                                        <p:tav tm="0">
                                          <p:val>
                                            <p:strVal val="#ppt_y+0.31"/>
                                          </p:val>
                                        </p:tav>
                                        <p:tav tm="100000">
                                          <p:val>
                                            <p:strVal val="#ppt_y+0.31"/>
                                          </p:val>
                                        </p:tav>
                                      </p:tavLst>
                                    </p:anim>
                                    <p:anim calcmode="lin" valueType="num">
                                      <p:cBhvr>
                                        <p:cTn id="51" dur="600" decel="50000" fill="hold">
                                          <p:stCondLst>
                                            <p:cond delay="400"/>
                                          </p:stCondLst>
                                        </p:cTn>
                                        <p:tgtEl>
                                          <p:spTgt spid="7">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2" dur="600" decel="50000" fill="hold">
                                          <p:stCondLst>
                                            <p:cond delay="400"/>
                                          </p:stCondLst>
                                        </p:cTn>
                                        <p:tgtEl>
                                          <p:spTgt spid="7">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28600"/>
            <a:ext cx="6172200" cy="563562"/>
          </a:xfrm>
        </p:spPr>
        <p:txBody>
          <a:bodyPr/>
          <a:lstStyle/>
          <a:p>
            <a:r>
              <a:rPr lang="pt-BR" i="1" dirty="0" smtClean="0">
                <a:solidFill>
                  <a:srgbClr val="FFFF00"/>
                </a:solidFill>
              </a:rPr>
              <a:t>2.2.6 Lệnh Loft</a:t>
            </a:r>
            <a:endParaRPr lang="en-US" dirty="0">
              <a:solidFill>
                <a:srgbClr val="FFFF00"/>
              </a:solidFill>
            </a:endParaRPr>
          </a:p>
        </p:txBody>
      </p:sp>
      <p:sp>
        <p:nvSpPr>
          <p:cNvPr id="2" name="Rectangle 1"/>
          <p:cNvSpPr/>
          <p:nvPr/>
        </p:nvSpPr>
        <p:spPr>
          <a:xfrm>
            <a:off x="63500" y="1066800"/>
            <a:ext cx="8305800" cy="1015663"/>
          </a:xfrm>
          <a:prstGeom prst="rect">
            <a:avLst/>
          </a:prstGeom>
        </p:spPr>
        <p:txBody>
          <a:bodyPr wrap="square">
            <a:spAutoFit/>
          </a:bodyPr>
          <a:lstStyle/>
          <a:p>
            <a:r>
              <a:rPr lang="en-US" sz="2000" dirty="0" err="1" smtClean="0"/>
              <a:t>Lệnh</a:t>
            </a:r>
            <a:r>
              <a:rPr lang="en-US" sz="2000" dirty="0" smtClean="0"/>
              <a:t> </a:t>
            </a:r>
            <a:r>
              <a:rPr lang="en-US" sz="2000" dirty="0" err="1" smtClean="0"/>
              <a:t>này</a:t>
            </a:r>
            <a:r>
              <a:rPr lang="en-US" sz="2000" dirty="0" smtClean="0"/>
              <a:t> </a:t>
            </a:r>
            <a:r>
              <a:rPr lang="en-US" sz="2000" dirty="0" err="1" smtClean="0"/>
              <a:t>dùng</a:t>
            </a:r>
            <a:r>
              <a:rPr lang="en-US" sz="2000" dirty="0" smtClean="0"/>
              <a:t> </a:t>
            </a:r>
            <a:r>
              <a:rPr lang="en-US" sz="2000" dirty="0" err="1" smtClean="0"/>
              <a:t>để</a:t>
            </a:r>
            <a:r>
              <a:rPr lang="en-US" sz="2000" dirty="0" smtClean="0"/>
              <a:t> </a:t>
            </a:r>
            <a:r>
              <a:rPr lang="en-US" sz="2000" dirty="0" err="1" smtClean="0"/>
              <a:t>tạo</a:t>
            </a:r>
            <a:r>
              <a:rPr lang="en-US" sz="2000" dirty="0" smtClean="0"/>
              <a:t> 1 chi </a:t>
            </a:r>
            <a:r>
              <a:rPr lang="en-US" sz="2000" dirty="0" err="1" smtClean="0"/>
              <a:t>tiết</a:t>
            </a:r>
            <a:r>
              <a:rPr lang="en-US" sz="2000" dirty="0" smtClean="0"/>
              <a:t> 3D </a:t>
            </a:r>
            <a:r>
              <a:rPr lang="en-US" sz="2000" dirty="0" err="1" smtClean="0"/>
              <a:t>bằng</a:t>
            </a:r>
            <a:r>
              <a:rPr lang="en-US" sz="2000" dirty="0" smtClean="0"/>
              <a:t> </a:t>
            </a:r>
            <a:r>
              <a:rPr lang="en-US" sz="2000" dirty="0" err="1" smtClean="0"/>
              <a:t>cách</a:t>
            </a:r>
            <a:r>
              <a:rPr lang="en-US" sz="2000" dirty="0" smtClean="0"/>
              <a:t> </a:t>
            </a:r>
            <a:r>
              <a:rPr lang="en-US" sz="2000" dirty="0" err="1" smtClean="0"/>
              <a:t>chạy</a:t>
            </a:r>
            <a:r>
              <a:rPr lang="en-US" sz="2000" dirty="0" smtClean="0"/>
              <a:t> </a:t>
            </a:r>
            <a:r>
              <a:rPr lang="en-US" sz="2000" dirty="0" err="1" smtClean="0"/>
              <a:t>theo</a:t>
            </a:r>
            <a:r>
              <a:rPr lang="en-US" sz="2000" dirty="0" smtClean="0"/>
              <a:t> </a:t>
            </a:r>
            <a:r>
              <a:rPr lang="en-US" sz="2000" dirty="0" err="1" smtClean="0"/>
              <a:t>các</a:t>
            </a:r>
            <a:r>
              <a:rPr lang="en-US" sz="2000" dirty="0" smtClean="0"/>
              <a:t> </a:t>
            </a:r>
            <a:r>
              <a:rPr lang="en-US" sz="2000" dirty="0" err="1" smtClean="0"/>
              <a:t>biên</a:t>
            </a:r>
            <a:r>
              <a:rPr lang="en-US" sz="2000" dirty="0" smtClean="0"/>
              <a:t> </a:t>
            </a:r>
            <a:r>
              <a:rPr lang="en-US" sz="2000" dirty="0" err="1" smtClean="0"/>
              <a:t>dạng</a:t>
            </a:r>
            <a:r>
              <a:rPr lang="en-US" sz="2000" dirty="0" smtClean="0"/>
              <a:t> </a:t>
            </a:r>
            <a:r>
              <a:rPr lang="en-US" sz="2000" dirty="0" err="1" smtClean="0"/>
              <a:t>kín</a:t>
            </a:r>
            <a:r>
              <a:rPr lang="en-US" sz="2000" dirty="0" smtClean="0"/>
              <a:t> </a:t>
            </a:r>
            <a:r>
              <a:rPr lang="en-US" sz="2000" dirty="0" err="1" smtClean="0"/>
              <a:t>của</a:t>
            </a:r>
            <a:r>
              <a:rPr lang="en-US" sz="2000" dirty="0" smtClean="0"/>
              <a:t> </a:t>
            </a:r>
            <a:r>
              <a:rPr lang="en-US" sz="2000" dirty="0" err="1" smtClean="0"/>
              <a:t>các</a:t>
            </a:r>
            <a:r>
              <a:rPr lang="en-US" sz="2000" dirty="0" smtClean="0"/>
              <a:t> sketch </a:t>
            </a:r>
            <a:r>
              <a:rPr lang="en-US" sz="2000" dirty="0" err="1" smtClean="0"/>
              <a:t>nằm</a:t>
            </a:r>
            <a:r>
              <a:rPr lang="en-US" sz="2000" dirty="0" smtClean="0"/>
              <a:t> </a:t>
            </a:r>
            <a:r>
              <a:rPr lang="en-US" sz="2000" dirty="0" err="1" smtClean="0"/>
              <a:t>trên</a:t>
            </a:r>
            <a:r>
              <a:rPr lang="en-US" sz="2000" dirty="0" smtClean="0"/>
              <a:t> </a:t>
            </a:r>
            <a:r>
              <a:rPr lang="en-US" sz="2000" dirty="0" err="1" smtClean="0"/>
              <a:t>các</a:t>
            </a:r>
            <a:r>
              <a:rPr lang="en-US" sz="2000" dirty="0" smtClean="0"/>
              <a:t> </a:t>
            </a:r>
            <a:r>
              <a:rPr lang="en-US" sz="2000" dirty="0" err="1" smtClean="0"/>
              <a:t>mặt</a:t>
            </a:r>
            <a:r>
              <a:rPr lang="en-US" sz="2000" dirty="0" smtClean="0"/>
              <a:t> </a:t>
            </a:r>
            <a:r>
              <a:rPr lang="en-US" sz="2000" dirty="0" err="1" smtClean="0"/>
              <a:t>phẳng</a:t>
            </a:r>
            <a:r>
              <a:rPr lang="en-US" sz="2000" dirty="0" smtClean="0"/>
              <a:t> song </a:t>
            </a:r>
            <a:r>
              <a:rPr lang="en-US" sz="2000" dirty="0" err="1" smtClean="0"/>
              <a:t>song</a:t>
            </a:r>
            <a:r>
              <a:rPr lang="en-US" sz="2000" dirty="0" smtClean="0"/>
              <a:t> </a:t>
            </a:r>
            <a:r>
              <a:rPr lang="en-US" sz="2000" dirty="0" err="1" smtClean="0"/>
              <a:t>nhau</a:t>
            </a:r>
            <a:r>
              <a:rPr lang="en-US" sz="2000" dirty="0" smtClean="0"/>
              <a:t>. </a:t>
            </a:r>
            <a:r>
              <a:rPr lang="en-US" sz="2000" dirty="0" err="1" smtClean="0"/>
              <a:t>Cách</a:t>
            </a:r>
            <a:r>
              <a:rPr lang="en-US" sz="2000" dirty="0" smtClean="0"/>
              <a:t> </a:t>
            </a:r>
            <a:r>
              <a:rPr lang="en-US" sz="2000" dirty="0" err="1" smtClean="0"/>
              <a:t>thực</a:t>
            </a:r>
            <a:r>
              <a:rPr lang="en-US" sz="2000" dirty="0" smtClean="0"/>
              <a:t> </a:t>
            </a:r>
            <a:r>
              <a:rPr lang="en-US" sz="2000" dirty="0" err="1" smtClean="0"/>
              <a:t>hiện</a:t>
            </a:r>
            <a:r>
              <a:rPr lang="en-US" sz="2000" dirty="0" smtClean="0"/>
              <a:t>:</a:t>
            </a:r>
            <a:endParaRPr lang="en-US" sz="2000" dirty="0"/>
          </a:p>
        </p:txBody>
      </p:sp>
      <p:sp>
        <p:nvSpPr>
          <p:cNvPr id="3" name="Rectangle 2"/>
          <p:cNvSpPr/>
          <p:nvPr/>
        </p:nvSpPr>
        <p:spPr>
          <a:xfrm>
            <a:off x="228600" y="2411837"/>
            <a:ext cx="7924800" cy="707886"/>
          </a:xfrm>
          <a:prstGeom prst="rect">
            <a:avLst/>
          </a:prstGeom>
        </p:spPr>
        <p:txBody>
          <a:bodyPr wrap="square">
            <a:spAutoFit/>
          </a:bodyPr>
          <a:lstStyle/>
          <a:p>
            <a:r>
              <a:rPr lang="en-US" sz="2000" dirty="0"/>
              <a:t>+ </a:t>
            </a:r>
            <a:r>
              <a:rPr lang="en-US" sz="2000" dirty="0" err="1"/>
              <a:t>Bước</a:t>
            </a:r>
            <a:r>
              <a:rPr lang="en-US" sz="2000" dirty="0"/>
              <a:t> 1: </a:t>
            </a:r>
            <a:r>
              <a:rPr lang="en-US" sz="2000" dirty="0" err="1"/>
              <a:t>Vẽ</a:t>
            </a:r>
            <a:r>
              <a:rPr lang="en-US" sz="2000" dirty="0"/>
              <a:t> sketch </a:t>
            </a:r>
            <a:r>
              <a:rPr lang="en-US" sz="2000" dirty="0" err="1"/>
              <a:t>các</a:t>
            </a:r>
            <a:r>
              <a:rPr lang="en-US" sz="2000" dirty="0"/>
              <a:t> </a:t>
            </a:r>
            <a:r>
              <a:rPr lang="en-US" sz="2000" dirty="0" err="1"/>
              <a:t>tiết</a:t>
            </a:r>
            <a:r>
              <a:rPr lang="en-US" sz="2000" dirty="0"/>
              <a:t> </a:t>
            </a:r>
            <a:r>
              <a:rPr lang="en-US" sz="2000" dirty="0" err="1"/>
              <a:t>diện</a:t>
            </a:r>
            <a:r>
              <a:rPr lang="en-US" sz="2000" dirty="0"/>
              <a:t> </a:t>
            </a:r>
            <a:r>
              <a:rPr lang="en-US" sz="2000" dirty="0" err="1"/>
              <a:t>nằm</a:t>
            </a:r>
            <a:r>
              <a:rPr lang="en-US" sz="2000" dirty="0"/>
              <a:t> </a:t>
            </a:r>
            <a:r>
              <a:rPr lang="en-US" sz="2000" dirty="0" err="1"/>
              <a:t>trên</a:t>
            </a:r>
            <a:r>
              <a:rPr lang="en-US" sz="2000" dirty="0"/>
              <a:t> </a:t>
            </a:r>
            <a:r>
              <a:rPr lang="en-US" sz="2000" dirty="0" err="1"/>
              <a:t>các</a:t>
            </a:r>
            <a:r>
              <a:rPr lang="en-US" sz="2000" dirty="0"/>
              <a:t> </a:t>
            </a:r>
            <a:r>
              <a:rPr lang="en-US" sz="2000" dirty="0" err="1"/>
              <a:t>mặt</a:t>
            </a:r>
            <a:r>
              <a:rPr lang="en-US" sz="2000" dirty="0"/>
              <a:t> </a:t>
            </a:r>
            <a:r>
              <a:rPr lang="en-US" sz="2000" dirty="0" err="1"/>
              <a:t>phẳng</a:t>
            </a:r>
            <a:r>
              <a:rPr lang="en-US" sz="2000" dirty="0"/>
              <a:t> song </a:t>
            </a:r>
            <a:r>
              <a:rPr lang="en-US" sz="2000" dirty="0" err="1"/>
              <a:t>song</a:t>
            </a:r>
            <a:r>
              <a:rPr lang="en-US" sz="2000" dirty="0"/>
              <a:t> </a:t>
            </a:r>
            <a:r>
              <a:rPr lang="en-US" sz="2000" dirty="0" err="1"/>
              <a:t>nhau</a:t>
            </a:r>
            <a:endParaRPr lang="en-US" sz="2000" dirty="0"/>
          </a:p>
        </p:txBody>
      </p:sp>
      <p:pic>
        <p:nvPicPr>
          <p:cNvPr id="8" name="Picture 7"/>
          <p:cNvPicPr/>
          <p:nvPr/>
        </p:nvPicPr>
        <p:blipFill>
          <a:blip r:embed="rId2"/>
          <a:stretch>
            <a:fillRect/>
          </a:stretch>
        </p:blipFill>
        <p:spPr>
          <a:xfrm>
            <a:off x="2663190" y="3276600"/>
            <a:ext cx="3055620" cy="2865755"/>
          </a:xfrm>
          <a:prstGeom prst="rect">
            <a:avLst/>
          </a:prstGeom>
        </p:spPr>
      </p:pic>
    </p:spTree>
    <p:extLst>
      <p:ext uri="{BB962C8B-B14F-4D97-AF65-F5344CB8AC3E}">
        <p14:creationId xmlns:p14="http://schemas.microsoft.com/office/powerpoint/2010/main" val="1215640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6"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Horizont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28600"/>
            <a:ext cx="6172200" cy="563562"/>
          </a:xfrm>
        </p:spPr>
        <p:txBody>
          <a:bodyPr/>
          <a:lstStyle/>
          <a:p>
            <a:r>
              <a:rPr lang="pt-BR" i="1" dirty="0" smtClean="0">
                <a:solidFill>
                  <a:srgbClr val="FFFF00"/>
                </a:solidFill>
              </a:rPr>
              <a:t>2.2.6 Lệnh Loft</a:t>
            </a:r>
            <a:endParaRPr lang="en-US" dirty="0">
              <a:solidFill>
                <a:srgbClr val="FFFF00"/>
              </a:solidFill>
            </a:endParaRPr>
          </a:p>
        </p:txBody>
      </p:sp>
      <p:sp>
        <p:nvSpPr>
          <p:cNvPr id="10" name="Rectangle 9"/>
          <p:cNvSpPr/>
          <p:nvPr/>
        </p:nvSpPr>
        <p:spPr>
          <a:xfrm>
            <a:off x="76200" y="1143000"/>
            <a:ext cx="8412880" cy="707886"/>
          </a:xfrm>
          <a:prstGeom prst="rect">
            <a:avLst/>
          </a:prstGeom>
        </p:spPr>
        <p:txBody>
          <a:bodyPr wrap="none">
            <a:spAutoFit/>
          </a:bodyPr>
          <a:lstStyle/>
          <a:p>
            <a:r>
              <a:rPr lang="en-US" sz="2000" dirty="0"/>
              <a:t>+ </a:t>
            </a:r>
            <a:r>
              <a:rPr lang="en-US" sz="2000" dirty="0" err="1"/>
              <a:t>Bước</a:t>
            </a:r>
            <a:r>
              <a:rPr lang="en-US" sz="2000" dirty="0"/>
              <a:t> 2: </a:t>
            </a:r>
            <a:r>
              <a:rPr lang="en-US" sz="2000" dirty="0" err="1"/>
              <a:t>Chọn</a:t>
            </a:r>
            <a:r>
              <a:rPr lang="en-US" sz="2000" dirty="0"/>
              <a:t> </a:t>
            </a:r>
            <a:r>
              <a:rPr lang="en-US" sz="2000" dirty="0" err="1" smtClean="0"/>
              <a:t>lệnh</a:t>
            </a:r>
            <a:r>
              <a:rPr lang="en-US" sz="2000" dirty="0" smtClean="0"/>
              <a:t> Loft. </a:t>
            </a:r>
            <a:r>
              <a:rPr lang="en-US" sz="2000" dirty="0" err="1" smtClean="0"/>
              <a:t>Hộp</a:t>
            </a:r>
            <a:r>
              <a:rPr lang="en-US" sz="2000" dirty="0" smtClean="0"/>
              <a:t> </a:t>
            </a:r>
            <a:r>
              <a:rPr lang="en-US" sz="2000" dirty="0" err="1" smtClean="0"/>
              <a:t>thoại</a:t>
            </a:r>
            <a:r>
              <a:rPr lang="en-US" sz="2000" dirty="0" smtClean="0"/>
              <a:t> Loft </a:t>
            </a:r>
            <a:r>
              <a:rPr lang="en-US" sz="2000" dirty="0" err="1" smtClean="0"/>
              <a:t>xuất</a:t>
            </a:r>
            <a:r>
              <a:rPr lang="en-US" sz="2000" dirty="0" smtClean="0"/>
              <a:t> </a:t>
            </a:r>
            <a:r>
              <a:rPr lang="en-US" sz="2000" dirty="0" err="1" smtClean="0"/>
              <a:t>hiện</a:t>
            </a:r>
            <a:r>
              <a:rPr lang="en-US" sz="2000" dirty="0" smtClean="0"/>
              <a:t>:</a:t>
            </a:r>
          </a:p>
          <a:p>
            <a:r>
              <a:rPr lang="en-US" sz="2000" dirty="0"/>
              <a:t>Click </a:t>
            </a:r>
            <a:r>
              <a:rPr lang="en-US" sz="2000" dirty="0" err="1"/>
              <a:t>chọn</a:t>
            </a:r>
            <a:r>
              <a:rPr lang="en-US" sz="2000" dirty="0"/>
              <a:t> </a:t>
            </a:r>
            <a:r>
              <a:rPr lang="en-US" sz="2000" dirty="0" err="1"/>
              <a:t>theo</a:t>
            </a:r>
            <a:r>
              <a:rPr lang="en-US" sz="2000" dirty="0"/>
              <a:t> </a:t>
            </a:r>
            <a:r>
              <a:rPr lang="en-US" sz="2000" dirty="0" err="1"/>
              <a:t>thứ</a:t>
            </a:r>
            <a:r>
              <a:rPr lang="en-US" sz="2000" dirty="0"/>
              <a:t> </a:t>
            </a:r>
            <a:r>
              <a:rPr lang="en-US" sz="2000" dirty="0" err="1"/>
              <a:t>tự</a:t>
            </a:r>
            <a:r>
              <a:rPr lang="en-US" sz="2000" dirty="0"/>
              <a:t> </a:t>
            </a:r>
            <a:r>
              <a:rPr lang="en-US" sz="2000" dirty="0" err="1"/>
              <a:t>các</a:t>
            </a:r>
            <a:r>
              <a:rPr lang="en-US" sz="2000" dirty="0"/>
              <a:t> sketch. </a:t>
            </a:r>
            <a:r>
              <a:rPr lang="en-US" sz="2000" dirty="0" err="1"/>
              <a:t>Lúc</a:t>
            </a:r>
            <a:r>
              <a:rPr lang="en-US" sz="2000" dirty="0"/>
              <a:t> </a:t>
            </a:r>
            <a:r>
              <a:rPr lang="en-US" sz="2000" dirty="0" err="1"/>
              <a:t>này</a:t>
            </a:r>
            <a:r>
              <a:rPr lang="en-US" sz="2000" dirty="0"/>
              <a:t> </a:t>
            </a:r>
            <a:r>
              <a:rPr lang="en-US" sz="2000" dirty="0" err="1"/>
              <a:t>màn</a:t>
            </a:r>
            <a:r>
              <a:rPr lang="en-US" sz="2000" dirty="0"/>
              <a:t> </a:t>
            </a:r>
            <a:r>
              <a:rPr lang="en-US" sz="2000" dirty="0" err="1"/>
              <a:t>hình</a:t>
            </a:r>
            <a:r>
              <a:rPr lang="en-US" sz="2000" dirty="0"/>
              <a:t> </a:t>
            </a:r>
            <a:r>
              <a:rPr lang="en-US" sz="2000" dirty="0" err="1"/>
              <a:t>đồ</a:t>
            </a:r>
            <a:r>
              <a:rPr lang="en-US" sz="2000" dirty="0"/>
              <a:t> </a:t>
            </a:r>
            <a:r>
              <a:rPr lang="en-US" sz="2000" dirty="0" err="1"/>
              <a:t>họa</a:t>
            </a:r>
            <a:r>
              <a:rPr lang="en-US" sz="2000" dirty="0"/>
              <a:t> </a:t>
            </a:r>
            <a:r>
              <a:rPr lang="en-US" sz="2000" dirty="0" err="1"/>
              <a:t>sẽ</a:t>
            </a:r>
            <a:r>
              <a:rPr lang="en-US" sz="2000" dirty="0"/>
              <a:t> </a:t>
            </a:r>
            <a:r>
              <a:rPr lang="en-US" sz="2000" dirty="0" err="1"/>
              <a:t>có</a:t>
            </a:r>
            <a:r>
              <a:rPr lang="en-US" sz="2000" dirty="0"/>
              <a:t> </a:t>
            </a:r>
            <a:r>
              <a:rPr lang="en-US" sz="2000" dirty="0" err="1"/>
              <a:t>dạng</a:t>
            </a:r>
            <a:r>
              <a:rPr lang="en-US" sz="2000" dirty="0" smtClean="0"/>
              <a:t> </a:t>
            </a:r>
            <a:endParaRPr lang="en-US" sz="2000" dirty="0"/>
          </a:p>
        </p:txBody>
      </p:sp>
      <p:pic>
        <p:nvPicPr>
          <p:cNvPr id="13" name="Picture 12"/>
          <p:cNvPicPr/>
          <p:nvPr/>
        </p:nvPicPr>
        <p:blipFill>
          <a:blip r:embed="rId2"/>
          <a:stretch>
            <a:fillRect/>
          </a:stretch>
        </p:blipFill>
        <p:spPr>
          <a:xfrm>
            <a:off x="1547269" y="2209800"/>
            <a:ext cx="5156835" cy="3265805"/>
          </a:xfrm>
          <a:prstGeom prst="rect">
            <a:avLst/>
          </a:prstGeom>
        </p:spPr>
      </p:pic>
      <p:sp>
        <p:nvSpPr>
          <p:cNvPr id="11" name="Rectangle 10"/>
          <p:cNvSpPr/>
          <p:nvPr/>
        </p:nvSpPr>
        <p:spPr>
          <a:xfrm>
            <a:off x="228600" y="5955268"/>
            <a:ext cx="4490332" cy="400110"/>
          </a:xfrm>
          <a:prstGeom prst="rect">
            <a:avLst/>
          </a:prstGeom>
        </p:spPr>
        <p:txBody>
          <a:bodyPr wrap="none">
            <a:spAutoFit/>
          </a:bodyPr>
          <a:lstStyle/>
          <a:p>
            <a:r>
              <a:rPr lang="en-US" sz="2000" dirty="0"/>
              <a:t>+ </a:t>
            </a:r>
            <a:r>
              <a:rPr lang="en-US" sz="2000" dirty="0" err="1"/>
              <a:t>Bước</a:t>
            </a:r>
            <a:r>
              <a:rPr lang="en-US" sz="2000" dirty="0"/>
              <a:t> 3: Click </a:t>
            </a:r>
            <a:r>
              <a:rPr lang="en-US" sz="2000" dirty="0" err="1"/>
              <a:t>chọn</a:t>
            </a:r>
            <a:r>
              <a:rPr lang="en-US" sz="2000" dirty="0"/>
              <a:t> OK </a:t>
            </a:r>
            <a:r>
              <a:rPr lang="en-US" sz="2000" dirty="0" err="1"/>
              <a:t>để</a:t>
            </a:r>
            <a:r>
              <a:rPr lang="en-US" sz="2000" dirty="0"/>
              <a:t> </a:t>
            </a:r>
            <a:r>
              <a:rPr lang="en-US" sz="2000" dirty="0" err="1"/>
              <a:t>xác</a:t>
            </a:r>
            <a:r>
              <a:rPr lang="en-US" sz="2000" dirty="0"/>
              <a:t> </a:t>
            </a:r>
            <a:r>
              <a:rPr lang="en-US" sz="2000" dirty="0" err="1"/>
              <a:t>nhận</a:t>
            </a:r>
            <a:endParaRPr lang="en-US" sz="2000" dirty="0"/>
          </a:p>
        </p:txBody>
      </p:sp>
    </p:spTree>
    <p:extLst>
      <p:ext uri="{BB962C8B-B14F-4D97-AF65-F5344CB8AC3E}">
        <p14:creationId xmlns:p14="http://schemas.microsoft.com/office/powerpoint/2010/main" val="4253271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1000" fill="hold"/>
                                        <p:tgtEl>
                                          <p:spTgt spid="10"/>
                                        </p:tgtEl>
                                        <p:attrNameLst>
                                          <p:attrName>ppt_w</p:attrName>
                                        </p:attrNameLst>
                                      </p:cBhvr>
                                      <p:tavLst>
                                        <p:tav tm="0">
                                          <p:val>
                                            <p:fltVal val="0"/>
                                          </p:val>
                                        </p:tav>
                                        <p:tav tm="100000">
                                          <p:val>
                                            <p:strVal val="#ppt_w"/>
                                          </p:val>
                                        </p:tav>
                                      </p:tavLst>
                                    </p:anim>
                                    <p:anim calcmode="lin" valueType="num">
                                      <p:cBhvr>
                                        <p:cTn id="13" dur="1000" fill="hold"/>
                                        <p:tgtEl>
                                          <p:spTgt spid="10"/>
                                        </p:tgtEl>
                                        <p:attrNameLst>
                                          <p:attrName>ppt_h</p:attrName>
                                        </p:attrNameLst>
                                      </p:cBhvr>
                                      <p:tavLst>
                                        <p:tav tm="0">
                                          <p:val>
                                            <p:fltVal val="0"/>
                                          </p:val>
                                        </p:tav>
                                        <p:tav tm="100000">
                                          <p:val>
                                            <p:strVal val="#ppt_h"/>
                                          </p:val>
                                        </p:tav>
                                      </p:tavLst>
                                    </p:anim>
                                    <p:anim calcmode="lin" valueType="num">
                                      <p:cBhvr>
                                        <p:cTn id="14" dur="1000" fill="hold"/>
                                        <p:tgtEl>
                                          <p:spTgt spid="10"/>
                                        </p:tgtEl>
                                        <p:attrNameLst>
                                          <p:attrName>style.rotation</p:attrName>
                                        </p:attrNameLst>
                                      </p:cBhvr>
                                      <p:tavLst>
                                        <p:tav tm="0">
                                          <p:val>
                                            <p:fltVal val="90"/>
                                          </p:val>
                                        </p:tav>
                                        <p:tav tm="100000">
                                          <p:val>
                                            <p:fltVal val="0"/>
                                          </p:val>
                                        </p:tav>
                                      </p:tavLst>
                                    </p:anim>
                                    <p:animEffect transition="in" filter="fade">
                                      <p:cBhvr>
                                        <p:cTn id="15" dur="10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1000" fill="hold"/>
                                        <p:tgtEl>
                                          <p:spTgt spid="13"/>
                                        </p:tgtEl>
                                        <p:attrNameLst>
                                          <p:attrName>ppt_w</p:attrName>
                                        </p:attrNameLst>
                                      </p:cBhvr>
                                      <p:tavLst>
                                        <p:tav tm="0">
                                          <p:val>
                                            <p:fltVal val="0"/>
                                          </p:val>
                                        </p:tav>
                                        <p:tav tm="100000">
                                          <p:val>
                                            <p:strVal val="#ppt_w"/>
                                          </p:val>
                                        </p:tav>
                                      </p:tavLst>
                                    </p:anim>
                                    <p:anim calcmode="lin" valueType="num">
                                      <p:cBhvr>
                                        <p:cTn id="21" dur="1000" fill="hold"/>
                                        <p:tgtEl>
                                          <p:spTgt spid="13"/>
                                        </p:tgtEl>
                                        <p:attrNameLst>
                                          <p:attrName>ppt_h</p:attrName>
                                        </p:attrNameLst>
                                      </p:cBhvr>
                                      <p:tavLst>
                                        <p:tav tm="0">
                                          <p:val>
                                            <p:fltVal val="0"/>
                                          </p:val>
                                        </p:tav>
                                        <p:tav tm="100000">
                                          <p:val>
                                            <p:strVal val="#ppt_h"/>
                                          </p:val>
                                        </p:tav>
                                      </p:tavLst>
                                    </p:anim>
                                    <p:anim calcmode="lin" valueType="num">
                                      <p:cBhvr>
                                        <p:cTn id="22" dur="1000" fill="hold"/>
                                        <p:tgtEl>
                                          <p:spTgt spid="13"/>
                                        </p:tgtEl>
                                        <p:attrNameLst>
                                          <p:attrName>style.rotation</p:attrName>
                                        </p:attrNameLst>
                                      </p:cBhvr>
                                      <p:tavLst>
                                        <p:tav tm="0">
                                          <p:val>
                                            <p:fltVal val="90"/>
                                          </p:val>
                                        </p:tav>
                                        <p:tav tm="100000">
                                          <p:val>
                                            <p:fltVal val="0"/>
                                          </p:val>
                                        </p:tav>
                                      </p:tavLst>
                                    </p:anim>
                                    <p:animEffect transition="in" filter="fade">
                                      <p:cBhvr>
                                        <p:cTn id="23" dur="10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1000" fill="hold"/>
                                        <p:tgtEl>
                                          <p:spTgt spid="11"/>
                                        </p:tgtEl>
                                        <p:attrNameLst>
                                          <p:attrName>ppt_w</p:attrName>
                                        </p:attrNameLst>
                                      </p:cBhvr>
                                      <p:tavLst>
                                        <p:tav tm="0">
                                          <p:val>
                                            <p:fltVal val="0"/>
                                          </p:val>
                                        </p:tav>
                                        <p:tav tm="100000">
                                          <p:val>
                                            <p:strVal val="#ppt_w"/>
                                          </p:val>
                                        </p:tav>
                                      </p:tavLst>
                                    </p:anim>
                                    <p:anim calcmode="lin" valueType="num">
                                      <p:cBhvr>
                                        <p:cTn id="29" dur="1000" fill="hold"/>
                                        <p:tgtEl>
                                          <p:spTgt spid="11"/>
                                        </p:tgtEl>
                                        <p:attrNameLst>
                                          <p:attrName>ppt_h</p:attrName>
                                        </p:attrNameLst>
                                      </p:cBhvr>
                                      <p:tavLst>
                                        <p:tav tm="0">
                                          <p:val>
                                            <p:fltVal val="0"/>
                                          </p:val>
                                        </p:tav>
                                        <p:tav tm="100000">
                                          <p:val>
                                            <p:strVal val="#ppt_h"/>
                                          </p:val>
                                        </p:tav>
                                      </p:tavLst>
                                    </p:anim>
                                    <p:anim calcmode="lin" valueType="num">
                                      <p:cBhvr>
                                        <p:cTn id="30" dur="1000" fill="hold"/>
                                        <p:tgtEl>
                                          <p:spTgt spid="11"/>
                                        </p:tgtEl>
                                        <p:attrNameLst>
                                          <p:attrName>style.rotation</p:attrName>
                                        </p:attrNameLst>
                                      </p:cBhvr>
                                      <p:tavLst>
                                        <p:tav tm="0">
                                          <p:val>
                                            <p:fltVal val="90"/>
                                          </p:val>
                                        </p:tav>
                                        <p:tav tm="100000">
                                          <p:val>
                                            <p:fltVal val="0"/>
                                          </p:val>
                                        </p:tav>
                                      </p:tavLst>
                                    </p:anim>
                                    <p:animEffect transition="in" filter="fade">
                                      <p:cBhvr>
                                        <p:cTn id="3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28600"/>
            <a:ext cx="6172200" cy="563562"/>
          </a:xfrm>
        </p:spPr>
        <p:txBody>
          <a:bodyPr/>
          <a:lstStyle/>
          <a:p>
            <a:r>
              <a:rPr lang="pt-BR" i="1" dirty="0" smtClean="0">
                <a:solidFill>
                  <a:srgbClr val="FFFF00"/>
                </a:solidFill>
              </a:rPr>
              <a:t>2.2.6 Lệnh Sweep</a:t>
            </a:r>
            <a:endParaRPr lang="en-US" dirty="0">
              <a:solidFill>
                <a:srgbClr val="FFFF00"/>
              </a:solidFill>
            </a:endParaRPr>
          </a:p>
        </p:txBody>
      </p:sp>
      <p:pic>
        <p:nvPicPr>
          <p:cNvPr id="7" name="Picture 6"/>
          <p:cNvPicPr/>
          <p:nvPr/>
        </p:nvPicPr>
        <p:blipFill>
          <a:blip r:embed="rId2"/>
          <a:stretch>
            <a:fillRect/>
          </a:stretch>
        </p:blipFill>
        <p:spPr>
          <a:xfrm>
            <a:off x="883024" y="1295400"/>
            <a:ext cx="7162800" cy="3352800"/>
          </a:xfrm>
          <a:prstGeom prst="rect">
            <a:avLst/>
          </a:prstGeom>
        </p:spPr>
      </p:pic>
      <p:sp>
        <p:nvSpPr>
          <p:cNvPr id="3" name="Rectangle 2"/>
          <p:cNvSpPr/>
          <p:nvPr/>
        </p:nvSpPr>
        <p:spPr>
          <a:xfrm>
            <a:off x="152400" y="5562600"/>
            <a:ext cx="8077200" cy="1015663"/>
          </a:xfrm>
          <a:prstGeom prst="rect">
            <a:avLst/>
          </a:prstGeom>
        </p:spPr>
        <p:txBody>
          <a:bodyPr wrap="square">
            <a:spAutoFit/>
          </a:bodyPr>
          <a:lstStyle/>
          <a:p>
            <a:r>
              <a:rPr lang="en-US" sz="2000" dirty="0"/>
              <a:t>Ô </a:t>
            </a:r>
            <a:r>
              <a:rPr lang="en-US" sz="2000" dirty="0" err="1"/>
              <a:t>đầu</a:t>
            </a:r>
            <a:r>
              <a:rPr lang="en-US" sz="2000" dirty="0"/>
              <a:t> </a:t>
            </a:r>
            <a:r>
              <a:rPr lang="en-US" sz="2000" dirty="0" err="1"/>
              <a:t>tiên</a:t>
            </a:r>
            <a:r>
              <a:rPr lang="en-US" sz="2000" dirty="0"/>
              <a:t> </a:t>
            </a:r>
            <a:r>
              <a:rPr lang="en-US" sz="2000" dirty="0" err="1"/>
              <a:t>chọn</a:t>
            </a:r>
            <a:r>
              <a:rPr lang="en-US" sz="2000" dirty="0"/>
              <a:t> </a:t>
            </a:r>
            <a:r>
              <a:rPr lang="en-US" sz="2000" dirty="0" err="1"/>
              <a:t>tiết</a:t>
            </a:r>
            <a:r>
              <a:rPr lang="en-US" sz="2000" dirty="0"/>
              <a:t> </a:t>
            </a:r>
            <a:r>
              <a:rPr lang="en-US" sz="2000" dirty="0" err="1"/>
              <a:t>diện</a:t>
            </a:r>
            <a:r>
              <a:rPr lang="en-US" sz="2000" dirty="0"/>
              <a:t> </a:t>
            </a:r>
            <a:r>
              <a:rPr lang="en-US" sz="2000" dirty="0" err="1"/>
              <a:t>cắt</a:t>
            </a:r>
            <a:r>
              <a:rPr lang="en-US" sz="2000" dirty="0"/>
              <a:t>. Ô </a:t>
            </a:r>
            <a:r>
              <a:rPr lang="en-US" sz="2000" dirty="0" err="1"/>
              <a:t>thứ</a:t>
            </a:r>
            <a:r>
              <a:rPr lang="en-US" sz="2000" dirty="0"/>
              <a:t> 2 </a:t>
            </a:r>
            <a:r>
              <a:rPr lang="en-US" sz="2000" dirty="0" err="1"/>
              <a:t>chọn</a:t>
            </a:r>
            <a:r>
              <a:rPr lang="en-US" sz="2000" dirty="0"/>
              <a:t> </a:t>
            </a:r>
            <a:r>
              <a:rPr lang="en-US" sz="2000" dirty="0" err="1"/>
              <a:t>đường</a:t>
            </a:r>
            <a:r>
              <a:rPr lang="en-US" sz="2000" dirty="0"/>
              <a:t> </a:t>
            </a:r>
            <a:r>
              <a:rPr lang="en-US" sz="2000" dirty="0" err="1"/>
              <a:t>dẫn</a:t>
            </a:r>
            <a:r>
              <a:rPr lang="en-US" sz="2000" dirty="0"/>
              <a:t> </a:t>
            </a:r>
            <a:r>
              <a:rPr lang="en-US" sz="2000" dirty="0" err="1"/>
              <a:t>hướng</a:t>
            </a:r>
            <a:r>
              <a:rPr lang="en-US" sz="2000" dirty="0"/>
              <a:t>. </a:t>
            </a:r>
            <a:r>
              <a:rPr lang="en-US" sz="2000" dirty="0" err="1"/>
              <a:t>Lúc</a:t>
            </a:r>
            <a:r>
              <a:rPr lang="en-US" sz="2000" dirty="0"/>
              <a:t> </a:t>
            </a:r>
            <a:r>
              <a:rPr lang="en-US" sz="2000" dirty="0" err="1"/>
              <a:t>này</a:t>
            </a:r>
            <a:r>
              <a:rPr lang="en-US" sz="2000" dirty="0"/>
              <a:t> </a:t>
            </a:r>
            <a:r>
              <a:rPr lang="en-US" sz="2000" dirty="0" err="1"/>
              <a:t>màn</a:t>
            </a:r>
            <a:r>
              <a:rPr lang="en-US" sz="2000" dirty="0"/>
              <a:t> </a:t>
            </a:r>
            <a:r>
              <a:rPr lang="en-US" sz="2000" dirty="0" err="1"/>
              <a:t>hình</a:t>
            </a:r>
            <a:r>
              <a:rPr lang="en-US" sz="2000" dirty="0"/>
              <a:t> </a:t>
            </a:r>
            <a:r>
              <a:rPr lang="en-US" sz="2000" dirty="0" err="1"/>
              <a:t>đồ</a:t>
            </a:r>
            <a:r>
              <a:rPr lang="en-US" sz="2000" dirty="0"/>
              <a:t> </a:t>
            </a:r>
            <a:r>
              <a:rPr lang="en-US" sz="2000" dirty="0" err="1"/>
              <a:t>họa</a:t>
            </a:r>
            <a:r>
              <a:rPr lang="en-US" sz="2000" dirty="0"/>
              <a:t> </a:t>
            </a:r>
            <a:r>
              <a:rPr lang="en-US" sz="2000" dirty="0" err="1"/>
              <a:t>sẽ</a:t>
            </a:r>
            <a:r>
              <a:rPr lang="en-US" sz="2000" dirty="0"/>
              <a:t> </a:t>
            </a:r>
            <a:r>
              <a:rPr lang="en-US" sz="2000" dirty="0" err="1"/>
              <a:t>hiển</a:t>
            </a:r>
            <a:r>
              <a:rPr lang="en-US" sz="2000" dirty="0"/>
              <a:t> </a:t>
            </a:r>
            <a:r>
              <a:rPr lang="en-US" sz="2000" dirty="0" err="1"/>
              <a:t>thị</a:t>
            </a:r>
            <a:r>
              <a:rPr lang="en-US" sz="2000" dirty="0"/>
              <a:t> chi </a:t>
            </a:r>
            <a:r>
              <a:rPr lang="en-US" sz="2000" dirty="0" err="1"/>
              <a:t>tiết</a:t>
            </a:r>
            <a:r>
              <a:rPr lang="en-US" sz="2000" dirty="0"/>
              <a:t> 3D </a:t>
            </a:r>
            <a:r>
              <a:rPr lang="en-US" sz="2000" dirty="0" err="1"/>
              <a:t>như</a:t>
            </a:r>
            <a:r>
              <a:rPr lang="en-US" sz="2000" dirty="0"/>
              <a:t> </a:t>
            </a:r>
            <a:r>
              <a:rPr lang="en-US" sz="2000" dirty="0" err="1"/>
              <a:t>trên</a:t>
            </a:r>
            <a:r>
              <a:rPr lang="en-US" sz="2000" dirty="0"/>
              <a:t> </a:t>
            </a:r>
            <a:r>
              <a:rPr lang="en-US" sz="2000" dirty="0" err="1" smtClean="0"/>
              <a:t>hình</a:t>
            </a:r>
            <a:r>
              <a:rPr lang="en-US" sz="2000" dirty="0" smtClean="0"/>
              <a:t>. </a:t>
            </a:r>
            <a:r>
              <a:rPr lang="en-US" sz="2000" dirty="0"/>
              <a:t>Click OK </a:t>
            </a:r>
            <a:r>
              <a:rPr lang="en-US" sz="2000" dirty="0" err="1"/>
              <a:t>để</a:t>
            </a:r>
            <a:r>
              <a:rPr lang="en-US" sz="2000" dirty="0"/>
              <a:t> </a:t>
            </a:r>
            <a:r>
              <a:rPr lang="en-US" sz="2000" dirty="0" err="1"/>
              <a:t>xác</a:t>
            </a:r>
            <a:r>
              <a:rPr lang="en-US" sz="2000" dirty="0"/>
              <a:t> </a:t>
            </a:r>
            <a:r>
              <a:rPr lang="en-US" sz="2000" dirty="0" err="1"/>
              <a:t>nhận</a:t>
            </a:r>
            <a:endParaRPr lang="en-US" sz="2000" dirty="0"/>
          </a:p>
        </p:txBody>
      </p:sp>
    </p:spTree>
    <p:extLst>
      <p:ext uri="{BB962C8B-B14F-4D97-AF65-F5344CB8AC3E}">
        <p14:creationId xmlns:p14="http://schemas.microsoft.com/office/powerpoint/2010/main" val="2601275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80">
                                          <p:stCondLst>
                                            <p:cond delay="0"/>
                                          </p:stCondLst>
                                        </p:cTn>
                                        <p:tgtEl>
                                          <p:spTgt spid="7"/>
                                        </p:tgtEl>
                                      </p:cBhvr>
                                    </p:animEffect>
                                    <p:anim calcmode="lin" valueType="num">
                                      <p:cBhvr>
                                        <p:cTn id="13"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8" dur="26">
                                          <p:stCondLst>
                                            <p:cond delay="650"/>
                                          </p:stCondLst>
                                        </p:cTn>
                                        <p:tgtEl>
                                          <p:spTgt spid="7"/>
                                        </p:tgtEl>
                                      </p:cBhvr>
                                      <p:to x="100000" y="60000"/>
                                    </p:animScale>
                                    <p:animScale>
                                      <p:cBhvr>
                                        <p:cTn id="19" dur="166" decel="50000">
                                          <p:stCondLst>
                                            <p:cond delay="676"/>
                                          </p:stCondLst>
                                        </p:cTn>
                                        <p:tgtEl>
                                          <p:spTgt spid="7"/>
                                        </p:tgtEl>
                                      </p:cBhvr>
                                      <p:to x="100000" y="100000"/>
                                    </p:animScale>
                                    <p:animScale>
                                      <p:cBhvr>
                                        <p:cTn id="20" dur="26">
                                          <p:stCondLst>
                                            <p:cond delay="1312"/>
                                          </p:stCondLst>
                                        </p:cTn>
                                        <p:tgtEl>
                                          <p:spTgt spid="7"/>
                                        </p:tgtEl>
                                      </p:cBhvr>
                                      <p:to x="100000" y="80000"/>
                                    </p:animScale>
                                    <p:animScale>
                                      <p:cBhvr>
                                        <p:cTn id="21" dur="166" decel="50000">
                                          <p:stCondLst>
                                            <p:cond delay="1338"/>
                                          </p:stCondLst>
                                        </p:cTn>
                                        <p:tgtEl>
                                          <p:spTgt spid="7"/>
                                        </p:tgtEl>
                                      </p:cBhvr>
                                      <p:to x="100000" y="100000"/>
                                    </p:animScale>
                                    <p:animScale>
                                      <p:cBhvr>
                                        <p:cTn id="22" dur="26">
                                          <p:stCondLst>
                                            <p:cond delay="1642"/>
                                          </p:stCondLst>
                                        </p:cTn>
                                        <p:tgtEl>
                                          <p:spTgt spid="7"/>
                                        </p:tgtEl>
                                      </p:cBhvr>
                                      <p:to x="100000" y="90000"/>
                                    </p:animScale>
                                    <p:animScale>
                                      <p:cBhvr>
                                        <p:cTn id="23" dur="166" decel="50000">
                                          <p:stCondLst>
                                            <p:cond delay="1668"/>
                                          </p:stCondLst>
                                        </p:cTn>
                                        <p:tgtEl>
                                          <p:spTgt spid="7"/>
                                        </p:tgtEl>
                                      </p:cBhvr>
                                      <p:to x="100000" y="100000"/>
                                    </p:animScale>
                                    <p:animScale>
                                      <p:cBhvr>
                                        <p:cTn id="24" dur="26">
                                          <p:stCondLst>
                                            <p:cond delay="1808"/>
                                          </p:stCondLst>
                                        </p:cTn>
                                        <p:tgtEl>
                                          <p:spTgt spid="7"/>
                                        </p:tgtEl>
                                      </p:cBhvr>
                                      <p:to x="100000" y="95000"/>
                                    </p:animScale>
                                    <p:animScale>
                                      <p:cBhvr>
                                        <p:cTn id="25" dur="166" decel="50000">
                                          <p:stCondLst>
                                            <p:cond delay="1834"/>
                                          </p:stCondLst>
                                        </p:cTn>
                                        <p:tgtEl>
                                          <p:spTgt spid="7"/>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down)">
                                      <p:cBhvr>
                                        <p:cTn id="30" dur="580">
                                          <p:stCondLst>
                                            <p:cond delay="0"/>
                                          </p:stCondLst>
                                        </p:cTn>
                                        <p:tgtEl>
                                          <p:spTgt spid="3"/>
                                        </p:tgtEl>
                                      </p:cBhvr>
                                    </p:animEffect>
                                    <p:anim calcmode="lin" valueType="num">
                                      <p:cBhvr>
                                        <p:cTn id="31"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36" dur="26">
                                          <p:stCondLst>
                                            <p:cond delay="650"/>
                                          </p:stCondLst>
                                        </p:cTn>
                                        <p:tgtEl>
                                          <p:spTgt spid="3"/>
                                        </p:tgtEl>
                                      </p:cBhvr>
                                      <p:to x="100000" y="60000"/>
                                    </p:animScale>
                                    <p:animScale>
                                      <p:cBhvr>
                                        <p:cTn id="37" dur="166" decel="50000">
                                          <p:stCondLst>
                                            <p:cond delay="676"/>
                                          </p:stCondLst>
                                        </p:cTn>
                                        <p:tgtEl>
                                          <p:spTgt spid="3"/>
                                        </p:tgtEl>
                                      </p:cBhvr>
                                      <p:to x="100000" y="100000"/>
                                    </p:animScale>
                                    <p:animScale>
                                      <p:cBhvr>
                                        <p:cTn id="38" dur="26">
                                          <p:stCondLst>
                                            <p:cond delay="1312"/>
                                          </p:stCondLst>
                                        </p:cTn>
                                        <p:tgtEl>
                                          <p:spTgt spid="3"/>
                                        </p:tgtEl>
                                      </p:cBhvr>
                                      <p:to x="100000" y="80000"/>
                                    </p:animScale>
                                    <p:animScale>
                                      <p:cBhvr>
                                        <p:cTn id="39" dur="166" decel="50000">
                                          <p:stCondLst>
                                            <p:cond delay="1338"/>
                                          </p:stCondLst>
                                        </p:cTn>
                                        <p:tgtEl>
                                          <p:spTgt spid="3"/>
                                        </p:tgtEl>
                                      </p:cBhvr>
                                      <p:to x="100000" y="100000"/>
                                    </p:animScale>
                                    <p:animScale>
                                      <p:cBhvr>
                                        <p:cTn id="40" dur="26">
                                          <p:stCondLst>
                                            <p:cond delay="1642"/>
                                          </p:stCondLst>
                                        </p:cTn>
                                        <p:tgtEl>
                                          <p:spTgt spid="3"/>
                                        </p:tgtEl>
                                      </p:cBhvr>
                                      <p:to x="100000" y="90000"/>
                                    </p:animScale>
                                    <p:animScale>
                                      <p:cBhvr>
                                        <p:cTn id="41" dur="166" decel="50000">
                                          <p:stCondLst>
                                            <p:cond delay="1668"/>
                                          </p:stCondLst>
                                        </p:cTn>
                                        <p:tgtEl>
                                          <p:spTgt spid="3"/>
                                        </p:tgtEl>
                                      </p:cBhvr>
                                      <p:to x="100000" y="100000"/>
                                    </p:animScale>
                                    <p:animScale>
                                      <p:cBhvr>
                                        <p:cTn id="42" dur="26">
                                          <p:stCondLst>
                                            <p:cond delay="1808"/>
                                          </p:stCondLst>
                                        </p:cTn>
                                        <p:tgtEl>
                                          <p:spTgt spid="3"/>
                                        </p:tgtEl>
                                      </p:cBhvr>
                                      <p:to x="100000" y="95000"/>
                                    </p:animScale>
                                    <p:animScale>
                                      <p:cBhvr>
                                        <p:cTn id="43"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3352800"/>
            <a:ext cx="6477000" cy="563562"/>
          </a:xfrm>
        </p:spPr>
        <p:txBody>
          <a:bodyPr/>
          <a:lstStyle/>
          <a:p>
            <a:r>
              <a:rPr lang="en-US" sz="4800" dirty="0" smtClean="0">
                <a:solidFill>
                  <a:srgbClr val="C00000"/>
                </a:solidFill>
              </a:rPr>
              <a:t>BÀI TẬP ÁP DỤNG</a:t>
            </a:r>
            <a:endParaRPr lang="en-US" sz="4800" dirty="0">
              <a:solidFill>
                <a:srgbClr val="C00000"/>
              </a:solidFill>
            </a:endParaRPr>
          </a:p>
        </p:txBody>
      </p:sp>
    </p:spTree>
    <p:extLst>
      <p:ext uri="{BB962C8B-B14F-4D97-AF65-F5344CB8AC3E}">
        <p14:creationId xmlns:p14="http://schemas.microsoft.com/office/powerpoint/2010/main" val="1624327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subTitle" idx="1"/>
          </p:nvPr>
        </p:nvSpPr>
        <p:spPr bwMode="white">
          <a:xfrm>
            <a:off x="2819400" y="4953000"/>
            <a:ext cx="5167313" cy="414338"/>
          </a:xfrm>
          <a:ln/>
          <a:extLst>
            <a:ext uri="{91240B29-F687-4F45-9708-019B960494DF}">
              <a14:hiddenLine xmlns:a14="http://schemas.microsoft.com/office/drawing/2010/main" w="9525">
                <a:solidFill>
                  <a:schemeClr val="bg1"/>
                </a:solidFill>
                <a:miter lim="800000"/>
                <a:headEnd/>
                <a:tailEnd/>
              </a14:hiddenLine>
            </a:ext>
          </a:extLst>
        </p:spPr>
        <p:txBody>
          <a:bodyPr/>
          <a:lstStyle/>
          <a:p>
            <a:pPr algn="dist">
              <a:lnSpc>
                <a:spcPct val="80000"/>
              </a:lnSpc>
            </a:pPr>
            <a:r>
              <a:rPr lang="en-US" sz="1800" b="1" dirty="0">
                <a:solidFill>
                  <a:schemeClr val="bg1"/>
                </a:solidFill>
                <a:latin typeface="Arial" charset="0"/>
              </a:rPr>
              <a:t>Click to edit company slogan .</a:t>
            </a:r>
          </a:p>
        </p:txBody>
      </p:sp>
      <p:sp>
        <p:nvSpPr>
          <p:cNvPr id="87044" name="Text Box 4"/>
          <p:cNvSpPr txBox="1">
            <a:spLocks noChangeArrowheads="1"/>
          </p:cNvSpPr>
          <p:nvPr/>
        </p:nvSpPr>
        <p:spPr bwMode="auto">
          <a:xfrm>
            <a:off x="4038600" y="5867400"/>
            <a:ext cx="4724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2800" dirty="0" err="1" smtClean="0"/>
              <a:t>Đỗ</a:t>
            </a:r>
            <a:r>
              <a:rPr lang="en-US" sz="2800" dirty="0" smtClean="0"/>
              <a:t> </a:t>
            </a:r>
            <a:r>
              <a:rPr lang="en-US" sz="2800" dirty="0" err="1" smtClean="0"/>
              <a:t>Thị</a:t>
            </a:r>
            <a:r>
              <a:rPr lang="en-US" sz="2800" dirty="0" smtClean="0"/>
              <a:t> </a:t>
            </a:r>
            <a:r>
              <a:rPr lang="en-US" sz="2800" dirty="0" err="1" smtClean="0"/>
              <a:t>Phương</a:t>
            </a:r>
            <a:r>
              <a:rPr lang="en-US" sz="2800" dirty="0" smtClean="0"/>
              <a:t> </a:t>
            </a:r>
            <a:r>
              <a:rPr lang="en-US" sz="2800" dirty="0" err="1" smtClean="0"/>
              <a:t>Khanh</a:t>
            </a:r>
            <a:endParaRPr lang="en-US" sz="2800" dirty="0"/>
          </a:p>
        </p:txBody>
      </p:sp>
      <p:sp>
        <p:nvSpPr>
          <p:cNvPr id="87045" name="WordArt 5"/>
          <p:cNvSpPr>
            <a:spLocks noChangeArrowheads="1" noChangeShapeType="1" noTextEdit="1"/>
          </p:cNvSpPr>
          <p:nvPr/>
        </p:nvSpPr>
        <p:spPr bwMode="gray">
          <a:xfrm>
            <a:off x="1692275" y="2997200"/>
            <a:ext cx="5759450" cy="863600"/>
          </a:xfrm>
          <a:prstGeom prst="rect">
            <a:avLst/>
          </a:prstGeom>
        </p:spPr>
        <p:txBody>
          <a:bodyPr wrap="none" fromWordArt="1">
            <a:prstTxWarp prst="textDeflate">
              <a:avLst>
                <a:gd name="adj" fmla="val 0"/>
              </a:avLst>
            </a:prstTxWarp>
          </a:bodyPr>
          <a:lstStyle/>
          <a:p>
            <a:pPr algn="ctr"/>
            <a:r>
              <a:rPr lang="en-US" sz="3600" b="1" kern="10">
                <a:ln w="19050">
                  <a:solidFill>
                    <a:schemeClr val="bg1"/>
                  </a:solidFill>
                  <a:round/>
                  <a:headEnd/>
                  <a:tailEnd/>
                </a:ln>
                <a:gradFill rotWithShape="1">
                  <a:gsLst>
                    <a:gs pos="0">
                      <a:schemeClr val="accent1">
                        <a:gamma/>
                        <a:shade val="46275"/>
                        <a:invGamma/>
                      </a:schemeClr>
                    </a:gs>
                    <a:gs pos="100000">
                      <a:schemeClr val="accent1"/>
                    </a:gs>
                  </a:gsLst>
                  <a:lin ang="0" scaled="1"/>
                </a:gradFill>
                <a:effectLst>
                  <a:outerShdw dist="63500" dir="2212194" algn="ctr" rotWithShape="0">
                    <a:srgbClr val="868686">
                      <a:alpha val="50000"/>
                    </a:srgbClr>
                  </a:outerShdw>
                </a:effectLst>
                <a:latin typeface="Arial"/>
                <a:cs typeface="Arial"/>
              </a:rPr>
              <a:t>Thank You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87045"/>
                                        </p:tgtEl>
                                        <p:attrNameLst>
                                          <p:attrName>style.visibility</p:attrName>
                                        </p:attrNameLst>
                                      </p:cBhvr>
                                      <p:to>
                                        <p:strVal val="visible"/>
                                      </p:to>
                                    </p:set>
                                    <p:anim calcmode="lin" valueType="num">
                                      <p:cBhvr>
                                        <p:cTn id="7" dur="500" fill="hold"/>
                                        <p:tgtEl>
                                          <p:spTgt spid="87045"/>
                                        </p:tgtEl>
                                        <p:attrNameLst>
                                          <p:attrName>ppt_w</p:attrName>
                                        </p:attrNameLst>
                                      </p:cBhvr>
                                      <p:tavLst>
                                        <p:tav tm="0">
                                          <p:val>
                                            <p:fltVal val="0"/>
                                          </p:val>
                                        </p:tav>
                                        <p:tav tm="100000">
                                          <p:val>
                                            <p:strVal val="#ppt_w"/>
                                          </p:val>
                                        </p:tav>
                                      </p:tavLst>
                                    </p:anim>
                                    <p:anim calcmode="lin" valueType="num">
                                      <p:cBhvr>
                                        <p:cTn id="8" dur="500" fill="hold"/>
                                        <p:tgtEl>
                                          <p:spTgt spid="87045"/>
                                        </p:tgtEl>
                                        <p:attrNameLst>
                                          <p:attrName>ppt_h</p:attrName>
                                        </p:attrNameLst>
                                      </p:cBhvr>
                                      <p:tavLst>
                                        <p:tav tm="0">
                                          <p:val>
                                            <p:fltVal val="0"/>
                                          </p:val>
                                        </p:tav>
                                        <p:tav tm="100000">
                                          <p:val>
                                            <p:strVal val="#ppt_h"/>
                                          </p:val>
                                        </p:tav>
                                      </p:tavLst>
                                    </p:anim>
                                    <p:animEffect transition="in" filter="fade">
                                      <p:cBhvr>
                                        <p:cTn id="9" dur="500"/>
                                        <p:tgtEl>
                                          <p:spTgt spid="870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5" grpId="0" animBg="1"/>
    </p:bldLst>
  </p:timing>
</p:sld>
</file>

<file path=ppt/theme/theme1.xml><?xml version="1.0" encoding="utf-8"?>
<a:theme xmlns:a="http://schemas.openxmlformats.org/drawingml/2006/main" name="cdb2004c012l">
  <a:themeElements>
    <a:clrScheme name="sample 1">
      <a:dk1>
        <a:srgbClr val="2B166E"/>
      </a:dk1>
      <a:lt1>
        <a:srgbClr val="FFFFFF"/>
      </a:lt1>
      <a:dk2>
        <a:srgbClr val="336699"/>
      </a:dk2>
      <a:lt2>
        <a:srgbClr val="C0C0C0"/>
      </a:lt2>
      <a:accent1>
        <a:srgbClr val="458F8F"/>
      </a:accent1>
      <a:accent2>
        <a:srgbClr val="CCCC00"/>
      </a:accent2>
      <a:accent3>
        <a:srgbClr val="FFFFFF"/>
      </a:accent3>
      <a:accent4>
        <a:srgbClr val="23115D"/>
      </a:accent4>
      <a:accent5>
        <a:srgbClr val="B0C6C6"/>
      </a:accent5>
      <a:accent6>
        <a:srgbClr val="B9B900"/>
      </a:accent6>
      <a:hlink>
        <a:srgbClr val="9999FF"/>
      </a:hlink>
      <a:folHlink>
        <a:srgbClr val="6C9BBE"/>
      </a:folHlink>
    </a:clrScheme>
    <a:fontScheme name="sampl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 1">
        <a:dk1>
          <a:srgbClr val="2B166E"/>
        </a:dk1>
        <a:lt1>
          <a:srgbClr val="FFFFFF"/>
        </a:lt1>
        <a:dk2>
          <a:srgbClr val="336699"/>
        </a:dk2>
        <a:lt2>
          <a:srgbClr val="C0C0C0"/>
        </a:lt2>
        <a:accent1>
          <a:srgbClr val="458F8F"/>
        </a:accent1>
        <a:accent2>
          <a:srgbClr val="CCCC00"/>
        </a:accent2>
        <a:accent3>
          <a:srgbClr val="FFFFFF"/>
        </a:accent3>
        <a:accent4>
          <a:srgbClr val="23115D"/>
        </a:accent4>
        <a:accent5>
          <a:srgbClr val="B0C6C6"/>
        </a:accent5>
        <a:accent6>
          <a:srgbClr val="B9B900"/>
        </a:accent6>
        <a:hlink>
          <a:srgbClr val="9999FF"/>
        </a:hlink>
        <a:folHlink>
          <a:srgbClr val="6C9BBE"/>
        </a:folHlink>
      </a:clrScheme>
      <a:clrMap bg1="lt1" tx1="dk1" bg2="lt2" tx2="dk2" accent1="accent1" accent2="accent2" accent3="accent3" accent4="accent4" accent5="accent5" accent6="accent6" hlink="hlink" folHlink="folHlink"/>
    </a:extraClrScheme>
    <a:extraClrScheme>
      <a:clrScheme name="sample 2">
        <a:dk1>
          <a:srgbClr val="1D528D"/>
        </a:dk1>
        <a:lt1>
          <a:srgbClr val="FFFFFF"/>
        </a:lt1>
        <a:dk2>
          <a:srgbClr val="000000"/>
        </a:dk2>
        <a:lt2>
          <a:srgbClr val="C0C0C0"/>
        </a:lt2>
        <a:accent1>
          <a:srgbClr val="2CA3C8"/>
        </a:accent1>
        <a:accent2>
          <a:srgbClr val="FF9900"/>
        </a:accent2>
        <a:accent3>
          <a:srgbClr val="FFFFFF"/>
        </a:accent3>
        <a:accent4>
          <a:srgbClr val="174578"/>
        </a:accent4>
        <a:accent5>
          <a:srgbClr val="ACCEE0"/>
        </a:accent5>
        <a:accent6>
          <a:srgbClr val="E78A00"/>
        </a:accent6>
        <a:hlink>
          <a:srgbClr val="9999FF"/>
        </a:hlink>
        <a:folHlink>
          <a:srgbClr val="969696"/>
        </a:folHlink>
      </a:clrScheme>
      <a:clrMap bg1="lt1" tx1="dk1" bg2="lt2" tx2="dk2" accent1="accent1" accent2="accent2" accent3="accent3" accent4="accent4" accent5="accent5" accent6="accent6" hlink="hlink" folHlink="folHlink"/>
    </a:extraClrScheme>
    <a:extraClrScheme>
      <a:clrScheme name="sample 3">
        <a:dk1>
          <a:srgbClr val="666633"/>
        </a:dk1>
        <a:lt1>
          <a:srgbClr val="FFFFFF"/>
        </a:lt1>
        <a:dk2>
          <a:srgbClr val="000000"/>
        </a:dk2>
        <a:lt2>
          <a:srgbClr val="D1C68D"/>
        </a:lt2>
        <a:accent1>
          <a:srgbClr val="C86C62"/>
        </a:accent1>
        <a:accent2>
          <a:srgbClr val="C78DD7"/>
        </a:accent2>
        <a:accent3>
          <a:srgbClr val="FFFFFF"/>
        </a:accent3>
        <a:accent4>
          <a:srgbClr val="56562A"/>
        </a:accent4>
        <a:accent5>
          <a:srgbClr val="E0BAB7"/>
        </a:accent5>
        <a:accent6>
          <a:srgbClr val="B47FC3"/>
        </a:accent6>
        <a:hlink>
          <a:srgbClr val="3197BB"/>
        </a:hlink>
        <a:folHlink>
          <a:srgbClr val="878FA5"/>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cdb2004c012l</Template>
  <TotalTime>166</TotalTime>
  <Words>413</Words>
  <Application>Microsoft Office PowerPoint</Application>
  <PresentationFormat>On-screen Show (4:3)</PresentationFormat>
  <Paragraphs>35</Paragraphs>
  <Slides>10</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10</vt:i4>
      </vt:variant>
    </vt:vector>
  </HeadingPairs>
  <TitlesOfParts>
    <vt:vector size="12" baseType="lpstr">
      <vt:lpstr>cdb2004c012l</vt:lpstr>
      <vt:lpstr>Image</vt:lpstr>
      <vt:lpstr>CHƯƠNG 2: VẼ VÀ THIẾT KẾ MÔ HÌNH 3D (tt)</vt:lpstr>
      <vt:lpstr>2.2.3 Lệnh Hole</vt:lpstr>
      <vt:lpstr>2.2.4 Lệnh Shell</vt:lpstr>
      <vt:lpstr>2.2.5 Lệnh Rib</vt:lpstr>
      <vt:lpstr>2.2.5 Lệnh Rib</vt:lpstr>
      <vt:lpstr>2.2.6 Lệnh Loft</vt:lpstr>
      <vt:lpstr>2.2.6 Lệnh Loft</vt:lpstr>
      <vt:lpstr>2.2.6 Lệnh Sweep</vt:lpstr>
      <vt:lpstr>BÀI TẬP ÁP DỤNG</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USER</dc:creator>
  <cp:lastModifiedBy>USER</cp:lastModifiedBy>
  <cp:revision>17</cp:revision>
  <dcterms:created xsi:type="dcterms:W3CDTF">2021-07-06T08:24:16Z</dcterms:created>
  <dcterms:modified xsi:type="dcterms:W3CDTF">2021-07-08T14:46:30Z</dcterms:modified>
</cp:coreProperties>
</file>