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298" r:id="rId2"/>
    <p:sldId id="297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322" r:id="rId27"/>
    <p:sldId id="323" r:id="rId28"/>
    <p:sldId id="324" r:id="rId29"/>
    <p:sldId id="325" r:id="rId30"/>
    <p:sldId id="326" r:id="rId31"/>
    <p:sldId id="328" r:id="rId32"/>
    <p:sldId id="327" r:id="rId33"/>
    <p:sldId id="32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397" autoAdjust="0"/>
    <p:restoredTop sz="94660"/>
  </p:normalViewPr>
  <p:slideViewPr>
    <p:cSldViewPr snapToGrid="0">
      <p:cViewPr varScale="1">
        <p:scale>
          <a:sx n="73" d="100"/>
          <a:sy n="73" d="100"/>
        </p:scale>
        <p:origin x="97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796" y="4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6C0E7-D7EB-43CF-9046-38682D7A43EC}" type="datetimeFigureOut">
              <a:rPr lang="en-US" smtClean="0"/>
              <a:t>7/11/2021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4B493A-CC72-4C22-B1B0-1CAB3EA48B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899334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75127F-DB78-489F-9363-1204E4D853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65547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1608904" y="6455694"/>
            <a:ext cx="490329" cy="365125"/>
          </a:xfrm>
        </p:spPr>
        <p:txBody>
          <a:bodyPr/>
          <a:lstStyle>
            <a:lvl1pPr>
              <a:defRPr sz="2000" b="1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</a:defRPr>
            </a:lvl1pPr>
          </a:lstStyle>
          <a:p>
            <a:r>
              <a:rPr lang="en-US" smtClean="0"/>
              <a:t>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184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424070"/>
            <a:ext cx="12192000" cy="79513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6327913"/>
            <a:ext cx="12192000" cy="79513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 userDrawn="1"/>
        </p:nvSpPr>
        <p:spPr>
          <a:xfrm>
            <a:off x="1948069" y="-11091"/>
            <a:ext cx="8295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TRƯỜNG</a:t>
            </a:r>
            <a:r>
              <a:rPr lang="en-US" sz="2400" b="1" baseline="0" dirty="0" smtClean="0">
                <a:solidFill>
                  <a:srgbClr val="C00000"/>
                </a:solidFill>
                <a:latin typeface="Cambria" panose="02040503050406030204" pitchFamily="18" charset="0"/>
              </a:rPr>
              <a:t> CAO ĐẲNG LÝ TỰ TRỌNG TP.HCM – KHOA CƠ KHÍ</a:t>
            </a:r>
            <a:endParaRPr lang="en-US" sz="2400" b="1" i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2829339" y="6407426"/>
            <a:ext cx="6533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baseline="0" smtClean="0">
                <a:solidFill>
                  <a:srgbClr val="C00000"/>
                </a:solidFill>
                <a:latin typeface="Cambria" panose="02040503050406030204" pitchFamily="18" charset="0"/>
              </a:rPr>
              <a:t>THIẾT KẾ CAD CƠ BẢN (LƯU </a:t>
            </a:r>
            <a:r>
              <a:rPr lang="en-US" sz="2400" b="1" baseline="0" dirty="0" smtClean="0">
                <a:solidFill>
                  <a:srgbClr val="C00000"/>
                </a:solidFill>
                <a:latin typeface="Cambria" panose="02040503050406030204" pitchFamily="18" charset="0"/>
              </a:rPr>
              <a:t>HÀNH NỘI BỘ)</a:t>
            </a:r>
            <a:endParaRPr lang="en-US" sz="24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4"/>
          </p:nvPr>
        </p:nvSpPr>
        <p:spPr>
          <a:xfrm>
            <a:off x="11304104" y="6429191"/>
            <a:ext cx="8878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957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8445" y="735800"/>
            <a:ext cx="50161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 smtClean="0">
                <a:solidFill>
                  <a:srgbClr val="7030A0"/>
                </a:solidFill>
                <a:latin typeface="Cambria" panose="02040503050406030204" pitchFamily="18" charset="0"/>
              </a:rPr>
              <a:t>CHƯƠNG 3: </a:t>
            </a:r>
          </a:p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LẮP RÁP CHI TIẾT MÁY</a:t>
            </a:r>
            <a:endParaRPr lang="en-US" sz="36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3757" y="1947052"/>
            <a:ext cx="604118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u="sng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b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u="sng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tiêu</a:t>
            </a:r>
            <a:r>
              <a:rPr lang="en-US" b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algn="just">
              <a:lnSpc>
                <a:spcPct val="150000"/>
              </a:lnSpc>
            </a:pPr>
            <a:r>
              <a:rPr lang="en-US" i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i="1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Kiến</a:t>
            </a:r>
            <a:r>
              <a:rPr lang="en-US" i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i="1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r>
              <a:rPr lang="en-US" i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viên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bày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chức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năng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phần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mềm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Autodesk Inventor</a:t>
            </a:r>
          </a:p>
          <a:p>
            <a:pPr algn="just">
              <a:lnSpc>
                <a:spcPct val="150000"/>
              </a:lnSpc>
            </a:pPr>
            <a:r>
              <a:rPr lang="en-US" i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i="1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i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i="1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năng</a:t>
            </a:r>
            <a:r>
              <a:rPr lang="en-US" i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viên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sử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phần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mềm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Autodesk Inventor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Năng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lực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chủ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trách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nhiệm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pt-BR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 viên phải có thái độ học tập nghiêm túc, phải hoàn thành </a:t>
            </a:r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 tập cá nhân theo yêu cầu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Solved: Assembly Tutorials - advice - Autodesk Community - Inven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58" y="577065"/>
            <a:ext cx="4338048" cy="5728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835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623" y="884162"/>
            <a:ext cx="1886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.1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Khái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niệm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5454" y="1536760"/>
            <a:ext cx="11430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Thông </a:t>
            </a:r>
            <a:r>
              <a:rPr lang="vi-VN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thường, một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cấu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 </a:t>
            </a:r>
            <a:r>
              <a:rPr lang="vi-VN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hoặc 1 thiết bị, cụm máy móc được lắp ghép bởi nhiều chi tiết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riêng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lẻ</a:t>
            </a:r>
            <a:r>
              <a:rPr lang="vi-VN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vi-VN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Vì vậy, sau khi đã thiết kế các chi tiết riêng biệt, chúng ta sẽ phải tạo một file </a:t>
            </a:r>
            <a:r>
              <a:rPr lang="vi-VN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Assembly, </a:t>
            </a:r>
            <a:r>
              <a:rPr lang="vi-VN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nhằm kết nối, lắp ráp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đó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</a:t>
            </a:r>
            <a:r>
              <a:rPr lang="vi-VN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 thiết bị, cơ cấu, cụm máy móc hoàn </a:t>
            </a:r>
            <a:r>
              <a:rPr lang="vi-VN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chỉnh.</a:t>
            </a:r>
            <a:endParaRPr lang="en-US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29472" y="5908954"/>
            <a:ext cx="2445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riêng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biệt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818812" y="5908954"/>
            <a:ext cx="489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sau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lại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999" y="2514546"/>
            <a:ext cx="3668491" cy="3394408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5638751" y="4094185"/>
            <a:ext cx="1123406" cy="1622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9869" y="2514546"/>
            <a:ext cx="2514286" cy="342857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2102" y="1225850"/>
            <a:ext cx="55854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pt-BR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3.1.1 Giới thiệu về môi trường lắp ráp trong Inventor</a:t>
            </a:r>
            <a:endParaRPr lang="en-US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2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823374"/>
            <a:ext cx="1886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.1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Khái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niệm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7341" y="1710062"/>
            <a:ext cx="11427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file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tiên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phải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file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từng</a:t>
            </a:r>
            <a:r>
              <a:rPr lang="en-US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riêng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biệt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file Part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/>
            <a:r>
              <a:rPr lang="en-US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file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này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phải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nằm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cùng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Folder </a:t>
            </a:r>
            <a:r>
              <a:rPr lang="en-US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bắt</a:t>
            </a:r>
            <a:r>
              <a:rPr lang="en-US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60287" y="5772097"/>
            <a:ext cx="48803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Folder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chứa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file part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từng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endParaRPr lang="en-US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823" y="2722163"/>
            <a:ext cx="10548389" cy="304993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15014" y="1275466"/>
            <a:ext cx="55854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pt-BR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3.1.1 Giới thiệu về môi trường lắp ráp trong </a:t>
            </a:r>
            <a:r>
              <a:rPr lang="pt-BR" dirty="0" smtClean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Inventor:</a:t>
            </a:r>
            <a:endParaRPr lang="en-US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951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69756" y="50790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752930"/>
            <a:ext cx="1886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.1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Khái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niệm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8770" y="1664964"/>
            <a:ext cx="4415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lang="en-US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file </a:t>
            </a:r>
            <a:r>
              <a:rPr lang="en-US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Autodesk Inventor:</a:t>
            </a:r>
            <a:endParaRPr lang="en-US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93669" y="5833759"/>
            <a:ext cx="2411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file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endParaRPr lang="en-US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6843" y="1024366"/>
            <a:ext cx="7001925" cy="5209503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4611189" y="2181260"/>
            <a:ext cx="966651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371601" y="1996594"/>
            <a:ext cx="323958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đo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71601" y="2976458"/>
            <a:ext cx="346165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Standard (mm).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iam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tiêu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chuẩn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ISO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Straight Arrow Connector 16"/>
          <p:cNvCxnSpPr>
            <a:stCxn id="12" idx="3"/>
          </p:cNvCxnSpPr>
          <p:nvPr/>
        </p:nvCxnSpPr>
        <p:spPr>
          <a:xfrm>
            <a:off x="4833257" y="3299624"/>
            <a:ext cx="4493623" cy="527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10607040" y="5879926"/>
            <a:ext cx="705394" cy="3539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Arrow Connector 20"/>
          <p:cNvCxnSpPr>
            <a:endCxn id="19" idx="1"/>
          </p:cNvCxnSpPr>
          <p:nvPr/>
        </p:nvCxnSpPr>
        <p:spPr>
          <a:xfrm>
            <a:off x="4127863" y="6056897"/>
            <a:ext cx="6479177" cy="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09838" y="1094982"/>
            <a:ext cx="46933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3.1.1 Giới thiệu về môi trường lắp ráp trong Inventor</a:t>
            </a:r>
            <a:endParaRPr lang="en-US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658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1886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.1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Khái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niệm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90335" y="5917352"/>
            <a:ext cx="323958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đo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8010" y="1987576"/>
            <a:ext cx="218149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Thanh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Ribbon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môi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5531" y="1858209"/>
            <a:ext cx="7576682" cy="3971279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V="1">
            <a:off x="2488926" y="2442754"/>
            <a:ext cx="1057186" cy="648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546112" y="1987576"/>
            <a:ext cx="7466101" cy="7686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418010" y="3843848"/>
            <a:ext cx="218149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Vùng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việc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Straight Arrow Connector 14"/>
          <p:cNvCxnSpPr>
            <a:stCxn id="18" idx="3"/>
          </p:cNvCxnSpPr>
          <p:nvPr/>
        </p:nvCxnSpPr>
        <p:spPr>
          <a:xfrm>
            <a:off x="2599507" y="4167014"/>
            <a:ext cx="2717076" cy="3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291737" y="1362168"/>
            <a:ext cx="8564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3.1.2 Các giao diện và không gian làm việc của môi trường lắp ráp trong Inventor</a:t>
            </a:r>
            <a:endParaRPr lang="en-US" sz="1600" dirty="0">
              <a:solidFill>
                <a:srgbClr val="00B05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09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10802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0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đã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dưới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đây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cấu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bánh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hoàn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827" y="2478232"/>
            <a:ext cx="1436342" cy="149379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5147" y="2478232"/>
            <a:ext cx="1512532" cy="15125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7217" y="2544413"/>
            <a:ext cx="1884577" cy="137453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256" y="4084445"/>
            <a:ext cx="1809524" cy="158095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05181" y="4084445"/>
            <a:ext cx="1495238" cy="1742857"/>
          </a:xfrm>
          <a:prstGeom prst="rect">
            <a:avLst/>
          </a:prstGeom>
        </p:spPr>
      </p:pic>
      <p:sp>
        <p:nvSpPr>
          <p:cNvPr id="21" name="Right Arrow 20"/>
          <p:cNvSpPr/>
          <p:nvPr/>
        </p:nvSpPr>
        <p:spPr>
          <a:xfrm>
            <a:off x="6200454" y="4084445"/>
            <a:ext cx="971055" cy="4091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31661" y="2308081"/>
            <a:ext cx="3295238" cy="39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04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6" y="1370236"/>
            <a:ext cx="84386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9531" y="1770346"/>
            <a:ext cx="8921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1: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cần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ghép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(file part)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thư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lưu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5509" y="2517263"/>
            <a:ext cx="2444424" cy="32385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3508" y="2856415"/>
            <a:ext cx="3631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Place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trên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thanh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Ribbon </a:t>
            </a:r>
            <a:endParaRPr lang="en-US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075610" y="3041081"/>
            <a:ext cx="101890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48193" y="3665485"/>
            <a:ext cx="3762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Thẻ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Place (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từng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đối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tượng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riêng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biệt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ghép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30626" y="4536111"/>
            <a:ext cx="38927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Thẻ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Place from Content Center (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chuẩn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thư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viện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Inventor)</a:t>
            </a:r>
            <a:endParaRPr lang="en-US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944984" y="3988650"/>
            <a:ext cx="940525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/>
          <p:cNvCxnSpPr/>
          <p:nvPr/>
        </p:nvCxnSpPr>
        <p:spPr>
          <a:xfrm flipV="1">
            <a:off x="3944984" y="4536111"/>
            <a:ext cx="940525" cy="506152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190412" y="4536111"/>
            <a:ext cx="3762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Thẻ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Place Imported CAD Files (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file CAD)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7132320" y="4997776"/>
            <a:ext cx="1007512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8205147" y="5246923"/>
            <a:ext cx="37621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Thẻ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Place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iLogic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Component (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phần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iLogic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Elbow Connector 26"/>
          <p:cNvCxnSpPr>
            <a:stCxn id="25" idx="1"/>
          </p:cNvCxnSpPr>
          <p:nvPr/>
        </p:nvCxnSpPr>
        <p:spPr>
          <a:xfrm rot="10800000">
            <a:off x="7132321" y="5459442"/>
            <a:ext cx="1072827" cy="249147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328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799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9531" y="1770346"/>
            <a:ext cx="8921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1: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cần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ghép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(file part)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thư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lưu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5509" y="2517263"/>
            <a:ext cx="2444424" cy="32385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3508" y="2856415"/>
            <a:ext cx="3631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Place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trên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thanh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Ribbon </a:t>
            </a:r>
            <a:endParaRPr lang="en-US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075610" y="3041081"/>
            <a:ext cx="101890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48193" y="3665485"/>
            <a:ext cx="3762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Thẻ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Place (</a:t>
            </a:r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từng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đối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tượng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riêng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biệt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ghép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30626" y="4536111"/>
            <a:ext cx="38927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Thẻ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Place from Content Center (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chuẩn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thư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viện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Inventor)</a:t>
            </a:r>
            <a:endParaRPr lang="en-US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944984" y="3988650"/>
            <a:ext cx="940525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/>
          <p:cNvCxnSpPr/>
          <p:nvPr/>
        </p:nvCxnSpPr>
        <p:spPr>
          <a:xfrm flipV="1">
            <a:off x="3944984" y="4536111"/>
            <a:ext cx="940525" cy="506152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190412" y="4536111"/>
            <a:ext cx="3762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Thẻ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Place Imported CAD Files (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file CAD)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7132320" y="4997776"/>
            <a:ext cx="1007512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8205147" y="5246923"/>
            <a:ext cx="37621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Thẻ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Place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iLogic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Component (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phần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iLogic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Elbow Connector 26"/>
          <p:cNvCxnSpPr>
            <a:stCxn id="25" idx="1"/>
          </p:cNvCxnSpPr>
          <p:nvPr/>
        </p:nvCxnSpPr>
        <p:spPr>
          <a:xfrm rot="10800000">
            <a:off x="7132321" y="5459442"/>
            <a:ext cx="1072827" cy="249147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6675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941" y="2704011"/>
            <a:ext cx="5667636" cy="35592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799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9531" y="1770346"/>
            <a:ext cx="8921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1: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cần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ghép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(file part)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thư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lưu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8416" y="2838375"/>
            <a:ext cx="2444424" cy="323855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30629" y="4000580"/>
            <a:ext cx="1130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thẻ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Place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261399" y="4311632"/>
            <a:ext cx="627017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6200454" y="3670663"/>
            <a:ext cx="18593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562327" y="3262809"/>
            <a:ext cx="16381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cần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ghép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Folder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(File Part)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437222" y="3566160"/>
            <a:ext cx="966651" cy="8621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9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799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9531" y="1770346"/>
            <a:ext cx="9313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2: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đặt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vùng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việc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môi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Assembly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27463" y="3855610"/>
            <a:ext cx="16981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chuột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trái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muốn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đặt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0839" y="2355629"/>
            <a:ext cx="4076190" cy="3714286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>
            <a:off x="2756263" y="4317275"/>
            <a:ext cx="2712671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710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799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9532" y="1770346"/>
            <a:ext cx="6335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3: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Xoay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hướng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muốn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2881" y="3308340"/>
            <a:ext cx="16981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chuột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phải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Free Rotate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0868" y="2352325"/>
            <a:ext cx="4002400" cy="383260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81401" y="4244482"/>
            <a:ext cx="1345475" cy="1587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1787" y="2352325"/>
            <a:ext cx="3939916" cy="384573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223083" y="3308340"/>
            <a:ext cx="16981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Xoay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hướng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muốn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799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9531" y="1770346"/>
            <a:ext cx="10293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4: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với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phẳng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tọa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cố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ban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2881" y="3308340"/>
            <a:ext cx="16981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thẻ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Constrain (C)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rang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40437" y="5466610"/>
            <a:ext cx="37355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phẳng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gốc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Ogirin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9246" y="2283031"/>
            <a:ext cx="3274064" cy="38972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9453" y="2318533"/>
            <a:ext cx="5609524" cy="30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97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799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9531" y="1770346"/>
            <a:ext cx="10293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4: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với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phẳng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tọa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cố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ban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7004" y="3268509"/>
            <a:ext cx="1959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Kiểu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1281" y="2370511"/>
            <a:ext cx="4225986" cy="289604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22469" y="3135086"/>
            <a:ext cx="2001805" cy="6834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>
            <a:stCxn id="18" idx="3"/>
          </p:cNvCxnSpPr>
          <p:nvPr/>
        </p:nvCxnSpPr>
        <p:spPr>
          <a:xfrm>
            <a:off x="2246812" y="3453175"/>
            <a:ext cx="1175657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843554" y="4178328"/>
            <a:ext cx="2325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Hướng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7341326" y="4362994"/>
            <a:ext cx="1502228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5535462" y="3268509"/>
            <a:ext cx="945308" cy="5154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8843554" y="3268509"/>
            <a:ext cx="2325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Bề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H="1">
            <a:off x="6622869" y="3637841"/>
            <a:ext cx="2416628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096326" y="5533669"/>
            <a:ext cx="5647889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Luôn</a:t>
            </a:r>
            <a:r>
              <a:rPr lang="en-US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luôn</a:t>
            </a:r>
            <a:r>
              <a:rPr lang="en-US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giữa</a:t>
            </a:r>
            <a:r>
              <a:rPr lang="en-US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bề</a:t>
            </a:r>
            <a:r>
              <a:rPr lang="en-US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với</a:t>
            </a:r>
            <a:r>
              <a:rPr lang="en-US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nhau</a:t>
            </a:r>
            <a:endParaRPr lang="en-US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95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799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9531" y="1770346"/>
            <a:ext cx="10293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4: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với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phẳng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tọa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cố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ban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21788" y="3318954"/>
            <a:ext cx="4363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Kiểu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Mate: </a:t>
            </a:r>
          </a:p>
          <a:p>
            <a:pPr algn="just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phẳng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xúc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nhau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030" y="2517263"/>
            <a:ext cx="4225986" cy="289604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49531" y="3451391"/>
            <a:ext cx="418012" cy="5138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021787" y="4281251"/>
            <a:ext cx="5852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hướng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giữa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phẳng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xúc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nhau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Straight Arrow Connector 8"/>
          <p:cNvCxnSpPr>
            <a:stCxn id="13" idx="1"/>
          </p:cNvCxnSpPr>
          <p:nvPr/>
        </p:nvCxnSpPr>
        <p:spPr>
          <a:xfrm flipH="1">
            <a:off x="4885511" y="4465917"/>
            <a:ext cx="1136276" cy="158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869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799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9531" y="1770346"/>
            <a:ext cx="10293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4: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với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phẳng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tọa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cố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ban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45192" y="2521619"/>
            <a:ext cx="38537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Kiểu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Angle: </a:t>
            </a:r>
          </a:p>
          <a:p>
            <a:pPr algn="just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phẳng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góc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trước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9530" y="2517263"/>
            <a:ext cx="4771064" cy="3269583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847703" y="3631474"/>
            <a:ext cx="444137" cy="5205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0" y="3993365"/>
            <a:ext cx="151529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trị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góc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bởi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phẳng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606731" y="4558937"/>
            <a:ext cx="7445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4467497" y="4441371"/>
            <a:ext cx="2325189" cy="5094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467497" y="4441371"/>
            <a:ext cx="2325189" cy="5094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7824651" y="4511431"/>
            <a:ext cx="3056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kiểu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góc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H="1">
            <a:off x="6792687" y="4732029"/>
            <a:ext cx="103196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243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799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Cách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hoặc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cấu</a:t>
            </a:r>
            <a:endParaRPr lang="en-US" sz="20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49531" y="1770346"/>
            <a:ext cx="10293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4: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với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phẳng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tọa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cố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ban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89329" y="2517263"/>
            <a:ext cx="38537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Kiểu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Tangent: </a:t>
            </a:r>
          </a:p>
          <a:p>
            <a:pPr algn="just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xúc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giữa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phẳng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trụ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hoặc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trụ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với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nhau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7383" y="4095932"/>
            <a:ext cx="15152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Khoảng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xúc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giữa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bề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68342" y="4336868"/>
            <a:ext cx="3056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kiểu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xúc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ngoài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4337" y="2517263"/>
            <a:ext cx="4402344" cy="3016901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>
            <a:off x="1802676" y="4376057"/>
            <a:ext cx="97971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6740243" y="4511431"/>
            <a:ext cx="129322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656693" y="3566160"/>
            <a:ext cx="418918" cy="3657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97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799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9531" y="1770346"/>
            <a:ext cx="10293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4: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với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phẳng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tọa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cố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ban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89329" y="2517263"/>
            <a:ext cx="38537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Kiểu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Insert: </a:t>
            </a:r>
          </a:p>
          <a:p>
            <a:pPr algn="just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ghép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bề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trụ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với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nhau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68342" y="4336868"/>
            <a:ext cx="3056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hướng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ghép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140" y="2517263"/>
            <a:ext cx="4392522" cy="301017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656693" y="3566160"/>
            <a:ext cx="327478" cy="37882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6439989" y="4519749"/>
            <a:ext cx="1854925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765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799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9531" y="1770346"/>
            <a:ext cx="10293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4: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với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phẳng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tọa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cố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ban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55430" y="2654483"/>
            <a:ext cx="3853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Kiểu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Symmetry: </a:t>
            </a:r>
          </a:p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đối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xứng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bề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596742" y="4585062"/>
            <a:ext cx="3056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hướng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032" y="2517263"/>
            <a:ext cx="4922022" cy="337303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991394" y="3683726"/>
            <a:ext cx="493649" cy="5200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 flipH="1" flipV="1">
            <a:off x="5669281" y="4767943"/>
            <a:ext cx="1201782" cy="178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37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799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9531" y="1770346"/>
            <a:ext cx="41539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5: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Cố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tiên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9173" y="2335358"/>
            <a:ext cx="5019048" cy="378095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232366" y="4950823"/>
            <a:ext cx="783771" cy="1959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99798" y="4245428"/>
            <a:ext cx="30568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chuột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phải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thẻ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Ground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cố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tiên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8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799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9531" y="1770346"/>
            <a:ext cx="10633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6: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thứ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ràng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thứ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28245" y="3372416"/>
            <a:ext cx="30568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Thẻ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Place,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thứ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ghép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tiên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3555" y="2347445"/>
            <a:ext cx="3068114" cy="3852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90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860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: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7" y="1370236"/>
            <a:ext cx="799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3.2.1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9531" y="1770346"/>
            <a:ext cx="106331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u="sng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</a:t>
            </a:r>
            <a:r>
              <a:rPr lang="vi-VN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ướ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en-US" sz="2000" b="1" i="1" u="sng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u="sng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2000" b="1" i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Lần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lượt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khác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ghép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đến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hoàn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thiện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endParaRPr lang="en-US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28245" y="3372416"/>
            <a:ext cx="3056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hoàn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thiện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toàn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bộ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bánh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7059" y="2308414"/>
            <a:ext cx="3057156" cy="371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03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85" y="970126"/>
            <a:ext cx="4782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4581" y="1645920"/>
            <a:ext cx="77070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u="sng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b="1" i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u="sng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b="1" i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như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sau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2313" y="2181496"/>
            <a:ext cx="3566919" cy="40195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8010" y="1323412"/>
            <a:ext cx="2481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5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0605" y="1931939"/>
            <a:ext cx="3416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Khung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bánh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5774" y="1023429"/>
            <a:ext cx="7158211" cy="52598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85" y="970126"/>
            <a:ext cx="4782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010" y="1323412"/>
            <a:ext cx="2481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411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0786" y="1778598"/>
            <a:ext cx="3677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Tăng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bánh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5155" y="1963264"/>
            <a:ext cx="6023733" cy="42693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85" y="970126"/>
            <a:ext cx="4782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010" y="1323412"/>
            <a:ext cx="2481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24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7014" y="1831901"/>
            <a:ext cx="3677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Trục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bánh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2627" y="1170181"/>
            <a:ext cx="7121988" cy="504773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785" y="970126"/>
            <a:ext cx="4782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8010" y="1323412"/>
            <a:ext cx="2481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92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7014" y="1806932"/>
            <a:ext cx="3677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Trục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bánh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1736" y="1395719"/>
            <a:ext cx="7965113" cy="48613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85" y="970126"/>
            <a:ext cx="4782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010" y="1323412"/>
            <a:ext cx="2481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87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2058" y="1778598"/>
            <a:ext cx="2737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ánh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2929" y="1370236"/>
            <a:ext cx="6143275" cy="486450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785" y="970126"/>
            <a:ext cx="4782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8010" y="1323412"/>
            <a:ext cx="2481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60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6729" y="1778598"/>
            <a:ext cx="3886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Vòng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chặn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bánh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3805" y="1267519"/>
            <a:ext cx="7248561" cy="480671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85" y="970126"/>
            <a:ext cx="4782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010" y="1323412"/>
            <a:ext cx="2481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72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2511" y="1984190"/>
            <a:ext cx="3886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Vòng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chặn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tăng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5427" y="1274683"/>
            <a:ext cx="7710026" cy="48287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785" y="970126"/>
            <a:ext cx="4782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8010" y="1323412"/>
            <a:ext cx="2481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99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9448" y="1780806"/>
            <a:ext cx="3913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u="sng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b="1" i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u="sng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b="1" i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2: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sau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4938" y="1170181"/>
            <a:ext cx="5072660" cy="486074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85" y="970126"/>
            <a:ext cx="4782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010" y="1323412"/>
            <a:ext cx="2481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62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48547" y="1368872"/>
            <a:ext cx="2658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phần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377" y="1823988"/>
            <a:ext cx="3984639" cy="22706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1222" y="1813950"/>
            <a:ext cx="2141728" cy="22706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3156" y="1798942"/>
            <a:ext cx="4819358" cy="17117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9138" y="3830234"/>
            <a:ext cx="2043601" cy="22947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98385" y="4366696"/>
            <a:ext cx="1758308" cy="17583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34615" y="4298231"/>
            <a:ext cx="1514286" cy="189523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785" y="970126"/>
            <a:ext cx="4782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8010" y="1323412"/>
            <a:ext cx="2481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52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2855" y="1976749"/>
            <a:ext cx="3873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u="sng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b="1" i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u="sng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b="1" i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cụm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sau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6686" y="1948574"/>
            <a:ext cx="7164283" cy="428240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785" y="970126"/>
            <a:ext cx="4782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010" y="1323412"/>
            <a:ext cx="2481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90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6693" y="561764"/>
            <a:ext cx="5087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CHƯƠNG 3: LẮP RÁP CHI TIẾT MÁY</a:t>
            </a:r>
            <a:endParaRPr lang="en-US" sz="24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88535" y="1470702"/>
            <a:ext cx="3023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phần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389" y="2029351"/>
            <a:ext cx="1551308" cy="18313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5896" y="2002175"/>
            <a:ext cx="1974227" cy="18585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4646" y="2002175"/>
            <a:ext cx="2464951" cy="16322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4120" y="1998775"/>
            <a:ext cx="2314442" cy="16356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4646" y="4004020"/>
            <a:ext cx="3028267" cy="227350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60586" y="4004020"/>
            <a:ext cx="2764843" cy="227350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785" y="970126"/>
            <a:ext cx="4782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3.2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Kỹ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thuật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lắp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ráp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chi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tiết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máy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cơ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</a:rPr>
              <a:t>bản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18010" y="1323412"/>
            <a:ext cx="2481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3.2.2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98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2399</TotalTime>
  <Words>1928</Words>
  <Application>Microsoft Office PowerPoint</Application>
  <PresentationFormat>Widescreen</PresentationFormat>
  <Paragraphs>184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Cambria</vt:lpstr>
      <vt:lpstr>Tahoma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ANH TUAN</cp:lastModifiedBy>
  <cp:revision>163</cp:revision>
  <dcterms:created xsi:type="dcterms:W3CDTF">2020-06-02T02:01:48Z</dcterms:created>
  <dcterms:modified xsi:type="dcterms:W3CDTF">2021-07-11T03:14:57Z</dcterms:modified>
</cp:coreProperties>
</file>