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76" r:id="rId9"/>
    <p:sldId id="271" r:id="rId10"/>
    <p:sldId id="269" r:id="rId11"/>
    <p:sldId id="263" r:id="rId12"/>
    <p:sldId id="274" r:id="rId13"/>
    <p:sldId id="275" r:id="rId14"/>
    <p:sldId id="264" r:id="rId15"/>
    <p:sldId id="266" r:id="rId16"/>
    <p:sldId id="272" r:id="rId17"/>
    <p:sldId id="267" r:id="rId18"/>
    <p:sldId id="265" r:id="rId19"/>
    <p:sldId id="273" r:id="rId20"/>
    <p:sldId id="26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96" y="-2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938E8B-E3AA-451A-B65C-196ECB52932D}" type="datetimeFigureOut">
              <a:rPr lang="en-US" smtClean="0"/>
              <a:t>7/20/2021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DB1AE-E508-4753-A876-C5C2878EF4CC}"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938E8B-E3AA-451A-B65C-196ECB52932D}" type="datetimeFigureOut">
              <a:rPr lang="en-US" smtClean="0"/>
              <a:t>7/20/2021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938E8B-E3AA-451A-B65C-196ECB52932D}" type="datetimeFigureOut">
              <a:rPr lang="en-US" smtClean="0"/>
              <a:t>7/20/2021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DB1AE-E508-4753-A876-C5C2878EF4CC}"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938E8B-E3AA-451A-B65C-196ECB52932D}" type="datetimeFigureOut">
              <a:rPr lang="en-US" smtClean="0"/>
              <a:t>7/20/2021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938E8B-E3AA-451A-B65C-196ECB52932D}" type="datetimeFigureOut">
              <a:rPr lang="en-US" smtClean="0"/>
              <a:t>7/20/2021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4DB1AE-E508-4753-A876-C5C2878EF4CC}"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D938E8B-E3AA-451A-B65C-196ECB52932D}" type="datetimeFigureOut">
              <a:rPr lang="en-US" smtClean="0"/>
              <a:t>7/20/2021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938E8B-E3AA-451A-B65C-196ECB52932D}" type="datetimeFigureOut">
              <a:rPr lang="en-US" smtClean="0"/>
              <a:t>7/20/2021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938E8B-E3AA-451A-B65C-196ECB52932D}" type="datetimeFigureOut">
              <a:rPr lang="en-US" smtClean="0"/>
              <a:t>7/20/2021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DB1AE-E508-4753-A876-C5C2878EF4CC}"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938E8B-E3AA-451A-B65C-196ECB52932D}" type="datetimeFigureOut">
              <a:rPr lang="en-US" smtClean="0"/>
              <a:t>7/20/2021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938E8B-E3AA-451A-B65C-196ECB52932D}" type="datetimeFigureOut">
              <a:rPr lang="en-US" smtClean="0"/>
              <a:t>7/20/2021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938E8B-E3AA-451A-B65C-196ECB52932D}" type="datetimeFigureOut">
              <a:rPr lang="en-US" smtClean="0"/>
              <a:t>7/20/2021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4DB1AE-E508-4753-A876-C5C2878EF4C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8D938E8B-E3AA-451A-B65C-196ECB52932D}" type="datetimeFigureOut">
              <a:rPr lang="en-US" smtClean="0"/>
              <a:t>7/20/2021</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7A4DB1AE-E508-4753-A876-C5C2878EF4C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14401"/>
            <a:ext cx="7848600" cy="2209800"/>
          </a:xfrm>
        </p:spPr>
        <p:txBody>
          <a:bodyPr/>
          <a:lstStyle/>
          <a:p>
            <a:pPr algn="ctr"/>
            <a:r>
              <a:rPr lang="vi-VN" dirty="0"/>
              <a:t>HƯỚNG DẪN </a:t>
            </a:r>
            <a:r>
              <a:rPr lang="en-US" dirty="0" smtClean="0"/>
              <a:t/>
            </a:r>
            <a:br>
              <a:rPr lang="en-US" dirty="0" smtClean="0"/>
            </a:br>
            <a:r>
              <a:rPr lang="vi-VN" dirty="0" smtClean="0"/>
              <a:t>SINH VIÊN</a:t>
            </a:r>
            <a:endParaRPr lang="en-US" dirty="0"/>
          </a:p>
        </p:txBody>
      </p:sp>
      <p:sp>
        <p:nvSpPr>
          <p:cNvPr id="3" name="Subtitle 2"/>
          <p:cNvSpPr>
            <a:spLocks noGrp="1"/>
          </p:cNvSpPr>
          <p:nvPr>
            <p:ph type="subTitle" idx="1"/>
          </p:nvPr>
        </p:nvSpPr>
        <p:spPr>
          <a:xfrm>
            <a:off x="685800" y="3505200"/>
            <a:ext cx="7924800" cy="1752600"/>
          </a:xfrm>
        </p:spPr>
        <p:txBody>
          <a:bodyPr>
            <a:normAutofit/>
          </a:bodyPr>
          <a:lstStyle/>
          <a:p>
            <a:pPr algn="ctr"/>
            <a:r>
              <a:rPr lang="vi-VN" sz="4000" b="1" dirty="0">
                <a:solidFill>
                  <a:srgbClr val="0070C0"/>
                </a:solidFill>
              </a:rPr>
              <a:t>VIẾT BÀI </a:t>
            </a:r>
            <a:endParaRPr lang="en-US" sz="4000" b="1" dirty="0" smtClean="0">
              <a:solidFill>
                <a:srgbClr val="0070C0"/>
              </a:solidFill>
            </a:endParaRPr>
          </a:p>
          <a:p>
            <a:pPr algn="ctr"/>
            <a:r>
              <a:rPr lang="vi-VN" sz="4000" b="1" dirty="0" smtClean="0">
                <a:solidFill>
                  <a:srgbClr val="0070C0"/>
                </a:solidFill>
              </a:rPr>
              <a:t>TIỂU </a:t>
            </a:r>
            <a:r>
              <a:rPr lang="vi-VN" sz="4000" b="1" dirty="0">
                <a:solidFill>
                  <a:srgbClr val="0070C0"/>
                </a:solidFill>
              </a:rPr>
              <a:t>LUẬN CUỐI </a:t>
            </a:r>
            <a:r>
              <a:rPr lang="vi-VN" sz="4000" b="1" dirty="0" smtClean="0">
                <a:solidFill>
                  <a:srgbClr val="0070C0"/>
                </a:solidFill>
              </a:rPr>
              <a:t>KHÓA</a:t>
            </a:r>
            <a:endParaRPr lang="en-US" sz="4000" b="1" dirty="0">
              <a:solidFill>
                <a:srgbClr val="0070C0"/>
              </a:solidFill>
            </a:endParaRPr>
          </a:p>
        </p:txBody>
      </p:sp>
    </p:spTree>
    <p:extLst>
      <p:ext uri="{BB962C8B-B14F-4D97-AF65-F5344CB8AC3E}">
        <p14:creationId xmlns:p14="http://schemas.microsoft.com/office/powerpoint/2010/main" val="2865688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err="1"/>
              <a:t>Thời</a:t>
            </a:r>
            <a:r>
              <a:rPr lang="en-US" b="1" dirty="0"/>
              <a:t> </a:t>
            </a:r>
            <a:r>
              <a:rPr lang="en-US" b="1" dirty="0" err="1"/>
              <a:t>gian</a:t>
            </a:r>
            <a:r>
              <a:rPr lang="en-US" b="1" dirty="0"/>
              <a:t> </a:t>
            </a:r>
            <a:r>
              <a:rPr lang="en-US" b="1" dirty="0" err="1"/>
              <a:t>làm</a:t>
            </a:r>
            <a:r>
              <a:rPr lang="en-US" b="1" dirty="0"/>
              <a:t> </a:t>
            </a:r>
            <a:r>
              <a:rPr lang="en-US" b="1" dirty="0" err="1" smtClean="0"/>
              <a:t>bài</a:t>
            </a:r>
            <a:r>
              <a:rPr lang="en-US" b="1" dirty="0"/>
              <a:t> 1 </a:t>
            </a:r>
            <a:r>
              <a:rPr lang="en-US" b="1" dirty="0" err="1"/>
              <a:t>tuần</a:t>
            </a:r>
            <a:endParaRPr lang="en-US" dirty="0"/>
          </a:p>
        </p:txBody>
      </p:sp>
      <p:sp>
        <p:nvSpPr>
          <p:cNvPr id="3" name="Content Placeholder 2"/>
          <p:cNvSpPr>
            <a:spLocks noGrp="1"/>
          </p:cNvSpPr>
          <p:nvPr>
            <p:ph idx="1"/>
          </p:nvPr>
        </p:nvSpPr>
        <p:spPr>
          <a:xfrm>
            <a:off x="457200" y="1828800"/>
            <a:ext cx="8229600" cy="4648200"/>
          </a:xfrm>
        </p:spPr>
        <p:txBody>
          <a:bodyPr/>
          <a:lstStyle/>
          <a:p>
            <a:pPr marL="0" indent="0">
              <a:buNone/>
            </a:pPr>
            <a:r>
              <a:rPr lang="en-US" b="1" dirty="0" smtClean="0"/>
              <a:t>    </a:t>
            </a:r>
            <a:r>
              <a:rPr lang="en-US" sz="3600" b="1" dirty="0" err="1" smtClean="0"/>
              <a:t>từ</a:t>
            </a:r>
            <a:r>
              <a:rPr lang="en-US" sz="3600" b="1" dirty="0" smtClean="0"/>
              <a:t> </a:t>
            </a:r>
            <a:r>
              <a:rPr lang="en-US" sz="3600" b="1" dirty="0"/>
              <a:t>..…/7/2021 </a:t>
            </a:r>
            <a:endParaRPr lang="en-US" sz="3600" b="1" dirty="0" smtClean="0"/>
          </a:p>
          <a:p>
            <a:pPr marL="0" indent="0">
              <a:buNone/>
            </a:pPr>
            <a:r>
              <a:rPr lang="en-US" sz="3600" b="1" dirty="0"/>
              <a:t> </a:t>
            </a:r>
            <a:r>
              <a:rPr lang="en-US" sz="3600" b="1" dirty="0" smtClean="0"/>
              <a:t>                 </a:t>
            </a:r>
            <a:r>
              <a:rPr lang="en-US" sz="3600" b="1" dirty="0" err="1" smtClean="0"/>
              <a:t>đến</a:t>
            </a:r>
            <a:r>
              <a:rPr lang="en-US" sz="3600" b="1" dirty="0" smtClean="0"/>
              <a:t> </a:t>
            </a:r>
            <a:r>
              <a:rPr lang="en-US" sz="3600" b="1" dirty="0" err="1"/>
              <a:t>hết</a:t>
            </a:r>
            <a:r>
              <a:rPr lang="en-US" sz="3600" b="1" dirty="0"/>
              <a:t> </a:t>
            </a:r>
            <a:r>
              <a:rPr lang="en-US" sz="3600" b="1" dirty="0" err="1"/>
              <a:t>ngày</a:t>
            </a:r>
            <a:r>
              <a:rPr lang="en-US" sz="3600" b="1" dirty="0"/>
              <a:t> …../7/2021 </a:t>
            </a:r>
            <a:endParaRPr lang="en-US" sz="3600" b="1" dirty="0" smtClean="0"/>
          </a:p>
          <a:p>
            <a:pPr marL="0" indent="0">
              <a:buNone/>
            </a:pPr>
            <a:r>
              <a:rPr lang="en-US" sz="5400" b="1" dirty="0" smtClean="0"/>
              <a:t>            (</a:t>
            </a:r>
            <a:r>
              <a:rPr lang="en-US" sz="5400" b="1" dirty="0"/>
              <a:t>1 </a:t>
            </a:r>
            <a:r>
              <a:rPr lang="en-US" sz="5400" b="1" dirty="0" err="1"/>
              <a:t>tuần</a:t>
            </a:r>
            <a:r>
              <a:rPr lang="en-US" sz="5400" b="1" dirty="0" smtClean="0"/>
              <a:t>)</a:t>
            </a:r>
            <a:endParaRPr lang="en-US" sz="5400" dirty="0"/>
          </a:p>
          <a:p>
            <a:pPr marL="0" indent="0">
              <a:buNone/>
            </a:pPr>
            <a:endParaRPr lang="en-US" dirty="0"/>
          </a:p>
          <a:p>
            <a:pPr marL="0" indent="0">
              <a:buNone/>
            </a:pPr>
            <a:r>
              <a:rPr lang="en-US" dirty="0" smtClean="0"/>
              <a:t>(</a:t>
            </a:r>
            <a:r>
              <a:rPr lang="en-US" dirty="0" err="1"/>
              <a:t>sau</a:t>
            </a:r>
            <a:r>
              <a:rPr lang="en-US" dirty="0"/>
              <a:t> </a:t>
            </a:r>
            <a:r>
              <a:rPr lang="en-US" dirty="0" err="1"/>
              <a:t>thời</a:t>
            </a:r>
            <a:r>
              <a:rPr lang="en-US" dirty="0"/>
              <a:t> </a:t>
            </a:r>
            <a:r>
              <a:rPr lang="en-US" dirty="0" err="1"/>
              <a:t>gian</a:t>
            </a:r>
            <a:r>
              <a:rPr lang="en-US" dirty="0"/>
              <a:t> </a:t>
            </a:r>
            <a:r>
              <a:rPr lang="en-US" dirty="0" err="1"/>
              <a:t>trên</a:t>
            </a:r>
            <a:r>
              <a:rPr lang="en-US" dirty="0"/>
              <a:t> SV </a:t>
            </a:r>
            <a:r>
              <a:rPr lang="en-US" dirty="0" err="1"/>
              <a:t>không</a:t>
            </a:r>
            <a:r>
              <a:rPr lang="en-US" dirty="0"/>
              <a:t> </a:t>
            </a:r>
            <a:r>
              <a:rPr lang="en-US" dirty="0" err="1"/>
              <a:t>nộp</a:t>
            </a:r>
            <a:r>
              <a:rPr lang="en-US" dirty="0"/>
              <a:t> </a:t>
            </a:r>
            <a:r>
              <a:rPr lang="en-US" dirty="0" err="1"/>
              <a:t>bài</a:t>
            </a:r>
            <a:r>
              <a:rPr lang="en-US" dirty="0"/>
              <a:t> </a:t>
            </a:r>
            <a:r>
              <a:rPr lang="en-US" dirty="0" err="1"/>
              <a:t>hệ</a:t>
            </a:r>
            <a:r>
              <a:rPr lang="en-US" dirty="0"/>
              <a:t> </a:t>
            </a:r>
            <a:r>
              <a:rPr lang="en-US" dirty="0" err="1"/>
              <a:t>thống</a:t>
            </a:r>
            <a:r>
              <a:rPr lang="en-US" dirty="0"/>
              <a:t> </a:t>
            </a:r>
            <a:r>
              <a:rPr lang="en-US" dirty="0" err="1"/>
              <a:t>sẽ</a:t>
            </a:r>
            <a:r>
              <a:rPr lang="en-US" dirty="0"/>
              <a:t> </a:t>
            </a:r>
            <a:r>
              <a:rPr lang="en-US" dirty="0" err="1"/>
              <a:t>tự</a:t>
            </a:r>
            <a:r>
              <a:rPr lang="en-US" dirty="0"/>
              <a:t> </a:t>
            </a:r>
            <a:r>
              <a:rPr lang="en-US" dirty="0" err="1"/>
              <a:t>đóng</a:t>
            </a:r>
            <a:r>
              <a:rPr lang="en-US" dirty="0"/>
              <a:t> </a:t>
            </a:r>
            <a:r>
              <a:rPr lang="en-US" dirty="0" err="1"/>
              <a:t>lại</a:t>
            </a:r>
            <a:r>
              <a:rPr lang="en-US" dirty="0"/>
              <a:t>, SV </a:t>
            </a:r>
            <a:r>
              <a:rPr lang="en-US" dirty="0" err="1"/>
              <a:t>không</a:t>
            </a:r>
            <a:r>
              <a:rPr lang="en-US" dirty="0"/>
              <a:t> </a:t>
            </a:r>
            <a:r>
              <a:rPr lang="en-US" dirty="0" err="1"/>
              <a:t>thể</a:t>
            </a:r>
            <a:r>
              <a:rPr lang="en-US" dirty="0"/>
              <a:t> </a:t>
            </a:r>
            <a:r>
              <a:rPr lang="en-US" dirty="0" err="1"/>
              <a:t>nộp</a:t>
            </a:r>
            <a:r>
              <a:rPr lang="en-US" dirty="0"/>
              <a:t> </a:t>
            </a:r>
            <a:r>
              <a:rPr lang="en-US" dirty="0" err="1"/>
              <a:t>bài</a:t>
            </a:r>
            <a:r>
              <a:rPr lang="en-US" dirty="0"/>
              <a:t> </a:t>
            </a:r>
            <a:r>
              <a:rPr lang="en-US" dirty="0" err="1"/>
              <a:t>nữa</a:t>
            </a:r>
            <a:r>
              <a:rPr lang="en-US" dirty="0"/>
              <a:t>, </a:t>
            </a:r>
            <a:r>
              <a:rPr lang="en-US" dirty="0" err="1"/>
              <a:t>điểm</a:t>
            </a:r>
            <a:r>
              <a:rPr lang="en-US" dirty="0"/>
              <a:t> </a:t>
            </a:r>
            <a:r>
              <a:rPr lang="en-US" dirty="0" err="1"/>
              <a:t>tiểu</a:t>
            </a:r>
            <a:r>
              <a:rPr lang="en-US" dirty="0"/>
              <a:t> </a:t>
            </a:r>
            <a:r>
              <a:rPr lang="en-US" dirty="0" err="1"/>
              <a:t>luận</a:t>
            </a:r>
            <a:r>
              <a:rPr lang="en-US" dirty="0"/>
              <a:t> </a:t>
            </a:r>
            <a:r>
              <a:rPr lang="en-US" dirty="0" err="1"/>
              <a:t>của</a:t>
            </a:r>
            <a:r>
              <a:rPr lang="en-US" dirty="0"/>
              <a:t> </a:t>
            </a:r>
            <a:r>
              <a:rPr lang="en-US" dirty="0" err="1"/>
              <a:t>sinh</a:t>
            </a:r>
            <a:r>
              <a:rPr lang="en-US" dirty="0"/>
              <a:t> </a:t>
            </a:r>
            <a:r>
              <a:rPr lang="en-US" dirty="0" err="1"/>
              <a:t>viên</a:t>
            </a:r>
            <a:r>
              <a:rPr lang="en-US" dirty="0"/>
              <a:t> </a:t>
            </a:r>
            <a:r>
              <a:rPr lang="en-US" dirty="0" err="1"/>
              <a:t>sẽ</a:t>
            </a:r>
            <a:r>
              <a:rPr lang="en-US" dirty="0"/>
              <a:t> </a:t>
            </a:r>
            <a:r>
              <a:rPr lang="en-US" dirty="0" err="1"/>
              <a:t>là</a:t>
            </a:r>
            <a:r>
              <a:rPr lang="en-US" dirty="0"/>
              <a:t> 0đ</a:t>
            </a:r>
            <a:r>
              <a:rPr lang="en-US" dirty="0" smtClean="0"/>
              <a:t>)</a:t>
            </a:r>
            <a:endParaRPr lang="en-US" dirty="0"/>
          </a:p>
        </p:txBody>
      </p:sp>
    </p:spTree>
    <p:extLst>
      <p:ext uri="{BB962C8B-B14F-4D97-AF65-F5344CB8AC3E}">
        <p14:creationId xmlns:p14="http://schemas.microsoft.com/office/powerpoint/2010/main" val="2966384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562600"/>
          </a:xfrm>
        </p:spPr>
        <p:txBody>
          <a:bodyPr>
            <a:normAutofit fontScale="90000"/>
          </a:bodyPr>
          <a:lstStyle/>
          <a:p>
            <a:r>
              <a:rPr lang="en-US" dirty="0" err="1"/>
              <a:t>Sinh</a:t>
            </a:r>
            <a:r>
              <a:rPr lang="en-US" dirty="0"/>
              <a:t> </a:t>
            </a:r>
            <a:r>
              <a:rPr lang="en-US" dirty="0" err="1"/>
              <a:t>viên</a:t>
            </a:r>
            <a:r>
              <a:rPr lang="en-US" dirty="0"/>
              <a:t> </a:t>
            </a:r>
            <a:r>
              <a:rPr lang="en-US" dirty="0" err="1"/>
              <a:t>cần</a:t>
            </a:r>
            <a:r>
              <a:rPr lang="en-US" dirty="0"/>
              <a:t> </a:t>
            </a:r>
            <a:r>
              <a:rPr lang="en-US" dirty="0" err="1"/>
              <a:t>đọc</a:t>
            </a:r>
            <a:r>
              <a:rPr lang="en-US" dirty="0"/>
              <a:t> </a:t>
            </a:r>
            <a:r>
              <a:rPr lang="en-US" dirty="0" err="1"/>
              <a:t>kỹ</a:t>
            </a:r>
            <a:r>
              <a:rPr lang="en-US" dirty="0"/>
              <a:t> </a:t>
            </a:r>
            <a:r>
              <a:rPr lang="en-US" dirty="0" err="1"/>
              <a:t>các</a:t>
            </a:r>
            <a:r>
              <a:rPr lang="en-US" dirty="0"/>
              <a:t> </a:t>
            </a:r>
            <a:r>
              <a:rPr lang="en-US" dirty="0" err="1"/>
              <a:t>thông</a:t>
            </a:r>
            <a:r>
              <a:rPr lang="en-US" dirty="0"/>
              <a:t> tin </a:t>
            </a:r>
            <a:r>
              <a:rPr lang="en-US" dirty="0" err="1"/>
              <a:t>liên</a:t>
            </a:r>
            <a:r>
              <a:rPr lang="en-US" dirty="0"/>
              <a:t> </a:t>
            </a:r>
            <a:r>
              <a:rPr lang="en-US" dirty="0" err="1"/>
              <a:t>quan</a:t>
            </a:r>
            <a:r>
              <a:rPr lang="en-US" dirty="0"/>
              <a:t> </a:t>
            </a:r>
            <a:r>
              <a:rPr lang="en-US" dirty="0" err="1"/>
              <a:t>đến</a:t>
            </a:r>
            <a:r>
              <a:rPr lang="en-US" dirty="0"/>
              <a:t> </a:t>
            </a:r>
            <a:r>
              <a:rPr lang="en-US" dirty="0" err="1"/>
              <a:t>việc</a:t>
            </a:r>
            <a:r>
              <a:rPr lang="en-US" dirty="0"/>
              <a:t> </a:t>
            </a:r>
            <a:r>
              <a:rPr lang="en-US" dirty="0" err="1"/>
              <a:t>làm</a:t>
            </a:r>
            <a:r>
              <a:rPr lang="en-US" dirty="0"/>
              <a:t> </a:t>
            </a:r>
            <a:r>
              <a:rPr lang="en-US" dirty="0" err="1"/>
              <a:t>bài</a:t>
            </a:r>
            <a:r>
              <a:rPr lang="en-US" dirty="0"/>
              <a:t> </a:t>
            </a:r>
            <a:r>
              <a:rPr lang="en-US" dirty="0" err="1"/>
              <a:t>tiểu</a:t>
            </a:r>
            <a:r>
              <a:rPr lang="en-US" dirty="0"/>
              <a:t> </a:t>
            </a:r>
            <a:r>
              <a:rPr lang="en-US" dirty="0" err="1"/>
              <a:t>luận</a:t>
            </a:r>
            <a:r>
              <a:rPr lang="en-US" dirty="0"/>
              <a:t> </a:t>
            </a:r>
            <a:r>
              <a:rPr lang="en-US" dirty="0" err="1"/>
              <a:t>môn</a:t>
            </a:r>
            <a:r>
              <a:rPr lang="en-US" dirty="0"/>
              <a:t> </a:t>
            </a:r>
            <a:r>
              <a:rPr lang="en-US" dirty="0" err="1"/>
              <a:t>Pháp</a:t>
            </a:r>
            <a:r>
              <a:rPr lang="en-US" dirty="0"/>
              <a:t> </a:t>
            </a:r>
            <a:r>
              <a:rPr lang="en-US" dirty="0" err="1"/>
              <a:t>luật</a:t>
            </a:r>
            <a:r>
              <a:rPr lang="en-US" dirty="0"/>
              <a:t> </a:t>
            </a:r>
            <a:r>
              <a:rPr lang="en-US" dirty="0" err="1"/>
              <a:t>để</a:t>
            </a:r>
            <a:r>
              <a:rPr lang="en-US" dirty="0"/>
              <a:t> </a:t>
            </a:r>
            <a:r>
              <a:rPr lang="en-US" dirty="0" err="1"/>
              <a:t>thực</a:t>
            </a:r>
            <a:r>
              <a:rPr lang="en-US" dirty="0"/>
              <a:t> </a:t>
            </a:r>
            <a:r>
              <a:rPr lang="en-US" dirty="0" err="1"/>
              <a:t>hiện</a:t>
            </a:r>
            <a:r>
              <a:rPr lang="en-US" dirty="0"/>
              <a:t> </a:t>
            </a:r>
            <a:r>
              <a:rPr lang="en-US" dirty="0" err="1"/>
              <a:t>tốt</a:t>
            </a:r>
            <a:r>
              <a:rPr lang="en-US" dirty="0"/>
              <a:t>, </a:t>
            </a:r>
            <a:r>
              <a:rPr lang="en-US" dirty="0" err="1"/>
              <a:t>từ</a:t>
            </a:r>
            <a:r>
              <a:rPr lang="en-US" dirty="0"/>
              <a:t> </a:t>
            </a:r>
            <a:r>
              <a:rPr lang="en-US" dirty="0" err="1"/>
              <a:t>đó</a:t>
            </a:r>
            <a:r>
              <a:rPr lang="en-US" dirty="0"/>
              <a:t> </a:t>
            </a:r>
            <a:r>
              <a:rPr lang="en-US" dirty="0" err="1"/>
              <a:t>hoàn</a:t>
            </a:r>
            <a:r>
              <a:rPr lang="en-US" dirty="0"/>
              <a:t> </a:t>
            </a:r>
            <a:r>
              <a:rPr lang="en-US" dirty="0" err="1"/>
              <a:t>thành</a:t>
            </a:r>
            <a:r>
              <a:rPr lang="en-US" dirty="0"/>
              <a:t> </a:t>
            </a:r>
            <a:r>
              <a:rPr lang="en-US" dirty="0" err="1"/>
              <a:t>việc</a:t>
            </a:r>
            <a:r>
              <a:rPr lang="en-US" dirty="0"/>
              <a:t> </a:t>
            </a:r>
            <a:r>
              <a:rPr lang="en-US" dirty="0" err="1"/>
              <a:t>học</a:t>
            </a:r>
            <a:r>
              <a:rPr lang="en-US" dirty="0"/>
              <a:t> </a:t>
            </a:r>
            <a:r>
              <a:rPr lang="en-US" dirty="0" err="1"/>
              <a:t>môn</a:t>
            </a:r>
            <a:r>
              <a:rPr lang="en-US" dirty="0"/>
              <a:t> </a:t>
            </a:r>
            <a:r>
              <a:rPr lang="en-US" dirty="0" err="1"/>
              <a:t>Pháp</a:t>
            </a:r>
            <a:r>
              <a:rPr lang="en-US" dirty="0"/>
              <a:t> </a:t>
            </a:r>
            <a:r>
              <a:rPr lang="en-US" dirty="0" err="1"/>
              <a:t>luật</a:t>
            </a:r>
            <a:r>
              <a:rPr lang="en-US" dirty="0"/>
              <a:t> </a:t>
            </a:r>
            <a:r>
              <a:rPr lang="en-US" dirty="0" err="1"/>
              <a:t>trong</a:t>
            </a:r>
            <a:r>
              <a:rPr lang="en-US" dirty="0"/>
              <a:t> </a:t>
            </a:r>
            <a:r>
              <a:rPr lang="en-US" dirty="0" err="1"/>
              <a:t>học</a:t>
            </a:r>
            <a:r>
              <a:rPr lang="en-US" dirty="0"/>
              <a:t> </a:t>
            </a:r>
            <a:r>
              <a:rPr lang="en-US" dirty="0" err="1"/>
              <a:t>kỳ</a:t>
            </a:r>
            <a:r>
              <a:rPr lang="en-US" dirty="0"/>
              <a:t> II </a:t>
            </a:r>
            <a:r>
              <a:rPr lang="en-US" dirty="0" err="1"/>
              <a:t>năm</a:t>
            </a:r>
            <a:r>
              <a:rPr lang="en-US" dirty="0"/>
              <a:t> </a:t>
            </a:r>
            <a:r>
              <a:rPr lang="en-US" dirty="0" err="1"/>
              <a:t>học</a:t>
            </a:r>
            <a:r>
              <a:rPr lang="en-US" dirty="0"/>
              <a:t> 2020-2021 </a:t>
            </a:r>
            <a:r>
              <a:rPr lang="en-US" dirty="0" err="1"/>
              <a:t>vì</a:t>
            </a:r>
            <a:r>
              <a:rPr lang="en-US" dirty="0"/>
              <a:t> </a:t>
            </a:r>
            <a:r>
              <a:rPr lang="en-US" dirty="0" smtClean="0"/>
              <a:t/>
            </a:r>
            <a:br>
              <a:rPr lang="en-US" dirty="0" smtClean="0"/>
            </a:br>
            <a:r>
              <a:rPr lang="en-US" dirty="0"/>
              <a:t/>
            </a:r>
            <a:br>
              <a:rPr lang="en-US" dirty="0"/>
            </a:br>
            <a:r>
              <a:rPr lang="en-US" dirty="0" err="1" smtClean="0">
                <a:solidFill>
                  <a:srgbClr val="0070C0"/>
                </a:solidFill>
              </a:rPr>
              <a:t>điểm</a:t>
            </a:r>
            <a:r>
              <a:rPr lang="en-US" dirty="0" smtClean="0">
                <a:solidFill>
                  <a:srgbClr val="0070C0"/>
                </a:solidFill>
              </a:rPr>
              <a:t> </a:t>
            </a:r>
            <a:r>
              <a:rPr lang="en-US" dirty="0" err="1">
                <a:solidFill>
                  <a:srgbClr val="0070C0"/>
                </a:solidFill>
              </a:rPr>
              <a:t>bài</a:t>
            </a:r>
            <a:r>
              <a:rPr lang="en-US" dirty="0">
                <a:solidFill>
                  <a:srgbClr val="0070C0"/>
                </a:solidFill>
              </a:rPr>
              <a:t> </a:t>
            </a:r>
            <a:r>
              <a:rPr lang="en-US" dirty="0" err="1">
                <a:solidFill>
                  <a:srgbClr val="0070C0"/>
                </a:solidFill>
              </a:rPr>
              <a:t>tiểu</a:t>
            </a:r>
            <a:r>
              <a:rPr lang="en-US" dirty="0">
                <a:solidFill>
                  <a:srgbClr val="0070C0"/>
                </a:solidFill>
              </a:rPr>
              <a:t> </a:t>
            </a:r>
            <a:r>
              <a:rPr lang="en-US" dirty="0" err="1">
                <a:solidFill>
                  <a:srgbClr val="0070C0"/>
                </a:solidFill>
              </a:rPr>
              <a:t>luận</a:t>
            </a:r>
            <a:r>
              <a:rPr lang="en-US" dirty="0">
                <a:solidFill>
                  <a:srgbClr val="0070C0"/>
                </a:solidFill>
              </a:rPr>
              <a:t> </a:t>
            </a:r>
            <a:r>
              <a:rPr lang="en-US" dirty="0" smtClean="0">
                <a:solidFill>
                  <a:srgbClr val="0070C0"/>
                </a:solidFill>
              </a:rPr>
              <a:t/>
            </a:r>
            <a:br>
              <a:rPr lang="en-US" dirty="0" smtClean="0">
                <a:solidFill>
                  <a:srgbClr val="0070C0"/>
                </a:solidFill>
              </a:rPr>
            </a:br>
            <a:r>
              <a:rPr lang="en-US" dirty="0" err="1" smtClean="0"/>
              <a:t>sẽ</a:t>
            </a:r>
            <a:r>
              <a:rPr lang="en-US" dirty="0" smtClean="0"/>
              <a:t> </a:t>
            </a:r>
            <a:r>
              <a:rPr lang="en-US" dirty="0" err="1"/>
              <a:t>là</a:t>
            </a:r>
            <a:r>
              <a:rPr lang="en-US" dirty="0"/>
              <a:t> </a:t>
            </a:r>
            <a:r>
              <a:rPr lang="en-US" dirty="0" err="1"/>
              <a:t>điểm</a:t>
            </a:r>
            <a:r>
              <a:rPr lang="en-US" dirty="0"/>
              <a:t> </a:t>
            </a:r>
            <a:r>
              <a:rPr lang="en-US" dirty="0" err="1">
                <a:solidFill>
                  <a:srgbClr val="0070C0"/>
                </a:solidFill>
              </a:rPr>
              <a:t>thi</a:t>
            </a:r>
            <a:r>
              <a:rPr lang="en-US" dirty="0">
                <a:solidFill>
                  <a:srgbClr val="0070C0"/>
                </a:solidFill>
              </a:rPr>
              <a:t> </a:t>
            </a:r>
            <a:r>
              <a:rPr lang="en-US" dirty="0" err="1">
                <a:solidFill>
                  <a:srgbClr val="0070C0"/>
                </a:solidFill>
              </a:rPr>
              <a:t>kết</a:t>
            </a:r>
            <a:r>
              <a:rPr lang="en-US" dirty="0">
                <a:solidFill>
                  <a:srgbClr val="0070C0"/>
                </a:solidFill>
              </a:rPr>
              <a:t> </a:t>
            </a:r>
            <a:r>
              <a:rPr lang="en-US" dirty="0" err="1">
                <a:solidFill>
                  <a:srgbClr val="0070C0"/>
                </a:solidFill>
              </a:rPr>
              <a:t>thúc</a:t>
            </a:r>
            <a:r>
              <a:rPr lang="en-US" dirty="0">
                <a:solidFill>
                  <a:srgbClr val="0070C0"/>
                </a:solidFill>
              </a:rPr>
              <a:t> </a:t>
            </a:r>
            <a:r>
              <a:rPr lang="en-US" dirty="0" err="1">
                <a:solidFill>
                  <a:srgbClr val="0070C0"/>
                </a:solidFill>
              </a:rPr>
              <a:t>môn</a:t>
            </a:r>
            <a:r>
              <a:rPr lang="en-US" dirty="0">
                <a:solidFill>
                  <a:srgbClr val="0070C0"/>
                </a:solidFill>
              </a:rPr>
              <a:t> </a:t>
            </a:r>
            <a:r>
              <a:rPr lang="en-US" dirty="0" err="1">
                <a:solidFill>
                  <a:srgbClr val="0070C0"/>
                </a:solidFill>
              </a:rPr>
              <a:t>học</a:t>
            </a:r>
            <a:r>
              <a:rPr lang="en-US" dirty="0"/>
              <a:t> </a:t>
            </a:r>
            <a:r>
              <a:rPr lang="en-US" dirty="0" err="1"/>
              <a:t>Pháp</a:t>
            </a:r>
            <a:r>
              <a:rPr lang="en-US" dirty="0"/>
              <a:t> </a:t>
            </a:r>
            <a:r>
              <a:rPr lang="en-US" dirty="0" err="1"/>
              <a:t>luật</a:t>
            </a:r>
            <a:r>
              <a:rPr lang="en-US" dirty="0" smtClean="0"/>
              <a:t>.</a:t>
            </a:r>
            <a:endParaRPr lang="en-US" dirty="0"/>
          </a:p>
        </p:txBody>
      </p:sp>
    </p:spTree>
    <p:extLst>
      <p:ext uri="{BB962C8B-B14F-4D97-AF65-F5344CB8AC3E}">
        <p14:creationId xmlns:p14="http://schemas.microsoft.com/office/powerpoint/2010/main" val="41162811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62000"/>
          </a:xfrm>
        </p:spPr>
        <p:txBody>
          <a:bodyPr>
            <a:normAutofit fontScale="90000"/>
          </a:bodyPr>
          <a:lstStyle/>
          <a:p>
            <a:r>
              <a:rPr lang="en-US" sz="4800" dirty="0" err="1"/>
              <a:t>Các</a:t>
            </a:r>
            <a:r>
              <a:rPr lang="en-US" sz="4800" dirty="0"/>
              <a:t> </a:t>
            </a:r>
            <a:r>
              <a:rPr lang="en-US" sz="4800" dirty="0" err="1"/>
              <a:t>bước</a:t>
            </a:r>
            <a:r>
              <a:rPr lang="en-US" sz="4800" dirty="0"/>
              <a:t> </a:t>
            </a:r>
            <a:r>
              <a:rPr lang="en-US" sz="4800" dirty="0" err="1"/>
              <a:t>thực</a:t>
            </a:r>
            <a:r>
              <a:rPr lang="en-US" sz="4800" dirty="0"/>
              <a:t> </a:t>
            </a:r>
            <a:r>
              <a:rPr lang="en-US" sz="4800" dirty="0" err="1"/>
              <a:t>hiện</a:t>
            </a:r>
            <a:r>
              <a:rPr lang="en-US" sz="4800" dirty="0" smtClean="0"/>
              <a:t>:</a:t>
            </a:r>
            <a:endParaRPr lang="en-US" sz="4800" dirty="0"/>
          </a:p>
        </p:txBody>
      </p:sp>
      <p:sp>
        <p:nvSpPr>
          <p:cNvPr id="3" name="Content Placeholder 2"/>
          <p:cNvSpPr>
            <a:spLocks noGrp="1"/>
          </p:cNvSpPr>
          <p:nvPr>
            <p:ph idx="1"/>
          </p:nvPr>
        </p:nvSpPr>
        <p:spPr>
          <a:xfrm>
            <a:off x="457200" y="1447800"/>
            <a:ext cx="8229600" cy="5257800"/>
          </a:xfrm>
        </p:spPr>
        <p:txBody>
          <a:bodyPr>
            <a:noAutofit/>
          </a:bodyPr>
          <a:lstStyle/>
          <a:p>
            <a:pPr marL="0" lvl="0" indent="0">
              <a:buNone/>
            </a:pPr>
            <a:r>
              <a:rPr lang="en-US" sz="3000" dirty="0" smtClean="0"/>
              <a:t>1/ </a:t>
            </a:r>
            <a:r>
              <a:rPr lang="en-US" sz="3000" dirty="0" err="1" smtClean="0"/>
              <a:t>Từ</a:t>
            </a:r>
            <a:r>
              <a:rPr lang="en-US" sz="3000" dirty="0" smtClean="0"/>
              <a:t> </a:t>
            </a:r>
            <a:r>
              <a:rPr lang="en-US" sz="3000" dirty="0"/>
              <a:t>form </a:t>
            </a:r>
            <a:r>
              <a:rPr lang="en-US" sz="3000" dirty="0" err="1"/>
              <a:t>chính</a:t>
            </a:r>
            <a:r>
              <a:rPr lang="en-US" sz="3000" dirty="0"/>
              <a:t> </a:t>
            </a:r>
            <a:r>
              <a:rPr lang="en-US" sz="3000" dirty="0" err="1"/>
              <a:t>sinh</a:t>
            </a:r>
            <a:r>
              <a:rPr lang="en-US" sz="3000" dirty="0"/>
              <a:t> </a:t>
            </a:r>
            <a:r>
              <a:rPr lang="en-US" sz="3000" dirty="0" err="1"/>
              <a:t>viên</a:t>
            </a:r>
            <a:r>
              <a:rPr lang="en-US" sz="3000" dirty="0"/>
              <a:t> </a:t>
            </a:r>
            <a:r>
              <a:rPr lang="en-US" sz="3000" dirty="0" err="1"/>
              <a:t>tải</a:t>
            </a:r>
            <a:r>
              <a:rPr lang="en-US" sz="3000" dirty="0"/>
              <a:t> </a:t>
            </a:r>
            <a:r>
              <a:rPr lang="en-US" sz="3000" dirty="0" err="1"/>
              <a:t>mẫu</a:t>
            </a:r>
            <a:r>
              <a:rPr lang="en-US" sz="3000" dirty="0"/>
              <a:t> </a:t>
            </a:r>
            <a:r>
              <a:rPr lang="en-US" sz="3000" dirty="0" err="1"/>
              <a:t>bài</a:t>
            </a:r>
            <a:r>
              <a:rPr lang="en-US" sz="3000" dirty="0"/>
              <a:t> </a:t>
            </a:r>
            <a:r>
              <a:rPr lang="en-US" sz="3000" dirty="0" err="1"/>
              <a:t>tiểu</a:t>
            </a:r>
            <a:r>
              <a:rPr lang="en-US" sz="3000" dirty="0"/>
              <a:t> </a:t>
            </a:r>
            <a:r>
              <a:rPr lang="en-US" sz="3000" dirty="0" err="1"/>
              <a:t>luận</a:t>
            </a:r>
            <a:r>
              <a:rPr lang="en-US" sz="3000" dirty="0"/>
              <a:t> </a:t>
            </a:r>
            <a:r>
              <a:rPr lang="en-US" sz="3000" dirty="0" err="1"/>
              <a:t>về</a:t>
            </a:r>
            <a:r>
              <a:rPr lang="en-US" sz="3000" dirty="0"/>
              <a:t> </a:t>
            </a:r>
            <a:r>
              <a:rPr lang="en-US" sz="3000" dirty="0" err="1"/>
              <a:t>máy</a:t>
            </a:r>
            <a:r>
              <a:rPr lang="en-US" sz="3000" dirty="0"/>
              <a:t> </a:t>
            </a:r>
            <a:r>
              <a:rPr lang="en-US" sz="3000" dirty="0" err="1"/>
              <a:t>của</a:t>
            </a:r>
            <a:r>
              <a:rPr lang="en-US" sz="3000" dirty="0"/>
              <a:t> </a:t>
            </a:r>
            <a:r>
              <a:rPr lang="en-US" sz="3000" dirty="0" err="1"/>
              <a:t>mình</a:t>
            </a:r>
            <a:r>
              <a:rPr lang="en-US" sz="3000" dirty="0"/>
              <a:t> (laptop hay </a:t>
            </a:r>
            <a:r>
              <a:rPr lang="en-US" sz="3000" dirty="0" err="1"/>
              <a:t>điện</a:t>
            </a:r>
            <a:r>
              <a:rPr lang="en-US" sz="3000" dirty="0"/>
              <a:t> </a:t>
            </a:r>
            <a:r>
              <a:rPr lang="en-US" sz="3000" dirty="0" err="1" smtClean="0"/>
              <a:t>thoại</a:t>
            </a:r>
            <a:r>
              <a:rPr lang="en-US" sz="3000" dirty="0" smtClean="0"/>
              <a:t>)</a:t>
            </a:r>
          </a:p>
          <a:p>
            <a:pPr marL="0" lvl="0" indent="0">
              <a:buNone/>
            </a:pPr>
            <a:endParaRPr lang="en-US" sz="3000" dirty="0" smtClean="0"/>
          </a:p>
          <a:p>
            <a:pPr marL="0" lvl="0" indent="0">
              <a:buNone/>
            </a:pPr>
            <a:r>
              <a:rPr lang="en-US" sz="3000" dirty="0" smtClean="0"/>
              <a:t>2/ Click </a:t>
            </a:r>
            <a:r>
              <a:rPr lang="en-US" sz="3000" dirty="0" err="1"/>
              <a:t>vào</a:t>
            </a:r>
            <a:r>
              <a:rPr lang="en-US" sz="3000" dirty="0"/>
              <a:t> link ở form </a:t>
            </a:r>
            <a:r>
              <a:rPr lang="en-US" sz="3000" dirty="0" err="1"/>
              <a:t>chính</a:t>
            </a:r>
            <a:r>
              <a:rPr lang="en-US" sz="3000" dirty="0"/>
              <a:t> </a:t>
            </a:r>
            <a:r>
              <a:rPr lang="en-US" sz="3000" dirty="0" err="1"/>
              <a:t>và</a:t>
            </a:r>
            <a:r>
              <a:rPr lang="en-US" sz="3000" dirty="0"/>
              <a:t> </a:t>
            </a:r>
            <a:r>
              <a:rPr lang="en-US" sz="3000" dirty="0" err="1"/>
              <a:t>chọn</a:t>
            </a:r>
            <a:r>
              <a:rPr lang="en-US" sz="3000" dirty="0"/>
              <a:t> </a:t>
            </a:r>
            <a:r>
              <a:rPr lang="en-US" sz="3000" dirty="0" err="1"/>
              <a:t>đề</a:t>
            </a:r>
            <a:r>
              <a:rPr lang="en-US" sz="3000" dirty="0"/>
              <a:t> </a:t>
            </a:r>
            <a:r>
              <a:rPr lang="en-US" sz="3000" dirty="0" err="1"/>
              <a:t>tiểu</a:t>
            </a:r>
            <a:r>
              <a:rPr lang="en-US" sz="3000" dirty="0"/>
              <a:t> </a:t>
            </a:r>
            <a:r>
              <a:rPr lang="en-US" sz="3000" dirty="0" err="1"/>
              <a:t>luận</a:t>
            </a:r>
            <a:r>
              <a:rPr lang="en-US" sz="3000" dirty="0"/>
              <a:t> </a:t>
            </a:r>
            <a:r>
              <a:rPr lang="en-US" sz="3000" dirty="0" err="1"/>
              <a:t>có</a:t>
            </a:r>
            <a:r>
              <a:rPr lang="en-US" sz="3000" dirty="0"/>
              <a:t> </a:t>
            </a:r>
            <a:r>
              <a:rPr lang="en-US" sz="3000" dirty="0" err="1"/>
              <a:t>số</a:t>
            </a:r>
            <a:r>
              <a:rPr lang="en-US" sz="3000" dirty="0"/>
              <a:t> </a:t>
            </a:r>
            <a:r>
              <a:rPr lang="en-US" sz="3000" dirty="0" err="1"/>
              <a:t>thứ</a:t>
            </a:r>
            <a:r>
              <a:rPr lang="en-US" sz="3000" dirty="0"/>
              <a:t> </a:t>
            </a:r>
            <a:r>
              <a:rPr lang="en-US" sz="3000" dirty="0" err="1"/>
              <a:t>tự</a:t>
            </a:r>
            <a:r>
              <a:rPr lang="en-US" sz="3000" dirty="0"/>
              <a:t> </a:t>
            </a:r>
            <a:r>
              <a:rPr lang="en-US" sz="3000" dirty="0" err="1"/>
              <a:t>bằng</a:t>
            </a:r>
            <a:r>
              <a:rPr lang="en-US" sz="3000" dirty="0"/>
              <a:t> </a:t>
            </a:r>
            <a:r>
              <a:rPr lang="en-US" sz="3000" dirty="0" err="1"/>
              <a:t>với</a:t>
            </a:r>
            <a:r>
              <a:rPr lang="en-US" sz="3000" dirty="0"/>
              <a:t> </a:t>
            </a:r>
            <a:r>
              <a:rPr lang="en-US" sz="3000" dirty="0" err="1"/>
              <a:t>số</a:t>
            </a:r>
            <a:r>
              <a:rPr lang="en-US" sz="3000" dirty="0"/>
              <a:t> </a:t>
            </a:r>
            <a:r>
              <a:rPr lang="en-US" sz="3000" dirty="0" err="1"/>
              <a:t>cuối</a:t>
            </a:r>
            <a:r>
              <a:rPr lang="en-US" sz="3000" dirty="0"/>
              <a:t> </a:t>
            </a:r>
            <a:r>
              <a:rPr lang="en-US" sz="3000" dirty="0" err="1"/>
              <a:t>cùng</a:t>
            </a:r>
            <a:r>
              <a:rPr lang="en-US" sz="3000" dirty="0"/>
              <a:t> </a:t>
            </a:r>
            <a:r>
              <a:rPr lang="en-US" sz="3000" dirty="0" err="1"/>
              <a:t>trong</a:t>
            </a:r>
            <a:r>
              <a:rPr lang="en-US" sz="3000" dirty="0"/>
              <a:t> </a:t>
            </a:r>
            <a:r>
              <a:rPr lang="en-US" sz="3000" dirty="0" err="1"/>
              <a:t>mã</a:t>
            </a:r>
            <a:r>
              <a:rPr lang="en-US" sz="3000" dirty="0"/>
              <a:t> </a:t>
            </a:r>
            <a:r>
              <a:rPr lang="en-US" sz="3000" dirty="0" err="1"/>
              <a:t>số</a:t>
            </a:r>
            <a:r>
              <a:rPr lang="en-US" sz="3000" dirty="0"/>
              <a:t> </a:t>
            </a:r>
            <a:r>
              <a:rPr lang="en-US" sz="3000" dirty="0" err="1"/>
              <a:t>sinh</a:t>
            </a:r>
            <a:r>
              <a:rPr lang="en-US" sz="3000" dirty="0"/>
              <a:t> </a:t>
            </a:r>
            <a:r>
              <a:rPr lang="en-US" sz="3000" dirty="0" err="1"/>
              <a:t>viên</a:t>
            </a:r>
            <a:r>
              <a:rPr lang="en-US" sz="3000" dirty="0"/>
              <a:t> </a:t>
            </a:r>
            <a:r>
              <a:rPr lang="en-US" sz="3000" dirty="0" err="1"/>
              <a:t>của</a:t>
            </a:r>
            <a:r>
              <a:rPr lang="en-US" sz="3000" dirty="0"/>
              <a:t> </a:t>
            </a:r>
            <a:r>
              <a:rPr lang="en-US" sz="3000" dirty="0" err="1"/>
              <a:t>mình</a:t>
            </a:r>
            <a:r>
              <a:rPr lang="en-US" sz="3000" dirty="0" smtClean="0"/>
              <a:t>.</a:t>
            </a:r>
          </a:p>
          <a:p>
            <a:pPr marL="0" lvl="0" indent="0">
              <a:buNone/>
            </a:pPr>
            <a:endParaRPr lang="en-US" sz="3000" dirty="0" smtClean="0"/>
          </a:p>
          <a:p>
            <a:pPr marL="0" lvl="0" indent="0">
              <a:buNone/>
            </a:pPr>
            <a:r>
              <a:rPr lang="en-US" sz="3000" dirty="0" smtClean="0"/>
              <a:t>3/</a:t>
            </a:r>
            <a:r>
              <a:rPr lang="en-US" sz="3000" dirty="0" err="1" smtClean="0"/>
              <a:t>Nghiên</a:t>
            </a:r>
            <a:r>
              <a:rPr lang="en-US" sz="3000" dirty="0" smtClean="0"/>
              <a:t> </a:t>
            </a:r>
            <a:r>
              <a:rPr lang="en-US" sz="3000" dirty="0" err="1"/>
              <a:t>cứu</a:t>
            </a:r>
            <a:r>
              <a:rPr lang="en-US" sz="3000" dirty="0"/>
              <a:t> </a:t>
            </a:r>
            <a:r>
              <a:rPr lang="en-US" sz="3000" dirty="0" err="1"/>
              <a:t>câu</a:t>
            </a:r>
            <a:r>
              <a:rPr lang="en-US" sz="3000" dirty="0"/>
              <a:t> </a:t>
            </a:r>
            <a:r>
              <a:rPr lang="en-US" sz="3000" dirty="0" err="1"/>
              <a:t>hỏi</a:t>
            </a:r>
            <a:r>
              <a:rPr lang="en-US" sz="3000" dirty="0"/>
              <a:t>, </a:t>
            </a:r>
            <a:r>
              <a:rPr lang="en-US" sz="3000" dirty="0" err="1"/>
              <a:t>chuẩn</a:t>
            </a:r>
            <a:r>
              <a:rPr lang="en-US" sz="3000" dirty="0"/>
              <a:t> </a:t>
            </a:r>
            <a:r>
              <a:rPr lang="en-US" sz="3000" dirty="0" err="1"/>
              <a:t>bị</a:t>
            </a:r>
            <a:r>
              <a:rPr lang="en-US" sz="3000" dirty="0"/>
              <a:t> </a:t>
            </a:r>
            <a:r>
              <a:rPr lang="en-US" sz="3000" dirty="0" err="1"/>
              <a:t>tài</a:t>
            </a:r>
            <a:r>
              <a:rPr lang="en-US" sz="3000" dirty="0"/>
              <a:t> </a:t>
            </a:r>
            <a:r>
              <a:rPr lang="en-US" sz="3000" dirty="0" err="1"/>
              <a:t>liệu</a:t>
            </a:r>
            <a:r>
              <a:rPr lang="en-US" sz="3000" dirty="0"/>
              <a:t>, </a:t>
            </a:r>
            <a:r>
              <a:rPr lang="en-US" sz="3000" dirty="0" err="1"/>
              <a:t>tham</a:t>
            </a:r>
            <a:r>
              <a:rPr lang="en-US" sz="3000" dirty="0"/>
              <a:t> </a:t>
            </a:r>
            <a:r>
              <a:rPr lang="en-US" sz="3000" dirty="0" err="1"/>
              <a:t>khảo</a:t>
            </a:r>
            <a:r>
              <a:rPr lang="en-US" sz="3000" dirty="0"/>
              <a:t> ý </a:t>
            </a:r>
            <a:r>
              <a:rPr lang="en-US" sz="3000" dirty="0" err="1"/>
              <a:t>kiến</a:t>
            </a:r>
            <a:r>
              <a:rPr lang="en-US" sz="3000" dirty="0"/>
              <a:t> </a:t>
            </a:r>
            <a:r>
              <a:rPr lang="en-US" sz="3000" dirty="0" err="1"/>
              <a:t>giảng</a:t>
            </a:r>
            <a:r>
              <a:rPr lang="en-US" sz="3000" dirty="0"/>
              <a:t> </a:t>
            </a:r>
            <a:r>
              <a:rPr lang="en-US" sz="3000" dirty="0" err="1"/>
              <a:t>viên</a:t>
            </a:r>
            <a:r>
              <a:rPr lang="en-US" sz="3000" dirty="0"/>
              <a:t> </a:t>
            </a:r>
            <a:r>
              <a:rPr lang="en-US" sz="3000" dirty="0" err="1"/>
              <a:t>giảng</a:t>
            </a:r>
            <a:r>
              <a:rPr lang="en-US" sz="3000" dirty="0"/>
              <a:t> </a:t>
            </a:r>
            <a:r>
              <a:rPr lang="en-US" sz="3000" dirty="0" err="1"/>
              <a:t>dạy</a:t>
            </a:r>
            <a:r>
              <a:rPr lang="en-US" sz="3000" dirty="0"/>
              <a:t> </a:t>
            </a:r>
            <a:r>
              <a:rPr lang="en-US" sz="3000" dirty="0" err="1"/>
              <a:t>để</a:t>
            </a:r>
            <a:r>
              <a:rPr lang="en-US" sz="3000" dirty="0"/>
              <a:t> </a:t>
            </a:r>
            <a:r>
              <a:rPr lang="en-US" sz="3000" dirty="0" err="1"/>
              <a:t>được</a:t>
            </a:r>
            <a:r>
              <a:rPr lang="en-US" sz="3000" dirty="0"/>
              <a:t> </a:t>
            </a:r>
            <a:r>
              <a:rPr lang="en-US" sz="3000" dirty="0" err="1"/>
              <a:t>hướng</a:t>
            </a:r>
            <a:r>
              <a:rPr lang="en-US" sz="3000" dirty="0"/>
              <a:t> </a:t>
            </a:r>
            <a:r>
              <a:rPr lang="en-US" sz="3000" dirty="0" err="1"/>
              <a:t>dẫn</a:t>
            </a:r>
            <a:r>
              <a:rPr lang="en-US" sz="3000" dirty="0"/>
              <a:t> </a:t>
            </a:r>
            <a:r>
              <a:rPr lang="en-US" sz="3000" dirty="0" err="1"/>
              <a:t>thêm</a:t>
            </a:r>
            <a:r>
              <a:rPr lang="en-US" sz="3000" dirty="0"/>
              <a:t> </a:t>
            </a:r>
            <a:r>
              <a:rPr lang="en-US" sz="3000" dirty="0" err="1"/>
              <a:t>nếu</a:t>
            </a:r>
            <a:r>
              <a:rPr lang="en-US" sz="3000" dirty="0"/>
              <a:t> </a:t>
            </a:r>
            <a:r>
              <a:rPr lang="en-US" sz="3000" dirty="0" err="1"/>
              <a:t>có</a:t>
            </a:r>
            <a:r>
              <a:rPr lang="en-US" sz="3000" dirty="0"/>
              <a:t> </a:t>
            </a:r>
            <a:r>
              <a:rPr lang="en-US" sz="3000" dirty="0" err="1"/>
              <a:t>khó</a:t>
            </a:r>
            <a:r>
              <a:rPr lang="en-US" sz="3000" dirty="0"/>
              <a:t> </a:t>
            </a:r>
            <a:r>
              <a:rPr lang="en-US" sz="3000" dirty="0" err="1" smtClean="0"/>
              <a:t>khăn</a:t>
            </a:r>
            <a:r>
              <a:rPr lang="en-US" sz="3000" dirty="0"/>
              <a:t>.</a:t>
            </a:r>
          </a:p>
        </p:txBody>
      </p:sp>
    </p:spTree>
    <p:extLst>
      <p:ext uri="{BB962C8B-B14F-4D97-AF65-F5344CB8AC3E}">
        <p14:creationId xmlns:p14="http://schemas.microsoft.com/office/powerpoint/2010/main" val="2901322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981200"/>
          </a:xfrm>
        </p:spPr>
        <p:txBody>
          <a:bodyPr>
            <a:normAutofit/>
          </a:bodyPr>
          <a:lstStyle/>
          <a:p>
            <a:pPr lvl="0"/>
            <a:r>
              <a:rPr lang="en-US" dirty="0" err="1"/>
              <a:t>Sau</a:t>
            </a:r>
            <a:r>
              <a:rPr lang="en-US" dirty="0"/>
              <a:t> </a:t>
            </a:r>
            <a:r>
              <a:rPr lang="en-US" dirty="0" err="1"/>
              <a:t>khi</a:t>
            </a:r>
            <a:r>
              <a:rPr lang="en-US" dirty="0"/>
              <a:t> </a:t>
            </a:r>
            <a:r>
              <a:rPr lang="en-US" dirty="0" err="1"/>
              <a:t>xác</a:t>
            </a:r>
            <a:r>
              <a:rPr lang="en-US" dirty="0"/>
              <a:t> </a:t>
            </a:r>
            <a:r>
              <a:rPr lang="en-US" dirty="0" err="1"/>
              <a:t>định</a:t>
            </a:r>
            <a:r>
              <a:rPr lang="en-US" dirty="0"/>
              <a:t> </a:t>
            </a:r>
            <a:r>
              <a:rPr lang="en-US" dirty="0" err="1"/>
              <a:t>nội</a:t>
            </a:r>
            <a:r>
              <a:rPr lang="en-US" dirty="0"/>
              <a:t> dung </a:t>
            </a:r>
            <a:r>
              <a:rPr lang="en-US" dirty="0" err="1"/>
              <a:t>cần</a:t>
            </a:r>
            <a:r>
              <a:rPr lang="en-US" dirty="0"/>
              <a:t> </a:t>
            </a:r>
            <a:r>
              <a:rPr lang="en-US" dirty="0" err="1"/>
              <a:t>trả</a:t>
            </a:r>
            <a:r>
              <a:rPr lang="en-US" dirty="0"/>
              <a:t> </a:t>
            </a:r>
            <a:r>
              <a:rPr lang="en-US" dirty="0" err="1"/>
              <a:t>lời</a:t>
            </a:r>
            <a:r>
              <a:rPr lang="en-US" dirty="0"/>
              <a:t> </a:t>
            </a:r>
            <a:r>
              <a:rPr lang="en-US" dirty="0" err="1"/>
              <a:t>cho</a:t>
            </a:r>
            <a:r>
              <a:rPr lang="en-US" dirty="0"/>
              <a:t> </a:t>
            </a:r>
            <a:r>
              <a:rPr lang="en-US" dirty="0" err="1"/>
              <a:t>câu</a:t>
            </a:r>
            <a:r>
              <a:rPr lang="en-US" dirty="0"/>
              <a:t> </a:t>
            </a:r>
            <a:r>
              <a:rPr lang="en-US" dirty="0" err="1"/>
              <a:t>hỏi</a:t>
            </a:r>
            <a:r>
              <a:rPr lang="en-US" dirty="0"/>
              <a:t> </a:t>
            </a:r>
            <a:r>
              <a:rPr lang="en-US" dirty="0" err="1"/>
              <a:t>của</a:t>
            </a:r>
            <a:r>
              <a:rPr lang="en-US" dirty="0"/>
              <a:t> </a:t>
            </a:r>
            <a:r>
              <a:rPr lang="en-US" dirty="0" err="1"/>
              <a:t>đề</a:t>
            </a:r>
            <a:r>
              <a:rPr lang="en-US" dirty="0"/>
              <a:t> </a:t>
            </a:r>
            <a:r>
              <a:rPr lang="en-US" dirty="0" err="1"/>
              <a:t>tiểu</a:t>
            </a:r>
            <a:r>
              <a:rPr lang="en-US" dirty="0"/>
              <a:t> </a:t>
            </a:r>
            <a:r>
              <a:rPr lang="en-US" dirty="0" err="1"/>
              <a:t>luận</a:t>
            </a:r>
            <a:r>
              <a:rPr lang="en-US" dirty="0"/>
              <a:t> </a:t>
            </a:r>
            <a:r>
              <a:rPr lang="en-US" dirty="0" err="1"/>
              <a:t>sinh</a:t>
            </a:r>
            <a:r>
              <a:rPr lang="en-US" dirty="0"/>
              <a:t> </a:t>
            </a:r>
            <a:r>
              <a:rPr lang="en-US" dirty="0" err="1"/>
              <a:t>viên</a:t>
            </a:r>
            <a:r>
              <a:rPr lang="en-US" dirty="0"/>
              <a:t> </a:t>
            </a:r>
            <a:r>
              <a:rPr lang="en-US" dirty="0" err="1"/>
              <a:t>bắt</a:t>
            </a:r>
            <a:r>
              <a:rPr lang="en-US" dirty="0"/>
              <a:t> </a:t>
            </a:r>
            <a:r>
              <a:rPr lang="en-US" dirty="0" err="1"/>
              <a:t>đầu</a:t>
            </a:r>
            <a:r>
              <a:rPr lang="en-US" dirty="0"/>
              <a:t> </a:t>
            </a:r>
            <a:r>
              <a:rPr lang="en-US" dirty="0" err="1"/>
              <a:t>làm</a:t>
            </a:r>
            <a:r>
              <a:rPr lang="en-US" dirty="0"/>
              <a:t> </a:t>
            </a:r>
            <a:r>
              <a:rPr lang="en-US" dirty="0" err="1"/>
              <a:t>bài</a:t>
            </a:r>
            <a:r>
              <a:rPr lang="en-US" dirty="0" smtClean="0"/>
              <a:t>.</a:t>
            </a:r>
            <a:endParaRPr lang="en-US" dirty="0"/>
          </a:p>
        </p:txBody>
      </p:sp>
      <p:sp>
        <p:nvSpPr>
          <p:cNvPr id="3" name="Content Placeholder 2"/>
          <p:cNvSpPr>
            <a:spLocks noGrp="1"/>
          </p:cNvSpPr>
          <p:nvPr>
            <p:ph idx="1"/>
          </p:nvPr>
        </p:nvSpPr>
        <p:spPr>
          <a:xfrm>
            <a:off x="457200" y="2514600"/>
            <a:ext cx="8229600" cy="4191000"/>
          </a:xfrm>
        </p:spPr>
        <p:txBody>
          <a:bodyPr>
            <a:normAutofit/>
          </a:bodyPr>
          <a:lstStyle/>
          <a:p>
            <a:pPr marL="0" indent="0">
              <a:buNone/>
            </a:pPr>
            <a:r>
              <a:rPr lang="en-US" dirty="0"/>
              <a:t>4.1. </a:t>
            </a:r>
            <a:r>
              <a:rPr lang="en-US" dirty="0" err="1"/>
              <a:t>Tổ</a:t>
            </a:r>
            <a:r>
              <a:rPr lang="en-US" dirty="0"/>
              <a:t> </a:t>
            </a:r>
            <a:r>
              <a:rPr lang="en-US" dirty="0" err="1"/>
              <a:t>Pháp</a:t>
            </a:r>
            <a:r>
              <a:rPr lang="en-US" dirty="0"/>
              <a:t> </a:t>
            </a:r>
            <a:r>
              <a:rPr lang="en-US" dirty="0" err="1"/>
              <a:t>luật</a:t>
            </a:r>
            <a:r>
              <a:rPr lang="en-US" dirty="0"/>
              <a:t> </a:t>
            </a:r>
            <a:r>
              <a:rPr lang="en-US" dirty="0" err="1"/>
              <a:t>khuyến</a:t>
            </a:r>
            <a:r>
              <a:rPr lang="en-US" dirty="0"/>
              <a:t> </a:t>
            </a:r>
            <a:r>
              <a:rPr lang="en-US" dirty="0" err="1"/>
              <a:t>khích</a:t>
            </a:r>
            <a:r>
              <a:rPr lang="en-US" dirty="0"/>
              <a:t> </a:t>
            </a:r>
            <a:r>
              <a:rPr lang="en-US" dirty="0" err="1"/>
              <a:t>sinh</a:t>
            </a:r>
            <a:r>
              <a:rPr lang="en-US" dirty="0"/>
              <a:t> </a:t>
            </a:r>
            <a:r>
              <a:rPr lang="en-US" dirty="0" err="1"/>
              <a:t>viên</a:t>
            </a:r>
            <a:r>
              <a:rPr lang="en-US" dirty="0"/>
              <a:t> </a:t>
            </a:r>
            <a:r>
              <a:rPr lang="en-US" dirty="0" err="1"/>
              <a:t>làm</a:t>
            </a:r>
            <a:r>
              <a:rPr lang="en-US" dirty="0"/>
              <a:t> </a:t>
            </a:r>
            <a:r>
              <a:rPr lang="en-US" dirty="0" err="1"/>
              <a:t>bài</a:t>
            </a:r>
            <a:r>
              <a:rPr lang="en-US" dirty="0"/>
              <a:t> </a:t>
            </a:r>
            <a:r>
              <a:rPr lang="en-US" dirty="0" err="1"/>
              <a:t>bằng</a:t>
            </a:r>
            <a:r>
              <a:rPr lang="en-US" dirty="0"/>
              <a:t> </a:t>
            </a:r>
            <a:r>
              <a:rPr lang="en-US" dirty="0" err="1"/>
              <a:t>máy</a:t>
            </a:r>
            <a:r>
              <a:rPr lang="en-US" dirty="0"/>
              <a:t> vi </a:t>
            </a:r>
            <a:r>
              <a:rPr lang="en-US" dirty="0" err="1"/>
              <a:t>tính</a:t>
            </a:r>
            <a:r>
              <a:rPr lang="en-US" dirty="0"/>
              <a:t> </a:t>
            </a:r>
            <a:r>
              <a:rPr lang="en-US" dirty="0" err="1"/>
              <a:t>với</a:t>
            </a:r>
            <a:r>
              <a:rPr lang="en-US" dirty="0"/>
              <a:t> </a:t>
            </a:r>
            <a:r>
              <a:rPr lang="en-US" dirty="0" err="1"/>
              <a:t>phần</a:t>
            </a:r>
            <a:r>
              <a:rPr lang="en-US" dirty="0"/>
              <a:t> </a:t>
            </a:r>
            <a:r>
              <a:rPr lang="en-US" dirty="0" err="1"/>
              <a:t>mềm</a:t>
            </a:r>
            <a:r>
              <a:rPr lang="en-US" dirty="0"/>
              <a:t> Microsoft Word </a:t>
            </a:r>
            <a:r>
              <a:rPr lang="en-US" dirty="0" err="1"/>
              <a:t>với</a:t>
            </a:r>
            <a:r>
              <a:rPr lang="en-US" dirty="0"/>
              <a:t> </a:t>
            </a:r>
            <a:r>
              <a:rPr lang="en-US" dirty="0" err="1"/>
              <a:t>mẫu</a:t>
            </a:r>
            <a:r>
              <a:rPr lang="en-US" dirty="0"/>
              <a:t> </a:t>
            </a:r>
            <a:r>
              <a:rPr lang="en-US" dirty="0" err="1"/>
              <a:t>trình</a:t>
            </a:r>
            <a:r>
              <a:rPr lang="en-US" dirty="0"/>
              <a:t> </a:t>
            </a:r>
            <a:r>
              <a:rPr lang="en-US" dirty="0" err="1"/>
              <a:t>bày</a:t>
            </a:r>
            <a:r>
              <a:rPr lang="en-US" dirty="0"/>
              <a:t> </a:t>
            </a:r>
            <a:r>
              <a:rPr lang="en-US" dirty="0" err="1"/>
              <a:t>tiểu</a:t>
            </a:r>
            <a:r>
              <a:rPr lang="en-US" dirty="0"/>
              <a:t> </a:t>
            </a:r>
            <a:r>
              <a:rPr lang="en-US" dirty="0" err="1"/>
              <a:t>luận</a:t>
            </a:r>
            <a:r>
              <a:rPr lang="en-US" dirty="0"/>
              <a:t> </a:t>
            </a:r>
            <a:r>
              <a:rPr lang="en-US" dirty="0" err="1"/>
              <a:t>đã</a:t>
            </a:r>
            <a:r>
              <a:rPr lang="en-US" dirty="0"/>
              <a:t> </a:t>
            </a:r>
            <a:r>
              <a:rPr lang="en-US" dirty="0" err="1"/>
              <a:t>tải</a:t>
            </a:r>
            <a:r>
              <a:rPr lang="en-US" dirty="0"/>
              <a:t> </a:t>
            </a:r>
            <a:r>
              <a:rPr lang="en-US" dirty="0" err="1"/>
              <a:t>về</a:t>
            </a:r>
            <a:r>
              <a:rPr lang="en-US" dirty="0"/>
              <a:t> </a:t>
            </a:r>
            <a:r>
              <a:rPr lang="en-US" dirty="0" err="1"/>
              <a:t>và</a:t>
            </a:r>
            <a:r>
              <a:rPr lang="en-US" dirty="0"/>
              <a:t> format </a:t>
            </a:r>
            <a:r>
              <a:rPr lang="en-US" dirty="0" err="1"/>
              <a:t>văn</a:t>
            </a:r>
            <a:r>
              <a:rPr lang="en-US" dirty="0"/>
              <a:t> </a:t>
            </a:r>
            <a:r>
              <a:rPr lang="en-US" dirty="0" err="1"/>
              <a:t>bản</a:t>
            </a:r>
            <a:r>
              <a:rPr lang="en-US" dirty="0"/>
              <a:t> </a:t>
            </a:r>
            <a:r>
              <a:rPr lang="en-US" dirty="0" err="1"/>
              <a:t>như</a:t>
            </a:r>
            <a:r>
              <a:rPr lang="en-US" dirty="0"/>
              <a:t> </a:t>
            </a:r>
            <a:r>
              <a:rPr lang="en-US" dirty="0" err="1"/>
              <a:t>sau</a:t>
            </a:r>
            <a:r>
              <a:rPr lang="en-US" dirty="0"/>
              <a:t> (font: Times new roman, size 13, </a:t>
            </a:r>
            <a:r>
              <a:rPr lang="en-US" dirty="0" err="1"/>
              <a:t>cách</a:t>
            </a:r>
            <a:r>
              <a:rPr lang="en-US" dirty="0"/>
              <a:t> </a:t>
            </a:r>
            <a:r>
              <a:rPr lang="en-US" dirty="0" err="1"/>
              <a:t>dòng</a:t>
            </a:r>
            <a:r>
              <a:rPr lang="en-US" dirty="0"/>
              <a:t> 1.5, page A4) </a:t>
            </a:r>
            <a:r>
              <a:rPr lang="en-US" dirty="0" err="1"/>
              <a:t>sau</a:t>
            </a:r>
            <a:r>
              <a:rPr lang="en-US" dirty="0"/>
              <a:t> </a:t>
            </a:r>
            <a:r>
              <a:rPr lang="en-US" dirty="0" err="1"/>
              <a:t>khi</a:t>
            </a:r>
            <a:r>
              <a:rPr lang="en-US" dirty="0"/>
              <a:t> </a:t>
            </a:r>
            <a:r>
              <a:rPr lang="en-US" dirty="0" err="1"/>
              <a:t>làm</a:t>
            </a:r>
            <a:r>
              <a:rPr lang="en-US" dirty="0"/>
              <a:t> </a:t>
            </a:r>
            <a:r>
              <a:rPr lang="en-US" dirty="0" err="1"/>
              <a:t>xong</a:t>
            </a:r>
            <a:r>
              <a:rPr lang="en-US" dirty="0"/>
              <a:t> </a:t>
            </a:r>
            <a:r>
              <a:rPr lang="en-US" dirty="0" err="1"/>
              <a:t>lưu</a:t>
            </a:r>
            <a:r>
              <a:rPr lang="en-US" dirty="0"/>
              <a:t> </a:t>
            </a:r>
            <a:r>
              <a:rPr lang="en-US" dirty="0" err="1"/>
              <a:t>định</a:t>
            </a:r>
            <a:r>
              <a:rPr lang="en-US" dirty="0"/>
              <a:t> </a:t>
            </a:r>
            <a:r>
              <a:rPr lang="en-US" dirty="0" err="1"/>
              <a:t>dạng</a:t>
            </a:r>
            <a:r>
              <a:rPr lang="en-US" dirty="0"/>
              <a:t> file </a:t>
            </a:r>
            <a:r>
              <a:rPr lang="en-US" dirty="0" err="1"/>
              <a:t>là</a:t>
            </a:r>
            <a:r>
              <a:rPr lang="en-US" dirty="0"/>
              <a:t> </a:t>
            </a:r>
            <a:r>
              <a:rPr lang="en-US" b="1" dirty="0">
                <a:solidFill>
                  <a:srgbClr val="FF0000"/>
                </a:solidFill>
              </a:rPr>
              <a:t>.</a:t>
            </a:r>
            <a:r>
              <a:rPr lang="en-US" b="1" dirty="0" err="1">
                <a:solidFill>
                  <a:srgbClr val="FF0000"/>
                </a:solidFill>
              </a:rPr>
              <a:t>pdf</a:t>
            </a:r>
            <a:r>
              <a:rPr lang="en-US" b="1" dirty="0">
                <a:solidFill>
                  <a:srgbClr val="FF0000"/>
                </a:solidFill>
              </a:rPr>
              <a:t> </a:t>
            </a:r>
            <a:r>
              <a:rPr lang="en-US" dirty="0" err="1"/>
              <a:t>với</a:t>
            </a:r>
            <a:r>
              <a:rPr lang="en-US" dirty="0"/>
              <a:t> </a:t>
            </a:r>
            <a:r>
              <a:rPr lang="en-US" dirty="0" err="1"/>
              <a:t>cách</a:t>
            </a:r>
            <a:r>
              <a:rPr lang="en-US" dirty="0"/>
              <a:t> </a:t>
            </a:r>
            <a:r>
              <a:rPr lang="en-US" dirty="0" err="1"/>
              <a:t>đặt</a:t>
            </a:r>
            <a:r>
              <a:rPr lang="en-US" dirty="0"/>
              <a:t> </a:t>
            </a:r>
            <a:r>
              <a:rPr lang="en-US" dirty="0" err="1"/>
              <a:t>tên</a:t>
            </a:r>
            <a:r>
              <a:rPr lang="en-US" dirty="0"/>
              <a:t> file </a:t>
            </a:r>
            <a:r>
              <a:rPr lang="en-US" dirty="0" err="1"/>
              <a:t>bài</a:t>
            </a:r>
            <a:r>
              <a:rPr lang="en-US" dirty="0"/>
              <a:t> </a:t>
            </a:r>
            <a:r>
              <a:rPr lang="en-US" dirty="0" err="1"/>
              <a:t>tiểu</a:t>
            </a:r>
            <a:r>
              <a:rPr lang="en-US" dirty="0"/>
              <a:t> </a:t>
            </a:r>
            <a:r>
              <a:rPr lang="en-US" dirty="0" err="1"/>
              <a:t>luận</a:t>
            </a:r>
            <a:r>
              <a:rPr lang="en-US" dirty="0"/>
              <a:t> </a:t>
            </a:r>
            <a:r>
              <a:rPr lang="en-US" dirty="0" err="1"/>
              <a:t>như</a:t>
            </a:r>
            <a:r>
              <a:rPr lang="en-US" dirty="0"/>
              <a:t> </a:t>
            </a:r>
            <a:r>
              <a:rPr lang="en-US" dirty="0" err="1"/>
              <a:t>sau</a:t>
            </a:r>
            <a:r>
              <a:rPr lang="en-US" dirty="0"/>
              <a:t>: </a:t>
            </a:r>
            <a:r>
              <a:rPr lang="en-US" dirty="0" err="1"/>
              <a:t>Họ</a:t>
            </a:r>
            <a:r>
              <a:rPr lang="en-US" dirty="0"/>
              <a:t> </a:t>
            </a:r>
            <a:r>
              <a:rPr lang="en-US" dirty="0" err="1"/>
              <a:t>và</a:t>
            </a:r>
            <a:r>
              <a:rPr lang="en-US" dirty="0"/>
              <a:t> </a:t>
            </a:r>
            <a:r>
              <a:rPr lang="en-US" dirty="0" err="1"/>
              <a:t>tên</a:t>
            </a:r>
            <a:r>
              <a:rPr lang="en-US" dirty="0"/>
              <a:t> </a:t>
            </a:r>
            <a:r>
              <a:rPr lang="en-US" dirty="0" err="1"/>
              <a:t>sinh</a:t>
            </a:r>
            <a:r>
              <a:rPr lang="en-US" dirty="0"/>
              <a:t> </a:t>
            </a:r>
            <a:r>
              <a:rPr lang="en-US" dirty="0" err="1"/>
              <a:t>viên_MSSV_Lop</a:t>
            </a:r>
            <a:r>
              <a:rPr lang="en-US" dirty="0"/>
              <a:t> </a:t>
            </a:r>
            <a:endParaRPr lang="en-US" dirty="0" smtClean="0"/>
          </a:p>
          <a:p>
            <a:pPr marL="0" indent="0">
              <a:buNone/>
            </a:pPr>
            <a:r>
              <a:rPr lang="en-US" dirty="0" smtClean="0"/>
              <a:t>(</a:t>
            </a:r>
            <a:r>
              <a:rPr lang="en-US" dirty="0" err="1"/>
              <a:t>ví</a:t>
            </a:r>
            <a:r>
              <a:rPr lang="en-US" dirty="0"/>
              <a:t> </a:t>
            </a:r>
            <a:r>
              <a:rPr lang="en-US" dirty="0" err="1"/>
              <a:t>dụ</a:t>
            </a:r>
            <a:r>
              <a:rPr lang="en-US" dirty="0"/>
              <a:t>: </a:t>
            </a:r>
            <a:r>
              <a:rPr lang="en-US" b="1" dirty="0">
                <a:solidFill>
                  <a:srgbClr val="FF0000"/>
                </a:solidFill>
              </a:rPr>
              <a:t>Nguyen Van A_20002842_20C1_CNO1.pdf</a:t>
            </a:r>
            <a:r>
              <a:rPr lang="en-US" dirty="0"/>
              <a:t>). </a:t>
            </a:r>
            <a:endParaRPr lang="en-US" dirty="0" smtClean="0"/>
          </a:p>
          <a:p>
            <a:pPr marL="0" indent="0">
              <a:buNone/>
            </a:pPr>
            <a:endParaRPr lang="en-US" dirty="0" smtClean="0"/>
          </a:p>
          <a:p>
            <a:pPr marL="0" indent="0">
              <a:buNone/>
            </a:pPr>
            <a:r>
              <a:rPr lang="en-US" dirty="0" smtClean="0">
                <a:sym typeface="Wingdings" pitchFamily="2" charset="2"/>
              </a:rPr>
              <a:t> </a:t>
            </a:r>
            <a:r>
              <a:rPr lang="en-US" dirty="0" err="1" smtClean="0"/>
              <a:t>Sau</a:t>
            </a:r>
            <a:r>
              <a:rPr lang="en-US" dirty="0" smtClean="0"/>
              <a:t> </a:t>
            </a:r>
            <a:r>
              <a:rPr lang="en-US" dirty="0" err="1"/>
              <a:t>khi</a:t>
            </a:r>
            <a:r>
              <a:rPr lang="en-US" dirty="0"/>
              <a:t> </a:t>
            </a:r>
            <a:r>
              <a:rPr lang="en-US" dirty="0" err="1"/>
              <a:t>làm</a:t>
            </a:r>
            <a:r>
              <a:rPr lang="en-US" dirty="0"/>
              <a:t> </a:t>
            </a:r>
            <a:r>
              <a:rPr lang="en-US" dirty="0" err="1"/>
              <a:t>bài</a:t>
            </a:r>
            <a:r>
              <a:rPr lang="en-US" dirty="0"/>
              <a:t> </a:t>
            </a:r>
            <a:r>
              <a:rPr lang="en-US" dirty="0" err="1"/>
              <a:t>xong</a:t>
            </a:r>
            <a:r>
              <a:rPr lang="en-US" dirty="0"/>
              <a:t>, </a:t>
            </a:r>
            <a:r>
              <a:rPr lang="en-US" b="1" dirty="0" err="1">
                <a:solidFill>
                  <a:srgbClr val="FF0000"/>
                </a:solidFill>
              </a:rPr>
              <a:t>tại</a:t>
            </a:r>
            <a:r>
              <a:rPr lang="en-US" b="1" dirty="0">
                <a:solidFill>
                  <a:srgbClr val="FF0000"/>
                </a:solidFill>
              </a:rPr>
              <a:t> form </a:t>
            </a:r>
            <a:r>
              <a:rPr lang="en-US" b="1" dirty="0" err="1">
                <a:solidFill>
                  <a:srgbClr val="FF0000"/>
                </a:solidFill>
              </a:rPr>
              <a:t>chính</a:t>
            </a:r>
            <a:r>
              <a:rPr lang="en-US" b="1" dirty="0">
                <a:solidFill>
                  <a:srgbClr val="FF0000"/>
                </a:solidFill>
              </a:rPr>
              <a:t> </a:t>
            </a:r>
            <a:r>
              <a:rPr lang="en-US" dirty="0" err="1"/>
              <a:t>sinh</a:t>
            </a:r>
            <a:r>
              <a:rPr lang="en-US" dirty="0"/>
              <a:t> </a:t>
            </a:r>
            <a:r>
              <a:rPr lang="en-US" dirty="0" err="1"/>
              <a:t>viên</a:t>
            </a:r>
            <a:r>
              <a:rPr lang="en-US" dirty="0"/>
              <a:t> </a:t>
            </a:r>
            <a:r>
              <a:rPr lang="en-US" dirty="0" err="1"/>
              <a:t>điền</a:t>
            </a:r>
            <a:r>
              <a:rPr lang="en-US" dirty="0"/>
              <a:t> </a:t>
            </a:r>
            <a:r>
              <a:rPr lang="en-US" dirty="0" err="1"/>
              <a:t>thông</a:t>
            </a:r>
            <a:r>
              <a:rPr lang="en-US" dirty="0"/>
              <a:t> tin </a:t>
            </a:r>
            <a:r>
              <a:rPr lang="en-US" dirty="0" err="1"/>
              <a:t>và</a:t>
            </a:r>
            <a:r>
              <a:rPr lang="en-US" dirty="0"/>
              <a:t> </a:t>
            </a:r>
            <a:r>
              <a:rPr lang="en-US" b="1" dirty="0">
                <a:solidFill>
                  <a:srgbClr val="FF0000"/>
                </a:solidFill>
              </a:rPr>
              <a:t>upload </a:t>
            </a:r>
            <a:r>
              <a:rPr lang="en-US" b="1" dirty="0" err="1">
                <a:solidFill>
                  <a:srgbClr val="FF0000"/>
                </a:solidFill>
              </a:rPr>
              <a:t>bài</a:t>
            </a:r>
            <a:r>
              <a:rPr lang="en-US" b="1" dirty="0">
                <a:solidFill>
                  <a:srgbClr val="FF0000"/>
                </a:solidFill>
              </a:rPr>
              <a:t> </a:t>
            </a:r>
            <a:r>
              <a:rPr lang="en-US" dirty="0" err="1"/>
              <a:t>của</a:t>
            </a:r>
            <a:r>
              <a:rPr lang="en-US" dirty="0"/>
              <a:t> </a:t>
            </a:r>
            <a:r>
              <a:rPr lang="en-US" dirty="0" err="1"/>
              <a:t>mình</a:t>
            </a:r>
            <a:r>
              <a:rPr lang="en-US" dirty="0"/>
              <a:t> </a:t>
            </a:r>
            <a:r>
              <a:rPr lang="en-US" dirty="0" err="1"/>
              <a:t>để</a:t>
            </a:r>
            <a:r>
              <a:rPr lang="en-US" dirty="0"/>
              <a:t> </a:t>
            </a:r>
            <a:r>
              <a:rPr lang="en-US" dirty="0" err="1"/>
              <a:t>nộp</a:t>
            </a:r>
            <a:r>
              <a:rPr lang="en-US" dirty="0" smtClean="0"/>
              <a:t>.</a:t>
            </a:r>
            <a:endParaRPr lang="en-US" dirty="0"/>
          </a:p>
        </p:txBody>
      </p:sp>
    </p:spTree>
    <p:extLst>
      <p:ext uri="{BB962C8B-B14F-4D97-AF65-F5344CB8AC3E}">
        <p14:creationId xmlns:p14="http://schemas.microsoft.com/office/powerpoint/2010/main" val="2987115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304800"/>
            <a:ext cx="8991600" cy="6477000"/>
          </a:xfrm>
        </p:spPr>
        <p:txBody>
          <a:bodyPr>
            <a:normAutofit lnSpcReduction="10000"/>
          </a:bodyPr>
          <a:lstStyle/>
          <a:p>
            <a:pPr marL="0" indent="0">
              <a:buNone/>
            </a:pPr>
            <a:r>
              <a:rPr lang="en-US" dirty="0"/>
              <a:t>4.2. </a:t>
            </a:r>
            <a:r>
              <a:rPr lang="en-US" dirty="0" err="1"/>
              <a:t>Trường</a:t>
            </a:r>
            <a:r>
              <a:rPr lang="en-US" dirty="0"/>
              <a:t> </a:t>
            </a:r>
            <a:r>
              <a:rPr lang="en-US" dirty="0" err="1"/>
              <a:t>hợp</a:t>
            </a:r>
            <a:r>
              <a:rPr lang="en-US" dirty="0"/>
              <a:t> </a:t>
            </a:r>
            <a:r>
              <a:rPr lang="en-US" dirty="0" err="1"/>
              <a:t>sinh</a:t>
            </a:r>
            <a:r>
              <a:rPr lang="en-US" dirty="0"/>
              <a:t> </a:t>
            </a:r>
            <a:r>
              <a:rPr lang="en-US" dirty="0" err="1"/>
              <a:t>viên</a:t>
            </a:r>
            <a:r>
              <a:rPr lang="en-US" dirty="0"/>
              <a:t> </a:t>
            </a:r>
            <a:r>
              <a:rPr lang="en-US" dirty="0" err="1"/>
              <a:t>không</a:t>
            </a:r>
            <a:r>
              <a:rPr lang="en-US" dirty="0"/>
              <a:t> </a:t>
            </a:r>
            <a:r>
              <a:rPr lang="en-US" dirty="0" err="1"/>
              <a:t>thể</a:t>
            </a:r>
            <a:r>
              <a:rPr lang="en-US" dirty="0"/>
              <a:t> </a:t>
            </a:r>
            <a:r>
              <a:rPr lang="en-US" dirty="0" err="1"/>
              <a:t>có</a:t>
            </a:r>
            <a:r>
              <a:rPr lang="en-US" dirty="0"/>
              <a:t> </a:t>
            </a:r>
            <a:r>
              <a:rPr lang="en-US" dirty="0" err="1"/>
              <a:t>máy</a:t>
            </a:r>
            <a:r>
              <a:rPr lang="en-US" dirty="0"/>
              <a:t> vi </a:t>
            </a:r>
            <a:r>
              <a:rPr lang="en-US" dirty="0" err="1"/>
              <a:t>tính</a:t>
            </a:r>
            <a:r>
              <a:rPr lang="en-US" dirty="0"/>
              <a:t> </a:t>
            </a:r>
            <a:r>
              <a:rPr lang="en-US" dirty="0" err="1"/>
              <a:t>để</a:t>
            </a:r>
            <a:r>
              <a:rPr lang="en-US" dirty="0"/>
              <a:t> </a:t>
            </a:r>
            <a:r>
              <a:rPr lang="en-US" dirty="0" err="1"/>
              <a:t>làm</a:t>
            </a:r>
            <a:r>
              <a:rPr lang="en-US" dirty="0"/>
              <a:t> </a:t>
            </a:r>
            <a:r>
              <a:rPr lang="en-US" dirty="0" err="1"/>
              <a:t>bài</a:t>
            </a:r>
            <a:r>
              <a:rPr lang="en-US" dirty="0"/>
              <a:t> </a:t>
            </a:r>
            <a:r>
              <a:rPr lang="en-US" dirty="0" err="1"/>
              <a:t>thì</a:t>
            </a:r>
            <a:r>
              <a:rPr lang="en-US" dirty="0"/>
              <a:t> </a:t>
            </a:r>
            <a:r>
              <a:rPr lang="en-US" dirty="0" err="1"/>
              <a:t>sinh</a:t>
            </a:r>
            <a:r>
              <a:rPr lang="en-US" dirty="0"/>
              <a:t> </a:t>
            </a:r>
            <a:r>
              <a:rPr lang="en-US" dirty="0" err="1"/>
              <a:t>viên</a:t>
            </a:r>
            <a:r>
              <a:rPr lang="en-US" dirty="0"/>
              <a:t> </a:t>
            </a:r>
            <a:r>
              <a:rPr lang="en-US" dirty="0" err="1"/>
              <a:t>phải</a:t>
            </a:r>
            <a:r>
              <a:rPr lang="en-US" dirty="0"/>
              <a:t> </a:t>
            </a:r>
            <a:r>
              <a:rPr lang="en-US" dirty="0" err="1"/>
              <a:t>viết</a:t>
            </a:r>
            <a:r>
              <a:rPr lang="en-US" dirty="0"/>
              <a:t> </a:t>
            </a:r>
            <a:r>
              <a:rPr lang="en-US" dirty="0" err="1"/>
              <a:t>tay</a:t>
            </a:r>
            <a:r>
              <a:rPr lang="en-US" dirty="0"/>
              <a:t> </a:t>
            </a:r>
            <a:r>
              <a:rPr lang="en-US" dirty="0" err="1"/>
              <a:t>ra</a:t>
            </a:r>
            <a:r>
              <a:rPr lang="en-US" dirty="0"/>
              <a:t> </a:t>
            </a:r>
            <a:r>
              <a:rPr lang="en-US" dirty="0" err="1"/>
              <a:t>giấy</a:t>
            </a:r>
            <a:r>
              <a:rPr lang="en-US" dirty="0"/>
              <a:t> (</a:t>
            </a:r>
            <a:r>
              <a:rPr lang="en-US" dirty="0" err="1"/>
              <a:t>tổ</a:t>
            </a:r>
            <a:r>
              <a:rPr lang="en-US" dirty="0"/>
              <a:t> </a:t>
            </a:r>
            <a:r>
              <a:rPr lang="en-US" dirty="0" err="1"/>
              <a:t>Pháp</a:t>
            </a:r>
            <a:r>
              <a:rPr lang="en-US" dirty="0"/>
              <a:t> </a:t>
            </a:r>
            <a:r>
              <a:rPr lang="en-US" dirty="0" err="1"/>
              <a:t>luật</a:t>
            </a:r>
            <a:r>
              <a:rPr lang="en-US" dirty="0"/>
              <a:t> </a:t>
            </a:r>
            <a:r>
              <a:rPr lang="en-US" dirty="0" err="1"/>
              <a:t>không</a:t>
            </a:r>
            <a:r>
              <a:rPr lang="en-US" dirty="0"/>
              <a:t> </a:t>
            </a:r>
            <a:r>
              <a:rPr lang="en-US" dirty="0" err="1"/>
              <a:t>khuyến</a:t>
            </a:r>
            <a:r>
              <a:rPr lang="en-US" dirty="0"/>
              <a:t> </a:t>
            </a:r>
            <a:r>
              <a:rPr lang="en-US" dirty="0" err="1"/>
              <a:t>khích</a:t>
            </a:r>
            <a:r>
              <a:rPr lang="en-US" dirty="0"/>
              <a:t> </a:t>
            </a:r>
            <a:r>
              <a:rPr lang="en-US" dirty="0" err="1"/>
              <a:t>cách</a:t>
            </a:r>
            <a:r>
              <a:rPr lang="en-US" dirty="0"/>
              <a:t> </a:t>
            </a:r>
            <a:r>
              <a:rPr lang="en-US" dirty="0" err="1"/>
              <a:t>làm</a:t>
            </a:r>
            <a:r>
              <a:rPr lang="en-US" dirty="0"/>
              <a:t> </a:t>
            </a:r>
            <a:r>
              <a:rPr lang="en-US" dirty="0" err="1"/>
              <a:t>bài</a:t>
            </a:r>
            <a:r>
              <a:rPr lang="en-US" dirty="0"/>
              <a:t> </a:t>
            </a:r>
            <a:r>
              <a:rPr lang="en-US" dirty="0" err="1"/>
              <a:t>như</a:t>
            </a:r>
            <a:r>
              <a:rPr lang="en-US" dirty="0"/>
              <a:t> </a:t>
            </a:r>
            <a:r>
              <a:rPr lang="en-US" dirty="0" err="1"/>
              <a:t>thế</a:t>
            </a:r>
            <a:r>
              <a:rPr lang="en-US" dirty="0"/>
              <a:t> </a:t>
            </a:r>
            <a:r>
              <a:rPr lang="en-US" dirty="0" err="1"/>
              <a:t>này</a:t>
            </a:r>
            <a:r>
              <a:rPr lang="en-US" dirty="0"/>
              <a:t>). </a:t>
            </a:r>
            <a:r>
              <a:rPr lang="en-US" dirty="0" err="1"/>
              <a:t>Sinh</a:t>
            </a:r>
            <a:r>
              <a:rPr lang="en-US" dirty="0"/>
              <a:t> </a:t>
            </a:r>
            <a:r>
              <a:rPr lang="en-US" dirty="0" err="1"/>
              <a:t>viên</a:t>
            </a:r>
            <a:r>
              <a:rPr lang="en-US" dirty="0"/>
              <a:t> </a:t>
            </a:r>
            <a:r>
              <a:rPr lang="en-US" dirty="0" err="1"/>
              <a:t>cần</a:t>
            </a:r>
            <a:r>
              <a:rPr lang="en-US" dirty="0"/>
              <a:t> </a:t>
            </a:r>
            <a:r>
              <a:rPr lang="en-US" dirty="0" err="1"/>
              <a:t>chọn</a:t>
            </a:r>
            <a:r>
              <a:rPr lang="en-US" dirty="0"/>
              <a:t> </a:t>
            </a:r>
            <a:r>
              <a:rPr lang="en-US" dirty="0" err="1"/>
              <a:t>giấy</a:t>
            </a:r>
            <a:r>
              <a:rPr lang="en-US" dirty="0"/>
              <a:t> </a:t>
            </a:r>
            <a:r>
              <a:rPr lang="en-US" dirty="0" err="1"/>
              <a:t>làm</a:t>
            </a:r>
            <a:r>
              <a:rPr lang="en-US" dirty="0"/>
              <a:t> </a:t>
            </a:r>
            <a:r>
              <a:rPr lang="en-US" dirty="0" err="1"/>
              <a:t>bài</a:t>
            </a:r>
            <a:r>
              <a:rPr lang="en-US" dirty="0"/>
              <a:t> </a:t>
            </a:r>
            <a:r>
              <a:rPr lang="en-US" dirty="0" err="1"/>
              <a:t>sạch</a:t>
            </a:r>
            <a:r>
              <a:rPr lang="en-US" dirty="0"/>
              <a:t> </a:t>
            </a:r>
            <a:r>
              <a:rPr lang="en-US" dirty="0" err="1"/>
              <a:t>đẹp</a:t>
            </a:r>
            <a:r>
              <a:rPr lang="en-US" dirty="0"/>
              <a:t>, </a:t>
            </a:r>
            <a:r>
              <a:rPr lang="en-US" dirty="0" err="1"/>
              <a:t>khổ</a:t>
            </a:r>
            <a:r>
              <a:rPr lang="en-US" dirty="0"/>
              <a:t> </a:t>
            </a:r>
            <a:r>
              <a:rPr lang="en-US" dirty="0" err="1"/>
              <a:t>giấy</a:t>
            </a:r>
            <a:r>
              <a:rPr lang="en-US" dirty="0"/>
              <a:t> to, </a:t>
            </a:r>
            <a:r>
              <a:rPr lang="en-US" dirty="0" err="1"/>
              <a:t>ngay</a:t>
            </a:r>
            <a:r>
              <a:rPr lang="en-US" dirty="0"/>
              <a:t> </a:t>
            </a:r>
            <a:r>
              <a:rPr lang="en-US" dirty="0" err="1"/>
              <a:t>ngắn</a:t>
            </a:r>
            <a:r>
              <a:rPr lang="en-US" dirty="0"/>
              <a:t>, </a:t>
            </a:r>
            <a:r>
              <a:rPr lang="en-US" dirty="0" err="1"/>
              <a:t>chữ</a:t>
            </a:r>
            <a:r>
              <a:rPr lang="en-US" dirty="0"/>
              <a:t> </a:t>
            </a:r>
            <a:r>
              <a:rPr lang="en-US" dirty="0" err="1"/>
              <a:t>viết</a:t>
            </a:r>
            <a:r>
              <a:rPr lang="en-US" dirty="0"/>
              <a:t> </a:t>
            </a:r>
            <a:r>
              <a:rPr lang="en-US" dirty="0" err="1"/>
              <a:t>rõ</a:t>
            </a:r>
            <a:r>
              <a:rPr lang="en-US" dirty="0"/>
              <a:t> </a:t>
            </a:r>
            <a:r>
              <a:rPr lang="en-US" dirty="0" err="1"/>
              <a:t>ràng</a:t>
            </a:r>
            <a:r>
              <a:rPr lang="en-US" dirty="0"/>
              <a:t>, </a:t>
            </a:r>
            <a:r>
              <a:rPr lang="en-US" dirty="0" err="1"/>
              <a:t>trình</a:t>
            </a:r>
            <a:r>
              <a:rPr lang="en-US" dirty="0"/>
              <a:t> </a:t>
            </a:r>
            <a:r>
              <a:rPr lang="en-US" dirty="0" err="1"/>
              <a:t>bày</a:t>
            </a:r>
            <a:r>
              <a:rPr lang="en-US" dirty="0"/>
              <a:t> </a:t>
            </a:r>
            <a:r>
              <a:rPr lang="en-US" dirty="0" err="1"/>
              <a:t>đẹp</a:t>
            </a:r>
            <a:r>
              <a:rPr lang="en-US" dirty="0"/>
              <a:t>, </a:t>
            </a:r>
            <a:r>
              <a:rPr lang="en-US" dirty="0" err="1"/>
              <a:t>sinh</a:t>
            </a:r>
            <a:r>
              <a:rPr lang="en-US" dirty="0"/>
              <a:t> </a:t>
            </a:r>
            <a:r>
              <a:rPr lang="en-US" dirty="0" err="1"/>
              <a:t>viên</a:t>
            </a:r>
            <a:r>
              <a:rPr lang="en-US" dirty="0"/>
              <a:t> </a:t>
            </a:r>
            <a:r>
              <a:rPr lang="en-US" dirty="0" err="1"/>
              <a:t>làm</a:t>
            </a:r>
            <a:r>
              <a:rPr lang="en-US" dirty="0"/>
              <a:t> </a:t>
            </a:r>
            <a:r>
              <a:rPr lang="en-US" dirty="0" err="1"/>
              <a:t>bài</a:t>
            </a:r>
            <a:r>
              <a:rPr lang="en-US" dirty="0"/>
              <a:t> </a:t>
            </a:r>
            <a:r>
              <a:rPr lang="en-US" dirty="0" err="1"/>
              <a:t>viết</a:t>
            </a:r>
            <a:r>
              <a:rPr lang="en-US" dirty="0"/>
              <a:t> </a:t>
            </a:r>
            <a:r>
              <a:rPr lang="en-US" dirty="0" err="1"/>
              <a:t>như</a:t>
            </a:r>
            <a:r>
              <a:rPr lang="en-US" dirty="0"/>
              <a:t> </a:t>
            </a:r>
            <a:r>
              <a:rPr lang="en-US" dirty="0" err="1"/>
              <a:t>mẫu</a:t>
            </a:r>
            <a:r>
              <a:rPr lang="en-US" dirty="0"/>
              <a:t> do </a:t>
            </a:r>
            <a:r>
              <a:rPr lang="en-US" dirty="0" err="1"/>
              <a:t>tổ</a:t>
            </a:r>
            <a:r>
              <a:rPr lang="en-US" dirty="0"/>
              <a:t> </a:t>
            </a:r>
            <a:r>
              <a:rPr lang="en-US" dirty="0" err="1"/>
              <a:t>Pháp</a:t>
            </a:r>
            <a:r>
              <a:rPr lang="en-US" dirty="0"/>
              <a:t> </a:t>
            </a:r>
            <a:r>
              <a:rPr lang="en-US" dirty="0" err="1"/>
              <a:t>luật</a:t>
            </a:r>
            <a:r>
              <a:rPr lang="en-US" dirty="0"/>
              <a:t> </a:t>
            </a:r>
            <a:r>
              <a:rPr lang="en-US" dirty="0" err="1"/>
              <a:t>phổ</a:t>
            </a:r>
            <a:r>
              <a:rPr lang="en-US" dirty="0"/>
              <a:t> </a:t>
            </a:r>
            <a:r>
              <a:rPr lang="en-US" dirty="0" err="1"/>
              <a:t>biến</a:t>
            </a:r>
            <a:r>
              <a:rPr lang="en-US" dirty="0"/>
              <a:t> </a:t>
            </a:r>
            <a:r>
              <a:rPr lang="en-US" dirty="0" err="1"/>
              <a:t>tại</a:t>
            </a:r>
            <a:r>
              <a:rPr lang="en-US" dirty="0"/>
              <a:t> form </a:t>
            </a:r>
            <a:r>
              <a:rPr lang="en-US" dirty="0" err="1"/>
              <a:t>chính</a:t>
            </a:r>
            <a:r>
              <a:rPr lang="en-US" dirty="0"/>
              <a:t>, </a:t>
            </a:r>
            <a:r>
              <a:rPr lang="en-US" dirty="0" err="1"/>
              <a:t>tuy</a:t>
            </a:r>
            <a:r>
              <a:rPr lang="en-US" dirty="0"/>
              <a:t> </a:t>
            </a:r>
            <a:r>
              <a:rPr lang="en-US" dirty="0" err="1"/>
              <a:t>nhiên</a:t>
            </a:r>
            <a:r>
              <a:rPr lang="en-US" dirty="0"/>
              <a:t> </a:t>
            </a:r>
            <a:endParaRPr lang="en-US" dirty="0" smtClean="0"/>
          </a:p>
          <a:p>
            <a:pPr>
              <a:buFont typeface="Wingdings"/>
              <a:buChar char="è"/>
            </a:pPr>
            <a:r>
              <a:rPr lang="en-US" dirty="0" err="1" smtClean="0"/>
              <a:t>tại</a:t>
            </a:r>
            <a:r>
              <a:rPr lang="en-US" dirty="0" smtClean="0"/>
              <a:t> </a:t>
            </a:r>
            <a:r>
              <a:rPr lang="en-US" b="1" dirty="0" err="1">
                <a:solidFill>
                  <a:srgbClr val="0070C0"/>
                </a:solidFill>
              </a:rPr>
              <a:t>đầu</a:t>
            </a:r>
            <a:r>
              <a:rPr lang="en-US" b="1" dirty="0">
                <a:solidFill>
                  <a:srgbClr val="0070C0"/>
                </a:solidFill>
              </a:rPr>
              <a:t> </a:t>
            </a:r>
            <a:r>
              <a:rPr lang="en-US" b="1" dirty="0" err="1">
                <a:solidFill>
                  <a:srgbClr val="0070C0"/>
                </a:solidFill>
              </a:rPr>
              <a:t>mỗi</a:t>
            </a:r>
            <a:r>
              <a:rPr lang="en-US" b="1" dirty="0">
                <a:solidFill>
                  <a:srgbClr val="0070C0"/>
                </a:solidFill>
              </a:rPr>
              <a:t> </a:t>
            </a:r>
            <a:r>
              <a:rPr lang="en-US" b="1" dirty="0" err="1">
                <a:solidFill>
                  <a:srgbClr val="0070C0"/>
                </a:solidFill>
              </a:rPr>
              <a:t>trang</a:t>
            </a:r>
            <a:r>
              <a:rPr lang="en-US" b="1" dirty="0">
                <a:solidFill>
                  <a:srgbClr val="0070C0"/>
                </a:solidFill>
              </a:rPr>
              <a:t> </a:t>
            </a:r>
            <a:r>
              <a:rPr lang="en-US" b="1" dirty="0" err="1">
                <a:solidFill>
                  <a:srgbClr val="0070C0"/>
                </a:solidFill>
              </a:rPr>
              <a:t>giấy</a:t>
            </a:r>
            <a:r>
              <a:rPr lang="en-US" b="1" dirty="0">
                <a:solidFill>
                  <a:srgbClr val="0070C0"/>
                </a:solidFill>
              </a:rPr>
              <a:t> </a:t>
            </a:r>
            <a:r>
              <a:rPr lang="en-US" b="1" dirty="0" err="1"/>
              <a:t>của</a:t>
            </a:r>
            <a:r>
              <a:rPr lang="en-US" b="1" dirty="0"/>
              <a:t> </a:t>
            </a:r>
            <a:r>
              <a:rPr lang="en-US" b="1" dirty="0" err="1"/>
              <a:t>bài</a:t>
            </a:r>
            <a:r>
              <a:rPr lang="en-US" b="1" dirty="0"/>
              <a:t> </a:t>
            </a:r>
            <a:r>
              <a:rPr lang="en-US" b="1" dirty="0" err="1"/>
              <a:t>viết</a:t>
            </a:r>
            <a:r>
              <a:rPr lang="en-US" b="1" dirty="0"/>
              <a:t> </a:t>
            </a:r>
            <a:r>
              <a:rPr lang="en-US" b="1" dirty="0" err="1"/>
              <a:t>tiểu</a:t>
            </a:r>
            <a:r>
              <a:rPr lang="en-US" b="1" dirty="0"/>
              <a:t> </a:t>
            </a:r>
            <a:r>
              <a:rPr lang="en-US" b="1" dirty="0" err="1"/>
              <a:t>luận</a:t>
            </a:r>
            <a:r>
              <a:rPr lang="en-US" b="1" dirty="0"/>
              <a:t> </a:t>
            </a:r>
            <a:r>
              <a:rPr lang="en-US" b="1" dirty="0" err="1"/>
              <a:t>sinh</a:t>
            </a:r>
            <a:r>
              <a:rPr lang="en-US" b="1" dirty="0"/>
              <a:t> </a:t>
            </a:r>
            <a:r>
              <a:rPr lang="en-US" b="1" dirty="0" err="1"/>
              <a:t>viên</a:t>
            </a:r>
            <a:r>
              <a:rPr lang="en-US" b="1" dirty="0"/>
              <a:t> </a:t>
            </a:r>
            <a:r>
              <a:rPr lang="en-US" b="1" dirty="0" err="1"/>
              <a:t>phải</a:t>
            </a:r>
            <a:r>
              <a:rPr lang="en-US" b="1" dirty="0"/>
              <a:t> </a:t>
            </a:r>
            <a:r>
              <a:rPr lang="en-US" b="1" dirty="0" err="1"/>
              <a:t>ghi</a:t>
            </a:r>
            <a:r>
              <a:rPr lang="en-US" b="1" dirty="0"/>
              <a:t> </a:t>
            </a:r>
            <a:r>
              <a:rPr lang="en-US" b="1" dirty="0" err="1"/>
              <a:t>rõ</a:t>
            </a:r>
            <a:r>
              <a:rPr lang="en-US" b="1" dirty="0"/>
              <a:t> </a:t>
            </a:r>
            <a:r>
              <a:rPr lang="en-US" b="1" dirty="0" err="1">
                <a:solidFill>
                  <a:srgbClr val="FF0000"/>
                </a:solidFill>
              </a:rPr>
              <a:t>họ</a:t>
            </a:r>
            <a:r>
              <a:rPr lang="en-US" b="1" dirty="0">
                <a:solidFill>
                  <a:srgbClr val="FF0000"/>
                </a:solidFill>
              </a:rPr>
              <a:t> </a:t>
            </a:r>
            <a:r>
              <a:rPr lang="en-US" b="1" dirty="0" err="1">
                <a:solidFill>
                  <a:srgbClr val="FF0000"/>
                </a:solidFill>
              </a:rPr>
              <a:t>tên</a:t>
            </a:r>
            <a:r>
              <a:rPr lang="en-US" b="1" dirty="0">
                <a:solidFill>
                  <a:srgbClr val="FF0000"/>
                </a:solidFill>
              </a:rPr>
              <a:t>, </a:t>
            </a:r>
            <a:r>
              <a:rPr lang="en-US" b="1" dirty="0" err="1">
                <a:solidFill>
                  <a:srgbClr val="FF0000"/>
                </a:solidFill>
              </a:rPr>
              <a:t>lớp</a:t>
            </a:r>
            <a:r>
              <a:rPr lang="en-US" b="1" dirty="0">
                <a:solidFill>
                  <a:srgbClr val="FF0000"/>
                </a:solidFill>
              </a:rPr>
              <a:t>, </a:t>
            </a:r>
            <a:r>
              <a:rPr lang="en-US" b="1" dirty="0" err="1">
                <a:solidFill>
                  <a:srgbClr val="FF0000"/>
                </a:solidFill>
              </a:rPr>
              <a:t>mã</a:t>
            </a:r>
            <a:r>
              <a:rPr lang="en-US" b="1" dirty="0">
                <a:solidFill>
                  <a:srgbClr val="FF0000"/>
                </a:solidFill>
              </a:rPr>
              <a:t> </a:t>
            </a:r>
            <a:r>
              <a:rPr lang="en-US" b="1" dirty="0" err="1">
                <a:solidFill>
                  <a:srgbClr val="FF0000"/>
                </a:solidFill>
              </a:rPr>
              <a:t>số</a:t>
            </a:r>
            <a:r>
              <a:rPr lang="en-US" b="1" dirty="0">
                <a:solidFill>
                  <a:srgbClr val="FF0000"/>
                </a:solidFill>
              </a:rPr>
              <a:t> </a:t>
            </a:r>
            <a:r>
              <a:rPr lang="en-US" b="1" dirty="0" err="1">
                <a:solidFill>
                  <a:srgbClr val="FF0000"/>
                </a:solidFill>
              </a:rPr>
              <a:t>sinh</a:t>
            </a:r>
            <a:r>
              <a:rPr lang="en-US" b="1" dirty="0">
                <a:solidFill>
                  <a:srgbClr val="FF0000"/>
                </a:solidFill>
              </a:rPr>
              <a:t> </a:t>
            </a:r>
            <a:r>
              <a:rPr lang="en-US" b="1" dirty="0" err="1">
                <a:solidFill>
                  <a:srgbClr val="FF0000"/>
                </a:solidFill>
              </a:rPr>
              <a:t>viên</a:t>
            </a:r>
            <a:r>
              <a:rPr lang="en-US" b="1" dirty="0"/>
              <a:t>, </a:t>
            </a:r>
            <a:endParaRPr lang="en-US" b="1" dirty="0" smtClean="0"/>
          </a:p>
          <a:p>
            <a:pPr>
              <a:buFont typeface="Wingdings"/>
              <a:buChar char="è"/>
            </a:pPr>
            <a:r>
              <a:rPr lang="en-US" b="1" dirty="0" err="1" smtClean="0"/>
              <a:t>tại</a:t>
            </a:r>
            <a:r>
              <a:rPr lang="en-US" b="1" dirty="0" smtClean="0"/>
              <a:t> </a:t>
            </a:r>
            <a:r>
              <a:rPr lang="en-US" b="1" dirty="0" err="1"/>
              <a:t>cuối</a:t>
            </a:r>
            <a:r>
              <a:rPr lang="en-US" b="1" dirty="0"/>
              <a:t> </a:t>
            </a:r>
            <a:r>
              <a:rPr lang="en-US" b="1" dirty="0" err="1"/>
              <a:t>trang</a:t>
            </a:r>
            <a:r>
              <a:rPr lang="en-US" b="1" dirty="0"/>
              <a:t> </a:t>
            </a:r>
            <a:r>
              <a:rPr lang="en-US" b="1" dirty="0" err="1"/>
              <a:t>giấy</a:t>
            </a:r>
            <a:r>
              <a:rPr lang="en-US" b="1" dirty="0"/>
              <a:t> </a:t>
            </a:r>
            <a:r>
              <a:rPr lang="en-US" b="1" dirty="0" err="1"/>
              <a:t>phải</a:t>
            </a:r>
            <a:r>
              <a:rPr lang="en-US" b="1" dirty="0"/>
              <a:t> </a:t>
            </a:r>
            <a:r>
              <a:rPr lang="en-US" b="1" dirty="0" err="1">
                <a:solidFill>
                  <a:srgbClr val="FF0000"/>
                </a:solidFill>
              </a:rPr>
              <a:t>đánh</a:t>
            </a:r>
            <a:r>
              <a:rPr lang="en-US" b="1" dirty="0">
                <a:solidFill>
                  <a:srgbClr val="FF0000"/>
                </a:solidFill>
              </a:rPr>
              <a:t> </a:t>
            </a:r>
            <a:r>
              <a:rPr lang="en-US" b="1" dirty="0" err="1">
                <a:solidFill>
                  <a:srgbClr val="FF0000"/>
                </a:solidFill>
              </a:rPr>
              <a:t>số</a:t>
            </a:r>
            <a:r>
              <a:rPr lang="en-US" b="1" dirty="0">
                <a:solidFill>
                  <a:srgbClr val="FF0000"/>
                </a:solidFill>
              </a:rPr>
              <a:t> </a:t>
            </a:r>
            <a:r>
              <a:rPr lang="en-US" b="1" dirty="0" err="1">
                <a:solidFill>
                  <a:srgbClr val="FF0000"/>
                </a:solidFill>
              </a:rPr>
              <a:t>trang</a:t>
            </a:r>
            <a:r>
              <a:rPr lang="en-US" b="1" dirty="0"/>
              <a:t>. </a:t>
            </a:r>
            <a:endParaRPr lang="en-US" b="1" dirty="0" smtClean="0"/>
          </a:p>
          <a:p>
            <a:pPr marL="0" indent="0">
              <a:buNone/>
            </a:pPr>
            <a:r>
              <a:rPr lang="en-US" b="1" dirty="0"/>
              <a:t> </a:t>
            </a:r>
            <a:r>
              <a:rPr lang="en-US" b="1" dirty="0" smtClean="0"/>
              <a:t>    </a:t>
            </a:r>
            <a:r>
              <a:rPr lang="en-US" dirty="0" err="1" smtClean="0"/>
              <a:t>Sau</a:t>
            </a:r>
            <a:r>
              <a:rPr lang="en-US" dirty="0" smtClean="0"/>
              <a:t> </a:t>
            </a:r>
            <a:r>
              <a:rPr lang="en-US" dirty="0" err="1"/>
              <a:t>khi</a:t>
            </a:r>
            <a:r>
              <a:rPr lang="en-US" dirty="0"/>
              <a:t> </a:t>
            </a:r>
            <a:r>
              <a:rPr lang="en-US" dirty="0" err="1"/>
              <a:t>làm</a:t>
            </a:r>
            <a:r>
              <a:rPr lang="en-US" dirty="0"/>
              <a:t> </a:t>
            </a:r>
            <a:r>
              <a:rPr lang="en-US" dirty="0" err="1"/>
              <a:t>xong</a:t>
            </a:r>
            <a:r>
              <a:rPr lang="en-US" dirty="0"/>
              <a:t> </a:t>
            </a:r>
            <a:r>
              <a:rPr lang="en-US" dirty="0" err="1"/>
              <a:t>bài</a:t>
            </a:r>
            <a:r>
              <a:rPr lang="en-US" dirty="0"/>
              <a:t> </a:t>
            </a:r>
            <a:r>
              <a:rPr lang="en-US" dirty="0" err="1"/>
              <a:t>tiểu</a:t>
            </a:r>
            <a:r>
              <a:rPr lang="en-US" dirty="0"/>
              <a:t> </a:t>
            </a:r>
            <a:r>
              <a:rPr lang="en-US" dirty="0" err="1"/>
              <a:t>luận</a:t>
            </a:r>
            <a:r>
              <a:rPr lang="en-US" dirty="0"/>
              <a:t> </a:t>
            </a:r>
            <a:r>
              <a:rPr lang="en-US" dirty="0" err="1"/>
              <a:t>của</a:t>
            </a:r>
            <a:r>
              <a:rPr lang="en-US" dirty="0"/>
              <a:t> </a:t>
            </a:r>
            <a:r>
              <a:rPr lang="en-US" dirty="0" err="1"/>
              <a:t>mình</a:t>
            </a:r>
            <a:r>
              <a:rPr lang="en-US" dirty="0"/>
              <a:t> </a:t>
            </a:r>
            <a:r>
              <a:rPr lang="en-US" dirty="0" err="1"/>
              <a:t>sinh</a:t>
            </a:r>
            <a:r>
              <a:rPr lang="en-US" dirty="0"/>
              <a:t> </a:t>
            </a:r>
            <a:r>
              <a:rPr lang="en-US" dirty="0" err="1"/>
              <a:t>viên</a:t>
            </a:r>
            <a:r>
              <a:rPr lang="en-US" dirty="0"/>
              <a:t> </a:t>
            </a:r>
            <a:r>
              <a:rPr lang="en-US" dirty="0" err="1"/>
              <a:t>dùng</a:t>
            </a:r>
            <a:r>
              <a:rPr lang="en-US" dirty="0"/>
              <a:t> </a:t>
            </a:r>
            <a:r>
              <a:rPr lang="en-US" dirty="0" err="1"/>
              <a:t>điện</a:t>
            </a:r>
            <a:r>
              <a:rPr lang="en-US" dirty="0"/>
              <a:t> </a:t>
            </a:r>
            <a:r>
              <a:rPr lang="en-US" dirty="0" err="1"/>
              <a:t>thoại</a:t>
            </a:r>
            <a:r>
              <a:rPr lang="en-US" dirty="0"/>
              <a:t> </a:t>
            </a:r>
            <a:r>
              <a:rPr lang="en-US" dirty="0" err="1"/>
              <a:t>chụp</a:t>
            </a:r>
            <a:r>
              <a:rPr lang="en-US" dirty="0"/>
              <a:t> </a:t>
            </a:r>
            <a:r>
              <a:rPr lang="en-US" dirty="0" err="1"/>
              <a:t>lại</a:t>
            </a:r>
            <a:r>
              <a:rPr lang="en-US" dirty="0"/>
              <a:t> </a:t>
            </a:r>
            <a:r>
              <a:rPr lang="en-US" dirty="0" err="1"/>
              <a:t>ngay</a:t>
            </a:r>
            <a:r>
              <a:rPr lang="en-US" dirty="0"/>
              <a:t> </a:t>
            </a:r>
            <a:r>
              <a:rPr lang="en-US" dirty="0" err="1"/>
              <a:t>ngắn</a:t>
            </a:r>
            <a:r>
              <a:rPr lang="en-US" dirty="0"/>
              <a:t>, </a:t>
            </a:r>
            <a:r>
              <a:rPr lang="en-US" dirty="0" err="1"/>
              <a:t>rõ</a:t>
            </a:r>
            <a:r>
              <a:rPr lang="en-US" dirty="0"/>
              <a:t> </a:t>
            </a:r>
            <a:r>
              <a:rPr lang="en-US" dirty="0" err="1"/>
              <a:t>ràng</a:t>
            </a:r>
            <a:r>
              <a:rPr lang="en-US" dirty="0"/>
              <a:t> </a:t>
            </a:r>
            <a:r>
              <a:rPr lang="en-US" dirty="0" err="1"/>
              <a:t>bài</a:t>
            </a:r>
            <a:r>
              <a:rPr lang="en-US" dirty="0"/>
              <a:t> </a:t>
            </a:r>
            <a:r>
              <a:rPr lang="en-US" dirty="0" err="1"/>
              <a:t>viết</a:t>
            </a:r>
            <a:r>
              <a:rPr lang="en-US" dirty="0"/>
              <a:t> </a:t>
            </a:r>
            <a:r>
              <a:rPr lang="en-US" dirty="0" err="1"/>
              <a:t>của</a:t>
            </a:r>
            <a:r>
              <a:rPr lang="en-US" dirty="0"/>
              <a:t> </a:t>
            </a:r>
            <a:r>
              <a:rPr lang="en-US" dirty="0" err="1"/>
              <a:t>mình</a:t>
            </a:r>
            <a:r>
              <a:rPr lang="en-US" dirty="0"/>
              <a:t> (</a:t>
            </a:r>
            <a:r>
              <a:rPr lang="en-US" dirty="0" err="1"/>
              <a:t>mỗi</a:t>
            </a:r>
            <a:r>
              <a:rPr lang="en-US" dirty="0"/>
              <a:t> </a:t>
            </a:r>
            <a:r>
              <a:rPr lang="en-US" dirty="0" err="1"/>
              <a:t>trang</a:t>
            </a:r>
            <a:r>
              <a:rPr lang="en-US" dirty="0"/>
              <a:t> </a:t>
            </a:r>
            <a:r>
              <a:rPr lang="en-US" dirty="0" err="1"/>
              <a:t>một</a:t>
            </a:r>
            <a:r>
              <a:rPr lang="en-US" dirty="0"/>
              <a:t> </a:t>
            </a:r>
            <a:r>
              <a:rPr lang="en-US" dirty="0" err="1"/>
              <a:t>hình</a:t>
            </a:r>
            <a:r>
              <a:rPr lang="en-US" dirty="0"/>
              <a:t> </a:t>
            </a:r>
            <a:r>
              <a:rPr lang="en-US" dirty="0" err="1"/>
              <a:t>chụp</a:t>
            </a:r>
            <a:r>
              <a:rPr lang="en-US" dirty="0"/>
              <a:t>) </a:t>
            </a:r>
            <a:endParaRPr lang="en-US" dirty="0" smtClean="0"/>
          </a:p>
          <a:p>
            <a:pPr marL="0" indent="0">
              <a:buNone/>
            </a:pPr>
            <a:r>
              <a:rPr lang="en-US" dirty="0" smtClean="0">
                <a:sym typeface="Wingdings" pitchFamily="2" charset="2"/>
              </a:rPr>
              <a:t></a:t>
            </a:r>
            <a:r>
              <a:rPr lang="en-US" dirty="0" err="1" smtClean="0"/>
              <a:t>sau</a:t>
            </a:r>
            <a:r>
              <a:rPr lang="en-US" dirty="0" smtClean="0"/>
              <a:t> </a:t>
            </a:r>
            <a:r>
              <a:rPr lang="en-US" dirty="0" err="1"/>
              <a:t>đó</a:t>
            </a:r>
            <a:r>
              <a:rPr lang="en-US" dirty="0"/>
              <a:t> </a:t>
            </a:r>
            <a:r>
              <a:rPr lang="en-US" b="1" dirty="0" err="1"/>
              <a:t>vào</a:t>
            </a:r>
            <a:r>
              <a:rPr lang="en-US" b="1" dirty="0"/>
              <a:t> </a:t>
            </a:r>
            <a:r>
              <a:rPr lang="en-US" b="1" dirty="0">
                <a:solidFill>
                  <a:srgbClr val="FF0000"/>
                </a:solidFill>
              </a:rPr>
              <a:t>form </a:t>
            </a:r>
            <a:r>
              <a:rPr lang="en-US" b="1" dirty="0" err="1">
                <a:solidFill>
                  <a:srgbClr val="FF0000"/>
                </a:solidFill>
              </a:rPr>
              <a:t>chính</a:t>
            </a:r>
            <a:r>
              <a:rPr lang="en-US" b="1" dirty="0">
                <a:solidFill>
                  <a:srgbClr val="FF0000"/>
                </a:solidFill>
              </a:rPr>
              <a:t> </a:t>
            </a:r>
            <a:r>
              <a:rPr lang="en-US" b="1" dirty="0" err="1"/>
              <a:t>điền</a:t>
            </a:r>
            <a:r>
              <a:rPr lang="en-US" b="1" dirty="0"/>
              <a:t> </a:t>
            </a:r>
            <a:r>
              <a:rPr lang="en-US" b="1" dirty="0" err="1"/>
              <a:t>thông</a:t>
            </a:r>
            <a:r>
              <a:rPr lang="en-US" b="1" dirty="0"/>
              <a:t> tin </a:t>
            </a:r>
            <a:r>
              <a:rPr lang="en-US" b="1" dirty="0" err="1"/>
              <a:t>và</a:t>
            </a:r>
            <a:r>
              <a:rPr lang="en-US" b="1" dirty="0"/>
              <a:t> </a:t>
            </a:r>
            <a:r>
              <a:rPr lang="en-US" b="1" dirty="0">
                <a:solidFill>
                  <a:srgbClr val="FF0000"/>
                </a:solidFill>
              </a:rPr>
              <a:t>upload </a:t>
            </a:r>
            <a:r>
              <a:rPr lang="en-US" b="1" dirty="0" err="1">
                <a:solidFill>
                  <a:srgbClr val="FF0000"/>
                </a:solidFill>
              </a:rPr>
              <a:t>hình</a:t>
            </a:r>
            <a:r>
              <a:rPr lang="en-US" b="1" dirty="0">
                <a:solidFill>
                  <a:srgbClr val="FF0000"/>
                </a:solidFill>
              </a:rPr>
              <a:t> </a:t>
            </a:r>
            <a:r>
              <a:rPr lang="en-US" b="1" dirty="0" err="1">
                <a:solidFill>
                  <a:srgbClr val="FF0000"/>
                </a:solidFill>
              </a:rPr>
              <a:t>chụp</a:t>
            </a:r>
            <a:r>
              <a:rPr lang="en-US" dirty="0">
                <a:solidFill>
                  <a:srgbClr val="FF0000"/>
                </a:solidFill>
              </a:rPr>
              <a:t> </a:t>
            </a:r>
            <a:r>
              <a:rPr lang="en-US" dirty="0" err="1"/>
              <a:t>theo</a:t>
            </a:r>
            <a:r>
              <a:rPr lang="en-US" dirty="0"/>
              <a:t> </a:t>
            </a:r>
            <a:r>
              <a:rPr lang="en-US" dirty="0" err="1"/>
              <a:t>thứ</a:t>
            </a:r>
            <a:r>
              <a:rPr lang="en-US" dirty="0"/>
              <a:t> </a:t>
            </a:r>
            <a:r>
              <a:rPr lang="en-US" dirty="0" err="1"/>
              <a:t>tự</a:t>
            </a:r>
            <a:r>
              <a:rPr lang="en-US" dirty="0"/>
              <a:t> </a:t>
            </a:r>
            <a:r>
              <a:rPr lang="en-US" dirty="0" err="1"/>
              <a:t>của</a:t>
            </a:r>
            <a:r>
              <a:rPr lang="en-US" dirty="0"/>
              <a:t> </a:t>
            </a:r>
            <a:r>
              <a:rPr lang="en-US" dirty="0" err="1"/>
              <a:t>bài</a:t>
            </a:r>
            <a:r>
              <a:rPr lang="en-US" dirty="0"/>
              <a:t> </a:t>
            </a:r>
            <a:r>
              <a:rPr lang="en-US" dirty="0" err="1"/>
              <a:t>viết</a:t>
            </a:r>
            <a:r>
              <a:rPr lang="en-US" dirty="0"/>
              <a:t> </a:t>
            </a:r>
            <a:r>
              <a:rPr lang="en-US" dirty="0" err="1"/>
              <a:t>tiểu</a:t>
            </a:r>
            <a:r>
              <a:rPr lang="en-US" dirty="0"/>
              <a:t> </a:t>
            </a:r>
            <a:r>
              <a:rPr lang="en-US" dirty="0" err="1"/>
              <a:t>luận</a:t>
            </a:r>
            <a:r>
              <a:rPr lang="en-US" dirty="0"/>
              <a:t> (form </a:t>
            </a:r>
            <a:r>
              <a:rPr lang="en-US" dirty="0" err="1"/>
              <a:t>nộp</a:t>
            </a:r>
            <a:r>
              <a:rPr lang="en-US" dirty="0"/>
              <a:t> </a:t>
            </a:r>
            <a:r>
              <a:rPr lang="en-US" dirty="0" err="1"/>
              <a:t>bài</a:t>
            </a:r>
            <a:r>
              <a:rPr lang="en-US" dirty="0"/>
              <a:t> </a:t>
            </a:r>
            <a:r>
              <a:rPr lang="en-US" dirty="0" err="1"/>
              <a:t>chỉ</a:t>
            </a:r>
            <a:r>
              <a:rPr lang="en-US" dirty="0"/>
              <a:t> </a:t>
            </a:r>
            <a:r>
              <a:rPr lang="en-US" dirty="0" err="1"/>
              <a:t>cho</a:t>
            </a:r>
            <a:r>
              <a:rPr lang="en-US" dirty="0"/>
              <a:t> upload 10 file </a:t>
            </a:r>
            <a:r>
              <a:rPr lang="en-US" dirty="0" err="1"/>
              <a:t>cho</a:t>
            </a:r>
            <a:r>
              <a:rPr lang="en-US" dirty="0"/>
              <a:t> 1 </a:t>
            </a:r>
            <a:r>
              <a:rPr lang="en-US" dirty="0" err="1"/>
              <a:t>lần</a:t>
            </a:r>
            <a:r>
              <a:rPr lang="en-US" dirty="0"/>
              <a:t> </a:t>
            </a:r>
            <a:r>
              <a:rPr lang="en-US" dirty="0" err="1"/>
              <a:t>nộp</a:t>
            </a:r>
            <a:r>
              <a:rPr lang="en-US" dirty="0"/>
              <a:t> </a:t>
            </a:r>
            <a:r>
              <a:rPr lang="en-US" dirty="0" err="1"/>
              <a:t>bài</a:t>
            </a:r>
            <a:r>
              <a:rPr lang="en-US" dirty="0"/>
              <a:t> </a:t>
            </a:r>
            <a:r>
              <a:rPr lang="en-US" dirty="0" err="1"/>
              <a:t>vì</a:t>
            </a:r>
            <a:r>
              <a:rPr lang="en-US" dirty="0"/>
              <a:t> </a:t>
            </a:r>
            <a:r>
              <a:rPr lang="en-US" dirty="0" err="1"/>
              <a:t>vậy</a:t>
            </a:r>
            <a:r>
              <a:rPr lang="en-US" dirty="0"/>
              <a:t> SV </a:t>
            </a:r>
            <a:r>
              <a:rPr lang="en-US" dirty="0" err="1"/>
              <a:t>làm</a:t>
            </a:r>
            <a:r>
              <a:rPr lang="en-US" dirty="0"/>
              <a:t> </a:t>
            </a:r>
            <a:r>
              <a:rPr lang="en-US" dirty="0" err="1"/>
              <a:t>bài</a:t>
            </a:r>
            <a:r>
              <a:rPr lang="en-US" dirty="0"/>
              <a:t> </a:t>
            </a:r>
            <a:r>
              <a:rPr lang="en-US" dirty="0" err="1"/>
              <a:t>viết</a:t>
            </a:r>
            <a:r>
              <a:rPr lang="en-US" dirty="0"/>
              <a:t> </a:t>
            </a:r>
            <a:r>
              <a:rPr lang="en-US" dirty="0" err="1"/>
              <a:t>bằng</a:t>
            </a:r>
            <a:r>
              <a:rPr lang="en-US" dirty="0"/>
              <a:t> </a:t>
            </a:r>
            <a:r>
              <a:rPr lang="en-US" dirty="0" err="1"/>
              <a:t>tay</a:t>
            </a:r>
            <a:r>
              <a:rPr lang="en-US" dirty="0"/>
              <a:t> </a:t>
            </a:r>
            <a:r>
              <a:rPr lang="en-US" dirty="0" err="1"/>
              <a:t>không</a:t>
            </a:r>
            <a:r>
              <a:rPr lang="en-US" dirty="0"/>
              <a:t> </a:t>
            </a:r>
            <a:r>
              <a:rPr lang="en-US" dirty="0" err="1"/>
              <a:t>làm</a:t>
            </a:r>
            <a:r>
              <a:rPr lang="en-US" dirty="0"/>
              <a:t> </a:t>
            </a:r>
            <a:r>
              <a:rPr lang="en-US" dirty="0" err="1"/>
              <a:t>quá</a:t>
            </a:r>
            <a:r>
              <a:rPr lang="en-US" dirty="0"/>
              <a:t> 10 </a:t>
            </a:r>
            <a:r>
              <a:rPr lang="en-US" dirty="0" err="1"/>
              <a:t>trang</a:t>
            </a:r>
            <a:r>
              <a:rPr lang="en-US" dirty="0"/>
              <a:t> </a:t>
            </a:r>
            <a:r>
              <a:rPr lang="en-US" dirty="0" err="1"/>
              <a:t>viết</a:t>
            </a:r>
            <a:r>
              <a:rPr lang="en-US" dirty="0"/>
              <a:t>), </a:t>
            </a:r>
            <a:r>
              <a:rPr lang="en-US" dirty="0" err="1"/>
              <a:t>nếu</a:t>
            </a:r>
            <a:r>
              <a:rPr lang="en-US" dirty="0"/>
              <a:t> </a:t>
            </a:r>
            <a:r>
              <a:rPr lang="en-US" dirty="0" err="1"/>
              <a:t>nhiều</a:t>
            </a:r>
            <a:r>
              <a:rPr lang="en-US" dirty="0"/>
              <a:t> </a:t>
            </a:r>
            <a:r>
              <a:rPr lang="en-US" dirty="0" err="1"/>
              <a:t>hơn</a:t>
            </a:r>
            <a:r>
              <a:rPr lang="en-US" dirty="0"/>
              <a:t> 10 files </a:t>
            </a:r>
            <a:r>
              <a:rPr lang="en-US" dirty="0" err="1"/>
              <a:t>sv</a:t>
            </a:r>
            <a:r>
              <a:rPr lang="en-US" dirty="0"/>
              <a:t> </a:t>
            </a:r>
            <a:r>
              <a:rPr lang="en-US" dirty="0" err="1"/>
              <a:t>phải</a:t>
            </a:r>
            <a:r>
              <a:rPr lang="en-US" dirty="0"/>
              <a:t> </a:t>
            </a:r>
            <a:r>
              <a:rPr lang="en-US" dirty="0" err="1"/>
              <a:t>sử</a:t>
            </a:r>
            <a:r>
              <a:rPr lang="en-US" dirty="0"/>
              <a:t> </a:t>
            </a:r>
            <a:r>
              <a:rPr lang="en-US" dirty="0" err="1"/>
              <a:t>dụng</a:t>
            </a:r>
            <a:r>
              <a:rPr lang="en-US" dirty="0"/>
              <a:t> </a:t>
            </a:r>
            <a:r>
              <a:rPr lang="en-US" dirty="0" err="1"/>
              <a:t>kỹ</a:t>
            </a:r>
            <a:r>
              <a:rPr lang="en-US" dirty="0"/>
              <a:t> </a:t>
            </a:r>
            <a:r>
              <a:rPr lang="en-US" dirty="0" err="1"/>
              <a:t>thuật</a:t>
            </a:r>
            <a:r>
              <a:rPr lang="en-US" dirty="0"/>
              <a:t> </a:t>
            </a:r>
            <a:r>
              <a:rPr lang="en-US" dirty="0" err="1"/>
              <a:t>gói</a:t>
            </a:r>
            <a:r>
              <a:rPr lang="en-US" dirty="0"/>
              <a:t> file, </a:t>
            </a:r>
            <a:r>
              <a:rPr lang="en-US" dirty="0" err="1"/>
              <a:t>nén</a:t>
            </a:r>
            <a:r>
              <a:rPr lang="en-US" dirty="0"/>
              <a:t> file </a:t>
            </a:r>
            <a:r>
              <a:rPr lang="en-US" dirty="0" err="1"/>
              <a:t>trước</a:t>
            </a:r>
            <a:r>
              <a:rPr lang="en-US" dirty="0"/>
              <a:t> </a:t>
            </a:r>
            <a:r>
              <a:rPr lang="en-US" dirty="0" err="1"/>
              <a:t>khi</a:t>
            </a:r>
            <a:r>
              <a:rPr lang="en-US" dirty="0"/>
              <a:t> </a:t>
            </a:r>
            <a:r>
              <a:rPr lang="en-US" dirty="0" err="1"/>
              <a:t>gửi</a:t>
            </a:r>
            <a:r>
              <a:rPr lang="en-US" dirty="0" smtClean="0"/>
              <a:t>.</a:t>
            </a:r>
            <a:endParaRPr lang="en-US" dirty="0"/>
          </a:p>
        </p:txBody>
      </p:sp>
    </p:spTree>
    <p:extLst>
      <p:ext uri="{BB962C8B-B14F-4D97-AF65-F5344CB8AC3E}">
        <p14:creationId xmlns:p14="http://schemas.microsoft.com/office/powerpoint/2010/main" val="37408353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638800"/>
          </a:xfrm>
        </p:spPr>
        <p:txBody>
          <a:bodyPr>
            <a:noAutofit/>
          </a:bodyPr>
          <a:lstStyle/>
          <a:p>
            <a:r>
              <a:rPr lang="en-US" sz="3200" dirty="0"/>
              <a:t>5. </a:t>
            </a:r>
            <a:r>
              <a:rPr lang="en-US" sz="3200" dirty="0" err="1"/>
              <a:t>Sinh</a:t>
            </a:r>
            <a:r>
              <a:rPr lang="en-US" sz="3200" dirty="0"/>
              <a:t> </a:t>
            </a:r>
            <a:r>
              <a:rPr lang="en-US" sz="3200" dirty="0" err="1"/>
              <a:t>viên</a:t>
            </a:r>
            <a:r>
              <a:rPr lang="en-US" sz="3200" dirty="0"/>
              <a:t> </a:t>
            </a:r>
            <a:r>
              <a:rPr lang="en-US" sz="3200" dirty="0" err="1"/>
              <a:t>cần</a:t>
            </a:r>
            <a:r>
              <a:rPr lang="en-US" sz="3200" dirty="0"/>
              <a:t> </a:t>
            </a:r>
            <a:r>
              <a:rPr lang="en-US" sz="3200" dirty="0" err="1"/>
              <a:t>đọc</a:t>
            </a:r>
            <a:r>
              <a:rPr lang="en-US" sz="3200" dirty="0"/>
              <a:t> </a:t>
            </a:r>
            <a:r>
              <a:rPr lang="en-US" sz="3200" dirty="0" err="1"/>
              <a:t>kỹ</a:t>
            </a:r>
            <a:r>
              <a:rPr lang="en-US" sz="3200" dirty="0"/>
              <a:t> </a:t>
            </a:r>
            <a:r>
              <a:rPr lang="en-US" sz="3200" dirty="0" err="1"/>
              <a:t>các</a:t>
            </a:r>
            <a:r>
              <a:rPr lang="en-US" sz="3200" dirty="0"/>
              <a:t> </a:t>
            </a:r>
            <a:r>
              <a:rPr lang="en-US" sz="3200" dirty="0" err="1"/>
              <a:t>hướng</a:t>
            </a:r>
            <a:r>
              <a:rPr lang="en-US" sz="3200" dirty="0"/>
              <a:t> </a:t>
            </a:r>
            <a:r>
              <a:rPr lang="en-US" sz="3200" dirty="0" err="1"/>
              <a:t>dẫn</a:t>
            </a:r>
            <a:r>
              <a:rPr lang="en-US" sz="3200" dirty="0"/>
              <a:t>, </a:t>
            </a:r>
            <a:r>
              <a:rPr lang="en-US" sz="3200" dirty="0" err="1"/>
              <a:t>đọc</a:t>
            </a:r>
            <a:r>
              <a:rPr lang="en-US" sz="3200" dirty="0"/>
              <a:t> </a:t>
            </a:r>
            <a:r>
              <a:rPr lang="en-US" sz="3200" dirty="0" err="1"/>
              <a:t>kỹ</a:t>
            </a:r>
            <a:r>
              <a:rPr lang="en-US" sz="3200" dirty="0"/>
              <a:t> </a:t>
            </a:r>
            <a:r>
              <a:rPr lang="en-US" sz="3200" dirty="0" err="1"/>
              <a:t>đề</a:t>
            </a:r>
            <a:r>
              <a:rPr lang="en-US" sz="3200" dirty="0"/>
              <a:t> </a:t>
            </a:r>
            <a:r>
              <a:rPr lang="en-US" sz="3200" dirty="0" err="1"/>
              <a:t>bài</a:t>
            </a:r>
            <a:r>
              <a:rPr lang="en-US" sz="3200" dirty="0"/>
              <a:t> </a:t>
            </a:r>
            <a:r>
              <a:rPr lang="en-US" sz="3200" dirty="0" err="1"/>
              <a:t>và</a:t>
            </a:r>
            <a:r>
              <a:rPr lang="en-US" sz="3200" dirty="0"/>
              <a:t> </a:t>
            </a:r>
            <a:r>
              <a:rPr lang="en-US" sz="3200" dirty="0" err="1"/>
              <a:t>đầu</a:t>
            </a:r>
            <a:r>
              <a:rPr lang="en-US" sz="3200" dirty="0"/>
              <a:t> </a:t>
            </a:r>
            <a:r>
              <a:rPr lang="en-US" sz="3200" dirty="0" err="1"/>
              <a:t>tư</a:t>
            </a:r>
            <a:r>
              <a:rPr lang="en-US" sz="3200" dirty="0"/>
              <a:t> </a:t>
            </a:r>
            <a:r>
              <a:rPr lang="en-US" sz="3200" dirty="0" err="1"/>
              <a:t>nhiều</a:t>
            </a:r>
            <a:r>
              <a:rPr lang="en-US" sz="3200" dirty="0"/>
              <a:t> </a:t>
            </a:r>
            <a:r>
              <a:rPr lang="en-US" sz="3200" dirty="0" err="1"/>
              <a:t>thời</a:t>
            </a:r>
            <a:r>
              <a:rPr lang="en-US" sz="3200" dirty="0"/>
              <a:t> </a:t>
            </a:r>
            <a:r>
              <a:rPr lang="en-US" sz="3200" dirty="0" err="1"/>
              <a:t>gian</a:t>
            </a:r>
            <a:r>
              <a:rPr lang="en-US" sz="3200" dirty="0"/>
              <a:t>, </a:t>
            </a:r>
            <a:r>
              <a:rPr lang="en-US" sz="3200" dirty="0" err="1"/>
              <a:t>công</a:t>
            </a:r>
            <a:r>
              <a:rPr lang="en-US" sz="3200" dirty="0"/>
              <a:t> </a:t>
            </a:r>
            <a:r>
              <a:rPr lang="en-US" sz="3200" dirty="0" err="1"/>
              <a:t>sức</a:t>
            </a:r>
            <a:r>
              <a:rPr lang="en-US" sz="3200" dirty="0"/>
              <a:t> </a:t>
            </a:r>
            <a:r>
              <a:rPr lang="en-US" sz="3200" dirty="0" err="1"/>
              <a:t>vào</a:t>
            </a:r>
            <a:r>
              <a:rPr lang="en-US" sz="3200" dirty="0"/>
              <a:t> </a:t>
            </a:r>
            <a:r>
              <a:rPr lang="en-US" sz="3200" dirty="0" err="1"/>
              <a:t>việc</a:t>
            </a:r>
            <a:r>
              <a:rPr lang="en-US" sz="3200" dirty="0"/>
              <a:t> </a:t>
            </a:r>
            <a:r>
              <a:rPr lang="en-US" sz="3200" dirty="0" err="1"/>
              <a:t>làm</a:t>
            </a:r>
            <a:r>
              <a:rPr lang="en-US" sz="3200" dirty="0"/>
              <a:t> </a:t>
            </a:r>
            <a:r>
              <a:rPr lang="en-US" sz="3200" dirty="0" err="1"/>
              <a:t>bài</a:t>
            </a:r>
            <a:r>
              <a:rPr lang="en-US" sz="3200" dirty="0"/>
              <a:t> </a:t>
            </a:r>
            <a:r>
              <a:rPr lang="en-US" sz="3200" dirty="0" err="1"/>
              <a:t>để</a:t>
            </a:r>
            <a:r>
              <a:rPr lang="en-US" sz="3200" dirty="0"/>
              <a:t> </a:t>
            </a:r>
            <a:r>
              <a:rPr lang="en-US" sz="3200" dirty="0" err="1"/>
              <a:t>có</a:t>
            </a:r>
            <a:r>
              <a:rPr lang="en-US" sz="3200" dirty="0"/>
              <a:t> </a:t>
            </a:r>
            <a:r>
              <a:rPr lang="en-US" sz="3200" dirty="0" err="1"/>
              <a:t>kết</a:t>
            </a:r>
            <a:r>
              <a:rPr lang="en-US" sz="3200" dirty="0"/>
              <a:t> </a:t>
            </a:r>
            <a:r>
              <a:rPr lang="en-US" sz="3200" dirty="0" err="1"/>
              <a:t>quả</a:t>
            </a:r>
            <a:r>
              <a:rPr lang="en-US" sz="3200" dirty="0"/>
              <a:t> </a:t>
            </a:r>
            <a:r>
              <a:rPr lang="en-US" sz="3200" dirty="0" err="1"/>
              <a:t>tốt</a:t>
            </a:r>
            <a:r>
              <a:rPr lang="en-US" sz="3200" dirty="0"/>
              <a:t>. </a:t>
            </a:r>
            <a:r>
              <a:rPr lang="en-US" sz="3200" dirty="0" err="1"/>
              <a:t>Trường</a:t>
            </a:r>
            <a:r>
              <a:rPr lang="en-US" sz="3200" dirty="0"/>
              <a:t> </a:t>
            </a:r>
            <a:r>
              <a:rPr lang="en-US" sz="3200" dirty="0" err="1"/>
              <a:t>hợp</a:t>
            </a:r>
            <a:r>
              <a:rPr lang="en-US" sz="3200" dirty="0"/>
              <a:t> </a:t>
            </a:r>
            <a:r>
              <a:rPr lang="en-US" sz="3200" dirty="0" err="1"/>
              <a:t>sv</a:t>
            </a:r>
            <a:r>
              <a:rPr lang="en-US" sz="3200" dirty="0"/>
              <a:t> </a:t>
            </a:r>
            <a:r>
              <a:rPr lang="en-US" sz="3200" dirty="0" err="1"/>
              <a:t>không</a:t>
            </a:r>
            <a:r>
              <a:rPr lang="en-US" sz="3200" dirty="0"/>
              <a:t> </a:t>
            </a:r>
            <a:r>
              <a:rPr lang="en-US" sz="3200" dirty="0" err="1"/>
              <a:t>thực</a:t>
            </a:r>
            <a:r>
              <a:rPr lang="en-US" sz="3200" dirty="0"/>
              <a:t> </a:t>
            </a:r>
            <a:r>
              <a:rPr lang="en-US" sz="3200" dirty="0" err="1"/>
              <a:t>hiện</a:t>
            </a:r>
            <a:r>
              <a:rPr lang="en-US" sz="3200" dirty="0"/>
              <a:t> </a:t>
            </a:r>
            <a:r>
              <a:rPr lang="en-US" sz="3200" dirty="0" err="1"/>
              <a:t>đúng</a:t>
            </a:r>
            <a:r>
              <a:rPr lang="en-US" sz="3200" dirty="0"/>
              <a:t> </a:t>
            </a:r>
            <a:r>
              <a:rPr lang="en-US" sz="3200" dirty="0" err="1"/>
              <a:t>theo</a:t>
            </a:r>
            <a:r>
              <a:rPr lang="en-US" sz="3200" dirty="0"/>
              <a:t> </a:t>
            </a:r>
            <a:r>
              <a:rPr lang="en-US" sz="3200" dirty="0" err="1"/>
              <a:t>các</a:t>
            </a:r>
            <a:r>
              <a:rPr lang="en-US" sz="3200" dirty="0"/>
              <a:t> </a:t>
            </a:r>
            <a:r>
              <a:rPr lang="en-US" sz="3200" dirty="0" err="1"/>
              <a:t>hướng</a:t>
            </a:r>
            <a:r>
              <a:rPr lang="en-US" sz="3200" dirty="0"/>
              <a:t> </a:t>
            </a:r>
            <a:r>
              <a:rPr lang="en-US" sz="3200" dirty="0" err="1"/>
              <a:t>dẫn</a:t>
            </a:r>
            <a:r>
              <a:rPr lang="en-US" sz="3200" dirty="0"/>
              <a:t> </a:t>
            </a:r>
            <a:r>
              <a:rPr lang="en-US" sz="3200" dirty="0" err="1"/>
              <a:t>sai</a:t>
            </a:r>
            <a:r>
              <a:rPr lang="en-US" sz="3200" dirty="0"/>
              <a:t> </a:t>
            </a:r>
            <a:r>
              <a:rPr lang="en-US" sz="3200" dirty="0" err="1"/>
              <a:t>sót</a:t>
            </a:r>
            <a:r>
              <a:rPr lang="en-US" sz="3200" dirty="0"/>
              <a:t> </a:t>
            </a:r>
            <a:r>
              <a:rPr lang="en-US" sz="3200" dirty="0" err="1"/>
              <a:t>xảy</a:t>
            </a:r>
            <a:r>
              <a:rPr lang="en-US" sz="3200" dirty="0"/>
              <a:t> </a:t>
            </a:r>
            <a:r>
              <a:rPr lang="en-US" sz="3200" dirty="0" err="1"/>
              <a:t>ra</a:t>
            </a:r>
            <a:r>
              <a:rPr lang="en-US" sz="3200" dirty="0"/>
              <a:t> </a:t>
            </a:r>
            <a:r>
              <a:rPr lang="en-US" sz="3200" dirty="0" err="1"/>
              <a:t>sinh</a:t>
            </a:r>
            <a:r>
              <a:rPr lang="en-US" sz="3200" dirty="0"/>
              <a:t> </a:t>
            </a:r>
            <a:r>
              <a:rPr lang="en-US" sz="3200" dirty="0" err="1"/>
              <a:t>viên</a:t>
            </a:r>
            <a:r>
              <a:rPr lang="en-US" sz="3200" dirty="0"/>
              <a:t> </a:t>
            </a:r>
            <a:r>
              <a:rPr lang="en-US" sz="3200" dirty="0" err="1"/>
              <a:t>sẽ</a:t>
            </a:r>
            <a:r>
              <a:rPr lang="en-US" sz="3200" dirty="0"/>
              <a:t> </a:t>
            </a:r>
            <a:r>
              <a:rPr lang="en-US" sz="3200" dirty="0" err="1"/>
              <a:t>không</a:t>
            </a:r>
            <a:r>
              <a:rPr lang="en-US" sz="3200" dirty="0"/>
              <a:t> </a:t>
            </a:r>
            <a:r>
              <a:rPr lang="en-US" sz="3200" dirty="0" err="1"/>
              <a:t>được</a:t>
            </a:r>
            <a:r>
              <a:rPr lang="en-US" sz="3200" dirty="0"/>
              <a:t> </a:t>
            </a:r>
            <a:r>
              <a:rPr lang="en-US" sz="3200" dirty="0" err="1"/>
              <a:t>xem</a:t>
            </a:r>
            <a:r>
              <a:rPr lang="en-US" sz="3200" dirty="0"/>
              <a:t> </a:t>
            </a:r>
            <a:r>
              <a:rPr lang="en-US" sz="3200" dirty="0" err="1"/>
              <a:t>xét</a:t>
            </a:r>
            <a:r>
              <a:rPr lang="en-US" sz="3200" dirty="0"/>
              <a:t> </a:t>
            </a:r>
            <a:r>
              <a:rPr lang="en-US" sz="3200" dirty="0" err="1"/>
              <a:t>giải</a:t>
            </a:r>
            <a:r>
              <a:rPr lang="en-US" sz="3200" dirty="0"/>
              <a:t> </a:t>
            </a:r>
            <a:r>
              <a:rPr lang="en-US" sz="3200" dirty="0" err="1"/>
              <a:t>quyết</a:t>
            </a:r>
            <a:r>
              <a:rPr lang="en-US" sz="3200" dirty="0"/>
              <a:t>.</a:t>
            </a:r>
          </a:p>
          <a:p>
            <a:r>
              <a:rPr lang="en-US" sz="3200" dirty="0"/>
              <a:t>6. </a:t>
            </a:r>
            <a:r>
              <a:rPr lang="en-US" sz="3200" dirty="0" err="1"/>
              <a:t>Mọi</a:t>
            </a:r>
            <a:r>
              <a:rPr lang="en-US" sz="3200" dirty="0"/>
              <a:t> </a:t>
            </a:r>
            <a:r>
              <a:rPr lang="en-US" sz="3200" dirty="0" err="1"/>
              <a:t>hành</a:t>
            </a:r>
            <a:r>
              <a:rPr lang="en-US" sz="3200" dirty="0"/>
              <a:t> vi </a:t>
            </a:r>
            <a:r>
              <a:rPr lang="en-US" sz="3200" dirty="0" err="1"/>
              <a:t>gian</a:t>
            </a:r>
            <a:r>
              <a:rPr lang="en-US" sz="3200" dirty="0"/>
              <a:t> </a:t>
            </a:r>
            <a:r>
              <a:rPr lang="en-US" sz="3200" dirty="0" err="1"/>
              <a:t>lận</a:t>
            </a:r>
            <a:r>
              <a:rPr lang="en-US" sz="3200" dirty="0"/>
              <a:t>, </a:t>
            </a:r>
            <a:r>
              <a:rPr lang="en-US" sz="3200" dirty="0" err="1"/>
              <a:t>sao</a:t>
            </a:r>
            <a:r>
              <a:rPr lang="en-US" sz="3200" dirty="0"/>
              <a:t> </a:t>
            </a:r>
            <a:r>
              <a:rPr lang="en-US" sz="3200" dirty="0" err="1"/>
              <a:t>chép</a:t>
            </a:r>
            <a:r>
              <a:rPr lang="en-US" sz="3200" dirty="0"/>
              <a:t> </a:t>
            </a:r>
            <a:r>
              <a:rPr lang="en-US" sz="3200" dirty="0" err="1"/>
              <a:t>bài</a:t>
            </a:r>
            <a:r>
              <a:rPr lang="en-US" sz="3200" dirty="0"/>
              <a:t>, </a:t>
            </a:r>
            <a:r>
              <a:rPr lang="en-US" sz="3200" dirty="0" err="1"/>
              <a:t>câu</a:t>
            </a:r>
            <a:r>
              <a:rPr lang="en-US" sz="3200" dirty="0"/>
              <a:t> </a:t>
            </a:r>
            <a:r>
              <a:rPr lang="en-US" sz="3200" dirty="0" err="1"/>
              <a:t>trả</a:t>
            </a:r>
            <a:r>
              <a:rPr lang="en-US" sz="3200" dirty="0"/>
              <a:t> </a:t>
            </a:r>
            <a:r>
              <a:rPr lang="en-US" sz="3200" dirty="0" err="1"/>
              <a:t>lời</a:t>
            </a:r>
            <a:r>
              <a:rPr lang="en-US" sz="3200" dirty="0"/>
              <a:t> </a:t>
            </a:r>
            <a:r>
              <a:rPr lang="en-US" sz="3200" dirty="0" err="1"/>
              <a:t>của</a:t>
            </a:r>
            <a:r>
              <a:rPr lang="en-US" sz="3200" dirty="0"/>
              <a:t> </a:t>
            </a:r>
            <a:r>
              <a:rPr lang="en-US" sz="3200" dirty="0" err="1"/>
              <a:t>người</a:t>
            </a:r>
            <a:r>
              <a:rPr lang="en-US" sz="3200" dirty="0"/>
              <a:t> </a:t>
            </a:r>
            <a:r>
              <a:rPr lang="en-US" sz="3200" dirty="0" err="1"/>
              <a:t>khác</a:t>
            </a:r>
            <a:r>
              <a:rPr lang="en-US" sz="3200" dirty="0"/>
              <a:t> </a:t>
            </a:r>
            <a:r>
              <a:rPr lang="en-US" sz="3200" dirty="0" err="1"/>
              <a:t>sinh</a:t>
            </a:r>
            <a:r>
              <a:rPr lang="en-US" sz="3200" dirty="0"/>
              <a:t> </a:t>
            </a:r>
            <a:r>
              <a:rPr lang="en-US" sz="3200" dirty="0" err="1"/>
              <a:t>viên</a:t>
            </a:r>
            <a:r>
              <a:rPr lang="en-US" sz="3200" dirty="0"/>
              <a:t> </a:t>
            </a:r>
            <a:r>
              <a:rPr lang="en-US" sz="3200" dirty="0" err="1"/>
              <a:t>sẽ</a:t>
            </a:r>
            <a:r>
              <a:rPr lang="en-US" sz="3200" dirty="0"/>
              <a:t> </a:t>
            </a:r>
            <a:r>
              <a:rPr lang="en-US" sz="3200" dirty="0" err="1"/>
              <a:t>bị</a:t>
            </a:r>
            <a:r>
              <a:rPr lang="en-US" sz="3200" dirty="0"/>
              <a:t> 0đ </a:t>
            </a:r>
            <a:r>
              <a:rPr lang="en-US" sz="3200" dirty="0" err="1"/>
              <a:t>và</a:t>
            </a:r>
            <a:r>
              <a:rPr lang="en-US" sz="3200" dirty="0"/>
              <a:t> </a:t>
            </a:r>
            <a:r>
              <a:rPr lang="en-US" sz="3200" dirty="0" err="1"/>
              <a:t>xử</a:t>
            </a:r>
            <a:r>
              <a:rPr lang="en-US" sz="3200" dirty="0"/>
              <a:t> </a:t>
            </a:r>
            <a:r>
              <a:rPr lang="en-US" sz="3200" dirty="0" err="1"/>
              <a:t>lý</a:t>
            </a:r>
            <a:r>
              <a:rPr lang="en-US" sz="3200" dirty="0"/>
              <a:t> </a:t>
            </a:r>
            <a:r>
              <a:rPr lang="en-US" sz="3200" dirty="0" err="1"/>
              <a:t>học</a:t>
            </a:r>
            <a:r>
              <a:rPr lang="en-US" sz="3200" dirty="0"/>
              <a:t> </a:t>
            </a:r>
            <a:r>
              <a:rPr lang="en-US" sz="3200" dirty="0" err="1"/>
              <a:t>vụ</a:t>
            </a:r>
            <a:r>
              <a:rPr lang="en-US" sz="3200" dirty="0"/>
              <a:t> </a:t>
            </a:r>
            <a:r>
              <a:rPr lang="en-US" sz="3200" dirty="0" err="1"/>
              <a:t>theo</a:t>
            </a:r>
            <a:r>
              <a:rPr lang="en-US" sz="3200" dirty="0"/>
              <a:t> </a:t>
            </a:r>
            <a:r>
              <a:rPr lang="en-US" sz="3200" dirty="0" err="1"/>
              <a:t>quy</a:t>
            </a:r>
            <a:r>
              <a:rPr lang="en-US" sz="3200" dirty="0"/>
              <a:t> </a:t>
            </a:r>
            <a:r>
              <a:rPr lang="en-US" sz="3200" dirty="0" err="1"/>
              <a:t>định</a:t>
            </a:r>
            <a:r>
              <a:rPr lang="en-US" sz="3200" dirty="0"/>
              <a:t> </a:t>
            </a:r>
            <a:r>
              <a:rPr lang="en-US" sz="3200" dirty="0" err="1"/>
              <a:t>hiện</a:t>
            </a:r>
            <a:r>
              <a:rPr lang="en-US" sz="3200" dirty="0"/>
              <a:t> </a:t>
            </a:r>
            <a:r>
              <a:rPr lang="en-US" sz="3200" dirty="0" err="1"/>
              <a:t>hành</a:t>
            </a:r>
            <a:r>
              <a:rPr lang="en-US" sz="3200" dirty="0"/>
              <a:t> </a:t>
            </a:r>
            <a:r>
              <a:rPr lang="en-US" sz="3200" dirty="0" err="1"/>
              <a:t>của</a:t>
            </a:r>
            <a:r>
              <a:rPr lang="en-US" sz="3200" dirty="0"/>
              <a:t> </a:t>
            </a:r>
            <a:r>
              <a:rPr lang="en-US" sz="3200" dirty="0" err="1"/>
              <a:t>nhà</a:t>
            </a:r>
            <a:r>
              <a:rPr lang="en-US" sz="3200" dirty="0"/>
              <a:t> </a:t>
            </a:r>
            <a:r>
              <a:rPr lang="en-US" sz="3200" dirty="0" err="1"/>
              <a:t>trường</a:t>
            </a:r>
            <a:r>
              <a:rPr lang="en-US" sz="3200" dirty="0"/>
              <a:t>. </a:t>
            </a:r>
            <a:endParaRPr lang="en-US" sz="3200" dirty="0" smtClean="0"/>
          </a:p>
          <a:p>
            <a:pPr marL="0" indent="0" algn="ctr">
              <a:buNone/>
            </a:pPr>
            <a:r>
              <a:rPr lang="en-US" sz="3200" b="1" dirty="0" smtClean="0">
                <a:solidFill>
                  <a:srgbClr val="FF0000"/>
                </a:solidFill>
              </a:rPr>
              <a:t>CHÚC </a:t>
            </a:r>
            <a:r>
              <a:rPr lang="en-US" sz="3200" b="1" dirty="0">
                <a:solidFill>
                  <a:srgbClr val="FF0000"/>
                </a:solidFill>
              </a:rPr>
              <a:t>CÁC BẠN LÀM BÀI TỐT</a:t>
            </a:r>
          </a:p>
          <a:p>
            <a:endParaRPr lang="en-US" sz="3200" dirty="0"/>
          </a:p>
        </p:txBody>
      </p:sp>
    </p:spTree>
    <p:extLst>
      <p:ext uri="{BB962C8B-B14F-4D97-AF65-F5344CB8AC3E}">
        <p14:creationId xmlns:p14="http://schemas.microsoft.com/office/powerpoint/2010/main" val="13285000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09800" y="381000"/>
            <a:ext cx="4724400" cy="6324600"/>
          </a:xfrm>
          <a:prstGeom prst="rect">
            <a:avLst/>
          </a:prstGeom>
          <a:noFill/>
          <a:ln w="28575" cmpd="tri">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4774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7400" y="381000"/>
            <a:ext cx="4727535" cy="6499304"/>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83512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381000"/>
            <a:ext cx="6324600" cy="685800"/>
          </a:xfrm>
        </p:spPr>
        <p:txBody>
          <a:bodyPr>
            <a:normAutofit/>
          </a:bodyPr>
          <a:lstStyle/>
          <a:p>
            <a:r>
              <a:rPr lang="en-US" sz="3200" b="1" dirty="0" smtClean="0">
                <a:solidFill>
                  <a:srgbClr val="FF0000"/>
                </a:solidFill>
              </a:rPr>
              <a:t>(</a:t>
            </a:r>
            <a:r>
              <a:rPr lang="en-US" sz="3200" b="1" dirty="0" err="1" smtClean="0">
                <a:solidFill>
                  <a:srgbClr val="FF0000"/>
                </a:solidFill>
              </a:rPr>
              <a:t>Trang</a:t>
            </a:r>
            <a:r>
              <a:rPr lang="en-US" sz="3200" b="1" dirty="0">
                <a:solidFill>
                  <a:srgbClr val="FF0000"/>
                </a:solidFill>
              </a:rPr>
              <a:t>)</a:t>
            </a:r>
            <a:r>
              <a:rPr lang="en-US" sz="3200" b="1" dirty="0" smtClean="0">
                <a:solidFill>
                  <a:srgbClr val="FF0000"/>
                </a:solidFill>
              </a:rPr>
              <a:t> </a:t>
            </a:r>
            <a:r>
              <a:rPr lang="en-US" sz="3200" b="1" dirty="0" err="1" smtClean="0">
                <a:solidFill>
                  <a:srgbClr val="FF0000"/>
                </a:solidFill>
              </a:rPr>
              <a:t>Mục</a:t>
            </a:r>
            <a:r>
              <a:rPr lang="en-US" sz="3200" b="1" dirty="0" smtClean="0">
                <a:solidFill>
                  <a:srgbClr val="FF0000"/>
                </a:solidFill>
              </a:rPr>
              <a:t> </a:t>
            </a:r>
            <a:r>
              <a:rPr lang="en-US" sz="3200" b="1" dirty="0" err="1" smtClean="0">
                <a:solidFill>
                  <a:srgbClr val="FF0000"/>
                </a:solidFill>
              </a:rPr>
              <a:t>lục</a:t>
            </a:r>
            <a:r>
              <a:rPr lang="en-US" sz="3200" b="1" dirty="0" smtClean="0">
                <a:solidFill>
                  <a:srgbClr val="FF0000"/>
                </a:solidFill>
              </a:rPr>
              <a:t> (</a:t>
            </a:r>
            <a:r>
              <a:rPr lang="en-US" sz="3200" b="1" dirty="0" err="1" smtClean="0">
                <a:solidFill>
                  <a:srgbClr val="FF0000"/>
                </a:solidFill>
              </a:rPr>
              <a:t>phải</a:t>
            </a:r>
            <a:r>
              <a:rPr lang="en-US" sz="3200" b="1" dirty="0" smtClean="0">
                <a:solidFill>
                  <a:srgbClr val="FF0000"/>
                </a:solidFill>
              </a:rPr>
              <a:t> </a:t>
            </a:r>
            <a:r>
              <a:rPr lang="en-US" sz="3200" b="1" dirty="0" err="1" smtClean="0">
                <a:solidFill>
                  <a:srgbClr val="FF0000"/>
                </a:solidFill>
              </a:rPr>
              <a:t>có</a:t>
            </a:r>
            <a:r>
              <a:rPr lang="en-US" sz="3200" b="1" dirty="0" smtClean="0">
                <a:solidFill>
                  <a:srgbClr val="FF0000"/>
                </a:solidFill>
              </a:rPr>
              <a:t> )</a:t>
            </a:r>
            <a:endParaRPr lang="en-US" sz="3200" b="1" dirty="0">
              <a:solidFill>
                <a:srgbClr val="FF0000"/>
              </a:solidFill>
            </a:endParaRPr>
          </a:p>
          <a:p>
            <a:pPr marL="0" indent="0">
              <a:buNone/>
            </a:pPr>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990600"/>
            <a:ext cx="85344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27379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2-Point Star 1"/>
          <p:cNvSpPr/>
          <p:nvPr/>
        </p:nvSpPr>
        <p:spPr>
          <a:xfrm>
            <a:off x="0" y="1447800"/>
            <a:ext cx="9144000" cy="4876800"/>
          </a:xfrm>
          <a:prstGeom prst="star12">
            <a:avLst/>
          </a:prstGeom>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a:t>Những</a:t>
            </a:r>
            <a:r>
              <a:rPr lang="en-US" sz="5400" b="1" dirty="0"/>
              <a:t> </a:t>
            </a:r>
            <a:r>
              <a:rPr lang="en-US" sz="5400" b="1" dirty="0" err="1"/>
              <a:t>nội</a:t>
            </a:r>
            <a:r>
              <a:rPr lang="en-US" sz="5400" b="1" dirty="0"/>
              <a:t> dung </a:t>
            </a:r>
            <a:r>
              <a:rPr lang="en-US" sz="5400" b="1" dirty="0" err="1"/>
              <a:t>cơ</a:t>
            </a:r>
            <a:r>
              <a:rPr lang="en-US" sz="5400" b="1" dirty="0"/>
              <a:t> </a:t>
            </a:r>
            <a:r>
              <a:rPr lang="en-US" sz="5400" b="1" dirty="0" err="1"/>
              <a:t>bản</a:t>
            </a:r>
            <a:r>
              <a:rPr lang="en-US" sz="5400" b="1" dirty="0"/>
              <a:t> </a:t>
            </a:r>
            <a:r>
              <a:rPr lang="en-US" sz="5400" b="1" dirty="0" err="1"/>
              <a:t>của</a:t>
            </a:r>
            <a:r>
              <a:rPr lang="en-US" sz="5400" b="1" dirty="0"/>
              <a:t> </a:t>
            </a:r>
            <a:r>
              <a:rPr lang="en-US" sz="5400" b="1" dirty="0" err="1"/>
              <a:t>tiểu</a:t>
            </a:r>
            <a:r>
              <a:rPr lang="en-US" sz="5400" b="1" dirty="0"/>
              <a:t> </a:t>
            </a:r>
            <a:r>
              <a:rPr lang="en-US" sz="5400" b="1" dirty="0" err="1"/>
              <a:t>luận</a:t>
            </a:r>
            <a:endParaRPr lang="en-US" sz="5400" dirty="0"/>
          </a:p>
        </p:txBody>
      </p:sp>
    </p:spTree>
    <p:extLst>
      <p:ext uri="{BB962C8B-B14F-4D97-AF65-F5344CB8AC3E}">
        <p14:creationId xmlns:p14="http://schemas.microsoft.com/office/powerpoint/2010/main" val="995465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676400"/>
            <a:ext cx="8229600" cy="3733800"/>
          </a:xfrm>
        </p:spPr>
        <p:txBody>
          <a:bodyPr/>
          <a:lstStyle/>
          <a:p>
            <a:pPr marL="0" indent="0">
              <a:buNone/>
            </a:pPr>
            <a:r>
              <a:rPr lang="en-US" sz="3600" b="1" dirty="0" smtClean="0"/>
              <a:t>(</a:t>
            </a:r>
            <a:r>
              <a:rPr lang="en-US" sz="3600" b="1" dirty="0"/>
              <a:t>hay </a:t>
            </a:r>
            <a:r>
              <a:rPr lang="en-US" sz="3600" b="1" dirty="0" err="1"/>
              <a:t>gọi</a:t>
            </a:r>
            <a:r>
              <a:rPr lang="en-US" sz="3600" b="1" dirty="0"/>
              <a:t> </a:t>
            </a:r>
            <a:r>
              <a:rPr lang="en-US" sz="3600" b="1" dirty="0" err="1"/>
              <a:t>mở</a:t>
            </a:r>
            <a:r>
              <a:rPr lang="en-US" sz="3600" b="1" dirty="0"/>
              <a:t> </a:t>
            </a:r>
            <a:r>
              <a:rPr lang="en-US" sz="3600" b="1" dirty="0" err="1"/>
              <a:t>bài</a:t>
            </a:r>
            <a:r>
              <a:rPr lang="en-US" sz="3600" b="1" dirty="0" smtClean="0"/>
              <a:t>):                                 </a:t>
            </a:r>
            <a:endParaRPr lang="en-US" sz="3600" dirty="0"/>
          </a:p>
          <a:p>
            <a:pPr marL="0" indent="0">
              <a:buNone/>
            </a:pPr>
            <a:r>
              <a:rPr lang="en-US" sz="3600" dirty="0" smtClean="0"/>
              <a:t>       ………..………..………..………..</a:t>
            </a:r>
          </a:p>
          <a:p>
            <a:pPr marL="0" indent="0">
              <a:buNone/>
            </a:pPr>
            <a:r>
              <a:rPr lang="en-US" sz="3600" dirty="0" smtClean="0"/>
              <a:t>       .………..………..………..……….</a:t>
            </a:r>
          </a:p>
          <a:p>
            <a:pPr marL="0" indent="0">
              <a:buNone/>
            </a:pPr>
            <a:r>
              <a:rPr lang="en-US" sz="3600" dirty="0" smtClean="0"/>
              <a:t>       .………..………..………..……….</a:t>
            </a:r>
            <a:endParaRPr lang="en-US" sz="3600" dirty="0"/>
          </a:p>
          <a:p>
            <a:endParaRPr lang="en-US" dirty="0"/>
          </a:p>
        </p:txBody>
      </p:sp>
      <p:sp>
        <p:nvSpPr>
          <p:cNvPr id="4" name="Title 3"/>
          <p:cNvSpPr>
            <a:spLocks noGrp="1"/>
          </p:cNvSpPr>
          <p:nvPr>
            <p:ph type="title"/>
          </p:nvPr>
        </p:nvSpPr>
        <p:spPr/>
        <p:txBody>
          <a:bodyPr/>
          <a:lstStyle/>
          <a:p>
            <a:r>
              <a:rPr lang="en-US" b="1" dirty="0" err="1">
                <a:solidFill>
                  <a:srgbClr val="FF0000"/>
                </a:solidFill>
              </a:rPr>
              <a:t>Phần</a:t>
            </a:r>
            <a:r>
              <a:rPr lang="en-US" b="1" dirty="0">
                <a:solidFill>
                  <a:srgbClr val="FF0000"/>
                </a:solidFill>
              </a:rPr>
              <a:t> 1: </a:t>
            </a:r>
            <a:r>
              <a:rPr lang="en-US" b="1" dirty="0" err="1">
                <a:solidFill>
                  <a:srgbClr val="FF0000"/>
                </a:solidFill>
              </a:rPr>
              <a:t>Giới</a:t>
            </a:r>
            <a:r>
              <a:rPr lang="en-US" b="1" dirty="0">
                <a:solidFill>
                  <a:srgbClr val="FF0000"/>
                </a:solidFill>
              </a:rPr>
              <a:t> </a:t>
            </a:r>
            <a:r>
              <a:rPr lang="en-US" b="1" dirty="0" err="1">
                <a:solidFill>
                  <a:srgbClr val="FF0000"/>
                </a:solidFill>
              </a:rPr>
              <a:t>thiệu</a:t>
            </a:r>
            <a:r>
              <a:rPr lang="en-US" b="1" dirty="0">
                <a:solidFill>
                  <a:srgbClr val="FF0000"/>
                </a:solidFill>
              </a:rPr>
              <a:t> </a:t>
            </a:r>
            <a:endParaRPr lang="en-US" dirty="0"/>
          </a:p>
        </p:txBody>
      </p:sp>
    </p:spTree>
    <p:extLst>
      <p:ext uri="{BB962C8B-B14F-4D97-AF65-F5344CB8AC3E}">
        <p14:creationId xmlns:p14="http://schemas.microsoft.com/office/powerpoint/2010/main" val="8368703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8077200" cy="1524000"/>
          </a:xfrm>
        </p:spPr>
        <p:txBody>
          <a:bodyPr>
            <a:normAutofit/>
          </a:bodyPr>
          <a:lstStyle/>
          <a:p>
            <a:r>
              <a:rPr lang="vi-VN" b="1" dirty="0"/>
              <a:t>Phần 2: Nội dung </a:t>
            </a:r>
            <a:r>
              <a:rPr lang="en-US" b="1" dirty="0" smtClean="0"/>
              <a:t/>
            </a:r>
            <a:br>
              <a:rPr lang="en-US" b="1" dirty="0" smtClean="0"/>
            </a:br>
            <a:r>
              <a:rPr lang="en-US" b="1" dirty="0"/>
              <a:t> </a:t>
            </a:r>
            <a:r>
              <a:rPr lang="en-US" b="1" dirty="0" smtClean="0"/>
              <a:t>                  </a:t>
            </a:r>
            <a:r>
              <a:rPr lang="vi-VN" b="1" dirty="0" smtClean="0"/>
              <a:t>(</a:t>
            </a:r>
            <a:r>
              <a:rPr lang="vi-VN" b="1" dirty="0"/>
              <a:t>hay gọi thân bài</a:t>
            </a:r>
            <a:r>
              <a:rPr lang="vi-VN" b="1" dirty="0" smtClean="0"/>
              <a:t>)…</a:t>
            </a:r>
            <a:endParaRPr lang="en-US" b="1" dirty="0"/>
          </a:p>
        </p:txBody>
      </p:sp>
      <p:sp>
        <p:nvSpPr>
          <p:cNvPr id="3" name="Content Placeholder 2"/>
          <p:cNvSpPr>
            <a:spLocks noGrp="1"/>
          </p:cNvSpPr>
          <p:nvPr>
            <p:ph idx="1"/>
          </p:nvPr>
        </p:nvSpPr>
        <p:spPr>
          <a:xfrm>
            <a:off x="457200" y="2362200"/>
            <a:ext cx="8229600" cy="4114800"/>
          </a:xfrm>
        </p:spPr>
        <p:txBody>
          <a:bodyPr/>
          <a:lstStyle/>
          <a:p>
            <a:pPr marL="0" indent="0">
              <a:buNone/>
            </a:pPr>
            <a:r>
              <a:rPr lang="vi-VN" dirty="0" smtClean="0"/>
              <a:t>             </a:t>
            </a:r>
            <a:r>
              <a:rPr lang="vi-VN" dirty="0"/>
              <a:t>(cơ sở lý luận</a:t>
            </a:r>
            <a:r>
              <a:rPr lang="vi-VN" dirty="0" smtClean="0"/>
              <a:t>)</a:t>
            </a:r>
            <a:endParaRPr lang="en-US" dirty="0" smtClean="0"/>
          </a:p>
          <a:p>
            <a:pPr marL="0" indent="0">
              <a:buNone/>
            </a:pPr>
            <a:r>
              <a:rPr lang="en-US" dirty="0" smtClean="0"/>
              <a:t>           </a:t>
            </a:r>
            <a:r>
              <a:rPr lang="en-US" dirty="0" err="1" smtClean="0"/>
              <a:t>Khái</a:t>
            </a:r>
            <a:r>
              <a:rPr lang="en-US" dirty="0" smtClean="0"/>
              <a:t> </a:t>
            </a:r>
            <a:r>
              <a:rPr lang="en-US" dirty="0" err="1" smtClean="0"/>
              <a:t>niệm</a:t>
            </a:r>
            <a:r>
              <a:rPr lang="vi-VN" dirty="0" smtClean="0"/>
              <a:t>………..………..………..………..</a:t>
            </a:r>
            <a:endParaRPr lang="vi-VN" dirty="0"/>
          </a:p>
          <a:p>
            <a:pPr marL="0" indent="0">
              <a:buNone/>
            </a:pPr>
            <a:r>
              <a:rPr lang="vi-VN" dirty="0" smtClean="0"/>
              <a:t>           </a:t>
            </a:r>
            <a:r>
              <a:rPr lang="en-US" dirty="0" err="1" smtClean="0"/>
              <a:t>Đối</a:t>
            </a:r>
            <a:r>
              <a:rPr lang="en-US" dirty="0" smtClean="0"/>
              <a:t> </a:t>
            </a:r>
            <a:r>
              <a:rPr lang="en-US" dirty="0" err="1" smtClean="0"/>
              <a:t>tương</a:t>
            </a:r>
            <a:r>
              <a:rPr lang="en-US" dirty="0" smtClean="0"/>
              <a:t> </a:t>
            </a:r>
            <a:r>
              <a:rPr lang="en-US" dirty="0" err="1" smtClean="0"/>
              <a:t>điều</a:t>
            </a:r>
            <a:r>
              <a:rPr lang="en-US" dirty="0" smtClean="0"/>
              <a:t> </a:t>
            </a:r>
            <a:r>
              <a:rPr lang="en-US" dirty="0" err="1" smtClean="0"/>
              <a:t>chỉnh</a:t>
            </a:r>
            <a:r>
              <a:rPr lang="vi-VN" dirty="0" smtClean="0"/>
              <a:t>…..………..………..</a:t>
            </a:r>
            <a:endParaRPr lang="en-US" dirty="0" smtClean="0"/>
          </a:p>
          <a:p>
            <a:pPr marL="0" indent="0">
              <a:buNone/>
            </a:pPr>
            <a:r>
              <a:rPr lang="vi-VN" dirty="0" smtClean="0"/>
              <a:t>           </a:t>
            </a:r>
            <a:r>
              <a:rPr lang="en-US" dirty="0" err="1" smtClean="0"/>
              <a:t>Phương</a:t>
            </a:r>
            <a:r>
              <a:rPr lang="en-US" dirty="0" smtClean="0"/>
              <a:t> </a:t>
            </a:r>
            <a:r>
              <a:rPr lang="en-US" dirty="0" err="1" smtClean="0"/>
              <a:t>pháp</a:t>
            </a:r>
            <a:r>
              <a:rPr lang="en-US" dirty="0" smtClean="0"/>
              <a:t> </a:t>
            </a:r>
            <a:r>
              <a:rPr lang="en-US" dirty="0" err="1" smtClean="0"/>
              <a:t>điều</a:t>
            </a:r>
            <a:r>
              <a:rPr lang="en-US" dirty="0" smtClean="0"/>
              <a:t> </a:t>
            </a:r>
            <a:r>
              <a:rPr lang="en-US" dirty="0" err="1" smtClean="0"/>
              <a:t>chỉnh</a:t>
            </a:r>
            <a:r>
              <a:rPr lang="vi-VN" dirty="0" smtClean="0"/>
              <a:t>………..………..</a:t>
            </a:r>
            <a:endParaRPr lang="en-US" dirty="0" smtClean="0"/>
          </a:p>
          <a:p>
            <a:pPr marL="0" indent="0">
              <a:buNone/>
            </a:pPr>
            <a:r>
              <a:rPr lang="vi-VN" dirty="0" smtClean="0"/>
              <a:t>          </a:t>
            </a:r>
            <a:r>
              <a:rPr lang="en-US" dirty="0" smtClean="0"/>
              <a:t> </a:t>
            </a:r>
            <a:r>
              <a:rPr lang="en-US" dirty="0" err="1" smtClean="0"/>
              <a:t>Nguyên</a:t>
            </a:r>
            <a:r>
              <a:rPr lang="en-US" dirty="0" smtClean="0"/>
              <a:t> </a:t>
            </a:r>
            <a:r>
              <a:rPr lang="en-US" dirty="0" err="1" smtClean="0"/>
              <a:t>tắc</a:t>
            </a:r>
            <a:r>
              <a:rPr lang="vi-VN" dirty="0" smtClean="0"/>
              <a:t>.………..………..………..</a:t>
            </a:r>
            <a:endParaRPr lang="vi-VN" dirty="0"/>
          </a:p>
          <a:p>
            <a:pPr marL="0" indent="0">
              <a:buNone/>
            </a:pPr>
            <a:r>
              <a:rPr lang="vi-VN" dirty="0" smtClean="0"/>
              <a:t>           ………..………..………..………..</a:t>
            </a:r>
            <a:endParaRPr lang="vi-VN" dirty="0"/>
          </a:p>
          <a:p>
            <a:pPr marL="0" indent="0">
              <a:buNone/>
            </a:pPr>
            <a:r>
              <a:rPr lang="vi-VN" dirty="0" smtClean="0"/>
              <a:t>         </a:t>
            </a:r>
            <a:r>
              <a:rPr lang="en-US" dirty="0" smtClean="0"/>
              <a:t> </a:t>
            </a:r>
            <a:r>
              <a:rPr lang="vi-VN" dirty="0" smtClean="0"/>
              <a:t> ………..………..………..………..</a:t>
            </a:r>
            <a:endParaRPr lang="vi-VN" dirty="0"/>
          </a:p>
          <a:p>
            <a:endParaRPr lang="en-US" dirty="0"/>
          </a:p>
        </p:txBody>
      </p:sp>
    </p:spTree>
    <p:extLst>
      <p:ext uri="{BB962C8B-B14F-4D97-AF65-F5344CB8AC3E}">
        <p14:creationId xmlns:p14="http://schemas.microsoft.com/office/powerpoint/2010/main" val="16533019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8077200" cy="990600"/>
          </a:xfrm>
        </p:spPr>
        <p:txBody>
          <a:bodyPr>
            <a:normAutofit fontScale="90000"/>
          </a:bodyPr>
          <a:lstStyle/>
          <a:p>
            <a:r>
              <a:rPr lang="en-US" b="1" dirty="0" err="1"/>
              <a:t>Phần</a:t>
            </a:r>
            <a:r>
              <a:rPr lang="en-US" b="1" dirty="0"/>
              <a:t> 3: </a:t>
            </a:r>
            <a:r>
              <a:rPr lang="en-US" b="1" dirty="0" err="1"/>
              <a:t>Liên</a:t>
            </a:r>
            <a:r>
              <a:rPr lang="en-US" b="1" dirty="0"/>
              <a:t> </a:t>
            </a:r>
            <a:r>
              <a:rPr lang="en-US" b="1" dirty="0" err="1"/>
              <a:t>hệ</a:t>
            </a:r>
            <a:r>
              <a:rPr lang="en-US" b="1" dirty="0"/>
              <a:t> </a:t>
            </a:r>
            <a:r>
              <a:rPr lang="en-US" b="1" dirty="0" err="1"/>
              <a:t>thực</a:t>
            </a:r>
            <a:r>
              <a:rPr lang="en-US" b="1" dirty="0"/>
              <a:t> </a:t>
            </a:r>
            <a:r>
              <a:rPr lang="en-US" b="1" dirty="0" err="1"/>
              <a:t>tiễn</a:t>
            </a:r>
            <a:r>
              <a:rPr lang="en-US" b="1" dirty="0"/>
              <a:t> </a:t>
            </a:r>
            <a:r>
              <a:rPr lang="en-US" b="1" dirty="0" smtClean="0"/>
              <a:t>…………….</a:t>
            </a:r>
            <a:endParaRPr lang="en-US" dirty="0"/>
          </a:p>
        </p:txBody>
      </p:sp>
      <p:sp>
        <p:nvSpPr>
          <p:cNvPr id="3" name="Content Placeholder 2"/>
          <p:cNvSpPr>
            <a:spLocks noGrp="1"/>
          </p:cNvSpPr>
          <p:nvPr>
            <p:ph idx="1"/>
          </p:nvPr>
        </p:nvSpPr>
        <p:spPr>
          <a:xfrm>
            <a:off x="457200" y="1371600"/>
            <a:ext cx="8229600" cy="5334000"/>
          </a:xfrm>
        </p:spPr>
        <p:txBody>
          <a:bodyPr>
            <a:normAutofit fontScale="85000" lnSpcReduction="20000"/>
          </a:bodyPr>
          <a:lstStyle/>
          <a:p>
            <a:pPr marL="0" lvl="0" indent="0">
              <a:buNone/>
            </a:pPr>
            <a:r>
              <a:rPr lang="en-US" dirty="0" smtClean="0"/>
              <a:t>1/ </a:t>
            </a:r>
            <a:r>
              <a:rPr lang="en-US" dirty="0" err="1" smtClean="0"/>
              <a:t>Những</a:t>
            </a:r>
            <a:r>
              <a:rPr lang="en-US" dirty="0" smtClean="0"/>
              <a:t> </a:t>
            </a:r>
            <a:r>
              <a:rPr lang="en-US" b="1" dirty="0" err="1">
                <a:solidFill>
                  <a:srgbClr val="FF0000"/>
                </a:solidFill>
              </a:rPr>
              <a:t>thành</a:t>
            </a:r>
            <a:r>
              <a:rPr lang="en-US" b="1" dirty="0">
                <a:solidFill>
                  <a:srgbClr val="FF0000"/>
                </a:solidFill>
              </a:rPr>
              <a:t> </a:t>
            </a:r>
            <a:r>
              <a:rPr lang="en-US" b="1" dirty="0" err="1">
                <a:solidFill>
                  <a:srgbClr val="FF0000"/>
                </a:solidFill>
              </a:rPr>
              <a:t>tựu</a:t>
            </a:r>
            <a:r>
              <a:rPr lang="en-US" b="1" dirty="0">
                <a:solidFill>
                  <a:srgbClr val="FF0000"/>
                </a:solidFill>
              </a:rPr>
              <a:t> </a:t>
            </a:r>
            <a:r>
              <a:rPr lang="en-US" dirty="0" err="1"/>
              <a:t>đạt</a:t>
            </a:r>
            <a:r>
              <a:rPr lang="en-US" dirty="0"/>
              <a:t> </a:t>
            </a:r>
            <a:r>
              <a:rPr lang="en-US" dirty="0" err="1"/>
              <a:t>được</a:t>
            </a:r>
            <a:endParaRPr lang="en-US" dirty="0"/>
          </a:p>
          <a:p>
            <a:pPr marL="0" indent="0">
              <a:buNone/>
            </a:pPr>
            <a:r>
              <a:rPr lang="en-US" dirty="0" smtClean="0"/>
              <a:t>                     (</a:t>
            </a:r>
            <a:r>
              <a:rPr lang="en-US" b="1" dirty="0" err="1" smtClean="0">
                <a:solidFill>
                  <a:srgbClr val="FF0000"/>
                </a:solidFill>
              </a:rPr>
              <a:t>Ưu</a:t>
            </a:r>
            <a:r>
              <a:rPr lang="en-US" b="1" dirty="0" smtClean="0">
                <a:solidFill>
                  <a:srgbClr val="FF0000"/>
                </a:solidFill>
              </a:rPr>
              <a:t> </a:t>
            </a:r>
            <a:r>
              <a:rPr lang="en-US" b="1" dirty="0" err="1" smtClean="0">
                <a:solidFill>
                  <a:srgbClr val="FF0000"/>
                </a:solidFill>
              </a:rPr>
              <a:t>điểm</a:t>
            </a:r>
            <a:r>
              <a:rPr lang="en-US" b="1" dirty="0" smtClean="0">
                <a:solidFill>
                  <a:srgbClr val="FF0000"/>
                </a:solidFill>
              </a:rPr>
              <a:t> </a:t>
            </a:r>
            <a:r>
              <a:rPr lang="en-US" dirty="0" smtClean="0"/>
              <a:t>hay </a:t>
            </a:r>
            <a:r>
              <a:rPr lang="en-US" dirty="0" err="1" smtClean="0"/>
              <a:t>những</a:t>
            </a:r>
            <a:r>
              <a:rPr lang="en-US" dirty="0" smtClean="0"/>
              <a:t> </a:t>
            </a:r>
            <a:r>
              <a:rPr lang="en-US" b="1" dirty="0" err="1" smtClean="0">
                <a:solidFill>
                  <a:srgbClr val="FF0000"/>
                </a:solidFill>
              </a:rPr>
              <a:t>lợi</a:t>
            </a:r>
            <a:r>
              <a:rPr lang="en-US" b="1" dirty="0" smtClean="0">
                <a:solidFill>
                  <a:srgbClr val="FF0000"/>
                </a:solidFill>
              </a:rPr>
              <a:t> </a:t>
            </a:r>
            <a:r>
              <a:rPr lang="en-US" b="1" dirty="0" err="1" smtClean="0">
                <a:solidFill>
                  <a:srgbClr val="FF0000"/>
                </a:solidFill>
              </a:rPr>
              <a:t>ich</a:t>
            </a:r>
            <a:r>
              <a:rPr lang="en-US" b="1" dirty="0" smtClean="0">
                <a:solidFill>
                  <a:srgbClr val="FF0000"/>
                </a:solidFill>
              </a:rPr>
              <a:t> </a:t>
            </a:r>
            <a:r>
              <a:rPr lang="en-US" dirty="0" err="1" smtClean="0"/>
              <a:t>mang</a:t>
            </a:r>
            <a:r>
              <a:rPr lang="en-US" dirty="0" smtClean="0"/>
              <a:t> </a:t>
            </a:r>
            <a:r>
              <a:rPr lang="en-US" dirty="0" err="1" smtClean="0"/>
              <a:t>lại</a:t>
            </a:r>
            <a:r>
              <a:rPr lang="en-US" dirty="0" smtClean="0"/>
              <a:t>) …</a:t>
            </a:r>
            <a:endParaRPr lang="en-US" dirty="0"/>
          </a:p>
          <a:p>
            <a:pPr marL="0" indent="0">
              <a:buNone/>
            </a:pPr>
            <a:r>
              <a:rPr lang="en-US" dirty="0" smtClean="0"/>
              <a:t>                     ………..………..………..…………………..</a:t>
            </a:r>
            <a:endParaRPr lang="en-US" dirty="0"/>
          </a:p>
          <a:p>
            <a:pPr marL="0" lvl="0" indent="0">
              <a:buNone/>
            </a:pPr>
            <a:r>
              <a:rPr lang="en-US" dirty="0" smtClean="0"/>
              <a:t>2/ </a:t>
            </a:r>
            <a:r>
              <a:rPr lang="en-US" dirty="0" err="1" smtClean="0"/>
              <a:t>Những</a:t>
            </a:r>
            <a:r>
              <a:rPr lang="en-US" dirty="0" smtClean="0"/>
              <a:t> </a:t>
            </a:r>
            <a:r>
              <a:rPr lang="en-US" b="1" dirty="0" err="1">
                <a:solidFill>
                  <a:srgbClr val="FF0000"/>
                </a:solidFill>
              </a:rPr>
              <a:t>hạn</a:t>
            </a:r>
            <a:r>
              <a:rPr lang="en-US" b="1" dirty="0">
                <a:solidFill>
                  <a:srgbClr val="FF0000"/>
                </a:solidFill>
              </a:rPr>
              <a:t> </a:t>
            </a:r>
            <a:r>
              <a:rPr lang="en-US" b="1" dirty="0" err="1">
                <a:solidFill>
                  <a:srgbClr val="FF0000"/>
                </a:solidFill>
              </a:rPr>
              <a:t>chế</a:t>
            </a:r>
            <a:endParaRPr lang="en-US" b="1" dirty="0">
              <a:solidFill>
                <a:srgbClr val="FF0000"/>
              </a:solidFill>
            </a:endParaRPr>
          </a:p>
          <a:p>
            <a:pPr marL="0" indent="0">
              <a:buNone/>
            </a:pPr>
            <a:r>
              <a:rPr lang="en-US" dirty="0" smtClean="0"/>
              <a:t>            </a:t>
            </a:r>
            <a:r>
              <a:rPr lang="en-US" dirty="0" smtClean="0"/>
              <a:t> </a:t>
            </a:r>
            <a:r>
              <a:rPr lang="en-US" dirty="0" smtClean="0"/>
              <a:t>(</a:t>
            </a:r>
            <a:r>
              <a:rPr lang="en-US" b="1" dirty="0" err="1" smtClean="0">
                <a:solidFill>
                  <a:srgbClr val="FF0000"/>
                </a:solidFill>
              </a:rPr>
              <a:t>Khuyết</a:t>
            </a:r>
            <a:r>
              <a:rPr lang="en-US" b="1" dirty="0" smtClean="0">
                <a:solidFill>
                  <a:srgbClr val="FF0000"/>
                </a:solidFill>
              </a:rPr>
              <a:t> </a:t>
            </a:r>
            <a:r>
              <a:rPr lang="en-US" b="1" dirty="0" err="1" smtClean="0">
                <a:solidFill>
                  <a:srgbClr val="FF0000"/>
                </a:solidFill>
              </a:rPr>
              <a:t>Điểm</a:t>
            </a:r>
            <a:r>
              <a:rPr lang="en-US" b="1" dirty="0" smtClean="0">
                <a:solidFill>
                  <a:srgbClr val="FF0000"/>
                </a:solidFill>
              </a:rPr>
              <a:t> </a:t>
            </a:r>
            <a:r>
              <a:rPr lang="en-US" dirty="0" smtClean="0"/>
              <a:t>hay </a:t>
            </a:r>
            <a:r>
              <a:rPr lang="en-US" dirty="0" err="1" smtClean="0"/>
              <a:t>những</a:t>
            </a:r>
            <a:r>
              <a:rPr lang="en-US" dirty="0" smtClean="0"/>
              <a:t> </a:t>
            </a:r>
            <a:r>
              <a:rPr lang="en-US" b="1" dirty="0" err="1" smtClean="0">
                <a:solidFill>
                  <a:srgbClr val="FF0000"/>
                </a:solidFill>
              </a:rPr>
              <a:t>tồn</a:t>
            </a:r>
            <a:r>
              <a:rPr lang="en-US" b="1" dirty="0" smtClean="0">
                <a:solidFill>
                  <a:srgbClr val="FF0000"/>
                </a:solidFill>
              </a:rPr>
              <a:t> </a:t>
            </a:r>
            <a:r>
              <a:rPr lang="en-US" b="1" dirty="0" err="1" smtClean="0">
                <a:solidFill>
                  <a:srgbClr val="FF0000"/>
                </a:solidFill>
              </a:rPr>
              <a:t>tại</a:t>
            </a:r>
            <a:r>
              <a:rPr lang="en-US" b="1" dirty="0">
                <a:solidFill>
                  <a:srgbClr val="FF0000"/>
                </a:solidFill>
              </a:rPr>
              <a:t> </a:t>
            </a:r>
            <a:r>
              <a:rPr lang="en-US" dirty="0" smtClean="0"/>
              <a:t>hay </a:t>
            </a:r>
            <a:r>
              <a:rPr lang="en-US" dirty="0" err="1" smtClean="0"/>
              <a:t>những</a:t>
            </a:r>
            <a:r>
              <a:rPr lang="en-US" dirty="0" smtClean="0"/>
              <a:t> </a:t>
            </a:r>
            <a:r>
              <a:rPr lang="en-US" dirty="0" err="1" smtClean="0"/>
              <a:t>điểm</a:t>
            </a:r>
            <a:r>
              <a:rPr lang="en-US" dirty="0" smtClean="0"/>
              <a:t> </a:t>
            </a:r>
            <a:r>
              <a:rPr lang="en-US" b="1" dirty="0" err="1" smtClean="0">
                <a:solidFill>
                  <a:srgbClr val="FF0000"/>
                </a:solidFill>
              </a:rPr>
              <a:t>chưa</a:t>
            </a:r>
            <a:r>
              <a:rPr lang="en-US" b="1" dirty="0" smtClean="0">
                <a:solidFill>
                  <a:srgbClr val="FF0000"/>
                </a:solidFill>
              </a:rPr>
              <a:t> </a:t>
            </a:r>
            <a:r>
              <a:rPr lang="en-US" b="1" dirty="0" err="1" smtClean="0">
                <a:solidFill>
                  <a:srgbClr val="FF0000"/>
                </a:solidFill>
              </a:rPr>
              <a:t>tốt</a:t>
            </a:r>
            <a:r>
              <a:rPr lang="en-US" dirty="0" smtClean="0"/>
              <a:t>) </a:t>
            </a:r>
          </a:p>
          <a:p>
            <a:pPr marL="0" indent="0">
              <a:buNone/>
            </a:pPr>
            <a:r>
              <a:rPr lang="en-US" dirty="0"/>
              <a:t> </a:t>
            </a:r>
            <a:r>
              <a:rPr lang="en-US" dirty="0" smtClean="0"/>
              <a:t>                     </a:t>
            </a:r>
            <a:r>
              <a:rPr lang="en-US" dirty="0" smtClean="0"/>
              <a:t>……..………..………..……</a:t>
            </a:r>
            <a:endParaRPr lang="en-US" dirty="0"/>
          </a:p>
          <a:p>
            <a:pPr marL="0" indent="0">
              <a:buNone/>
            </a:pPr>
            <a:r>
              <a:rPr lang="en-US" dirty="0" smtClean="0"/>
              <a:t>                     ……..………..………..……………………..</a:t>
            </a:r>
            <a:endParaRPr lang="en-US" dirty="0"/>
          </a:p>
          <a:p>
            <a:pPr marL="0" indent="0">
              <a:buNone/>
            </a:pPr>
            <a:endParaRPr lang="en-US" dirty="0"/>
          </a:p>
          <a:p>
            <a:pPr marL="0" lvl="0" indent="0">
              <a:buNone/>
            </a:pPr>
            <a:r>
              <a:rPr lang="en-US" dirty="0" smtClean="0"/>
              <a:t>3/ </a:t>
            </a:r>
            <a:r>
              <a:rPr lang="en-US" dirty="0" err="1" smtClean="0"/>
              <a:t>Nguyên</a:t>
            </a:r>
            <a:r>
              <a:rPr lang="en-US" dirty="0" smtClean="0"/>
              <a:t> </a:t>
            </a:r>
            <a:r>
              <a:rPr lang="en-US" dirty="0" err="1"/>
              <a:t>nhân</a:t>
            </a:r>
            <a:r>
              <a:rPr lang="en-US" dirty="0"/>
              <a:t> </a:t>
            </a:r>
            <a:r>
              <a:rPr lang="en-US" dirty="0" err="1"/>
              <a:t>của</a:t>
            </a:r>
            <a:r>
              <a:rPr lang="en-US" dirty="0"/>
              <a:t> </a:t>
            </a:r>
            <a:r>
              <a:rPr lang="en-US" dirty="0" err="1"/>
              <a:t>hạn</a:t>
            </a:r>
            <a:r>
              <a:rPr lang="en-US" dirty="0"/>
              <a:t> </a:t>
            </a:r>
            <a:r>
              <a:rPr lang="en-US" dirty="0" err="1" smtClean="0"/>
              <a:t>chế</a:t>
            </a:r>
            <a:endParaRPr lang="en-US" dirty="0"/>
          </a:p>
          <a:p>
            <a:pPr marL="0" lvl="0" indent="0">
              <a:buNone/>
            </a:pPr>
            <a:r>
              <a:rPr lang="en-US" dirty="0" smtClean="0"/>
              <a:t>                     ……..………..………..……………………..</a:t>
            </a:r>
            <a:endParaRPr lang="en-US" dirty="0"/>
          </a:p>
          <a:p>
            <a:pPr marL="0" indent="0">
              <a:buNone/>
            </a:pPr>
            <a:r>
              <a:rPr lang="en-US" dirty="0" smtClean="0"/>
              <a:t>                     ……..………..………..……………………..</a:t>
            </a:r>
            <a:endParaRPr lang="en-US" dirty="0"/>
          </a:p>
          <a:p>
            <a:pPr marL="0" lvl="0" indent="0">
              <a:buNone/>
            </a:pPr>
            <a:r>
              <a:rPr lang="en-US" dirty="0" smtClean="0"/>
              <a:t>4/ </a:t>
            </a:r>
            <a:r>
              <a:rPr lang="en-US" dirty="0" err="1" smtClean="0"/>
              <a:t>Những</a:t>
            </a:r>
            <a:r>
              <a:rPr lang="en-US" dirty="0" smtClean="0"/>
              <a:t> </a:t>
            </a:r>
            <a:r>
              <a:rPr lang="en-US" dirty="0" err="1"/>
              <a:t>giải</a:t>
            </a:r>
            <a:r>
              <a:rPr lang="en-US" dirty="0"/>
              <a:t> </a:t>
            </a:r>
            <a:r>
              <a:rPr lang="en-US" dirty="0" err="1"/>
              <a:t>pháp</a:t>
            </a:r>
            <a:r>
              <a:rPr lang="en-US" dirty="0"/>
              <a:t> </a:t>
            </a:r>
          </a:p>
          <a:p>
            <a:pPr marL="0" indent="0">
              <a:buNone/>
            </a:pPr>
            <a:r>
              <a:rPr lang="en-US" dirty="0" smtClean="0"/>
              <a:t>                     ……..………..………..……………………..</a:t>
            </a:r>
            <a:endParaRPr lang="en-US" dirty="0"/>
          </a:p>
          <a:p>
            <a:pPr marL="0" indent="0">
              <a:buNone/>
            </a:pPr>
            <a:r>
              <a:rPr lang="en-US" dirty="0" smtClean="0"/>
              <a:t>                     ……..………..………..……………………..</a:t>
            </a:r>
            <a:endParaRPr lang="en-US" dirty="0"/>
          </a:p>
          <a:p>
            <a:pPr marL="0" lvl="0" indent="0">
              <a:buNone/>
            </a:pPr>
            <a:r>
              <a:rPr lang="en-US" dirty="0" smtClean="0"/>
              <a:t>5/ </a:t>
            </a:r>
            <a:r>
              <a:rPr lang="en-US" dirty="0" err="1" smtClean="0"/>
              <a:t>Liên</a:t>
            </a:r>
            <a:r>
              <a:rPr lang="en-US" dirty="0" smtClean="0"/>
              <a:t> </a:t>
            </a:r>
            <a:r>
              <a:rPr lang="en-US" dirty="0" err="1"/>
              <a:t>hệ</a:t>
            </a:r>
            <a:r>
              <a:rPr lang="en-US" dirty="0"/>
              <a:t> </a:t>
            </a:r>
            <a:r>
              <a:rPr lang="en-US" dirty="0" err="1"/>
              <a:t>thực</a:t>
            </a:r>
            <a:r>
              <a:rPr lang="en-US" dirty="0"/>
              <a:t> </a:t>
            </a:r>
            <a:r>
              <a:rPr lang="en-US" dirty="0" err="1"/>
              <a:t>tiễn</a:t>
            </a:r>
            <a:r>
              <a:rPr lang="en-US" dirty="0"/>
              <a:t> hay </a:t>
            </a:r>
            <a:r>
              <a:rPr lang="en-US" dirty="0" err="1"/>
              <a:t>liên</a:t>
            </a:r>
            <a:r>
              <a:rPr lang="en-US" dirty="0"/>
              <a:t> </a:t>
            </a:r>
            <a:r>
              <a:rPr lang="en-US" dirty="0" err="1"/>
              <a:t>hệ</a:t>
            </a:r>
            <a:r>
              <a:rPr lang="en-US" dirty="0"/>
              <a:t> </a:t>
            </a:r>
            <a:r>
              <a:rPr lang="en-US" dirty="0" err="1"/>
              <a:t>bản</a:t>
            </a:r>
            <a:r>
              <a:rPr lang="en-US" dirty="0"/>
              <a:t> </a:t>
            </a:r>
            <a:r>
              <a:rPr lang="en-US" dirty="0" err="1"/>
              <a:t>thân</a:t>
            </a:r>
            <a:endParaRPr lang="en-US" dirty="0"/>
          </a:p>
          <a:p>
            <a:pPr marL="0" indent="0">
              <a:buNone/>
            </a:pPr>
            <a:r>
              <a:rPr lang="en-US" dirty="0" smtClean="0"/>
              <a:t>                     ……..………..………..……………………..</a:t>
            </a:r>
            <a:endParaRPr lang="en-US" dirty="0"/>
          </a:p>
          <a:p>
            <a:pPr marL="0" indent="0">
              <a:buNone/>
            </a:pPr>
            <a:r>
              <a:rPr lang="en-US" dirty="0" smtClean="0"/>
              <a:t>                     ……..………..………..……………………..</a:t>
            </a:r>
            <a:endParaRPr lang="en-US" dirty="0"/>
          </a:p>
          <a:p>
            <a:endParaRPr lang="en-US" dirty="0"/>
          </a:p>
        </p:txBody>
      </p:sp>
    </p:spTree>
    <p:extLst>
      <p:ext uri="{BB962C8B-B14F-4D97-AF65-F5344CB8AC3E}">
        <p14:creationId xmlns:p14="http://schemas.microsoft.com/office/powerpoint/2010/main" val="15401022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3352800"/>
          </a:xfrm>
        </p:spPr>
        <p:txBody>
          <a:bodyPr>
            <a:normAutofit/>
          </a:bodyPr>
          <a:lstStyle/>
          <a:p>
            <a:r>
              <a:rPr lang="en-US" b="1" dirty="0" err="1"/>
              <a:t>Phần</a:t>
            </a:r>
            <a:r>
              <a:rPr lang="en-US" b="1" dirty="0"/>
              <a:t> 4: </a:t>
            </a:r>
            <a:r>
              <a:rPr lang="en-US" b="1" dirty="0" err="1"/>
              <a:t>Kết</a:t>
            </a:r>
            <a:r>
              <a:rPr lang="en-US" b="1" dirty="0"/>
              <a:t> </a:t>
            </a:r>
            <a:r>
              <a:rPr lang="en-US" b="1" dirty="0" err="1"/>
              <a:t>luận</a:t>
            </a:r>
            <a:r>
              <a:rPr lang="en-US" b="1" dirty="0"/>
              <a:t> …………….</a:t>
            </a:r>
            <a:r>
              <a:rPr lang="en-US" dirty="0"/>
              <a:t/>
            </a:r>
            <a:br>
              <a:rPr lang="en-US" dirty="0"/>
            </a:br>
            <a:r>
              <a:rPr lang="en-US" dirty="0" smtClean="0"/>
              <a:t>       </a:t>
            </a:r>
            <a:r>
              <a:rPr lang="en-US" dirty="0">
                <a:solidFill>
                  <a:schemeClr val="tx1"/>
                </a:solidFill>
              </a:rPr>
              <a:t>………..………..………..………..</a:t>
            </a:r>
            <a:br>
              <a:rPr lang="en-US" dirty="0">
                <a:solidFill>
                  <a:schemeClr val="tx1"/>
                </a:solidFill>
              </a:rPr>
            </a:br>
            <a:r>
              <a:rPr lang="en-US" dirty="0" smtClean="0">
                <a:solidFill>
                  <a:schemeClr val="tx1"/>
                </a:solidFill>
              </a:rPr>
              <a:t>       ………..………..………..………..</a:t>
            </a:r>
            <a:endParaRPr lang="en-US" dirty="0">
              <a:solidFill>
                <a:schemeClr val="tx1"/>
              </a:solidFill>
            </a:endParaRPr>
          </a:p>
        </p:txBody>
      </p:sp>
    </p:spTree>
    <p:extLst>
      <p:ext uri="{BB962C8B-B14F-4D97-AF65-F5344CB8AC3E}">
        <p14:creationId xmlns:p14="http://schemas.microsoft.com/office/powerpoint/2010/main" val="12401861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867400"/>
          </a:xfrm>
        </p:spPr>
        <p:txBody>
          <a:bodyPr>
            <a:normAutofit/>
          </a:bodyPr>
          <a:lstStyle/>
          <a:p>
            <a:pPr marL="0" indent="0" algn="ctr">
              <a:buNone/>
            </a:pPr>
            <a:r>
              <a:rPr lang="en-US" sz="4000" b="1" dirty="0" smtClean="0">
                <a:solidFill>
                  <a:srgbClr val="FF0000"/>
                </a:solidFill>
              </a:rPr>
              <a:t>TÀI </a:t>
            </a:r>
            <a:r>
              <a:rPr lang="en-US" sz="4000" b="1" dirty="0">
                <a:solidFill>
                  <a:srgbClr val="FF0000"/>
                </a:solidFill>
              </a:rPr>
              <a:t>LIỆU THAM KHẢO </a:t>
            </a:r>
            <a:endParaRPr lang="en-US" sz="4000" b="1" dirty="0" smtClean="0">
              <a:solidFill>
                <a:srgbClr val="FF0000"/>
              </a:solidFill>
            </a:endParaRPr>
          </a:p>
          <a:p>
            <a:pPr marL="0" indent="0">
              <a:buNone/>
            </a:pPr>
            <a:endParaRPr lang="en-US" dirty="0"/>
          </a:p>
          <a:p>
            <a:pPr marL="0" indent="0">
              <a:buNone/>
            </a:pPr>
            <a:r>
              <a:rPr lang="en-US" dirty="0" smtClean="0"/>
              <a:t>         </a:t>
            </a:r>
            <a:r>
              <a:rPr lang="en-US" sz="2800" dirty="0" smtClean="0"/>
              <a:t>(</a:t>
            </a:r>
            <a:r>
              <a:rPr lang="en-US" sz="2800" dirty="0" err="1"/>
              <a:t>Sinh</a:t>
            </a:r>
            <a:r>
              <a:rPr lang="en-US" sz="2800" dirty="0"/>
              <a:t> </a:t>
            </a:r>
            <a:r>
              <a:rPr lang="en-US" sz="2800" dirty="0" err="1"/>
              <a:t>viên</a:t>
            </a:r>
            <a:r>
              <a:rPr lang="en-US" sz="2800" dirty="0"/>
              <a:t> </a:t>
            </a:r>
            <a:r>
              <a:rPr lang="en-US" sz="2800" dirty="0" err="1"/>
              <a:t>phải</a:t>
            </a:r>
            <a:r>
              <a:rPr lang="en-US" sz="2800" dirty="0"/>
              <a:t> </a:t>
            </a:r>
            <a:r>
              <a:rPr lang="en-US" sz="2800" dirty="0" err="1"/>
              <a:t>nêu</a:t>
            </a:r>
            <a:r>
              <a:rPr lang="en-US" sz="2800" dirty="0"/>
              <a:t> </a:t>
            </a:r>
            <a:r>
              <a:rPr lang="en-US" sz="2800" dirty="0" err="1"/>
              <a:t>các</a:t>
            </a:r>
            <a:r>
              <a:rPr lang="en-US" sz="2800" dirty="0"/>
              <a:t> </a:t>
            </a:r>
            <a:r>
              <a:rPr lang="en-US" sz="2800" dirty="0" err="1"/>
              <a:t>tài</a:t>
            </a:r>
            <a:r>
              <a:rPr lang="en-US" sz="2800" dirty="0"/>
              <a:t> </a:t>
            </a:r>
            <a:r>
              <a:rPr lang="en-US" sz="2800" dirty="0" err="1"/>
              <a:t>liệu</a:t>
            </a:r>
            <a:r>
              <a:rPr lang="en-US" sz="2800" dirty="0"/>
              <a:t> </a:t>
            </a:r>
            <a:r>
              <a:rPr lang="en-US" sz="2800" dirty="0" err="1"/>
              <a:t>tham</a:t>
            </a:r>
            <a:r>
              <a:rPr lang="en-US" sz="2800" dirty="0"/>
              <a:t> </a:t>
            </a:r>
            <a:r>
              <a:rPr lang="en-US" sz="2800" dirty="0" err="1"/>
              <a:t>khảo</a:t>
            </a:r>
            <a:r>
              <a:rPr lang="en-US" sz="2800" dirty="0"/>
              <a:t> </a:t>
            </a:r>
            <a:r>
              <a:rPr lang="en-US" sz="2800" dirty="0" err="1"/>
              <a:t>theo</a:t>
            </a:r>
            <a:r>
              <a:rPr lang="en-US" sz="2800" dirty="0"/>
              <a:t> </a:t>
            </a:r>
            <a:r>
              <a:rPr lang="en-US" sz="2800" dirty="0" err="1"/>
              <a:t>mẫu</a:t>
            </a:r>
            <a:r>
              <a:rPr lang="en-US" sz="2800" dirty="0"/>
              <a:t> </a:t>
            </a:r>
            <a:r>
              <a:rPr lang="en-US" sz="2800" dirty="0" err="1"/>
              <a:t>bên</a:t>
            </a:r>
            <a:r>
              <a:rPr lang="en-US" sz="2800" dirty="0"/>
              <a:t> </a:t>
            </a:r>
            <a:r>
              <a:rPr lang="en-US" sz="2800" dirty="0" err="1"/>
              <a:t>dưới</a:t>
            </a:r>
            <a:r>
              <a:rPr lang="en-US" sz="2800" dirty="0"/>
              <a:t> </a:t>
            </a:r>
            <a:r>
              <a:rPr lang="en-US" sz="2800" dirty="0" err="1"/>
              <a:t>nếu</a:t>
            </a:r>
            <a:r>
              <a:rPr lang="en-US" sz="2800" dirty="0"/>
              <a:t> </a:t>
            </a:r>
            <a:r>
              <a:rPr lang="en-US" sz="2800" dirty="0" err="1"/>
              <a:t>trong</a:t>
            </a:r>
            <a:r>
              <a:rPr lang="en-US" sz="2800" dirty="0"/>
              <a:t> </a:t>
            </a:r>
            <a:r>
              <a:rPr lang="en-US" sz="2800" dirty="0" err="1"/>
              <a:t>bài</a:t>
            </a:r>
            <a:r>
              <a:rPr lang="en-US" sz="2800" dirty="0"/>
              <a:t> </a:t>
            </a:r>
            <a:r>
              <a:rPr lang="en-US" sz="2800" dirty="0" err="1"/>
              <a:t>tiểu</a:t>
            </a:r>
            <a:r>
              <a:rPr lang="en-US" sz="2800" dirty="0"/>
              <a:t> </a:t>
            </a:r>
            <a:r>
              <a:rPr lang="en-US" sz="2800" dirty="0" err="1"/>
              <a:t>luận</a:t>
            </a:r>
            <a:r>
              <a:rPr lang="en-US" sz="2800" dirty="0"/>
              <a:t> </a:t>
            </a:r>
            <a:r>
              <a:rPr lang="en-US" sz="2800" dirty="0" err="1"/>
              <a:t>của</a:t>
            </a:r>
            <a:r>
              <a:rPr lang="en-US" sz="2800" dirty="0"/>
              <a:t> </a:t>
            </a:r>
            <a:r>
              <a:rPr lang="en-US" sz="2800" dirty="0" err="1"/>
              <a:t>sinh</a:t>
            </a:r>
            <a:r>
              <a:rPr lang="en-US" sz="2800" dirty="0"/>
              <a:t> </a:t>
            </a:r>
            <a:r>
              <a:rPr lang="en-US" sz="2800" dirty="0" err="1"/>
              <a:t>viên</a:t>
            </a:r>
            <a:r>
              <a:rPr lang="en-US" sz="2800" dirty="0"/>
              <a:t> </a:t>
            </a:r>
            <a:r>
              <a:rPr lang="en-US" sz="2800" dirty="0" err="1"/>
              <a:t>có</a:t>
            </a:r>
            <a:r>
              <a:rPr lang="en-US" sz="2800" dirty="0"/>
              <a:t> </a:t>
            </a:r>
            <a:r>
              <a:rPr lang="en-US" sz="2800" dirty="0" err="1"/>
              <a:t>tham</a:t>
            </a:r>
            <a:r>
              <a:rPr lang="en-US" sz="2800" dirty="0"/>
              <a:t> </a:t>
            </a:r>
            <a:r>
              <a:rPr lang="en-US" sz="2800" dirty="0" err="1"/>
              <a:t>khảo</a:t>
            </a:r>
            <a:r>
              <a:rPr lang="en-US" sz="2800" dirty="0"/>
              <a:t> </a:t>
            </a:r>
            <a:r>
              <a:rPr lang="en-US" sz="2800" dirty="0" err="1"/>
              <a:t>các</a:t>
            </a:r>
            <a:r>
              <a:rPr lang="en-US" sz="2800" dirty="0"/>
              <a:t> </a:t>
            </a:r>
            <a:r>
              <a:rPr lang="en-US" sz="2800" dirty="0" err="1"/>
              <a:t>tài</a:t>
            </a:r>
            <a:r>
              <a:rPr lang="en-US" sz="2800" dirty="0"/>
              <a:t> </a:t>
            </a:r>
            <a:r>
              <a:rPr lang="en-US" sz="2800" dirty="0" err="1"/>
              <a:t>liệu</a:t>
            </a:r>
            <a:r>
              <a:rPr lang="en-US" sz="2800" dirty="0"/>
              <a:t> </a:t>
            </a:r>
            <a:r>
              <a:rPr lang="en-US" sz="2800" dirty="0" err="1"/>
              <a:t>của</a:t>
            </a:r>
            <a:r>
              <a:rPr lang="en-US" sz="2800" dirty="0"/>
              <a:t> </a:t>
            </a:r>
            <a:r>
              <a:rPr lang="en-US" sz="2800" dirty="0" err="1"/>
              <a:t>các</a:t>
            </a:r>
            <a:r>
              <a:rPr lang="en-US" sz="2800" dirty="0"/>
              <a:t> </a:t>
            </a:r>
            <a:r>
              <a:rPr lang="en-US" sz="2800" dirty="0" err="1"/>
              <a:t>tác</a:t>
            </a:r>
            <a:r>
              <a:rPr lang="en-US" sz="2800" dirty="0"/>
              <a:t> </a:t>
            </a:r>
            <a:r>
              <a:rPr lang="en-US" sz="2800" dirty="0" err="1"/>
              <a:t>giả</a:t>
            </a:r>
            <a:r>
              <a:rPr lang="en-US" sz="2800" dirty="0"/>
              <a:t> </a:t>
            </a:r>
            <a:r>
              <a:rPr lang="en-US" sz="2800" dirty="0" err="1" smtClean="0"/>
              <a:t>khác</a:t>
            </a:r>
            <a:r>
              <a:rPr lang="en-US" sz="2800" dirty="0" smtClean="0"/>
              <a:t>).</a:t>
            </a:r>
          </a:p>
          <a:p>
            <a:pPr marL="0" indent="0">
              <a:buNone/>
            </a:pPr>
            <a:endParaRPr lang="en-US" sz="2800" dirty="0" smtClean="0"/>
          </a:p>
          <a:p>
            <a:pPr marL="0" indent="0">
              <a:buNone/>
            </a:pPr>
            <a:r>
              <a:rPr lang="en-US" sz="2800" dirty="0"/>
              <a:t> </a:t>
            </a:r>
            <a:r>
              <a:rPr lang="en-US" sz="2800" dirty="0" smtClean="0"/>
              <a:t>         </a:t>
            </a:r>
            <a:r>
              <a:rPr lang="en-US" sz="2800" dirty="0" err="1" smtClean="0"/>
              <a:t>Thứ</a:t>
            </a:r>
            <a:r>
              <a:rPr lang="en-US" sz="2800" dirty="0" smtClean="0"/>
              <a:t> </a:t>
            </a:r>
            <a:r>
              <a:rPr lang="en-US" sz="2800" dirty="0" err="1"/>
              <a:t>tự</a:t>
            </a:r>
            <a:r>
              <a:rPr lang="en-US" sz="2800" dirty="0"/>
              <a:t> </a:t>
            </a:r>
            <a:r>
              <a:rPr lang="en-US" sz="2800" dirty="0" err="1"/>
              <a:t>tên</a:t>
            </a:r>
            <a:r>
              <a:rPr lang="en-US" sz="2800" dirty="0"/>
              <a:t> </a:t>
            </a:r>
            <a:r>
              <a:rPr lang="en-US" sz="2800" dirty="0" err="1"/>
              <a:t>tác</a:t>
            </a:r>
            <a:r>
              <a:rPr lang="en-US" sz="2800" dirty="0"/>
              <a:t> </a:t>
            </a:r>
            <a:r>
              <a:rPr lang="en-US" sz="2800" dirty="0" err="1"/>
              <a:t>giả</a:t>
            </a:r>
            <a:r>
              <a:rPr lang="en-US" sz="2800" dirty="0"/>
              <a:t> </a:t>
            </a:r>
            <a:r>
              <a:rPr lang="en-US" sz="2800" dirty="0" err="1"/>
              <a:t>theo</a:t>
            </a:r>
            <a:r>
              <a:rPr lang="en-US" sz="2800" dirty="0"/>
              <a:t> A, B, C,… </a:t>
            </a:r>
            <a:r>
              <a:rPr lang="en-US" sz="2800" dirty="0" err="1"/>
              <a:t>Tiếng</a:t>
            </a:r>
            <a:r>
              <a:rPr lang="en-US" sz="2800" dirty="0"/>
              <a:t> </a:t>
            </a:r>
            <a:r>
              <a:rPr lang="en-US" sz="2800" dirty="0" err="1"/>
              <a:t>Việt</a:t>
            </a:r>
            <a:r>
              <a:rPr lang="en-US" sz="2800" dirty="0"/>
              <a:t>, </a:t>
            </a:r>
            <a:r>
              <a:rPr lang="en-US" sz="2800" dirty="0" err="1"/>
              <a:t>tiếng</a:t>
            </a:r>
            <a:r>
              <a:rPr lang="en-US" sz="2800" dirty="0"/>
              <a:t> </a:t>
            </a:r>
            <a:r>
              <a:rPr lang="en-US" sz="2800" dirty="0" err="1"/>
              <a:t>Anh</a:t>
            </a:r>
            <a:r>
              <a:rPr lang="en-US" sz="2800" dirty="0"/>
              <a:t> </a:t>
            </a:r>
            <a:r>
              <a:rPr lang="en-US" sz="2800" dirty="0" err="1"/>
              <a:t>sau</a:t>
            </a:r>
            <a:r>
              <a:rPr lang="en-US" sz="2800" dirty="0"/>
              <a:t>, </a:t>
            </a:r>
            <a:r>
              <a:rPr lang="en-US" sz="2800" dirty="0" err="1"/>
              <a:t>tới</a:t>
            </a:r>
            <a:r>
              <a:rPr lang="en-US" sz="2800" dirty="0"/>
              <a:t> </a:t>
            </a:r>
            <a:r>
              <a:rPr lang="en-US" sz="2800" dirty="0" err="1"/>
              <a:t>các</a:t>
            </a:r>
            <a:r>
              <a:rPr lang="en-US" sz="2800" dirty="0"/>
              <a:t> </a:t>
            </a:r>
            <a:r>
              <a:rPr lang="en-US" sz="2800" dirty="0" smtClean="0"/>
              <a:t>website.</a:t>
            </a:r>
          </a:p>
          <a:p>
            <a:pPr marL="0" indent="0">
              <a:buNone/>
            </a:pPr>
            <a:endParaRPr lang="en-US" sz="2800" dirty="0"/>
          </a:p>
          <a:p>
            <a:pPr marL="0" indent="0">
              <a:buNone/>
            </a:pPr>
            <a:r>
              <a:rPr lang="en-US" sz="2800" dirty="0" smtClean="0"/>
              <a:t>          </a:t>
            </a:r>
            <a:r>
              <a:rPr lang="en-US" sz="2800" dirty="0" err="1" smtClean="0"/>
              <a:t>Tối</a:t>
            </a:r>
            <a:r>
              <a:rPr lang="en-US" sz="2800" dirty="0" smtClean="0"/>
              <a:t> </a:t>
            </a:r>
            <a:r>
              <a:rPr lang="en-US" sz="2800" dirty="0" err="1"/>
              <a:t>thiểu</a:t>
            </a:r>
            <a:r>
              <a:rPr lang="en-US" sz="2800" dirty="0"/>
              <a:t> 2 </a:t>
            </a:r>
            <a:r>
              <a:rPr lang="en-US" sz="2800" dirty="0" err="1"/>
              <a:t>tài</a:t>
            </a:r>
            <a:r>
              <a:rPr lang="en-US" sz="2800" dirty="0"/>
              <a:t> </a:t>
            </a:r>
            <a:r>
              <a:rPr lang="en-US" sz="2800" dirty="0" err="1"/>
              <a:t>liệu</a:t>
            </a:r>
            <a:r>
              <a:rPr lang="en-US" sz="2800" dirty="0"/>
              <a:t> </a:t>
            </a:r>
            <a:r>
              <a:rPr lang="en-US" sz="2800" dirty="0" err="1"/>
              <a:t>tham</a:t>
            </a:r>
            <a:r>
              <a:rPr lang="en-US" sz="2800" dirty="0"/>
              <a:t> </a:t>
            </a:r>
            <a:r>
              <a:rPr lang="en-US" sz="2800" dirty="0" err="1"/>
              <a:t>khảo</a:t>
            </a:r>
            <a:r>
              <a:rPr lang="en-US" sz="2800" dirty="0"/>
              <a:t> </a:t>
            </a:r>
            <a:r>
              <a:rPr lang="en-US" sz="2800" dirty="0" err="1"/>
              <a:t>và</a:t>
            </a:r>
            <a:r>
              <a:rPr lang="en-US" sz="2800" dirty="0"/>
              <a:t> </a:t>
            </a:r>
            <a:r>
              <a:rPr lang="en-US" sz="2800" dirty="0" err="1"/>
              <a:t>tối</a:t>
            </a:r>
            <a:r>
              <a:rPr lang="en-US" sz="2800" dirty="0"/>
              <a:t> </a:t>
            </a:r>
            <a:r>
              <a:rPr lang="en-US" sz="2800" dirty="0" err="1"/>
              <a:t>đa</a:t>
            </a:r>
            <a:r>
              <a:rPr lang="en-US" sz="2800" dirty="0"/>
              <a:t> </a:t>
            </a:r>
            <a:r>
              <a:rPr lang="en-US" sz="2800" dirty="0" err="1"/>
              <a:t>là</a:t>
            </a:r>
            <a:r>
              <a:rPr lang="en-US" sz="2800" dirty="0"/>
              <a:t> 5 </a:t>
            </a:r>
            <a:r>
              <a:rPr lang="en-US" sz="2800" dirty="0" err="1"/>
              <a:t>tài</a:t>
            </a:r>
            <a:r>
              <a:rPr lang="en-US" sz="2800" dirty="0"/>
              <a:t> </a:t>
            </a:r>
            <a:r>
              <a:rPr lang="en-US" sz="2800" dirty="0" err="1"/>
              <a:t>liệu</a:t>
            </a:r>
            <a:r>
              <a:rPr lang="en-US" sz="2800" dirty="0"/>
              <a:t> </a:t>
            </a:r>
            <a:r>
              <a:rPr lang="en-US" sz="2800" dirty="0" err="1"/>
              <a:t>tham</a:t>
            </a:r>
            <a:r>
              <a:rPr lang="en-US" sz="2800" dirty="0"/>
              <a:t> </a:t>
            </a:r>
            <a:r>
              <a:rPr lang="en-US" sz="2800" dirty="0" err="1" smtClean="0"/>
              <a:t>khảo</a:t>
            </a:r>
            <a:r>
              <a:rPr lang="en-US" sz="2800" dirty="0" smtClean="0"/>
              <a:t>.</a:t>
            </a:r>
            <a:endParaRPr lang="en-US" sz="2800" dirty="0"/>
          </a:p>
        </p:txBody>
      </p:sp>
    </p:spTree>
    <p:extLst>
      <p:ext uri="{BB962C8B-B14F-4D97-AF65-F5344CB8AC3E}">
        <p14:creationId xmlns:p14="http://schemas.microsoft.com/office/powerpoint/2010/main" val="19516698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09600"/>
            <a:ext cx="8763000" cy="6019800"/>
          </a:xfrm>
        </p:spPr>
        <p:txBody>
          <a:bodyPr>
            <a:normAutofit lnSpcReduction="10000"/>
          </a:bodyPr>
          <a:lstStyle/>
          <a:p>
            <a:pPr marL="0" indent="0">
              <a:buNone/>
            </a:pPr>
            <a:r>
              <a:rPr lang="en-US" b="1" dirty="0" smtClean="0"/>
              <a:t>                      </a:t>
            </a:r>
            <a:r>
              <a:rPr lang="en-US" sz="4300" b="1" dirty="0" smtClean="0">
                <a:solidFill>
                  <a:srgbClr val="FF0000"/>
                </a:solidFill>
              </a:rPr>
              <a:t>TÀI </a:t>
            </a:r>
            <a:r>
              <a:rPr lang="en-US" sz="4300" b="1" dirty="0">
                <a:solidFill>
                  <a:srgbClr val="FF0000"/>
                </a:solidFill>
              </a:rPr>
              <a:t>LIỆU THAM </a:t>
            </a:r>
            <a:r>
              <a:rPr lang="en-US" sz="4300" b="1" dirty="0" smtClean="0">
                <a:solidFill>
                  <a:srgbClr val="FF0000"/>
                </a:solidFill>
              </a:rPr>
              <a:t>KHẢO</a:t>
            </a:r>
          </a:p>
          <a:p>
            <a:pPr marL="0" indent="0">
              <a:buNone/>
            </a:pPr>
            <a:r>
              <a:rPr lang="en-US" sz="4300" b="1" dirty="0" smtClean="0">
                <a:solidFill>
                  <a:srgbClr val="FF0000"/>
                </a:solidFill>
              </a:rPr>
              <a:t> </a:t>
            </a:r>
            <a:endParaRPr lang="en-US" b="1" dirty="0" smtClean="0"/>
          </a:p>
          <a:p>
            <a:pPr marL="457200" lvl="0" indent="-457200">
              <a:buFont typeface="+mj-lt"/>
              <a:buAutoNum type="arabicPeriod"/>
            </a:pPr>
            <a:r>
              <a:rPr lang="en-US" dirty="0" err="1" smtClean="0"/>
              <a:t>Bộ</a:t>
            </a:r>
            <a:r>
              <a:rPr lang="en-US" dirty="0" smtClean="0"/>
              <a:t> Lao </a:t>
            </a:r>
            <a:r>
              <a:rPr lang="en-US" dirty="0" err="1" smtClean="0"/>
              <a:t>động-Thương</a:t>
            </a:r>
            <a:r>
              <a:rPr lang="en-US" dirty="0" smtClean="0"/>
              <a:t> </a:t>
            </a:r>
            <a:r>
              <a:rPr lang="en-US" dirty="0" err="1" smtClean="0"/>
              <a:t>binh</a:t>
            </a:r>
            <a:r>
              <a:rPr lang="en-US" dirty="0" smtClean="0"/>
              <a:t> </a:t>
            </a:r>
            <a:r>
              <a:rPr lang="en-US" dirty="0" err="1" smtClean="0"/>
              <a:t>và</a:t>
            </a:r>
            <a:r>
              <a:rPr lang="en-US" dirty="0" smtClean="0"/>
              <a:t> </a:t>
            </a:r>
            <a:r>
              <a:rPr lang="en-US" dirty="0" err="1" smtClean="0"/>
              <a:t>Xã</a:t>
            </a:r>
            <a:r>
              <a:rPr lang="en-US" dirty="0" smtClean="0"/>
              <a:t> </a:t>
            </a:r>
            <a:r>
              <a:rPr lang="en-US" dirty="0" err="1" smtClean="0"/>
              <a:t>hội</a:t>
            </a:r>
            <a:r>
              <a:rPr lang="en-US" dirty="0" smtClean="0"/>
              <a:t> (2018), </a:t>
            </a:r>
            <a:r>
              <a:rPr lang="en-US" i="1" dirty="0" err="1" smtClean="0"/>
              <a:t>Thông</a:t>
            </a:r>
            <a:r>
              <a:rPr lang="en-US" i="1" dirty="0" smtClean="0"/>
              <a:t> </a:t>
            </a:r>
            <a:r>
              <a:rPr lang="en-US" i="1" dirty="0" err="1" smtClean="0"/>
              <a:t>tư</a:t>
            </a:r>
            <a:r>
              <a:rPr lang="en-US" i="1" dirty="0" smtClean="0"/>
              <a:t> </a:t>
            </a:r>
            <a:r>
              <a:rPr lang="en-US" i="1" dirty="0" err="1" smtClean="0"/>
              <a:t>số</a:t>
            </a:r>
            <a:r>
              <a:rPr lang="en-US" i="1" dirty="0" smtClean="0"/>
              <a:t> 13/2018/TT-BLĐTBXH </a:t>
            </a:r>
            <a:r>
              <a:rPr lang="en-US" i="1" dirty="0" err="1" smtClean="0"/>
              <a:t>ngày</a:t>
            </a:r>
            <a:r>
              <a:rPr lang="en-US" i="1" dirty="0" smtClean="0"/>
              <a:t> 26/9/2018</a:t>
            </a:r>
            <a:r>
              <a:rPr lang="en-US" dirty="0" smtClean="0"/>
              <a:t>.</a:t>
            </a:r>
          </a:p>
          <a:p>
            <a:pPr marL="457200" lvl="0" indent="-457200">
              <a:buFont typeface="+mj-lt"/>
              <a:buAutoNum type="arabicPeriod"/>
            </a:pPr>
            <a:r>
              <a:rPr lang="vi-VN" dirty="0" smtClean="0"/>
              <a:t>Bộ </a:t>
            </a:r>
            <a:r>
              <a:rPr lang="vi-VN" dirty="0"/>
              <a:t>Lao </a:t>
            </a:r>
            <a:r>
              <a:rPr lang="en-US" dirty="0" err="1"/>
              <a:t>động-Thương</a:t>
            </a:r>
            <a:r>
              <a:rPr lang="en-US" dirty="0"/>
              <a:t> </a:t>
            </a:r>
            <a:r>
              <a:rPr lang="en-US" dirty="0" err="1"/>
              <a:t>binh</a:t>
            </a:r>
            <a:r>
              <a:rPr lang="en-US" dirty="0"/>
              <a:t> </a:t>
            </a:r>
            <a:r>
              <a:rPr lang="en-US" dirty="0" err="1"/>
              <a:t>và</a:t>
            </a:r>
            <a:r>
              <a:rPr lang="en-US" dirty="0"/>
              <a:t> </a:t>
            </a:r>
            <a:r>
              <a:rPr lang="en-US" dirty="0" err="1"/>
              <a:t>Xã</a:t>
            </a:r>
            <a:r>
              <a:rPr lang="en-US" dirty="0"/>
              <a:t> </a:t>
            </a:r>
            <a:r>
              <a:rPr lang="en-US" dirty="0" err="1"/>
              <a:t>hội</a:t>
            </a:r>
            <a:r>
              <a:rPr lang="en-US" dirty="0"/>
              <a:t> (2020), </a:t>
            </a:r>
            <a:r>
              <a:rPr lang="vi-VN" i="1" dirty="0"/>
              <a:t>Tài liệu dạy học môn </a:t>
            </a:r>
            <a:r>
              <a:rPr lang="en-US" i="1" dirty="0" err="1"/>
              <a:t>Pháp</a:t>
            </a:r>
            <a:r>
              <a:rPr lang="en-US" i="1" dirty="0"/>
              <a:t> </a:t>
            </a:r>
            <a:r>
              <a:rPr lang="en-US" i="1" dirty="0" err="1"/>
              <a:t>luật</a:t>
            </a:r>
            <a:r>
              <a:rPr lang="vi-VN" i="1" dirty="0"/>
              <a:t>, chương trình đào tạo Cao đẳng</a:t>
            </a:r>
            <a:r>
              <a:rPr lang="en-US" dirty="0"/>
              <a:t>, </a:t>
            </a:r>
            <a:r>
              <a:rPr lang="vi-VN" dirty="0"/>
              <a:t>NXB LĐTBXH, H</a:t>
            </a:r>
            <a:r>
              <a:rPr lang="en-US" dirty="0"/>
              <a:t>à </a:t>
            </a:r>
            <a:r>
              <a:rPr lang="vi-VN" dirty="0"/>
              <a:t>N</a:t>
            </a:r>
            <a:r>
              <a:rPr lang="en-US" dirty="0" err="1"/>
              <a:t>ội</a:t>
            </a:r>
            <a:r>
              <a:rPr lang="vi-VN" dirty="0"/>
              <a:t>.</a:t>
            </a:r>
            <a:endParaRPr lang="en-US" dirty="0"/>
          </a:p>
          <a:p>
            <a:pPr marL="457200" lvl="0" indent="-457200">
              <a:buFont typeface="+mj-lt"/>
              <a:buAutoNum type="arabicPeriod"/>
            </a:pPr>
            <a:r>
              <a:rPr lang="en-US" dirty="0" err="1"/>
              <a:t>Quốc</a:t>
            </a:r>
            <a:r>
              <a:rPr lang="en-US" dirty="0"/>
              <a:t> </a:t>
            </a:r>
            <a:r>
              <a:rPr lang="en-US" dirty="0" err="1"/>
              <a:t>hội</a:t>
            </a:r>
            <a:r>
              <a:rPr lang="en-US" dirty="0"/>
              <a:t> (2010), </a:t>
            </a:r>
            <a:r>
              <a:rPr lang="en-US" i="1" dirty="0" err="1"/>
              <a:t>Luật</a:t>
            </a:r>
            <a:r>
              <a:rPr lang="en-US" i="1" dirty="0"/>
              <a:t> </a:t>
            </a:r>
            <a:r>
              <a:rPr lang="en-US" i="1" dirty="0" err="1"/>
              <a:t>Bảo</a:t>
            </a:r>
            <a:r>
              <a:rPr lang="en-US" i="1" dirty="0"/>
              <a:t> </a:t>
            </a:r>
            <a:r>
              <a:rPr lang="en-US" i="1" dirty="0" err="1"/>
              <a:t>vệ</a:t>
            </a:r>
            <a:r>
              <a:rPr lang="en-US" i="1" dirty="0"/>
              <a:t> </a:t>
            </a:r>
            <a:r>
              <a:rPr lang="en-US" i="1" dirty="0" err="1"/>
              <a:t>quyền</a:t>
            </a:r>
            <a:r>
              <a:rPr lang="en-US" i="1" dirty="0"/>
              <a:t> </a:t>
            </a:r>
            <a:r>
              <a:rPr lang="en-US" i="1" dirty="0" err="1"/>
              <a:t>lợi</a:t>
            </a:r>
            <a:r>
              <a:rPr lang="en-US" i="1" dirty="0"/>
              <a:t> </a:t>
            </a:r>
            <a:r>
              <a:rPr lang="en-US" i="1" dirty="0" err="1"/>
              <a:t>người</a:t>
            </a:r>
            <a:r>
              <a:rPr lang="en-US" i="1" dirty="0"/>
              <a:t> </a:t>
            </a:r>
            <a:r>
              <a:rPr lang="en-US" i="1" dirty="0" err="1"/>
              <a:t>tiêu</a:t>
            </a:r>
            <a:r>
              <a:rPr lang="en-US" i="1" dirty="0"/>
              <a:t> </a:t>
            </a:r>
            <a:r>
              <a:rPr lang="en-US" i="1" dirty="0" err="1"/>
              <a:t>dùng</a:t>
            </a:r>
            <a:r>
              <a:rPr lang="en-US" i="1" dirty="0"/>
              <a:t>.</a:t>
            </a:r>
            <a:endParaRPr lang="en-US" dirty="0"/>
          </a:p>
          <a:p>
            <a:pPr marL="457200" lvl="0" indent="-457200">
              <a:buFont typeface="+mj-lt"/>
              <a:buAutoNum type="arabicPeriod"/>
            </a:pPr>
            <a:r>
              <a:rPr lang="en-US" dirty="0" err="1"/>
              <a:t>Quốc</a:t>
            </a:r>
            <a:r>
              <a:rPr lang="en-US" dirty="0"/>
              <a:t> </a:t>
            </a:r>
            <a:r>
              <a:rPr lang="en-US" dirty="0" err="1"/>
              <a:t>hội</a:t>
            </a:r>
            <a:r>
              <a:rPr lang="en-US" dirty="0"/>
              <a:t> (2013), </a:t>
            </a:r>
            <a:r>
              <a:rPr lang="en-US" i="1" dirty="0" err="1"/>
              <a:t>Hiến</a:t>
            </a:r>
            <a:r>
              <a:rPr lang="en-US" i="1" dirty="0"/>
              <a:t> </a:t>
            </a:r>
            <a:r>
              <a:rPr lang="en-US" i="1" dirty="0" err="1"/>
              <a:t>Pháp</a:t>
            </a:r>
            <a:r>
              <a:rPr lang="en-US" i="1" dirty="0"/>
              <a:t>.</a:t>
            </a:r>
            <a:endParaRPr lang="en-US" dirty="0"/>
          </a:p>
          <a:p>
            <a:pPr marL="457200" lvl="0" indent="-457200">
              <a:buFont typeface="+mj-lt"/>
              <a:buAutoNum type="arabicPeriod"/>
            </a:pPr>
            <a:r>
              <a:rPr lang="en-US" dirty="0" err="1"/>
              <a:t>Quốc</a:t>
            </a:r>
            <a:r>
              <a:rPr lang="en-US" dirty="0"/>
              <a:t> </a:t>
            </a:r>
            <a:r>
              <a:rPr lang="en-US" dirty="0" err="1"/>
              <a:t>hội</a:t>
            </a:r>
            <a:r>
              <a:rPr lang="en-US" dirty="0"/>
              <a:t> (2015), </a:t>
            </a:r>
            <a:r>
              <a:rPr lang="en-US" i="1" dirty="0" err="1"/>
              <a:t>Bộ</a:t>
            </a:r>
            <a:r>
              <a:rPr lang="en-US" i="1" dirty="0"/>
              <a:t> </a:t>
            </a:r>
            <a:r>
              <a:rPr lang="en-US" i="1" dirty="0" err="1"/>
              <a:t>luật</a:t>
            </a:r>
            <a:r>
              <a:rPr lang="en-US" i="1" dirty="0"/>
              <a:t> </a:t>
            </a:r>
            <a:r>
              <a:rPr lang="en-US" i="1" dirty="0" err="1"/>
              <a:t>Dân</a:t>
            </a:r>
            <a:r>
              <a:rPr lang="en-US" i="1" dirty="0"/>
              <a:t> </a:t>
            </a:r>
            <a:r>
              <a:rPr lang="en-US" i="1" dirty="0" err="1"/>
              <a:t>sự</a:t>
            </a:r>
            <a:r>
              <a:rPr lang="en-US" dirty="0"/>
              <a:t>.</a:t>
            </a:r>
          </a:p>
          <a:p>
            <a:pPr marL="457200" lvl="0" indent="-457200">
              <a:buFont typeface="+mj-lt"/>
              <a:buAutoNum type="arabicPeriod"/>
            </a:pPr>
            <a:r>
              <a:rPr lang="en-US" dirty="0" err="1"/>
              <a:t>Quốc</a:t>
            </a:r>
            <a:r>
              <a:rPr lang="en-US" dirty="0"/>
              <a:t> </a:t>
            </a:r>
            <a:r>
              <a:rPr lang="en-US" dirty="0" err="1"/>
              <a:t>hội</a:t>
            </a:r>
            <a:r>
              <a:rPr lang="en-US" dirty="0"/>
              <a:t> (2017), </a:t>
            </a:r>
            <a:r>
              <a:rPr lang="en-US" i="1" dirty="0" err="1"/>
              <a:t>Bộ</a:t>
            </a:r>
            <a:r>
              <a:rPr lang="en-US" i="1" dirty="0"/>
              <a:t> </a:t>
            </a:r>
            <a:r>
              <a:rPr lang="en-US" i="1" dirty="0" err="1"/>
              <a:t>luật</a:t>
            </a:r>
            <a:r>
              <a:rPr lang="en-US" i="1" dirty="0"/>
              <a:t> </a:t>
            </a:r>
            <a:r>
              <a:rPr lang="en-US" i="1" dirty="0" err="1"/>
              <a:t>Hình</a:t>
            </a:r>
            <a:r>
              <a:rPr lang="en-US" i="1" dirty="0"/>
              <a:t> </a:t>
            </a:r>
            <a:r>
              <a:rPr lang="en-US" i="1" dirty="0" err="1"/>
              <a:t>sự</a:t>
            </a:r>
            <a:r>
              <a:rPr lang="en-US" dirty="0"/>
              <a:t>.</a:t>
            </a:r>
          </a:p>
          <a:p>
            <a:pPr marL="457200" lvl="0" indent="-457200">
              <a:buFont typeface="+mj-lt"/>
              <a:buAutoNum type="arabicPeriod"/>
            </a:pPr>
            <a:r>
              <a:rPr lang="en-US" dirty="0" err="1"/>
              <a:t>Quốc</a:t>
            </a:r>
            <a:r>
              <a:rPr lang="en-US" dirty="0"/>
              <a:t> </a:t>
            </a:r>
            <a:r>
              <a:rPr lang="en-US" dirty="0" err="1"/>
              <a:t>hội</a:t>
            </a:r>
            <a:r>
              <a:rPr lang="en-US" dirty="0"/>
              <a:t> (2018), </a:t>
            </a:r>
            <a:r>
              <a:rPr lang="en-US" i="1" dirty="0" err="1"/>
              <a:t>Luật</a:t>
            </a:r>
            <a:r>
              <a:rPr lang="en-US" i="1" dirty="0"/>
              <a:t> </a:t>
            </a:r>
            <a:r>
              <a:rPr lang="en-US" i="1" dirty="0" err="1"/>
              <a:t>Phòng</a:t>
            </a:r>
            <a:r>
              <a:rPr lang="en-US" i="1" dirty="0"/>
              <a:t>, </a:t>
            </a:r>
            <a:r>
              <a:rPr lang="en-US" i="1" dirty="0" err="1"/>
              <a:t>chống</a:t>
            </a:r>
            <a:r>
              <a:rPr lang="en-US" i="1" dirty="0"/>
              <a:t> </a:t>
            </a:r>
            <a:r>
              <a:rPr lang="en-US" i="1" dirty="0" err="1"/>
              <a:t>tham</a:t>
            </a:r>
            <a:r>
              <a:rPr lang="en-US" i="1" dirty="0"/>
              <a:t> </a:t>
            </a:r>
            <a:r>
              <a:rPr lang="en-US" i="1" dirty="0" err="1"/>
              <a:t>nhũng</a:t>
            </a:r>
            <a:r>
              <a:rPr lang="en-US" dirty="0"/>
              <a:t>.</a:t>
            </a:r>
          </a:p>
          <a:p>
            <a:pPr marL="457200" lvl="0" indent="-457200">
              <a:buFont typeface="+mj-lt"/>
              <a:buAutoNum type="arabicPeriod"/>
            </a:pPr>
            <a:r>
              <a:rPr lang="en-US" dirty="0" err="1"/>
              <a:t>Quốc</a:t>
            </a:r>
            <a:r>
              <a:rPr lang="en-US" dirty="0"/>
              <a:t> </a:t>
            </a:r>
            <a:r>
              <a:rPr lang="en-US" dirty="0" err="1"/>
              <a:t>hội</a:t>
            </a:r>
            <a:r>
              <a:rPr lang="en-US" dirty="0"/>
              <a:t> (2019), </a:t>
            </a:r>
            <a:r>
              <a:rPr lang="en-US" i="1" dirty="0" err="1"/>
              <a:t>Bộ</a:t>
            </a:r>
            <a:r>
              <a:rPr lang="en-US" i="1" dirty="0"/>
              <a:t> </a:t>
            </a:r>
            <a:r>
              <a:rPr lang="en-US" i="1" dirty="0" err="1"/>
              <a:t>luật</a:t>
            </a:r>
            <a:r>
              <a:rPr lang="en-US" i="1" dirty="0"/>
              <a:t> Lao </a:t>
            </a:r>
            <a:r>
              <a:rPr lang="en-US" i="1" dirty="0" err="1"/>
              <a:t>động</a:t>
            </a:r>
            <a:r>
              <a:rPr lang="en-US" dirty="0"/>
              <a:t>.</a:t>
            </a:r>
          </a:p>
          <a:p>
            <a:pPr marL="0" indent="0">
              <a:buNone/>
            </a:pPr>
            <a:endParaRPr lang="en-US" dirty="0"/>
          </a:p>
        </p:txBody>
      </p:sp>
    </p:spTree>
    <p:extLst>
      <p:ext uri="{BB962C8B-B14F-4D97-AF65-F5344CB8AC3E}">
        <p14:creationId xmlns:p14="http://schemas.microsoft.com/office/powerpoint/2010/main" val="6749955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9358" y="457200"/>
            <a:ext cx="8229600" cy="838200"/>
          </a:xfrm>
        </p:spPr>
        <p:txBody>
          <a:bodyPr>
            <a:normAutofit/>
          </a:bodyPr>
          <a:lstStyle/>
          <a:p>
            <a:pPr marL="0" indent="0" algn="ctr">
              <a:buNone/>
            </a:pPr>
            <a:r>
              <a:rPr lang="en-US" sz="3600" b="1" dirty="0" smtClean="0">
                <a:solidFill>
                  <a:srgbClr val="FF0000"/>
                </a:solidFill>
              </a:rPr>
              <a:t>PHỤ </a:t>
            </a:r>
            <a:r>
              <a:rPr lang="en-US" sz="3600" b="1" dirty="0">
                <a:solidFill>
                  <a:srgbClr val="FF0000"/>
                </a:solidFill>
              </a:rPr>
              <a:t>LỤC (</a:t>
            </a:r>
            <a:r>
              <a:rPr lang="en-US" sz="3600" b="1" dirty="0" err="1">
                <a:solidFill>
                  <a:srgbClr val="FF0000"/>
                </a:solidFill>
              </a:rPr>
              <a:t>nếu</a:t>
            </a:r>
            <a:r>
              <a:rPr lang="en-US" sz="3600" b="1" dirty="0">
                <a:solidFill>
                  <a:srgbClr val="FF0000"/>
                </a:solidFill>
              </a:rPr>
              <a:t> </a:t>
            </a:r>
            <a:r>
              <a:rPr lang="en-US" sz="3600" b="1" dirty="0" err="1" smtClean="0">
                <a:solidFill>
                  <a:srgbClr val="FF0000"/>
                </a:solidFill>
              </a:rPr>
              <a:t>có</a:t>
            </a:r>
            <a:r>
              <a:rPr lang="en-US" sz="3600" b="1" dirty="0">
                <a:solidFill>
                  <a:srgbClr val="FF0000"/>
                </a:solidFill>
              </a:rPr>
              <a:t>)</a:t>
            </a:r>
            <a:endParaRPr lang="en-US" sz="3600" dirty="0">
              <a:solidFill>
                <a:srgbClr val="FF0000"/>
              </a:solidFill>
            </a:endParaRPr>
          </a:p>
        </p:txBody>
      </p:sp>
    </p:spTree>
    <p:extLst>
      <p:ext uri="{BB962C8B-B14F-4D97-AF65-F5344CB8AC3E}">
        <p14:creationId xmlns:p14="http://schemas.microsoft.com/office/powerpoint/2010/main" val="17261730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xplosion 2 5"/>
          <p:cNvSpPr/>
          <p:nvPr/>
        </p:nvSpPr>
        <p:spPr>
          <a:xfrm>
            <a:off x="24318" y="457200"/>
            <a:ext cx="9119681" cy="5562600"/>
          </a:xfrm>
          <a:prstGeom prst="irregularSeal2">
            <a:avLst/>
          </a:prstGeom>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smtClean="0">
                <a:solidFill>
                  <a:srgbClr val="C00000"/>
                </a:solidFill>
              </a:rPr>
              <a:t>CHÚC CÁC BẠN LÀM BÀI TỐT</a:t>
            </a:r>
            <a:endParaRPr lang="en-US" sz="4000" b="1" dirty="0">
              <a:solidFill>
                <a:srgbClr val="C00000"/>
              </a:solidFill>
            </a:endParaRPr>
          </a:p>
        </p:txBody>
      </p:sp>
    </p:spTree>
    <p:extLst>
      <p:ext uri="{BB962C8B-B14F-4D97-AF65-F5344CB8AC3E}">
        <p14:creationId xmlns:p14="http://schemas.microsoft.com/office/powerpoint/2010/main" val="25168170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xplosion 2 3"/>
          <p:cNvSpPr/>
          <p:nvPr/>
        </p:nvSpPr>
        <p:spPr>
          <a:xfrm>
            <a:off x="0" y="533400"/>
            <a:ext cx="9144000" cy="6096000"/>
          </a:xfrm>
          <a:prstGeom prst="irregularSeal2">
            <a:avLst/>
          </a:prstGeom>
          <a:ln w="76200">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6600" dirty="0" smtClean="0">
                <a:solidFill>
                  <a:srgbClr val="C00000"/>
                </a:solidFill>
              </a:rPr>
              <a:t>ĐÓNG HỌC PHÍ </a:t>
            </a:r>
            <a:endParaRPr lang="en-US" sz="6600" dirty="0">
              <a:solidFill>
                <a:srgbClr val="C00000"/>
              </a:solidFill>
            </a:endParaRPr>
          </a:p>
        </p:txBody>
      </p:sp>
    </p:spTree>
    <p:extLst>
      <p:ext uri="{BB962C8B-B14F-4D97-AF65-F5344CB8AC3E}">
        <p14:creationId xmlns:p14="http://schemas.microsoft.com/office/powerpoint/2010/main" val="41771193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1605</TotalTime>
  <Words>909</Words>
  <Application>Microsoft Office PowerPoint</Application>
  <PresentationFormat>On-screen Show (4:3)</PresentationFormat>
  <Paragraphs>83</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Clarity</vt:lpstr>
      <vt:lpstr>HƯỚNG DẪN  SINH VIÊN</vt:lpstr>
      <vt:lpstr>Thời gian làm bài 1 tuần</vt:lpstr>
      <vt:lpstr>Sinh viên cần đọc kỹ các thông tin liên quan đến việc làm bài tiểu luận môn Pháp luật để thực hiện tốt, từ đó hoàn thành việc học môn Pháp luật trong học kỳ II năm học 2020-2021 vì   điểm bài tiểu luận  sẽ là điểm thi kết thúc môn học Pháp luật.</vt:lpstr>
      <vt:lpstr>Các bước thực hiện:</vt:lpstr>
      <vt:lpstr>Sau khi xác định nội dung cần trả lời cho câu hỏi của đề tiểu luận sinh viên bắt đầu làm bài.</vt:lpstr>
      <vt:lpstr>PowerPoint Presentation</vt:lpstr>
      <vt:lpstr>PowerPoint Presentation</vt:lpstr>
      <vt:lpstr>PowerPoint Presentation</vt:lpstr>
      <vt:lpstr>PowerPoint Presentation</vt:lpstr>
      <vt:lpstr>PowerPoint Presentation</vt:lpstr>
      <vt:lpstr>PowerPoint Presentation</vt:lpstr>
      <vt:lpstr>Phần 1: Giới thiệu </vt:lpstr>
      <vt:lpstr>Phần 2: Nội dung                     (hay gọi thân bài)…</vt:lpstr>
      <vt:lpstr>Phần 3: Liên hệ thực tiễn …………….</vt:lpstr>
      <vt:lpstr>Phần 4: Kết luận …………….        ………..………..………..………..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Ôn tập </dc:title>
  <dc:creator>E5470Q</dc:creator>
  <cp:lastModifiedBy>E5470Q</cp:lastModifiedBy>
  <cp:revision>20</cp:revision>
  <dcterms:created xsi:type="dcterms:W3CDTF">2021-07-14T00:01:59Z</dcterms:created>
  <dcterms:modified xsi:type="dcterms:W3CDTF">2021-07-20T08:36:33Z</dcterms:modified>
</cp:coreProperties>
</file>