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emf" ContentType="image/x-emf"/>
  <Default Extension="rels" ContentType="application/vnd.openxmlformats-package.relationships+xml"/>
  <Default Extension="xml" ContentType="application/xml"/>
  <Default Extension="gif" ContentType="image/gif"/>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60" r:id="rId1"/>
    <p:sldMasterId id="2147483672" r:id="rId2"/>
    <p:sldMasterId id="2147483684" r:id="rId3"/>
  </p:sldMasterIdLst>
  <p:notesMasterIdLst>
    <p:notesMasterId r:id="rId19"/>
  </p:notesMasterIdLst>
  <p:sldIdLst>
    <p:sldId id="366" r:id="rId4"/>
    <p:sldId id="386" r:id="rId5"/>
    <p:sldId id="367" r:id="rId6"/>
    <p:sldId id="383" r:id="rId7"/>
    <p:sldId id="369" r:id="rId8"/>
    <p:sldId id="395" r:id="rId9"/>
    <p:sldId id="396" r:id="rId10"/>
    <p:sldId id="379" r:id="rId11"/>
    <p:sldId id="372" r:id="rId12"/>
    <p:sldId id="373" r:id="rId13"/>
    <p:sldId id="374" r:id="rId14"/>
    <p:sldId id="385" r:id="rId15"/>
    <p:sldId id="400" r:id="rId16"/>
    <p:sldId id="399" r:id="rId17"/>
    <p:sldId id="338" r:id="rId18"/>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27" autoAdjust="0"/>
    <p:restoredTop sz="72279" autoAdjust="0"/>
  </p:normalViewPr>
  <p:slideViewPr>
    <p:cSldViewPr>
      <p:cViewPr varScale="1">
        <p:scale>
          <a:sx n="66" d="100"/>
          <a:sy n="66" d="100"/>
        </p:scale>
        <p:origin x="2064" y="7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637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idx="1"/>
          </p:nvPr>
        </p:nvSpPr>
        <p:spPr>
          <a:xfrm>
            <a:off x="4143587" y="0"/>
            <a:ext cx="3169920" cy="480060"/>
          </a:xfrm>
          <a:prstGeom prst="rect">
            <a:avLst/>
          </a:prstGeom>
        </p:spPr>
        <p:txBody>
          <a:bodyPr vert="horz" lIns="96661" tIns="48331" rIns="96661" bIns="48331" rtlCol="0"/>
          <a:lstStyle>
            <a:lvl1pPr algn="r">
              <a:defRPr sz="1300"/>
            </a:lvl1pPr>
          </a:lstStyle>
          <a:p>
            <a:fld id="{17DE3702-7C44-400C-AEE3-21F1E2FA697B}" type="datetimeFigureOut">
              <a:rPr lang="en-US" smtClean="0"/>
              <a:t>7/27/2021</a:t>
            </a:fld>
            <a:endParaRPr lang="en-US"/>
          </a:p>
        </p:txBody>
      </p:sp>
      <p:sp>
        <p:nvSpPr>
          <p:cNvPr id="4" name="Slide Image Placeholder 3"/>
          <p:cNvSpPr>
            <a:spLocks noGrp="1" noRot="1" noChangeAspect="1"/>
          </p:cNvSpPr>
          <p:nvPr>
            <p:ph type="sldImg" idx="2"/>
          </p:nvPr>
        </p:nvSpPr>
        <p:spPr>
          <a:xfrm>
            <a:off x="1257300" y="720725"/>
            <a:ext cx="4800600" cy="3600450"/>
          </a:xfrm>
          <a:prstGeom prst="rect">
            <a:avLst/>
          </a:prstGeom>
          <a:noFill/>
          <a:ln w="12700">
            <a:solidFill>
              <a:prstClr val="black"/>
            </a:solidFill>
          </a:ln>
        </p:spPr>
        <p:txBody>
          <a:bodyPr vert="horz" lIns="96661" tIns="48331" rIns="96661" bIns="48331" rtlCol="0" anchor="ctr"/>
          <a:lstStyle/>
          <a:p>
            <a:endParaRPr lang="en-US"/>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61" tIns="48331" rIns="96661" bIns="48331"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119474"/>
            <a:ext cx="3169920" cy="480060"/>
          </a:xfrm>
          <a:prstGeom prst="rect">
            <a:avLst/>
          </a:prstGeom>
        </p:spPr>
        <p:txBody>
          <a:bodyPr vert="horz" lIns="96661" tIns="48331" rIns="96661" bIns="48331" rtlCol="0" anchor="b"/>
          <a:lstStyle>
            <a:lvl1pPr algn="l">
              <a:defRPr sz="1300"/>
            </a:lvl1pPr>
          </a:lstStyle>
          <a:p>
            <a:endParaRPr lang="en-US"/>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6661" tIns="48331" rIns="96661" bIns="48331" rtlCol="0" anchor="b"/>
          <a:lstStyle>
            <a:lvl1pPr algn="r">
              <a:defRPr sz="1300"/>
            </a:lvl1pPr>
          </a:lstStyle>
          <a:p>
            <a:fld id="{0E870C4F-5C99-4964-B61E-6713F17CF2DF}" type="slidenum">
              <a:rPr lang="en-US" smtClean="0"/>
              <a:t>‹#›</a:t>
            </a:fld>
            <a:endParaRPr lang="en-US"/>
          </a:p>
        </p:txBody>
      </p:sp>
    </p:spTree>
    <p:extLst>
      <p:ext uri="{BB962C8B-B14F-4D97-AF65-F5344CB8AC3E}">
        <p14:creationId xmlns:p14="http://schemas.microsoft.com/office/powerpoint/2010/main" val="30881677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2</a:t>
            </a:fld>
            <a:endParaRPr lang="en-US"/>
          </a:p>
        </p:txBody>
      </p:sp>
    </p:spTree>
    <p:extLst>
      <p:ext uri="{BB962C8B-B14F-4D97-AF65-F5344CB8AC3E}">
        <p14:creationId xmlns:p14="http://schemas.microsoft.com/office/powerpoint/2010/main" val="2794279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3</a:t>
            </a:fld>
            <a:endParaRPr lang="en-US"/>
          </a:p>
        </p:txBody>
      </p:sp>
    </p:spTree>
    <p:extLst>
      <p:ext uri="{BB962C8B-B14F-4D97-AF65-F5344CB8AC3E}">
        <p14:creationId xmlns:p14="http://schemas.microsoft.com/office/powerpoint/2010/main" val="42669468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8</a:t>
            </a:fld>
            <a:endParaRPr lang="en-US"/>
          </a:p>
        </p:txBody>
      </p:sp>
    </p:spTree>
    <p:extLst>
      <p:ext uri="{BB962C8B-B14F-4D97-AF65-F5344CB8AC3E}">
        <p14:creationId xmlns:p14="http://schemas.microsoft.com/office/powerpoint/2010/main" val="11314229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9</a:t>
            </a:fld>
            <a:endParaRPr lang="en-US"/>
          </a:p>
        </p:txBody>
      </p:sp>
    </p:spTree>
    <p:extLst>
      <p:ext uri="{BB962C8B-B14F-4D97-AF65-F5344CB8AC3E}">
        <p14:creationId xmlns:p14="http://schemas.microsoft.com/office/powerpoint/2010/main" val="5835991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10</a:t>
            </a:fld>
            <a:endParaRPr lang="en-US"/>
          </a:p>
        </p:txBody>
      </p:sp>
    </p:spTree>
    <p:extLst>
      <p:ext uri="{BB962C8B-B14F-4D97-AF65-F5344CB8AC3E}">
        <p14:creationId xmlns:p14="http://schemas.microsoft.com/office/powerpoint/2010/main" val="754372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11</a:t>
            </a:fld>
            <a:endParaRPr lang="en-US"/>
          </a:p>
        </p:txBody>
      </p:sp>
    </p:spTree>
    <p:extLst>
      <p:ext uri="{BB962C8B-B14F-4D97-AF65-F5344CB8AC3E}">
        <p14:creationId xmlns:p14="http://schemas.microsoft.com/office/powerpoint/2010/main" val="38686181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12</a:t>
            </a:fld>
            <a:endParaRPr lang="en-US"/>
          </a:p>
        </p:txBody>
      </p:sp>
    </p:spTree>
    <p:extLst>
      <p:ext uri="{BB962C8B-B14F-4D97-AF65-F5344CB8AC3E}">
        <p14:creationId xmlns:p14="http://schemas.microsoft.com/office/powerpoint/2010/main" val="20149807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13</a:t>
            </a:fld>
            <a:endParaRPr lang="en-US"/>
          </a:p>
        </p:txBody>
      </p:sp>
    </p:spTree>
    <p:extLst>
      <p:ext uri="{BB962C8B-B14F-4D97-AF65-F5344CB8AC3E}">
        <p14:creationId xmlns:p14="http://schemas.microsoft.com/office/powerpoint/2010/main" val="6023307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14</a:t>
            </a:fld>
            <a:endParaRPr lang="en-US"/>
          </a:p>
        </p:txBody>
      </p:sp>
    </p:spTree>
    <p:extLst>
      <p:ext uri="{BB962C8B-B14F-4D97-AF65-F5344CB8AC3E}">
        <p14:creationId xmlns:p14="http://schemas.microsoft.com/office/powerpoint/2010/main" val="28264280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7"/>
          <p:cNvSpPr>
            <a:spLocks noChangeArrowheads="1"/>
          </p:cNvSpPr>
          <p:nvPr/>
        </p:nvSpPr>
        <p:spPr bwMode="auto">
          <a:xfrm>
            <a:off x="228600" y="2084388"/>
            <a:ext cx="2870200" cy="201612"/>
          </a:xfrm>
          <a:prstGeom prst="rect">
            <a:avLst/>
          </a:prstGeom>
          <a:solidFill>
            <a:schemeClr val="folHlink"/>
          </a:solidFill>
          <a:ln w="9525">
            <a:noFill/>
            <a:miter lim="800000"/>
            <a:headEnd/>
            <a:tailEnd/>
          </a:ln>
          <a:effectLst/>
        </p:spPr>
        <p:txBody>
          <a:bodyPr wrap="none" anchor="ctr"/>
          <a:lstStyle/>
          <a:p>
            <a:pPr>
              <a:defRPr/>
            </a:pPr>
            <a:endParaRPr lang="vi-VN">
              <a:cs typeface="+mn-cs"/>
            </a:endParaRPr>
          </a:p>
        </p:txBody>
      </p:sp>
      <p:sp>
        <p:nvSpPr>
          <p:cNvPr id="5" name="Rectangle 8"/>
          <p:cNvSpPr>
            <a:spLocks noChangeArrowheads="1"/>
          </p:cNvSpPr>
          <p:nvPr/>
        </p:nvSpPr>
        <p:spPr bwMode="auto">
          <a:xfrm>
            <a:off x="3098800" y="2084388"/>
            <a:ext cx="2870200" cy="201612"/>
          </a:xfrm>
          <a:prstGeom prst="rect">
            <a:avLst/>
          </a:prstGeom>
          <a:solidFill>
            <a:srgbClr val="339966"/>
          </a:solidFill>
          <a:ln w="9525">
            <a:noFill/>
            <a:miter lim="800000"/>
            <a:headEnd/>
            <a:tailEnd/>
          </a:ln>
          <a:effectLst/>
        </p:spPr>
        <p:txBody>
          <a:bodyPr wrap="none" anchor="ctr"/>
          <a:lstStyle/>
          <a:p>
            <a:pPr>
              <a:defRPr/>
            </a:pPr>
            <a:endParaRPr lang="vi-VN">
              <a:cs typeface="+mn-cs"/>
            </a:endParaRPr>
          </a:p>
        </p:txBody>
      </p:sp>
      <p:sp>
        <p:nvSpPr>
          <p:cNvPr id="6" name="Rectangle 9"/>
          <p:cNvSpPr>
            <a:spLocks noChangeArrowheads="1"/>
          </p:cNvSpPr>
          <p:nvPr/>
        </p:nvSpPr>
        <p:spPr bwMode="auto">
          <a:xfrm>
            <a:off x="5969000" y="2084388"/>
            <a:ext cx="2870200" cy="201612"/>
          </a:xfrm>
          <a:prstGeom prst="rect">
            <a:avLst/>
          </a:prstGeom>
          <a:solidFill>
            <a:schemeClr val="accent1"/>
          </a:solidFill>
          <a:ln w="9525">
            <a:noFill/>
            <a:miter lim="800000"/>
            <a:headEnd/>
            <a:tailEnd/>
          </a:ln>
          <a:effectLst/>
        </p:spPr>
        <p:txBody>
          <a:bodyPr wrap="none" anchor="ctr"/>
          <a:lstStyle/>
          <a:p>
            <a:pPr>
              <a:defRPr/>
            </a:pPr>
            <a:endParaRPr lang="vi-VN">
              <a:cs typeface="+mn-cs"/>
            </a:endParaRPr>
          </a:p>
        </p:txBody>
      </p:sp>
      <p:sp>
        <p:nvSpPr>
          <p:cNvPr id="8" name="Line 11"/>
          <p:cNvSpPr>
            <a:spLocks noChangeShapeType="1"/>
          </p:cNvSpPr>
          <p:nvPr/>
        </p:nvSpPr>
        <p:spPr bwMode="auto">
          <a:xfrm>
            <a:off x="0" y="6324600"/>
            <a:ext cx="9144000" cy="0"/>
          </a:xfrm>
          <a:prstGeom prst="line">
            <a:avLst/>
          </a:prstGeom>
          <a:noFill/>
          <a:ln w="12700">
            <a:solidFill>
              <a:srgbClr val="339966"/>
            </a:solidFill>
            <a:round/>
            <a:headEnd/>
            <a:tailEnd/>
          </a:ln>
          <a:effectLst/>
        </p:spPr>
        <p:txBody>
          <a:bodyPr/>
          <a:lstStyle/>
          <a:p>
            <a:pPr>
              <a:defRPr/>
            </a:pPr>
            <a:endParaRPr lang="vi-VN">
              <a:cs typeface="+mn-cs"/>
            </a:endParaRPr>
          </a:p>
        </p:txBody>
      </p:sp>
      <p:sp>
        <p:nvSpPr>
          <p:cNvPr id="434178" name="Rectangle 2"/>
          <p:cNvSpPr>
            <a:spLocks noGrp="1" noChangeArrowheads="1"/>
          </p:cNvSpPr>
          <p:nvPr>
            <p:ph type="ctrTitle"/>
          </p:nvPr>
        </p:nvSpPr>
        <p:spPr>
          <a:xfrm>
            <a:off x="685800" y="381000"/>
            <a:ext cx="7772400" cy="1441450"/>
          </a:xfrm>
        </p:spPr>
        <p:txBody>
          <a:bodyPr/>
          <a:lstStyle>
            <a:lvl1pPr algn="ctr">
              <a:defRPr sz="4800"/>
            </a:lvl1pPr>
          </a:lstStyle>
          <a:p>
            <a:r>
              <a:rPr lang="en-US" smtClean="0"/>
              <a:t>Click to edit Master title style</a:t>
            </a:r>
            <a:endParaRPr lang="en-US"/>
          </a:p>
        </p:txBody>
      </p:sp>
      <p:sp>
        <p:nvSpPr>
          <p:cNvPr id="434179" name="Rectangle 3"/>
          <p:cNvSpPr>
            <a:spLocks noGrp="1" noChangeArrowheads="1"/>
          </p:cNvSpPr>
          <p:nvPr>
            <p:ph type="subTitle" idx="1"/>
          </p:nvPr>
        </p:nvSpPr>
        <p:spPr>
          <a:xfrm>
            <a:off x="1371600" y="3270250"/>
            <a:ext cx="6400800" cy="2209800"/>
          </a:xfrm>
        </p:spPr>
        <p:txBody>
          <a:bodyPr/>
          <a:lstStyle>
            <a:lvl1pPr marL="0" indent="0" algn="ctr">
              <a:buFont typeface="Wingdings" pitchFamily="2" charset="2"/>
              <a:buNone/>
              <a:defRPr sz="3000"/>
            </a:lvl1pPr>
          </a:lstStyle>
          <a:p>
            <a:r>
              <a:rPr lang="en-US" smtClean="0"/>
              <a:t>Click to edit Master subtitle style</a:t>
            </a:r>
            <a:endParaRPr lang="en-US"/>
          </a:p>
        </p:txBody>
      </p:sp>
      <p:sp>
        <p:nvSpPr>
          <p:cNvPr id="9" name="Rectangle 4"/>
          <p:cNvSpPr>
            <a:spLocks noGrp="1" noChangeArrowheads="1"/>
          </p:cNvSpPr>
          <p:nvPr>
            <p:ph type="dt" sz="half" idx="10"/>
          </p:nvPr>
        </p:nvSpPr>
        <p:spPr>
          <a:xfrm>
            <a:off x="385763" y="6248400"/>
            <a:ext cx="2133600" cy="457200"/>
          </a:xfrm>
        </p:spPr>
        <p:txBody>
          <a:bodyPr/>
          <a:lstStyle>
            <a:lvl1pPr>
              <a:defRPr/>
            </a:lvl1pPr>
          </a:lstStyle>
          <a:p>
            <a:fld id="{1D8BD707-D9CF-40AE-B4C6-C98DA3205C09}" type="datetimeFigureOut">
              <a:rPr lang="en-US" smtClean="0"/>
              <a:pPr/>
              <a:t>7/27/2021</a:t>
            </a:fld>
            <a:endParaRPr lang="en-US"/>
          </a:p>
        </p:txBody>
      </p:sp>
      <p:sp>
        <p:nvSpPr>
          <p:cNvPr id="10" name="Rectangle 5"/>
          <p:cNvSpPr>
            <a:spLocks noGrp="1" noChangeArrowheads="1"/>
          </p:cNvSpPr>
          <p:nvPr>
            <p:ph type="ftr" sz="quarter" idx="11"/>
          </p:nvPr>
        </p:nvSpPr>
        <p:spPr/>
        <p:txBody>
          <a:bodyPr/>
          <a:lstStyle>
            <a:lvl1pPr>
              <a:defRPr/>
            </a:lvl1pPr>
          </a:lstStyle>
          <a:p>
            <a:endParaRPr lang="en-US"/>
          </a:p>
        </p:txBody>
      </p:sp>
      <p:sp>
        <p:nvSpPr>
          <p:cNvPr id="11" name="Rectangle 6"/>
          <p:cNvSpPr>
            <a:spLocks noGrp="1" noChangeArrowheads="1"/>
          </p:cNvSpPr>
          <p:nvPr>
            <p:ph type="sldNum" sz="quarter" idx="12"/>
          </p:nvPr>
        </p:nvSpPr>
        <p:spPr>
          <a:xfrm>
            <a:off x="6934200" y="6232525"/>
            <a:ext cx="2133600" cy="457200"/>
          </a:xfrm>
        </p:spPr>
        <p:txBody>
          <a:bodyPr/>
          <a:lstStyle>
            <a:lvl1pPr>
              <a:defRPr/>
            </a:lvl1pPr>
          </a:lstStyle>
          <a:p>
            <a:r>
              <a:rPr lang="en-US" smtClean="0"/>
              <a:t>1</a:t>
            </a:r>
            <a:endParaRPr lang="en-US"/>
          </a:p>
        </p:txBody>
      </p:sp>
      <p:sp>
        <p:nvSpPr>
          <p:cNvPr id="12" name="Text Box 10"/>
          <p:cNvSpPr txBox="1">
            <a:spLocks noChangeArrowheads="1"/>
          </p:cNvSpPr>
          <p:nvPr userDrawn="1"/>
        </p:nvSpPr>
        <p:spPr bwMode="auto">
          <a:xfrm>
            <a:off x="0" y="6400800"/>
            <a:ext cx="9144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eaLnBrk="1" hangingPunct="1">
              <a:spcBef>
                <a:spcPct val="50000"/>
              </a:spcBef>
              <a:defRPr/>
            </a:pPr>
            <a:r>
              <a:rPr lang="it-IT" altLang="en-US" sz="1800" b="1" i="1" smtClean="0">
                <a:solidFill>
                  <a:srgbClr val="0000FF"/>
                </a:solidFill>
                <a:latin typeface="+mj-lt"/>
              </a:rPr>
              <a:t>Bm. CNKL</a:t>
            </a:r>
            <a:r>
              <a:rPr lang="it-IT" altLang="en-US" sz="1800" b="1" i="1" baseline="0" smtClean="0">
                <a:solidFill>
                  <a:srgbClr val="0000FF"/>
                </a:solidFill>
                <a:latin typeface="+mj-lt"/>
              </a:rPr>
              <a:t> – </a:t>
            </a:r>
            <a:r>
              <a:rPr lang="it-IT" altLang="en-US" sz="1800" b="1" i="1" smtClean="0">
                <a:solidFill>
                  <a:srgbClr val="0000FF"/>
                </a:solidFill>
                <a:latin typeface="+mj-lt"/>
              </a:rPr>
              <a:t>Khoa</a:t>
            </a:r>
            <a:r>
              <a:rPr lang="it-IT" altLang="en-US" sz="1800" b="1" i="1" baseline="0" smtClean="0">
                <a:solidFill>
                  <a:srgbClr val="0000FF"/>
                </a:solidFill>
                <a:latin typeface="+mj-lt"/>
              </a:rPr>
              <a:t> KTCS                                                                             Lê Văn Nhân</a:t>
            </a:r>
            <a:endParaRPr lang="en-US" sz="1800" b="1" i="1" smtClean="0">
              <a:solidFill>
                <a:schemeClr val="tx1"/>
              </a:solidFill>
              <a:effectLst/>
              <a:latin typeface="+mj-lt"/>
              <a:cs typeface="Times New Roman" pitchFamily="18" charset="0"/>
            </a:endParaRPr>
          </a:p>
        </p:txBody>
      </p:sp>
    </p:spTree>
    <p:extLst>
      <p:ext uri="{BB962C8B-B14F-4D97-AF65-F5344CB8AC3E}">
        <p14:creationId xmlns:p14="http://schemas.microsoft.com/office/powerpoint/2010/main" val="56527065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7/27/2021</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31860288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7/27/2021</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999287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7/27/2021</a:t>
            </a:fld>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37237669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7/27/2021</a:t>
            </a:fld>
            <a:endParaRPr lang="en-US"/>
          </a:p>
        </p:txBody>
      </p:sp>
      <p:sp>
        <p:nvSpPr>
          <p:cNvPr id="8" name="Rectangle 5"/>
          <p:cNvSpPr>
            <a:spLocks noGrp="1" noChangeArrowheads="1"/>
          </p:cNvSpPr>
          <p:nvPr>
            <p:ph type="ftr" sz="quarter" idx="11"/>
          </p:nvPr>
        </p:nvSpPr>
        <p:spPr>
          <a:ln/>
        </p:spPr>
        <p:txBody>
          <a:bodyPr/>
          <a:lstStyle>
            <a:lvl1pPr>
              <a:defRPr/>
            </a:lvl1pPr>
          </a:lstStyle>
          <a:p>
            <a:endParaRPr lang="en-US"/>
          </a:p>
        </p:txBody>
      </p:sp>
      <p:sp>
        <p:nvSpPr>
          <p:cNvPr id="9"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804821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7/27/2021</a:t>
            </a:fld>
            <a:endParaRPr lang="en-US"/>
          </a:p>
        </p:txBody>
      </p:sp>
      <p:sp>
        <p:nvSpPr>
          <p:cNvPr id="4" name="Rectangle 5"/>
          <p:cNvSpPr>
            <a:spLocks noGrp="1" noChangeArrowheads="1"/>
          </p:cNvSpPr>
          <p:nvPr>
            <p:ph type="ftr" sz="quarter" idx="11"/>
          </p:nvPr>
        </p:nvSpPr>
        <p:spPr>
          <a:ln/>
        </p:spPr>
        <p:txBody>
          <a:bodyPr/>
          <a:lstStyle>
            <a:lvl1pPr>
              <a:defRPr/>
            </a:lvl1pPr>
          </a:lstStyle>
          <a:p>
            <a:endParaRPr lang="en-US"/>
          </a:p>
        </p:txBody>
      </p:sp>
      <p:sp>
        <p:nvSpPr>
          <p:cNvPr id="5"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1802604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7/27/2021</a:t>
            </a:fld>
            <a:endParaRPr lang="en-US"/>
          </a:p>
        </p:txBody>
      </p:sp>
      <p:sp>
        <p:nvSpPr>
          <p:cNvPr id="3" name="Rectangle 5"/>
          <p:cNvSpPr>
            <a:spLocks noGrp="1" noChangeArrowheads="1"/>
          </p:cNvSpPr>
          <p:nvPr>
            <p:ph type="ftr" sz="quarter" idx="11"/>
          </p:nvPr>
        </p:nvSpPr>
        <p:spPr>
          <a:ln/>
        </p:spPr>
        <p:txBody>
          <a:bodyPr/>
          <a:lstStyle>
            <a:lvl1pPr>
              <a:defRPr/>
            </a:lvl1pPr>
          </a:lstStyle>
          <a:p>
            <a:endParaRPr lang="en-US"/>
          </a:p>
        </p:txBody>
      </p:sp>
      <p:sp>
        <p:nvSpPr>
          <p:cNvPr id="4"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6521773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7/27/2021</a:t>
            </a:fld>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22448957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7/27/2021</a:t>
            </a:fld>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087360264"/>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7/27/2021</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28493166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7/27/2021</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3499158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BF101F08-4820-4FFF-8F46-D5BF5847EFAC}" type="datetime1">
              <a:rPr lang="en-US"/>
              <a:pPr>
                <a:defRPr/>
              </a:pPr>
              <a:t>7/27/2021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7D28A16B-3CAE-4FB7-BF9D-B4F07313B315}" type="slidenum">
              <a:rPr lang="en-US"/>
              <a:pPr>
                <a:defRPr/>
              </a:pPr>
              <a:t>‹#›</a:t>
            </a:fld>
            <a:endParaRPr lang="en-US"/>
          </a:p>
        </p:txBody>
      </p:sp>
    </p:spTree>
    <p:extLst>
      <p:ext uri="{BB962C8B-B14F-4D97-AF65-F5344CB8AC3E}">
        <p14:creationId xmlns:p14="http://schemas.microsoft.com/office/powerpoint/2010/main" val="1804793176"/>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8976B602-02EF-4D19-8D6F-5614E202AD9F}" type="datetime1">
              <a:rPr lang="en-US"/>
              <a:pPr>
                <a:defRPr/>
              </a:pPr>
              <a:t>7/27/2021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421B8F44-57F7-4E49-8DB8-19CB3AD2539B}" type="slidenum">
              <a:rPr lang="en-US"/>
              <a:pPr>
                <a:defRPr/>
              </a:pPr>
              <a:t>‹#›</a:t>
            </a:fld>
            <a:endParaRPr lang="en-US"/>
          </a:p>
        </p:txBody>
      </p:sp>
    </p:spTree>
    <p:extLst>
      <p:ext uri="{BB962C8B-B14F-4D97-AF65-F5344CB8AC3E}">
        <p14:creationId xmlns:p14="http://schemas.microsoft.com/office/powerpoint/2010/main" val="24824115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CCF9A0C4-FB94-4D1D-9051-A297349DD04D}" type="datetime1">
              <a:rPr lang="en-US"/>
              <a:pPr>
                <a:defRPr/>
              </a:pPr>
              <a:t>7/27/2021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9C0C2E9F-05F7-4BEE-AA07-84D9A4628529}" type="slidenum">
              <a:rPr lang="en-US"/>
              <a:pPr>
                <a:defRPr/>
              </a:pPr>
              <a:t>‹#›</a:t>
            </a:fld>
            <a:endParaRPr lang="en-US"/>
          </a:p>
        </p:txBody>
      </p:sp>
    </p:spTree>
    <p:extLst>
      <p:ext uri="{BB962C8B-B14F-4D97-AF65-F5344CB8AC3E}">
        <p14:creationId xmlns:p14="http://schemas.microsoft.com/office/powerpoint/2010/main" val="34103857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122363"/>
            <a:ext cx="4038600" cy="5003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122363"/>
            <a:ext cx="4038600" cy="5003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fld id="{B9BDD0FA-3E87-49CC-9A9D-7FB6F0841E85}" type="datetime1">
              <a:rPr lang="en-US"/>
              <a:pPr>
                <a:defRPr/>
              </a:pPr>
              <a:t>7/27/2021</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r>
              <a:rPr lang="en-US"/>
              <a:t>1/</a:t>
            </a:r>
            <a:fld id="{7ED70C91-320F-4760-A22C-4D74564C6383}" type="slidenum">
              <a:rPr lang="en-US"/>
              <a:pPr>
                <a:defRPr/>
              </a:pPr>
              <a:t>‹#›</a:t>
            </a:fld>
            <a:endParaRPr lang="en-US"/>
          </a:p>
        </p:txBody>
      </p:sp>
    </p:spTree>
    <p:extLst>
      <p:ext uri="{BB962C8B-B14F-4D97-AF65-F5344CB8AC3E}">
        <p14:creationId xmlns:p14="http://schemas.microsoft.com/office/powerpoint/2010/main" val="22715045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pPr>
              <a:defRPr/>
            </a:pPr>
            <a:fld id="{BEB57474-7E0C-427E-A465-8C106321264B}" type="datetime1">
              <a:rPr lang="en-US"/>
              <a:pPr>
                <a:defRPr/>
              </a:pPr>
              <a:t>7/27/2021</a:t>
            </a:fld>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r>
              <a:rPr lang="en-US"/>
              <a:t>1/</a:t>
            </a:r>
            <a:fld id="{31E73983-27CE-4DB1-852B-FE146081636F}" type="slidenum">
              <a:rPr lang="en-US"/>
              <a:pPr>
                <a:defRPr/>
              </a:pPr>
              <a:t>‹#›</a:t>
            </a:fld>
            <a:endParaRPr lang="en-US"/>
          </a:p>
        </p:txBody>
      </p:sp>
    </p:spTree>
    <p:extLst>
      <p:ext uri="{BB962C8B-B14F-4D97-AF65-F5344CB8AC3E}">
        <p14:creationId xmlns:p14="http://schemas.microsoft.com/office/powerpoint/2010/main" val="18307270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pPr>
              <a:defRPr/>
            </a:pPr>
            <a:fld id="{2899946B-58D6-4594-AE65-2400EBB813A0}" type="datetime1">
              <a:rPr lang="en-US"/>
              <a:pPr>
                <a:defRPr/>
              </a:pPr>
              <a:t>7/27/2021</a:t>
            </a:fld>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r>
              <a:rPr lang="en-US"/>
              <a:t>1/</a:t>
            </a:r>
            <a:fld id="{06205B06-3D7C-42BC-8215-756589329F90}" type="slidenum">
              <a:rPr lang="en-US"/>
              <a:pPr>
                <a:defRPr/>
              </a:pPr>
              <a:t>‹#›</a:t>
            </a:fld>
            <a:endParaRPr lang="en-US"/>
          </a:p>
        </p:txBody>
      </p:sp>
    </p:spTree>
    <p:extLst>
      <p:ext uri="{BB962C8B-B14F-4D97-AF65-F5344CB8AC3E}">
        <p14:creationId xmlns:p14="http://schemas.microsoft.com/office/powerpoint/2010/main" val="5738450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470D1F62-AFF5-466F-8641-F9A229BB3633}" type="datetime1">
              <a:rPr lang="en-US"/>
              <a:pPr>
                <a:defRPr/>
              </a:pPr>
              <a:t>7/27/2021</a:t>
            </a:fld>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r>
              <a:rPr lang="en-US"/>
              <a:t>1/</a:t>
            </a:r>
            <a:fld id="{D13626BD-7DBF-40CC-B500-4B39911A7637}" type="slidenum">
              <a:rPr lang="en-US"/>
              <a:pPr>
                <a:defRPr/>
              </a:pPr>
              <a:t>‹#›</a:t>
            </a:fld>
            <a:endParaRPr lang="en-US"/>
          </a:p>
        </p:txBody>
      </p:sp>
    </p:spTree>
    <p:extLst>
      <p:ext uri="{BB962C8B-B14F-4D97-AF65-F5344CB8AC3E}">
        <p14:creationId xmlns:p14="http://schemas.microsoft.com/office/powerpoint/2010/main" val="40905126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C0ADED09-FA6F-4A38-B674-1B08245BD29A}" type="datetime1">
              <a:rPr lang="en-US"/>
              <a:pPr>
                <a:defRPr/>
              </a:pPr>
              <a:t>7/27/2021</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r>
              <a:rPr lang="en-US"/>
              <a:t>1/</a:t>
            </a:r>
            <a:fld id="{70EC0433-764F-451A-8318-7B73388FE046}" type="slidenum">
              <a:rPr lang="en-US"/>
              <a:pPr>
                <a:defRPr/>
              </a:pPr>
              <a:t>‹#›</a:t>
            </a:fld>
            <a:endParaRPr lang="en-US"/>
          </a:p>
        </p:txBody>
      </p:sp>
    </p:spTree>
    <p:extLst>
      <p:ext uri="{BB962C8B-B14F-4D97-AF65-F5344CB8AC3E}">
        <p14:creationId xmlns:p14="http://schemas.microsoft.com/office/powerpoint/2010/main" val="22289902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A78171E1-23DF-4909-9ED2-CE726BA64DFD}" type="datetime1">
              <a:rPr lang="en-US"/>
              <a:pPr>
                <a:defRPr/>
              </a:pPr>
              <a:t>7/27/2021</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r>
              <a:rPr lang="en-US"/>
              <a:t>1/</a:t>
            </a:r>
            <a:fld id="{E6106EB5-C062-4A4E-9782-9B68B896E626}" type="slidenum">
              <a:rPr lang="en-US"/>
              <a:pPr>
                <a:defRPr/>
              </a:pPr>
              <a:t>‹#›</a:t>
            </a:fld>
            <a:endParaRPr lang="en-US"/>
          </a:p>
        </p:txBody>
      </p:sp>
    </p:spTree>
    <p:extLst>
      <p:ext uri="{BB962C8B-B14F-4D97-AF65-F5344CB8AC3E}">
        <p14:creationId xmlns:p14="http://schemas.microsoft.com/office/powerpoint/2010/main" val="28133362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D9D95E3C-5574-478C-A995-8546E9491BD1}" type="datetime1">
              <a:rPr lang="en-US"/>
              <a:pPr>
                <a:defRPr/>
              </a:pPr>
              <a:t>7/27/2021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4DD0017E-AE53-43CA-99AC-891B8CB7B895}" type="slidenum">
              <a:rPr lang="en-US"/>
              <a:pPr>
                <a:defRPr/>
              </a:pPr>
              <a:t>‹#›</a:t>
            </a:fld>
            <a:endParaRPr lang="en-US"/>
          </a:p>
        </p:txBody>
      </p:sp>
    </p:spTree>
    <p:extLst>
      <p:ext uri="{BB962C8B-B14F-4D97-AF65-F5344CB8AC3E}">
        <p14:creationId xmlns:p14="http://schemas.microsoft.com/office/powerpoint/2010/main" val="21579258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31775"/>
            <a:ext cx="2057400" cy="5894388"/>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31775"/>
            <a:ext cx="6019800" cy="58943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A0C8AD5C-1C3C-430F-BCB0-EC6C3590236D}" type="datetime1">
              <a:rPr lang="en-US"/>
              <a:pPr>
                <a:defRPr/>
              </a:pPr>
              <a:t>7/27/2021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ACAA98E8-8825-44FC-A2DA-7E778C1B3655}" type="slidenum">
              <a:rPr lang="en-US"/>
              <a:pPr>
                <a:defRPr/>
              </a:pPr>
              <a:t>‹#›</a:t>
            </a:fld>
            <a:endParaRPr lang="en-US"/>
          </a:p>
        </p:txBody>
      </p:sp>
    </p:spTree>
    <p:extLst>
      <p:ext uri="{BB962C8B-B14F-4D97-AF65-F5344CB8AC3E}">
        <p14:creationId xmlns:p14="http://schemas.microsoft.com/office/powerpoint/2010/main" val="425225252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7/27/2021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r>
              <a:rPr lang="en-US" smtClean="0">
                <a:solidFill>
                  <a:prstClr val="black">
                    <a:tint val="75000"/>
                  </a:prstClr>
                </a:solidFill>
              </a:rPr>
              <a:t>1</a:t>
            </a:r>
            <a:endParaRPr lang="en-US">
              <a:solidFill>
                <a:prstClr val="black">
                  <a:tint val="75000"/>
                </a:prstClr>
              </a:solidFill>
            </a:endParaRPr>
          </a:p>
        </p:txBody>
      </p:sp>
    </p:spTree>
    <p:extLst>
      <p:ext uri="{BB962C8B-B14F-4D97-AF65-F5344CB8AC3E}">
        <p14:creationId xmlns:p14="http://schemas.microsoft.com/office/powerpoint/2010/main" val="70804259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7/27/2021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553459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7/27/2021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6571616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7/27/2021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8852050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7/27/2021</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8205517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7/27/2021</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081953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7/27/2021</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031266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7/27/2021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7968377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7/27/2021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7134438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7/27/2021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2784807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7/27/2021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850259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4.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7813"/>
            <a:ext cx="8229600" cy="113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3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33156" name="Rectangle 4"/>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000">
                <a:solidFill>
                  <a:schemeClr val="tx1"/>
                </a:solidFill>
                <a:effectLst/>
                <a:latin typeface="+mn-lt"/>
                <a:cs typeface="+mn-cs"/>
              </a:defRPr>
            </a:lvl1pPr>
          </a:lstStyle>
          <a:p>
            <a:fld id="{1D8BD707-D9CF-40AE-B4C6-C98DA3205C09}" type="datetimeFigureOut">
              <a:rPr lang="en-US" smtClean="0"/>
              <a:pPr/>
              <a:t>7/27/2021</a:t>
            </a:fld>
            <a:endParaRPr lang="en-US"/>
          </a:p>
        </p:txBody>
      </p:sp>
      <p:sp>
        <p:nvSpPr>
          <p:cNvPr id="433157"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solidFill>
                  <a:schemeClr val="tx1"/>
                </a:solidFill>
                <a:effectLst/>
                <a:latin typeface="+mn-lt"/>
                <a:cs typeface="+mn-cs"/>
              </a:defRPr>
            </a:lvl1pPr>
          </a:lstStyle>
          <a:p>
            <a:endParaRPr lang="en-US"/>
          </a:p>
        </p:txBody>
      </p:sp>
      <p:sp>
        <p:nvSpPr>
          <p:cNvPr id="1030" name="Rectangle 7"/>
          <p:cNvSpPr>
            <a:spLocks noChangeArrowheads="1"/>
          </p:cNvSpPr>
          <p:nvPr/>
        </p:nvSpPr>
        <p:spPr bwMode="auto">
          <a:xfrm>
            <a:off x="0" y="0"/>
            <a:ext cx="228600" cy="23114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433160" name="Line 8"/>
          <p:cNvSpPr>
            <a:spLocks noChangeShapeType="1"/>
          </p:cNvSpPr>
          <p:nvPr/>
        </p:nvSpPr>
        <p:spPr bwMode="auto">
          <a:xfrm>
            <a:off x="457200" y="1447800"/>
            <a:ext cx="8077200" cy="0"/>
          </a:xfrm>
          <a:prstGeom prst="line">
            <a:avLst/>
          </a:prstGeom>
          <a:noFill/>
          <a:ln w="19050">
            <a:solidFill>
              <a:schemeClr val="tx2"/>
            </a:solidFill>
            <a:round/>
            <a:headEnd/>
            <a:tailEnd/>
          </a:ln>
          <a:effectLst/>
        </p:spPr>
        <p:txBody>
          <a:bodyPr/>
          <a:lstStyle/>
          <a:p>
            <a:pPr>
              <a:defRPr/>
            </a:pPr>
            <a:endParaRPr lang="vi-VN">
              <a:cs typeface="+mn-cs"/>
            </a:endParaRPr>
          </a:p>
        </p:txBody>
      </p:sp>
      <p:sp>
        <p:nvSpPr>
          <p:cNvPr id="1032" name="Rectangle 9"/>
          <p:cNvSpPr>
            <a:spLocks noChangeArrowheads="1"/>
          </p:cNvSpPr>
          <p:nvPr/>
        </p:nvSpPr>
        <p:spPr bwMode="auto">
          <a:xfrm>
            <a:off x="0" y="2311400"/>
            <a:ext cx="228600" cy="228600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1033" name="Rectangle 10"/>
          <p:cNvSpPr>
            <a:spLocks noChangeArrowheads="1"/>
          </p:cNvSpPr>
          <p:nvPr/>
        </p:nvSpPr>
        <p:spPr bwMode="auto">
          <a:xfrm>
            <a:off x="0" y="4597400"/>
            <a:ext cx="228600" cy="22860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433163" name="Rectangle 11"/>
          <p:cNvSpPr>
            <a:spLocks noGrp="1" noChangeArrowheads="1"/>
          </p:cNvSpPr>
          <p:nvPr>
            <p:ph type="sldNum" sz="quarter" idx="4"/>
          </p:nvPr>
        </p:nvSpPr>
        <p:spPr bwMode="auto">
          <a:xfrm>
            <a:off x="7010400" y="6232525"/>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effectLst/>
                <a:latin typeface="+mn-lt"/>
                <a:cs typeface="+mn-cs"/>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l" rtl="0" eaLnBrk="1" fontAlgn="base" hangingPunct="1">
        <a:spcBef>
          <a:spcPct val="0"/>
        </a:spcBef>
        <a:spcAft>
          <a:spcPct val="0"/>
        </a:spcAft>
        <a:defRPr sz="4400">
          <a:solidFill>
            <a:schemeClr val="tx2"/>
          </a:solidFill>
          <a:latin typeface="+mj-lt"/>
          <a:ea typeface="+mj-ea"/>
          <a:cs typeface="+mj-cs"/>
        </a:defRPr>
      </a:lvl1pPr>
      <a:lvl2pPr algn="l" rtl="0" eaLnBrk="1" fontAlgn="base" hangingPunct="1">
        <a:spcBef>
          <a:spcPct val="0"/>
        </a:spcBef>
        <a:spcAft>
          <a:spcPct val="0"/>
        </a:spcAft>
        <a:defRPr sz="4400">
          <a:solidFill>
            <a:schemeClr val="tx2"/>
          </a:solidFill>
          <a:latin typeface="Garamond" pitchFamily="18" charset="0"/>
          <a:cs typeface="Arial" charset="0"/>
        </a:defRPr>
      </a:lvl2pPr>
      <a:lvl3pPr algn="l" rtl="0" eaLnBrk="1" fontAlgn="base" hangingPunct="1">
        <a:spcBef>
          <a:spcPct val="0"/>
        </a:spcBef>
        <a:spcAft>
          <a:spcPct val="0"/>
        </a:spcAft>
        <a:defRPr sz="4400">
          <a:solidFill>
            <a:schemeClr val="tx2"/>
          </a:solidFill>
          <a:latin typeface="Garamond" pitchFamily="18" charset="0"/>
          <a:cs typeface="Arial" charset="0"/>
        </a:defRPr>
      </a:lvl3pPr>
      <a:lvl4pPr algn="l" rtl="0" eaLnBrk="1" fontAlgn="base" hangingPunct="1">
        <a:spcBef>
          <a:spcPct val="0"/>
        </a:spcBef>
        <a:spcAft>
          <a:spcPct val="0"/>
        </a:spcAft>
        <a:defRPr sz="4400">
          <a:solidFill>
            <a:schemeClr val="tx2"/>
          </a:solidFill>
          <a:latin typeface="Garamond" pitchFamily="18" charset="0"/>
          <a:cs typeface="Arial" charset="0"/>
        </a:defRPr>
      </a:lvl4pPr>
      <a:lvl5pPr algn="l" rtl="0" eaLnBrk="1" fontAlgn="base" hangingPunct="1">
        <a:spcBef>
          <a:spcPct val="0"/>
        </a:spcBef>
        <a:spcAft>
          <a:spcPct val="0"/>
        </a:spcAft>
        <a:defRPr sz="4400">
          <a:solidFill>
            <a:schemeClr val="tx2"/>
          </a:solidFill>
          <a:latin typeface="Garamond" pitchFamily="18" charset="0"/>
          <a:cs typeface="Arial" charset="0"/>
        </a:defRPr>
      </a:lvl5pPr>
      <a:lvl6pPr marL="457200" algn="l" rtl="0" eaLnBrk="1" fontAlgn="base" hangingPunct="1">
        <a:spcBef>
          <a:spcPct val="0"/>
        </a:spcBef>
        <a:spcAft>
          <a:spcPct val="0"/>
        </a:spcAft>
        <a:defRPr sz="4400">
          <a:solidFill>
            <a:schemeClr val="tx2"/>
          </a:solidFill>
          <a:latin typeface="Garamond" pitchFamily="18" charset="0"/>
          <a:cs typeface="Arial" charset="0"/>
        </a:defRPr>
      </a:lvl6pPr>
      <a:lvl7pPr marL="914400" algn="l" rtl="0" eaLnBrk="1" fontAlgn="base" hangingPunct="1">
        <a:spcBef>
          <a:spcPct val="0"/>
        </a:spcBef>
        <a:spcAft>
          <a:spcPct val="0"/>
        </a:spcAft>
        <a:defRPr sz="4400">
          <a:solidFill>
            <a:schemeClr val="tx2"/>
          </a:solidFill>
          <a:latin typeface="Garamond" pitchFamily="18" charset="0"/>
          <a:cs typeface="Arial" charset="0"/>
        </a:defRPr>
      </a:lvl7pPr>
      <a:lvl8pPr marL="1371600" algn="l" rtl="0" eaLnBrk="1" fontAlgn="base" hangingPunct="1">
        <a:spcBef>
          <a:spcPct val="0"/>
        </a:spcBef>
        <a:spcAft>
          <a:spcPct val="0"/>
        </a:spcAft>
        <a:defRPr sz="4400">
          <a:solidFill>
            <a:schemeClr val="tx2"/>
          </a:solidFill>
          <a:latin typeface="Garamond" pitchFamily="18" charset="0"/>
          <a:cs typeface="Arial" charset="0"/>
        </a:defRPr>
      </a:lvl8pPr>
      <a:lvl9pPr marL="1828800" algn="l" rtl="0" eaLnBrk="1" fontAlgn="base" hangingPunct="1">
        <a:spcBef>
          <a:spcPct val="0"/>
        </a:spcBef>
        <a:spcAft>
          <a:spcPct val="0"/>
        </a:spcAft>
        <a:defRPr sz="4400">
          <a:solidFill>
            <a:schemeClr val="tx2"/>
          </a:solidFill>
          <a:latin typeface="Garamond" pitchFamily="18" charset="0"/>
          <a:cs typeface="Arial" charset="0"/>
        </a:defRPr>
      </a:lvl9pPr>
    </p:titleStyle>
    <p:bodyStyle>
      <a:lvl1pPr marL="452438" indent="-452438" algn="l" rtl="0" eaLnBrk="1" fontAlgn="base" hangingPunct="1">
        <a:spcBef>
          <a:spcPct val="20000"/>
        </a:spcBef>
        <a:spcAft>
          <a:spcPct val="0"/>
        </a:spcAft>
        <a:buClr>
          <a:schemeClr val="bg2"/>
        </a:buClr>
        <a:buFont typeface="Wingdings" pitchFamily="2" charset="2"/>
        <a:buBlip>
          <a:blip r:embed="rId13"/>
        </a:buBlip>
        <a:defRPr sz="2800">
          <a:solidFill>
            <a:schemeClr val="tx1"/>
          </a:solidFill>
          <a:latin typeface="+mn-lt"/>
          <a:ea typeface="+mn-ea"/>
          <a:cs typeface="+mn-cs"/>
        </a:defRPr>
      </a:lvl1pPr>
      <a:lvl2pPr marL="852488" indent="-285750" algn="l" rtl="0" eaLnBrk="1" fontAlgn="base" hangingPunct="1">
        <a:spcBef>
          <a:spcPct val="20000"/>
        </a:spcBef>
        <a:spcAft>
          <a:spcPct val="0"/>
        </a:spcAft>
        <a:buClr>
          <a:schemeClr val="tx2"/>
        </a:buClr>
        <a:buSzPct val="85000"/>
        <a:buFont typeface="Wingdings" pitchFamily="2" charset="2"/>
        <a:buChar char="¯"/>
        <a:defRPr sz="2400" i="1">
          <a:solidFill>
            <a:schemeClr val="tx1"/>
          </a:solidFill>
          <a:latin typeface="+mn-lt"/>
          <a:cs typeface="+mn-cs"/>
        </a:defRPr>
      </a:lvl2pPr>
      <a:lvl3pPr marL="1195388" indent="-228600" algn="l" rtl="0" eaLnBrk="1" fontAlgn="base" hangingPunct="1">
        <a:spcBef>
          <a:spcPct val="20000"/>
        </a:spcBef>
        <a:spcAft>
          <a:spcPct val="0"/>
        </a:spcAft>
        <a:buClr>
          <a:schemeClr val="accent1"/>
        </a:buClr>
        <a:buSzPct val="65000"/>
        <a:buFont typeface="Wingdings" pitchFamily="2" charset="2"/>
        <a:buChar char="p"/>
        <a:defRPr sz="2000">
          <a:solidFill>
            <a:schemeClr val="tx1"/>
          </a:solidFill>
          <a:latin typeface="+mn-lt"/>
          <a:cs typeface="+mn-cs"/>
        </a:defRPr>
      </a:lvl3pPr>
      <a:lvl4pPr marL="1600200" indent="-228600" algn="l" rtl="0" eaLnBrk="1" fontAlgn="base" hangingPunct="1">
        <a:spcBef>
          <a:spcPct val="20000"/>
        </a:spcBef>
        <a:spcAft>
          <a:spcPct val="0"/>
        </a:spcAft>
        <a:buClr>
          <a:schemeClr val="bg2"/>
        </a:buClr>
        <a:buFont typeface="Wingdings" pitchFamily="2" charset="2"/>
        <a:buChar char="§"/>
        <a:defRPr sz="2000">
          <a:solidFill>
            <a:schemeClr val="tx1"/>
          </a:solidFill>
          <a:latin typeface="+mn-lt"/>
          <a:cs typeface="+mn-cs"/>
        </a:defRPr>
      </a:lvl4pPr>
      <a:lvl5pPr marL="2057400" indent="-228600" algn="l" rtl="0" eaLnBrk="1" fontAlgn="base" hangingPunct="1">
        <a:spcBef>
          <a:spcPct val="20000"/>
        </a:spcBef>
        <a:spcAft>
          <a:spcPct val="0"/>
        </a:spcAft>
        <a:buClr>
          <a:schemeClr val="tx2"/>
        </a:buClr>
        <a:buSzPct val="80000"/>
        <a:buFont typeface="Wingdings" pitchFamily="2" charset="2"/>
        <a:buChar char="§"/>
        <a:defRPr sz="2000">
          <a:solidFill>
            <a:schemeClr val="tx1"/>
          </a:solidFill>
          <a:latin typeface="+mn-lt"/>
          <a:cs typeface="+mn-cs"/>
        </a:defRPr>
      </a:lvl5pPr>
      <a:lvl6pPr marL="25146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6pPr>
      <a:lvl7pPr marL="29718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7pPr>
      <a:lvl8pPr marL="34290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8pPr>
      <a:lvl9pPr marL="38862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839682" name="Rectangle 2"/>
          <p:cNvSpPr>
            <a:spLocks noGrp="1" noChangeArrowheads="1"/>
          </p:cNvSpPr>
          <p:nvPr>
            <p:ph type="title"/>
          </p:nvPr>
        </p:nvSpPr>
        <p:spPr bwMode="auto">
          <a:xfrm>
            <a:off x="457200" y="231775"/>
            <a:ext cx="8229600" cy="5984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1" name="Rectangle 3"/>
          <p:cNvSpPr>
            <a:spLocks noGrp="1" noChangeArrowheads="1"/>
          </p:cNvSpPr>
          <p:nvPr>
            <p:ph type="body" idx="1"/>
          </p:nvPr>
        </p:nvSpPr>
        <p:spPr bwMode="auto">
          <a:xfrm>
            <a:off x="457200" y="1122363"/>
            <a:ext cx="8229600" cy="500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83968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solidFill>
                  <a:schemeClr val="tx1"/>
                </a:solidFill>
                <a:effectLst/>
                <a:cs typeface="+mn-cs"/>
              </a:defRPr>
            </a:lvl1pPr>
          </a:lstStyle>
          <a:p>
            <a:pPr>
              <a:defRPr/>
            </a:pPr>
            <a:fld id="{27C04E18-983D-4413-A4D1-BA0CD79F1C58}" type="datetime1">
              <a:rPr lang="en-US"/>
              <a:pPr>
                <a:defRPr/>
              </a:pPr>
              <a:t>7/27/2021</a:t>
            </a:fld>
            <a:endParaRPr lang="en-US"/>
          </a:p>
        </p:txBody>
      </p:sp>
      <p:sp>
        <p:nvSpPr>
          <p:cNvPr id="83968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chemeClr val="tx1"/>
                </a:solidFill>
                <a:effectLst/>
                <a:cs typeface="+mn-cs"/>
              </a:defRPr>
            </a:lvl1pPr>
          </a:lstStyle>
          <a:p>
            <a:pPr>
              <a:defRPr/>
            </a:pPr>
            <a:endParaRPr lang="en-US"/>
          </a:p>
        </p:txBody>
      </p:sp>
      <p:sp>
        <p:nvSpPr>
          <p:cNvPr id="83968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chemeClr val="tx1"/>
                </a:solidFill>
                <a:effectLst/>
                <a:cs typeface="+mn-cs"/>
              </a:defRPr>
            </a:lvl1pPr>
          </a:lstStyle>
          <a:p>
            <a:pPr>
              <a:defRPr/>
            </a:pPr>
            <a:r>
              <a:rPr lang="en-US"/>
              <a:t>1/</a:t>
            </a:r>
            <a:fld id="{55C42D96-0786-4D5F-857E-F92CD3E140B9}" type="slidenum">
              <a:rPr lang="en-US"/>
              <a:pPr>
                <a:defRPr/>
              </a:pPr>
              <a:t>‹#›</a:t>
            </a:fld>
            <a:endParaRPr lang="en-US"/>
          </a:p>
        </p:txBody>
      </p:sp>
      <p:sp>
        <p:nvSpPr>
          <p:cNvPr id="2055" name="Text Box 7"/>
          <p:cNvSpPr txBox="1">
            <a:spLocks noChangeArrowheads="1"/>
          </p:cNvSpPr>
          <p:nvPr/>
        </p:nvSpPr>
        <p:spPr bwMode="auto">
          <a:xfrm>
            <a:off x="7824788" y="6343650"/>
            <a:ext cx="1125537"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100">
                <a:solidFill>
                  <a:schemeClr val="bg2"/>
                </a:solidFill>
                <a:latin typeface="Arial" charset="0"/>
                <a:cs typeface="Arial" charset="0"/>
              </a:defRPr>
            </a:lvl1pPr>
            <a:lvl2pPr marL="742950" indent="-285750" eaLnBrk="0" hangingPunct="0">
              <a:defRPr sz="2100">
                <a:solidFill>
                  <a:schemeClr val="bg2"/>
                </a:solidFill>
                <a:latin typeface="Arial" charset="0"/>
                <a:cs typeface="Arial" charset="0"/>
              </a:defRPr>
            </a:lvl2pPr>
            <a:lvl3pPr marL="1143000" indent="-228600" eaLnBrk="0" hangingPunct="0">
              <a:defRPr sz="2100">
                <a:solidFill>
                  <a:schemeClr val="bg2"/>
                </a:solidFill>
                <a:latin typeface="Arial" charset="0"/>
                <a:cs typeface="Arial" charset="0"/>
              </a:defRPr>
            </a:lvl3pPr>
            <a:lvl4pPr marL="1600200" indent="-228600" eaLnBrk="0" hangingPunct="0">
              <a:defRPr sz="2100">
                <a:solidFill>
                  <a:schemeClr val="bg2"/>
                </a:solidFill>
                <a:latin typeface="Arial" charset="0"/>
                <a:cs typeface="Arial" charset="0"/>
              </a:defRPr>
            </a:lvl4pPr>
            <a:lvl5pPr marL="2057400" indent="-228600" eaLnBrk="0" hangingPunct="0">
              <a:defRPr sz="2100">
                <a:solidFill>
                  <a:schemeClr val="bg2"/>
                </a:solidFill>
                <a:latin typeface="Arial" charset="0"/>
                <a:cs typeface="Arial" charset="0"/>
              </a:defRPr>
            </a:lvl5pPr>
            <a:lvl6pPr marL="2514600" indent="-228600" algn="ctr" eaLnBrk="0" fontAlgn="base" hangingPunct="0">
              <a:spcBef>
                <a:spcPct val="0"/>
              </a:spcBef>
              <a:spcAft>
                <a:spcPct val="0"/>
              </a:spcAft>
              <a:defRPr sz="2100">
                <a:solidFill>
                  <a:schemeClr val="bg2"/>
                </a:solidFill>
                <a:latin typeface="Arial" charset="0"/>
                <a:cs typeface="Arial" charset="0"/>
              </a:defRPr>
            </a:lvl6pPr>
            <a:lvl7pPr marL="2971800" indent="-228600" algn="ctr" eaLnBrk="0" fontAlgn="base" hangingPunct="0">
              <a:spcBef>
                <a:spcPct val="0"/>
              </a:spcBef>
              <a:spcAft>
                <a:spcPct val="0"/>
              </a:spcAft>
              <a:defRPr sz="2100">
                <a:solidFill>
                  <a:schemeClr val="bg2"/>
                </a:solidFill>
                <a:latin typeface="Arial" charset="0"/>
                <a:cs typeface="Arial" charset="0"/>
              </a:defRPr>
            </a:lvl7pPr>
            <a:lvl8pPr marL="3429000" indent="-228600" algn="ctr" eaLnBrk="0" fontAlgn="base" hangingPunct="0">
              <a:spcBef>
                <a:spcPct val="0"/>
              </a:spcBef>
              <a:spcAft>
                <a:spcPct val="0"/>
              </a:spcAft>
              <a:defRPr sz="2100">
                <a:solidFill>
                  <a:schemeClr val="bg2"/>
                </a:solidFill>
                <a:latin typeface="Arial" charset="0"/>
                <a:cs typeface="Arial" charset="0"/>
              </a:defRPr>
            </a:lvl8pPr>
            <a:lvl9pPr marL="3886200" indent="-228600" algn="ctr" eaLnBrk="0" fontAlgn="base" hangingPunct="0">
              <a:spcBef>
                <a:spcPct val="0"/>
              </a:spcBef>
              <a:spcAft>
                <a:spcPct val="0"/>
              </a:spcAft>
              <a:defRPr sz="2100">
                <a:solidFill>
                  <a:schemeClr val="bg2"/>
                </a:solidFill>
                <a:latin typeface="Arial" charset="0"/>
                <a:cs typeface="Arial" charset="0"/>
              </a:defRPr>
            </a:lvl9pPr>
          </a:lstStyle>
          <a:p>
            <a:pPr algn="r">
              <a:spcBef>
                <a:spcPct val="50000"/>
              </a:spcBef>
              <a:defRPr/>
            </a:pPr>
            <a:fld id="{5FC98910-0210-46F3-89CE-851E92D8BE61}" type="slidenum">
              <a:rPr lang="en-US" sz="1200" smtClean="0">
                <a:solidFill>
                  <a:schemeClr val="tx1"/>
                </a:solidFill>
                <a:effectLst/>
              </a:rPr>
              <a:pPr algn="r">
                <a:spcBef>
                  <a:spcPct val="50000"/>
                </a:spcBef>
                <a:defRPr/>
              </a:pPr>
              <a:t>‹#›</a:t>
            </a:fld>
            <a:endParaRPr lang="en-US" sz="1200" smtClean="0">
              <a:solidFill>
                <a:schemeClr val="tx1"/>
              </a:solidFill>
              <a:effectLst/>
            </a:endParaRPr>
          </a:p>
        </p:txBody>
      </p:sp>
      <p:sp>
        <p:nvSpPr>
          <p:cNvPr id="839688" name="Rectangle 8"/>
          <p:cNvSpPr>
            <a:spLocks noChangeArrowheads="1"/>
          </p:cNvSpPr>
          <p:nvPr/>
        </p:nvSpPr>
        <p:spPr bwMode="auto">
          <a:xfrm>
            <a:off x="404813" y="857250"/>
            <a:ext cx="8226425" cy="63500"/>
          </a:xfrm>
          <a:prstGeom prst="rect">
            <a:avLst/>
          </a:prstGeom>
          <a:solidFill>
            <a:srgbClr val="CC3300"/>
          </a:solidFill>
          <a:ln w="9525">
            <a:noFill/>
            <a:miter lim="800000"/>
            <a:headEnd/>
            <a:tailEnd/>
          </a:ln>
          <a:effectLst/>
        </p:spPr>
        <p:txBody>
          <a:bodyPr wrap="none" anchor="ctr"/>
          <a:lstStyle/>
          <a:p>
            <a:pPr>
              <a:defRPr/>
            </a:pPr>
            <a:endParaRPr lang="vi-VN">
              <a:cs typeface="+mn-cs"/>
            </a:endParaRPr>
          </a:p>
        </p:txBody>
      </p:sp>
      <p:sp>
        <p:nvSpPr>
          <p:cNvPr id="2057" name="Rectangle 9"/>
          <p:cNvSpPr>
            <a:spLocks noChangeArrowheads="1"/>
          </p:cNvSpPr>
          <p:nvPr/>
        </p:nvSpPr>
        <p:spPr bwMode="auto">
          <a:xfrm>
            <a:off x="0" y="0"/>
            <a:ext cx="228600" cy="23114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2058" name="Rectangle 10"/>
          <p:cNvSpPr>
            <a:spLocks noChangeArrowheads="1"/>
          </p:cNvSpPr>
          <p:nvPr/>
        </p:nvSpPr>
        <p:spPr bwMode="auto">
          <a:xfrm>
            <a:off x="0" y="0"/>
            <a:ext cx="228600" cy="2311400"/>
          </a:xfrm>
          <a:prstGeom prst="rect">
            <a:avLst/>
          </a:prstGeom>
          <a:solidFill>
            <a:srgbClr val="CC33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2059" name="Rectangle 11"/>
          <p:cNvSpPr>
            <a:spLocks noChangeArrowheads="1"/>
          </p:cNvSpPr>
          <p:nvPr/>
        </p:nvSpPr>
        <p:spPr bwMode="auto">
          <a:xfrm>
            <a:off x="0" y="2311400"/>
            <a:ext cx="228600" cy="2286000"/>
          </a:xfrm>
          <a:prstGeom prst="rect">
            <a:avLst/>
          </a:prstGeom>
          <a:solidFill>
            <a:srgbClr val="3399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2060" name="Rectangle 12"/>
          <p:cNvSpPr>
            <a:spLocks noChangeArrowheads="1"/>
          </p:cNvSpPr>
          <p:nvPr/>
        </p:nvSpPr>
        <p:spPr bwMode="auto">
          <a:xfrm>
            <a:off x="0" y="4597400"/>
            <a:ext cx="228600" cy="2286000"/>
          </a:xfrm>
          <a:prstGeom prst="rect">
            <a:avLst/>
          </a:prstGeom>
          <a:solidFill>
            <a:srgbClr val="FFF3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id="1" dur="indefinite" restart="never" nodeType="tmRoot"/>
      </p:par>
    </p:tnLst>
  </p:timing>
  <p:hf hdr="0" ftr="0" dt="0"/>
  <p:txStyles>
    <p:titleStyle>
      <a:lvl1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mj-lt"/>
          <a:ea typeface="+mj-ea"/>
          <a:cs typeface="+mj-cs"/>
        </a:defRPr>
      </a:lvl1pPr>
      <a:lvl2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Arial" charset="0"/>
          <a:cs typeface="Arial" charset="0"/>
        </a:defRPr>
      </a:lvl2pPr>
      <a:lvl3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Arial" charset="0"/>
          <a:cs typeface="Arial" charset="0"/>
        </a:defRPr>
      </a:lvl3pPr>
      <a:lvl4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Arial" charset="0"/>
          <a:cs typeface="Arial" charset="0"/>
        </a:defRPr>
      </a:lvl4pPr>
      <a:lvl5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Arial" charset="0"/>
          <a:cs typeface="Arial" charset="0"/>
        </a:defRPr>
      </a:lvl5pPr>
      <a:lvl6pPr marL="457200"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VNI-Avo" pitchFamily="2" charset="0"/>
          <a:cs typeface="Arial" charset="0"/>
        </a:defRPr>
      </a:lvl6pPr>
      <a:lvl7pPr marL="914400"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VNI-Avo" pitchFamily="2" charset="0"/>
          <a:cs typeface="Arial" charset="0"/>
        </a:defRPr>
      </a:lvl7pPr>
      <a:lvl8pPr marL="1371600"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VNI-Avo" pitchFamily="2" charset="0"/>
          <a:cs typeface="Arial" charset="0"/>
        </a:defRPr>
      </a:lvl8pPr>
      <a:lvl9pPr marL="1828800"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VNI-Avo" pitchFamily="2" charset="0"/>
          <a:cs typeface="Arial" charset="0"/>
        </a:defRPr>
      </a:lvl9pPr>
    </p:titleStyle>
    <p:bodyStyle>
      <a:lvl1pPr marL="342900" indent="-342900" algn="l" rtl="0" eaLnBrk="1" fontAlgn="base" hangingPunct="1">
        <a:spcBef>
          <a:spcPct val="20000"/>
        </a:spcBef>
        <a:spcAft>
          <a:spcPct val="0"/>
        </a:spcAft>
        <a:buSzPct val="80000"/>
        <a:buBlip>
          <a:blip r:embed="rId13"/>
        </a:buBlip>
        <a:defRPr sz="2400" b="1">
          <a:solidFill>
            <a:schemeClr val="tx1"/>
          </a:solidFill>
          <a:latin typeface="+mn-lt"/>
          <a:ea typeface="+mn-ea"/>
          <a:cs typeface="+mn-cs"/>
        </a:defRPr>
      </a:lvl1pPr>
      <a:lvl2pPr marL="742950" indent="-285750" algn="l" rtl="0" eaLnBrk="1" fontAlgn="base" hangingPunct="1">
        <a:spcBef>
          <a:spcPct val="20000"/>
        </a:spcBef>
        <a:spcAft>
          <a:spcPct val="0"/>
        </a:spcAft>
        <a:buSzPct val="70000"/>
        <a:buBlip>
          <a:blip r:embed="rId14"/>
        </a:buBlip>
        <a:defRPr sz="2400" b="1">
          <a:solidFill>
            <a:srgbClr val="000099"/>
          </a:solidFill>
          <a:latin typeface="+mn-lt"/>
          <a:cs typeface="+mn-cs"/>
        </a:defRPr>
      </a:lvl2pPr>
      <a:lvl3pPr marL="11430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3pPr>
      <a:lvl4pPr marL="16002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4pPr>
      <a:lvl5pPr marL="20574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5pPr>
      <a:lvl6pPr marL="25146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6pPr>
      <a:lvl7pPr marL="29718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7pPr>
      <a:lvl8pPr marL="34290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8pPr>
      <a:lvl9pPr marL="38862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1D8BD707-D9CF-40AE-B4C6-C98DA3205C09}" type="datetimeFigureOut">
              <a:rPr lang="en-US" smtClean="0">
                <a:solidFill>
                  <a:prstClr val="black">
                    <a:tint val="75000"/>
                  </a:prstClr>
                </a:solidFill>
              </a:rPr>
              <a:pPr/>
              <a:t>7/27/2021</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8335218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wm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2.jpg"/><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0"/>
            <a:ext cx="8915400" cy="5909310"/>
          </a:xfrm>
          <a:prstGeom prst="rect">
            <a:avLst/>
          </a:prstGeom>
        </p:spPr>
        <p:txBody>
          <a:bodyPr wrap="square">
            <a:spAutoFit/>
          </a:bodyPr>
          <a:lstStyle/>
          <a:p>
            <a:pPr marL="82550" indent="0" algn="ctr">
              <a:lnSpc>
                <a:spcPct val="150000"/>
              </a:lnSpc>
              <a:spcBef>
                <a:spcPts val="0"/>
              </a:spcBef>
              <a:buFont typeface="Wingdings 2" panose="05020102010507070707" pitchFamily="18" charset="2"/>
              <a:buNone/>
              <a:defRPr/>
            </a:pPr>
            <a:r>
              <a:rPr lang="en-US" altLang="vi-VN" sz="2800" dirty="0">
                <a:solidFill>
                  <a:srgbClr val="3333FF"/>
                </a:solidFill>
                <a:latin typeface="Times New Roman" panose="02020603050405020304" pitchFamily="18" charset="0"/>
                <a:cs typeface="Times New Roman" panose="02020603050405020304" pitchFamily="18" charset="0"/>
              </a:rPr>
              <a:t>TRƯỜNG CAO ĐẲNG LÝ TỰ TRỌNG </a:t>
            </a:r>
            <a:r>
              <a:rPr lang="en-US" altLang="vi-VN" sz="2800" dirty="0" smtClean="0">
                <a:solidFill>
                  <a:srgbClr val="3333FF"/>
                </a:solidFill>
                <a:latin typeface="Times New Roman" panose="02020603050405020304" pitchFamily="18" charset="0"/>
                <a:cs typeface="Times New Roman" panose="02020603050405020304" pitchFamily="18" charset="0"/>
              </a:rPr>
              <a:t>TP.HCM</a:t>
            </a:r>
            <a:endParaRPr lang="en-US" altLang="vi-VN" sz="2800" dirty="0">
              <a:solidFill>
                <a:srgbClr val="3333FF"/>
              </a:solidFill>
              <a:latin typeface="Times New Roman" panose="02020603050405020304" pitchFamily="18" charset="0"/>
              <a:cs typeface="Times New Roman" panose="02020603050405020304" pitchFamily="18" charset="0"/>
            </a:endParaRPr>
          </a:p>
          <a:p>
            <a:pPr marL="82550" indent="0" algn="ctr">
              <a:lnSpc>
                <a:spcPct val="150000"/>
              </a:lnSpc>
              <a:spcBef>
                <a:spcPts val="0"/>
              </a:spcBef>
              <a:buFont typeface="Wingdings 2" panose="05020102010507070707" pitchFamily="18" charset="2"/>
              <a:buNone/>
              <a:defRPr/>
            </a:pPr>
            <a:endPar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marL="82550" indent="0" algn="ctr">
              <a:lnSpc>
                <a:spcPct val="150000"/>
              </a:lnSpc>
              <a:spcBef>
                <a:spcPts val="0"/>
              </a:spcBef>
              <a:buFont typeface="Wingdings 2" panose="05020102010507070707" pitchFamily="18" charset="2"/>
              <a:buNone/>
              <a:defRPr/>
            </a:pPr>
            <a:endParaRPr lang="en-US" sz="3200" b="1" dirty="0" smtClean="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marL="82550" algn="ctr">
              <a:lnSpc>
                <a:spcPct val="150000"/>
              </a:lnSpc>
              <a:defRPr/>
            </a:pPr>
            <a:r>
              <a:rPr lang="en-US" altLang="vi-VN" sz="3200" dirty="0" smtClean="0">
                <a:latin typeface="Times New Roman" panose="02020603050405020304" pitchFamily="18" charset="0"/>
                <a:cs typeface="Times New Roman" panose="02020603050405020304" pitchFamily="18" charset="0"/>
              </a:rPr>
              <a:t>BAI </a:t>
            </a:r>
            <a:r>
              <a:rPr lang="en-US" altLang="vi-VN" sz="3200" dirty="0" err="1">
                <a:latin typeface="Times New Roman" panose="02020603050405020304" pitchFamily="18" charset="0"/>
                <a:cs typeface="Times New Roman" panose="02020603050405020304" pitchFamily="18" charset="0"/>
              </a:rPr>
              <a:t>GIẢNG</a:t>
            </a:r>
            <a:r>
              <a:rPr lang="en-US" altLang="vi-VN" sz="3200" dirty="0">
                <a:latin typeface="Times New Roman" panose="02020603050405020304" pitchFamily="18" charset="0"/>
                <a:cs typeface="Times New Roman" panose="02020603050405020304" pitchFamily="18" charset="0"/>
              </a:rPr>
              <a:t> </a:t>
            </a:r>
            <a:endPar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marL="82550" algn="ctr">
              <a:lnSpc>
                <a:spcPct val="150000"/>
              </a:lnSpc>
              <a:defRPr/>
            </a:pPr>
            <a:r>
              <a:rPr lang="en-US" sz="3200" b="1" dirty="0" err="1">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MÔN</a:t>
            </a:r>
            <a:r>
              <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 </a:t>
            </a:r>
            <a:r>
              <a:rPr lang="en-US" sz="3200" b="1" dirty="0" err="1">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THỰC</a:t>
            </a:r>
            <a:r>
              <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b="1" dirty="0" err="1">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HÀNH</a:t>
            </a:r>
            <a:r>
              <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b="1" dirty="0" err="1">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TIỆN</a:t>
            </a:r>
            <a:r>
              <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b="1" dirty="0" err="1" smtClean="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NÂNG</a:t>
            </a:r>
            <a:r>
              <a:rPr lang="en-US" sz="3200" b="1" dirty="0" smtClean="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CAO</a:t>
            </a:r>
            <a:endPar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marL="82550" indent="0">
              <a:lnSpc>
                <a:spcPct val="150000"/>
              </a:lnSpc>
              <a:spcBef>
                <a:spcPts val="0"/>
              </a:spcBef>
              <a:buFont typeface="Wingdings 2" panose="05020102010507070707" pitchFamily="18" charset="2"/>
              <a:buNone/>
              <a:defRPr/>
            </a:pPr>
            <a:r>
              <a:rPr lang="en-US" sz="3200" dirty="0" smtClean="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smtClean="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Giảng</a:t>
            </a:r>
            <a:r>
              <a:rPr lang="en-US" sz="3200" dirty="0" smtClean="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viên</a:t>
            </a:r>
            <a:r>
              <a:rPr lang="en-US" sz="3200" dirty="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smtClean="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Nguyễn</a:t>
            </a:r>
            <a:r>
              <a:rPr lang="en-US" sz="3200" dirty="0" smtClean="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Thanh</a:t>
            </a:r>
            <a:r>
              <a:rPr lang="en-US" sz="3200" dirty="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Giang</a:t>
            </a:r>
            <a:endParaRPr lang="en-US" sz="3200" dirty="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marL="82550" indent="0">
              <a:lnSpc>
                <a:spcPct val="150000"/>
              </a:lnSpc>
              <a:spcBef>
                <a:spcPts val="0"/>
              </a:spcBef>
              <a:buFont typeface="Wingdings 2" panose="05020102010507070707" pitchFamily="18" charset="2"/>
              <a:buNone/>
              <a:defRPr/>
            </a:pPr>
            <a:r>
              <a:rPr lang="en-US" sz="32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smtClean="0">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smtClean="0">
                <a:effectLst>
                  <a:outerShdw blurRad="38100" dist="38100" dir="2700000" algn="tl">
                    <a:srgbClr val="C0C0C0"/>
                  </a:outerShdw>
                </a:effectLst>
                <a:latin typeface="Times New Roman" panose="02020603050405020304" pitchFamily="18" charset="0"/>
                <a:cs typeface="Times New Roman" panose="02020603050405020304" pitchFamily="18" charset="0"/>
              </a:rPr>
              <a:t>Khoa</a:t>
            </a:r>
            <a:r>
              <a:rPr lang="en-US" sz="3200" dirty="0" smtClean="0">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smtClean="0">
                <a:effectLst>
                  <a:outerShdw blurRad="38100" dist="38100" dir="2700000" algn="tl">
                    <a:srgbClr val="C0C0C0"/>
                  </a:outerShdw>
                </a:effectLst>
                <a:latin typeface="Times New Roman" panose="02020603050405020304" pitchFamily="18" charset="0"/>
                <a:cs typeface="Times New Roman" panose="02020603050405020304" pitchFamily="18" charset="0"/>
              </a:rPr>
              <a:t>Cơ</a:t>
            </a:r>
            <a:r>
              <a:rPr lang="en-US" sz="3200" dirty="0" smtClean="0">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a:effectLst>
                  <a:outerShdw blurRad="38100" dist="38100" dir="2700000" algn="tl">
                    <a:srgbClr val="C0C0C0"/>
                  </a:outerShdw>
                </a:effectLst>
                <a:latin typeface="Times New Roman" panose="02020603050405020304" pitchFamily="18" charset="0"/>
                <a:cs typeface="Times New Roman" panose="02020603050405020304" pitchFamily="18" charset="0"/>
              </a:rPr>
              <a:t>khí</a:t>
            </a:r>
            <a:r>
              <a:rPr lang="en-US" sz="3200"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r>
            <a:br>
              <a:rPr lang="en-US" sz="3200"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br>
            <a:endParaRPr lang="en-US" sz="3200" dirty="0"/>
          </a:p>
        </p:txBody>
      </p:sp>
    </p:spTree>
    <p:extLst>
      <p:ext uri="{BB962C8B-B14F-4D97-AF65-F5344CB8AC3E}">
        <p14:creationId xmlns:p14="http://schemas.microsoft.com/office/powerpoint/2010/main" val="28929031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24682" y="-45629"/>
            <a:ext cx="8446477" cy="1051719"/>
          </a:xfrm>
        </p:spPr>
        <p:txBody>
          <a:bodyPr/>
          <a:lstStyle/>
          <a:p>
            <a:pPr algn="ctr"/>
            <a:r>
              <a:rPr lang="en-US" sz="2800" b="1" dirty="0" err="1">
                <a:solidFill>
                  <a:srgbClr val="FF0000"/>
                </a:solidFill>
                <a:latin typeface="+mn-lt"/>
              </a:rPr>
              <a:t>BÀI</a:t>
            </a:r>
            <a:r>
              <a:rPr lang="en-US" sz="2800" b="1" dirty="0">
                <a:solidFill>
                  <a:srgbClr val="FF0000"/>
                </a:solidFill>
                <a:latin typeface="+mn-lt"/>
              </a:rPr>
              <a:t> 10: </a:t>
            </a:r>
            <a:r>
              <a:rPr lang="en-US" sz="2800" b="1" dirty="0" err="1">
                <a:solidFill>
                  <a:srgbClr val="FF0000"/>
                </a:solidFill>
                <a:latin typeface="+mn-lt"/>
              </a:rPr>
              <a:t>TIỆN</a:t>
            </a:r>
            <a:r>
              <a:rPr lang="en-US" sz="2800" b="1" dirty="0">
                <a:solidFill>
                  <a:srgbClr val="FF0000"/>
                </a:solidFill>
                <a:latin typeface="+mn-lt"/>
              </a:rPr>
              <a:t> REN TAM </a:t>
            </a:r>
            <a:r>
              <a:rPr lang="en-US" sz="2800" b="1" dirty="0" err="1">
                <a:solidFill>
                  <a:srgbClr val="FF0000"/>
                </a:solidFill>
                <a:latin typeface="+mn-lt"/>
              </a:rPr>
              <a:t>GIÁC</a:t>
            </a:r>
            <a:r>
              <a:rPr lang="en-US" sz="2800" b="1" dirty="0">
                <a:solidFill>
                  <a:srgbClr val="FF0000"/>
                </a:solidFill>
                <a:latin typeface="+mn-lt"/>
              </a:rPr>
              <a:t> </a:t>
            </a:r>
            <a:r>
              <a:rPr lang="en-US" sz="2800" b="1" dirty="0" err="1">
                <a:solidFill>
                  <a:srgbClr val="FF0000"/>
                </a:solidFill>
                <a:latin typeface="+mn-lt"/>
              </a:rPr>
              <a:t>LẮP</a:t>
            </a:r>
            <a:r>
              <a:rPr lang="en-US" sz="2800" b="1" dirty="0">
                <a:solidFill>
                  <a:srgbClr val="FF0000"/>
                </a:solidFill>
                <a:latin typeface="+mn-lt"/>
              </a:rPr>
              <a:t> </a:t>
            </a:r>
            <a:r>
              <a:rPr lang="en-US" sz="2800" b="1" dirty="0" err="1">
                <a:solidFill>
                  <a:srgbClr val="FF0000"/>
                </a:solidFill>
                <a:latin typeface="+mn-lt"/>
              </a:rPr>
              <a:t>GHÉP</a:t>
            </a:r>
            <a:endParaRPr lang="en-US" sz="2800" b="1" dirty="0">
              <a:solidFill>
                <a:srgbClr val="FF0000"/>
              </a:solidFill>
              <a:latin typeface="+mn-lt"/>
            </a:endParaRPr>
          </a:p>
        </p:txBody>
      </p:sp>
      <p:sp>
        <p:nvSpPr>
          <p:cNvPr id="6" name="Rectangle 5"/>
          <p:cNvSpPr/>
          <p:nvPr/>
        </p:nvSpPr>
        <p:spPr>
          <a:xfrm>
            <a:off x="298658" y="1447800"/>
            <a:ext cx="8698523" cy="1384995"/>
          </a:xfrm>
          <a:prstGeom prst="rect">
            <a:avLst/>
          </a:prstGeom>
        </p:spPr>
        <p:txBody>
          <a:bodyPr wrap="square">
            <a:spAutoFit/>
          </a:bodyPr>
          <a:lstStyle/>
          <a:p>
            <a:r>
              <a:rPr lang="en-US" sz="2800" b="1" dirty="0"/>
              <a:t>I. </a:t>
            </a:r>
            <a:r>
              <a:rPr lang="en-US" sz="2800" b="1" dirty="0" err="1"/>
              <a:t>MỤC</a:t>
            </a:r>
            <a:r>
              <a:rPr lang="en-US" sz="2800" b="1" dirty="0"/>
              <a:t> </a:t>
            </a:r>
            <a:r>
              <a:rPr lang="en-US" sz="2800" b="1" dirty="0" err="1"/>
              <a:t>TIÊU</a:t>
            </a:r>
            <a:endParaRPr lang="en-US" sz="2800" dirty="0"/>
          </a:p>
          <a:p>
            <a:pPr hangingPunct="0"/>
            <a:endParaRPr lang="en-US" sz="2800" dirty="0"/>
          </a:p>
          <a:p>
            <a:pPr hangingPunct="0"/>
            <a:endParaRPr lang="en-US" sz="2800" dirty="0">
              <a:ea typeface="Times New Roman" panose="02020603050405020304" pitchFamily="18" charset="0"/>
              <a:cs typeface="Times New Roman" panose="02020603050405020304" pitchFamily="18" charset="0"/>
            </a:endParaRPr>
          </a:p>
        </p:txBody>
      </p:sp>
      <p:sp>
        <p:nvSpPr>
          <p:cNvPr id="2" name="Rectangle 1"/>
          <p:cNvSpPr/>
          <p:nvPr/>
        </p:nvSpPr>
        <p:spPr>
          <a:xfrm>
            <a:off x="353924" y="2057400"/>
            <a:ext cx="8610600" cy="3539430"/>
          </a:xfrm>
          <a:prstGeom prst="rect">
            <a:avLst/>
          </a:prstGeom>
        </p:spPr>
        <p:txBody>
          <a:bodyPr wrap="square">
            <a:spAutoFit/>
          </a:bodyPr>
          <a:lstStyle/>
          <a:p>
            <a:pPr hangingPunct="0"/>
            <a:r>
              <a:rPr lang="de-DE" sz="2800" i="1" dirty="0" smtClean="0">
                <a:ea typeface="Times New Roman" panose="02020603050405020304" pitchFamily="18" charset="0"/>
                <a:cs typeface="Times New Roman" panose="02020603050405020304" pitchFamily="18" charset="0"/>
              </a:rPr>
              <a:t> </a:t>
            </a:r>
            <a:r>
              <a:rPr lang="de-DE" sz="2800" i="1" dirty="0"/>
              <a:t>- </a:t>
            </a:r>
            <a:r>
              <a:rPr lang="x-none" sz="2800" i="1" dirty="0"/>
              <a:t>Tiện</a:t>
            </a:r>
            <a:r>
              <a:rPr lang="en-US" sz="2800" i="1" dirty="0"/>
              <a:t> </a:t>
            </a:r>
            <a:r>
              <a:rPr lang="en-US" sz="2800" i="1" dirty="0" err="1"/>
              <a:t>được</a:t>
            </a:r>
            <a:r>
              <a:rPr lang="x-none" sz="2800" i="1" dirty="0"/>
              <a:t> ren tam giác </a:t>
            </a:r>
            <a:r>
              <a:rPr lang="en-US" sz="2800" i="1" dirty="0" err="1"/>
              <a:t>lắp</a:t>
            </a:r>
            <a:r>
              <a:rPr lang="en-US" sz="2800" i="1" dirty="0"/>
              <a:t> </a:t>
            </a:r>
            <a:r>
              <a:rPr lang="en-US" sz="2800" i="1" dirty="0" err="1"/>
              <a:t>ghép</a:t>
            </a:r>
            <a:r>
              <a:rPr lang="en-US" sz="2800" b="1" dirty="0"/>
              <a:t> </a:t>
            </a:r>
            <a:r>
              <a:rPr lang="de-DE" sz="2800" i="1" dirty="0"/>
              <a:t>đúng YCKT.</a:t>
            </a:r>
            <a:endParaRPr lang="en-US" sz="2800" dirty="0"/>
          </a:p>
          <a:p>
            <a:pPr hangingPunct="0"/>
            <a:r>
              <a:rPr lang="de-DE" sz="2800" i="1" dirty="0"/>
              <a:t>- Trình bày được quy trình công nghệ </a:t>
            </a:r>
            <a:r>
              <a:rPr lang="x-none" sz="2800" i="1" dirty="0"/>
              <a:t>tiện ren tam giác </a:t>
            </a:r>
            <a:r>
              <a:rPr lang="en-US" sz="2800" i="1" dirty="0" err="1"/>
              <a:t>lắp</a:t>
            </a:r>
            <a:r>
              <a:rPr lang="en-US" sz="2800" i="1" dirty="0"/>
              <a:t> </a:t>
            </a:r>
            <a:r>
              <a:rPr lang="en-US" sz="2800" i="1" dirty="0" err="1"/>
              <a:t>ghép</a:t>
            </a:r>
            <a:endParaRPr lang="en-US" sz="2800" dirty="0"/>
          </a:p>
          <a:p>
            <a:pPr hangingPunct="0"/>
            <a:r>
              <a:rPr lang="de-DE" sz="2800" i="1" dirty="0"/>
              <a:t>- Tính toán và Lựa chọn được chế độ cắt hơp lý.</a:t>
            </a:r>
            <a:endParaRPr lang="en-US" sz="2800" dirty="0"/>
          </a:p>
          <a:p>
            <a:pPr hangingPunct="0"/>
            <a:r>
              <a:rPr lang="de-DE" sz="2800" i="1" dirty="0"/>
              <a:t>- Mài và gá được dao tiện ren tam giác ngoài đúng YCKT.</a:t>
            </a:r>
            <a:endParaRPr lang="en-US" sz="2800" dirty="0"/>
          </a:p>
          <a:p>
            <a:pPr hangingPunct="0"/>
            <a:r>
              <a:rPr lang="de-DE" sz="2800" i="1" dirty="0"/>
              <a:t>- Trình bày được các dạng sai hỏng.</a:t>
            </a:r>
            <a:endParaRPr lang="en-US" sz="2800" dirty="0"/>
          </a:p>
          <a:p>
            <a:pPr hangingPunct="0"/>
            <a:r>
              <a:rPr lang="de-DE" sz="2800" i="1" dirty="0"/>
              <a:t>- Sắp xếp nơi làm việc gọn gàng, sạch sẽ và hợp lý.</a:t>
            </a:r>
            <a:endParaRPr lang="en-US" sz="2800" dirty="0"/>
          </a:p>
          <a:p>
            <a:pPr hangingPunct="0"/>
            <a:r>
              <a:rPr lang="de-DE" sz="2800" i="1" dirty="0"/>
              <a:t>- Đảm bảo ATLĐ cho người và thiết bị.</a:t>
            </a:r>
            <a:endParaRPr lang="en-US" sz="2800" dirty="0"/>
          </a:p>
        </p:txBody>
      </p:sp>
    </p:spTree>
    <p:extLst>
      <p:ext uri="{BB962C8B-B14F-4D97-AF65-F5344CB8AC3E}">
        <p14:creationId xmlns:p14="http://schemas.microsoft.com/office/powerpoint/2010/main" val="21133684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86861" y="7257"/>
            <a:ext cx="8446477" cy="1051719"/>
          </a:xfrm>
        </p:spPr>
        <p:txBody>
          <a:bodyPr/>
          <a:lstStyle/>
          <a:p>
            <a:pPr algn="ctr"/>
            <a:r>
              <a:rPr lang="en-US" sz="2800" b="1" dirty="0" err="1">
                <a:solidFill>
                  <a:srgbClr val="FF0000"/>
                </a:solidFill>
                <a:latin typeface="+mn-lt"/>
              </a:rPr>
              <a:t>BÀI</a:t>
            </a:r>
            <a:r>
              <a:rPr lang="en-US" sz="2800" b="1" dirty="0">
                <a:solidFill>
                  <a:srgbClr val="FF0000"/>
                </a:solidFill>
                <a:latin typeface="+mn-lt"/>
              </a:rPr>
              <a:t> 10: </a:t>
            </a:r>
            <a:r>
              <a:rPr lang="en-US" sz="2800" b="1" dirty="0" err="1">
                <a:solidFill>
                  <a:srgbClr val="FF0000"/>
                </a:solidFill>
                <a:latin typeface="+mn-lt"/>
              </a:rPr>
              <a:t>TIỆN</a:t>
            </a:r>
            <a:r>
              <a:rPr lang="en-US" sz="2800" b="1" dirty="0">
                <a:solidFill>
                  <a:srgbClr val="FF0000"/>
                </a:solidFill>
                <a:latin typeface="+mn-lt"/>
              </a:rPr>
              <a:t> REN TAM </a:t>
            </a:r>
            <a:r>
              <a:rPr lang="en-US" sz="2800" b="1" dirty="0" err="1">
                <a:solidFill>
                  <a:srgbClr val="FF0000"/>
                </a:solidFill>
                <a:latin typeface="+mn-lt"/>
              </a:rPr>
              <a:t>GIÁC</a:t>
            </a:r>
            <a:r>
              <a:rPr lang="en-US" sz="2800" b="1" dirty="0">
                <a:solidFill>
                  <a:srgbClr val="FF0000"/>
                </a:solidFill>
                <a:latin typeface="+mn-lt"/>
              </a:rPr>
              <a:t> </a:t>
            </a:r>
            <a:r>
              <a:rPr lang="en-US" sz="2800" b="1" dirty="0" err="1">
                <a:solidFill>
                  <a:srgbClr val="FF0000"/>
                </a:solidFill>
                <a:latin typeface="+mn-lt"/>
              </a:rPr>
              <a:t>LẮP</a:t>
            </a:r>
            <a:r>
              <a:rPr lang="en-US" sz="2800" b="1" dirty="0">
                <a:solidFill>
                  <a:srgbClr val="FF0000"/>
                </a:solidFill>
                <a:latin typeface="+mn-lt"/>
              </a:rPr>
              <a:t> </a:t>
            </a:r>
            <a:r>
              <a:rPr lang="en-US" sz="2800" b="1" dirty="0" err="1">
                <a:solidFill>
                  <a:srgbClr val="FF0000"/>
                </a:solidFill>
                <a:latin typeface="+mn-lt"/>
              </a:rPr>
              <a:t>GHÉP</a:t>
            </a:r>
            <a:endParaRPr lang="en-US" sz="2800" b="1" dirty="0">
              <a:solidFill>
                <a:srgbClr val="FF0000"/>
              </a:solidFill>
              <a:latin typeface="+mn-lt"/>
            </a:endParaRPr>
          </a:p>
        </p:txBody>
      </p:sp>
      <p:sp>
        <p:nvSpPr>
          <p:cNvPr id="2" name="Rectangle 1"/>
          <p:cNvSpPr/>
          <p:nvPr/>
        </p:nvSpPr>
        <p:spPr>
          <a:xfrm>
            <a:off x="76200" y="1600200"/>
            <a:ext cx="9067800" cy="3570208"/>
          </a:xfrm>
          <a:prstGeom prst="rect">
            <a:avLst/>
          </a:prstGeom>
        </p:spPr>
        <p:txBody>
          <a:bodyPr wrap="square">
            <a:spAutoFit/>
          </a:bodyPr>
          <a:lstStyle/>
          <a:p>
            <a:pPr>
              <a:spcBef>
                <a:spcPts val="600"/>
              </a:spcBef>
              <a:spcAft>
                <a:spcPts val="600"/>
              </a:spcAft>
            </a:pPr>
            <a:r>
              <a:rPr lang="en-US" sz="2800" b="1" dirty="0" smtClean="0">
                <a:ea typeface="Times New Roman" panose="02020603050405020304" pitchFamily="18" charset="0"/>
                <a:cs typeface="Times New Roman" panose="02020603050405020304" pitchFamily="18" charset="0"/>
              </a:rPr>
              <a:t>II. </a:t>
            </a:r>
            <a:r>
              <a:rPr lang="en-US" sz="2800" b="1" dirty="0" err="1" smtClean="0">
                <a:ea typeface="Times New Roman" panose="02020603050405020304" pitchFamily="18" charset="0"/>
                <a:cs typeface="Times New Roman" panose="02020603050405020304" pitchFamily="18" charset="0"/>
              </a:rPr>
              <a:t>ĐIỀU</a:t>
            </a:r>
            <a:r>
              <a:rPr lang="en-US" sz="2800" b="1" dirty="0" smtClean="0">
                <a:ea typeface="Times New Roman" panose="02020603050405020304" pitchFamily="18" charset="0"/>
                <a:cs typeface="Times New Roman" panose="02020603050405020304" pitchFamily="18" charset="0"/>
              </a:rPr>
              <a:t> </a:t>
            </a:r>
            <a:r>
              <a:rPr lang="en-US" sz="2800" b="1" dirty="0" err="1" smtClean="0">
                <a:ea typeface="Times New Roman" panose="02020603050405020304" pitchFamily="18" charset="0"/>
                <a:cs typeface="Times New Roman" panose="02020603050405020304" pitchFamily="18" charset="0"/>
              </a:rPr>
              <a:t>KIỆN</a:t>
            </a:r>
            <a:r>
              <a:rPr lang="en-US" sz="2800" b="1" dirty="0" smtClean="0">
                <a:ea typeface="Times New Roman" panose="02020603050405020304" pitchFamily="18" charset="0"/>
                <a:cs typeface="Times New Roman" panose="02020603050405020304" pitchFamily="18" charset="0"/>
              </a:rPr>
              <a:t> CHO </a:t>
            </a:r>
            <a:r>
              <a:rPr lang="en-US" sz="2800" b="1" dirty="0" err="1" smtClean="0">
                <a:ea typeface="Times New Roman" panose="02020603050405020304" pitchFamily="18" charset="0"/>
                <a:cs typeface="Times New Roman" panose="02020603050405020304" pitchFamily="18" charset="0"/>
              </a:rPr>
              <a:t>TRƯỚC</a:t>
            </a:r>
            <a:endParaRPr lang="en-US" sz="2800" dirty="0" smtClean="0">
              <a:ea typeface="Times New Roman" panose="02020603050405020304" pitchFamily="18" charset="0"/>
              <a:cs typeface="Times New Roman" panose="02020603050405020304" pitchFamily="18" charset="0"/>
            </a:endParaRPr>
          </a:p>
          <a:p>
            <a:pPr>
              <a:spcBef>
                <a:spcPts val="600"/>
              </a:spcBef>
              <a:spcAft>
                <a:spcPts val="600"/>
              </a:spcAft>
            </a:pP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1.Thiết</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bị</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Máy</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tiện</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máy</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mài</a:t>
            </a:r>
            <a:r>
              <a:rPr lang="en-US" sz="2800" dirty="0" smtClean="0">
                <a:ea typeface="Times New Roman" panose="02020603050405020304" pitchFamily="18" charset="0"/>
                <a:cs typeface="Times New Roman" panose="02020603050405020304" pitchFamily="18" charset="0"/>
              </a:rPr>
              <a:t> 2 </a:t>
            </a:r>
            <a:r>
              <a:rPr lang="en-US" sz="2800" dirty="0" err="1" smtClean="0">
                <a:ea typeface="Times New Roman" panose="02020603050405020304" pitchFamily="18" charset="0"/>
                <a:cs typeface="Times New Roman" panose="02020603050405020304" pitchFamily="18" charset="0"/>
              </a:rPr>
              <a:t>đá</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trong</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xưởng</a:t>
            </a:r>
            <a:endParaRPr lang="en-US" sz="2800" dirty="0" smtClean="0">
              <a:ea typeface="Times New Roman" panose="02020603050405020304" pitchFamily="18" charset="0"/>
              <a:cs typeface="Times New Roman" panose="02020603050405020304" pitchFamily="18" charset="0"/>
            </a:endParaRPr>
          </a:p>
          <a:p>
            <a:pPr lvl="0">
              <a:spcBef>
                <a:spcPts val="300"/>
              </a:spcBef>
              <a:spcAft>
                <a:spcPts val="300"/>
              </a:spcAft>
              <a:buSzPts val="1200"/>
            </a:pP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2.Vật</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liệu</a:t>
            </a:r>
            <a:r>
              <a:rPr lang="en-US" sz="2800" dirty="0" smtClean="0">
                <a:ea typeface="Times New Roman" panose="02020603050405020304" pitchFamily="18" charset="0"/>
                <a:cs typeface="Times New Roman" panose="02020603050405020304" pitchFamily="18" charset="0"/>
              </a:rPr>
              <a:t>: </a:t>
            </a:r>
            <a:r>
              <a:rPr lang="en-US" sz="2800" dirty="0" err="1"/>
              <a:t>phôi</a:t>
            </a:r>
            <a:r>
              <a:rPr lang="en-US" sz="2800" dirty="0"/>
              <a:t> </a:t>
            </a:r>
            <a:r>
              <a:rPr lang="en-US" sz="2800" dirty="0" err="1"/>
              <a:t>bài</a:t>
            </a:r>
            <a:r>
              <a:rPr lang="en-US" sz="2800" dirty="0"/>
              <a:t> </a:t>
            </a:r>
            <a:r>
              <a:rPr lang="en-US" sz="2800" dirty="0" err="1"/>
              <a:t>tập</a:t>
            </a:r>
            <a:r>
              <a:rPr lang="en-US" sz="2800" dirty="0"/>
              <a:t> </a:t>
            </a:r>
            <a:r>
              <a:rPr lang="en-US" sz="2800" dirty="0" err="1"/>
              <a:t>cũ</a:t>
            </a:r>
            <a:r>
              <a:rPr lang="en-US" sz="2800" dirty="0"/>
              <a:t> </a:t>
            </a:r>
            <a:endParaRPr lang="en-US" sz="2800" dirty="0" smtClean="0"/>
          </a:p>
          <a:p>
            <a:pPr lvl="0">
              <a:spcBef>
                <a:spcPts val="300"/>
              </a:spcBef>
              <a:spcAft>
                <a:spcPts val="300"/>
              </a:spcAft>
              <a:buSzPts val="1200"/>
            </a:pP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3.Dụng</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cụ</a:t>
            </a:r>
            <a:r>
              <a:rPr lang="en-US" sz="2800" dirty="0" smtClean="0">
                <a:ea typeface="Times New Roman" panose="02020603050405020304" pitchFamily="18" charset="0"/>
                <a:cs typeface="Times New Roman" panose="02020603050405020304" pitchFamily="18" charset="0"/>
              </a:rPr>
              <a:t>: </a:t>
            </a:r>
          </a:p>
          <a:p>
            <a:pPr marL="742950" lvl="1" indent="-285750">
              <a:spcBef>
                <a:spcPts val="300"/>
              </a:spcBef>
              <a:spcAft>
                <a:spcPts val="300"/>
              </a:spcAft>
              <a:buFont typeface="Times New Roman" panose="02020603050405020304" pitchFamily="18" charset="0"/>
              <a:buChar char="-"/>
              <a:tabLst>
                <a:tab pos="914400" algn="l"/>
              </a:tabLst>
            </a:pPr>
            <a:r>
              <a:rPr lang="en-US" sz="2800" dirty="0" err="1" smtClean="0">
                <a:ea typeface="Times New Roman" panose="02020603050405020304" pitchFamily="18" charset="0"/>
                <a:cs typeface="Times New Roman" panose="02020603050405020304" pitchFamily="18" charset="0"/>
              </a:rPr>
              <a:t>Đo</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Thước</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cặp</a:t>
            </a:r>
            <a:r>
              <a:rPr lang="en-US" sz="2800" dirty="0" smtClean="0">
                <a:ea typeface="Times New Roman" panose="02020603050405020304" pitchFamily="18" charset="0"/>
                <a:cs typeface="Times New Roman" panose="02020603050405020304" pitchFamily="18" charset="0"/>
              </a:rPr>
              <a:t> 150; 1/20,</a:t>
            </a:r>
            <a:r>
              <a:rPr lang="en-US" sz="2800" dirty="0"/>
              <a:t> </a:t>
            </a:r>
            <a:r>
              <a:rPr lang="en-US" sz="2800" dirty="0" err="1"/>
              <a:t>thước</a:t>
            </a:r>
            <a:r>
              <a:rPr lang="en-US" sz="2800" dirty="0"/>
              <a:t> </a:t>
            </a:r>
            <a:r>
              <a:rPr lang="en-US" sz="2800" dirty="0" err="1"/>
              <a:t>đo</a:t>
            </a:r>
            <a:r>
              <a:rPr lang="en-US" sz="2800" dirty="0"/>
              <a:t> </a:t>
            </a:r>
            <a:r>
              <a:rPr lang="en-US" sz="2800" dirty="0" err="1"/>
              <a:t>độ</a:t>
            </a:r>
            <a:r>
              <a:rPr lang="en-US" sz="2800" dirty="0"/>
              <a:t>, </a:t>
            </a:r>
            <a:r>
              <a:rPr lang="en-US" sz="2800" dirty="0" err="1"/>
              <a:t>trục</a:t>
            </a:r>
            <a:r>
              <a:rPr lang="en-US" sz="2800" dirty="0"/>
              <a:t> </a:t>
            </a:r>
            <a:r>
              <a:rPr lang="en-US" sz="2800" dirty="0" err="1"/>
              <a:t>côn</a:t>
            </a:r>
            <a:r>
              <a:rPr lang="en-US" sz="2800" dirty="0"/>
              <a:t> </a:t>
            </a:r>
            <a:r>
              <a:rPr lang="en-US" sz="2800" dirty="0" err="1"/>
              <a:t>mẫu</a:t>
            </a:r>
            <a:r>
              <a:rPr lang="en-US" sz="2800" dirty="0"/>
              <a:t> </a:t>
            </a:r>
            <a:r>
              <a:rPr lang="en-US" sz="2800" dirty="0" err="1"/>
              <a:t>số</a:t>
            </a:r>
            <a:r>
              <a:rPr lang="en-US" sz="2800" dirty="0"/>
              <a:t> 4</a:t>
            </a:r>
            <a:endParaRPr lang="en-US" sz="2800" dirty="0" smtClean="0"/>
          </a:p>
          <a:p>
            <a:pPr lvl="1"/>
            <a:r>
              <a:rPr lang="en-US" sz="2800" dirty="0" err="1" smtClean="0"/>
              <a:t>Cắt</a:t>
            </a:r>
            <a:r>
              <a:rPr lang="en-US" sz="2800" dirty="0"/>
              <a:t>: Dao </a:t>
            </a:r>
            <a:r>
              <a:rPr lang="en-US" sz="2800" dirty="0" err="1"/>
              <a:t>tiện</a:t>
            </a:r>
            <a:r>
              <a:rPr lang="en-US" sz="2800" dirty="0"/>
              <a:t> </a:t>
            </a:r>
            <a:r>
              <a:rPr lang="en-US" sz="2800" dirty="0" err="1"/>
              <a:t>ngoài</a:t>
            </a:r>
            <a:r>
              <a:rPr lang="en-US" sz="2800" dirty="0"/>
              <a:t> </a:t>
            </a:r>
            <a:r>
              <a:rPr lang="en-US" sz="2800" dirty="0" err="1" smtClean="0"/>
              <a:t>45</a:t>
            </a:r>
            <a:r>
              <a:rPr lang="en-US" sz="2800" baseline="30000" dirty="0" err="1" smtClean="0"/>
              <a:t>o</a:t>
            </a:r>
            <a:r>
              <a:rPr lang="en-US" sz="2800" dirty="0"/>
              <a:t>.</a:t>
            </a:r>
            <a:endParaRPr lang="en-US" sz="2800" dirty="0"/>
          </a:p>
        </p:txBody>
      </p:sp>
      <p:graphicFrame>
        <p:nvGraphicFramePr>
          <p:cNvPr id="3" name="Table 2"/>
          <p:cNvGraphicFramePr>
            <a:graphicFrameLocks noGrp="1"/>
          </p:cNvGraphicFramePr>
          <p:nvPr>
            <p:extLst>
              <p:ext uri="{D42A27DB-BD31-4B8C-83A1-F6EECF244321}">
                <p14:modId xmlns:p14="http://schemas.microsoft.com/office/powerpoint/2010/main" val="99885504"/>
              </p:ext>
            </p:extLst>
          </p:nvPr>
        </p:nvGraphicFramePr>
        <p:xfrm>
          <a:off x="228600" y="5334000"/>
          <a:ext cx="8229600" cy="731520"/>
        </p:xfrm>
        <a:graphic>
          <a:graphicData uri="http://schemas.openxmlformats.org/drawingml/2006/table">
            <a:tbl>
              <a:tblPr>
                <a:tableStyleId>{5C22544A-7EE6-4342-B048-85BDC9FD1C3A}</a:tableStyleId>
              </a:tblPr>
              <a:tblGrid>
                <a:gridCol w="8229600"/>
              </a:tblGrid>
              <a:tr h="731520">
                <a:tc>
                  <a:txBody>
                    <a:bodyPr/>
                    <a:lstStyle/>
                    <a:p>
                      <a:pPr marL="194310" algn="l" hangingPunct="1">
                        <a:spcBef>
                          <a:spcPts val="300"/>
                        </a:spcBef>
                        <a:spcAft>
                          <a:spcPts val="300"/>
                        </a:spcAft>
                      </a:pPr>
                      <a:r>
                        <a:rPr lang="en-US" sz="2800" dirty="0">
                          <a:effectLst/>
                        </a:rPr>
                        <a:t>4. </a:t>
                      </a:r>
                      <a:r>
                        <a:rPr lang="en-US" sz="2800" dirty="0" err="1">
                          <a:effectLst/>
                        </a:rPr>
                        <a:t>Thời</a:t>
                      </a:r>
                      <a:r>
                        <a:rPr lang="en-US" sz="2800" dirty="0">
                          <a:effectLst/>
                        </a:rPr>
                        <a:t> </a:t>
                      </a:r>
                      <a:r>
                        <a:rPr lang="en-US" sz="2800" dirty="0" err="1">
                          <a:effectLst/>
                        </a:rPr>
                        <a:t>gian</a:t>
                      </a:r>
                      <a:r>
                        <a:rPr lang="en-US" sz="2800" dirty="0">
                          <a:effectLst/>
                        </a:rPr>
                        <a:t> </a:t>
                      </a:r>
                      <a:r>
                        <a:rPr lang="en-US" sz="2800" dirty="0" err="1">
                          <a:effectLst/>
                        </a:rPr>
                        <a:t>và</a:t>
                      </a:r>
                      <a:r>
                        <a:rPr lang="en-US" sz="2800" dirty="0">
                          <a:effectLst/>
                        </a:rPr>
                        <a:t> </a:t>
                      </a:r>
                      <a:r>
                        <a:rPr lang="en-US" sz="2800" dirty="0" err="1">
                          <a:effectLst/>
                        </a:rPr>
                        <a:t>số</a:t>
                      </a:r>
                      <a:r>
                        <a:rPr lang="en-US" sz="2800" dirty="0">
                          <a:effectLst/>
                        </a:rPr>
                        <a:t> </a:t>
                      </a:r>
                      <a:r>
                        <a:rPr lang="en-US" sz="2800" dirty="0" err="1">
                          <a:effectLst/>
                        </a:rPr>
                        <a:t>lượng</a:t>
                      </a:r>
                      <a:r>
                        <a:rPr lang="en-US" sz="2800" dirty="0">
                          <a:effectLst/>
                        </a:rPr>
                        <a:t>: </a:t>
                      </a:r>
                      <a:r>
                        <a:rPr lang="en-US" sz="2800" dirty="0" err="1">
                          <a:effectLst/>
                        </a:rPr>
                        <a:t>1SV</a:t>
                      </a:r>
                      <a:r>
                        <a:rPr lang="en-US" sz="2800" dirty="0">
                          <a:effectLst/>
                        </a:rPr>
                        <a:t>/</a:t>
                      </a:r>
                      <a:r>
                        <a:rPr lang="en-US" sz="2800" dirty="0" err="1">
                          <a:effectLst/>
                        </a:rPr>
                        <a:t>1chi</a:t>
                      </a:r>
                      <a:r>
                        <a:rPr lang="en-US" sz="2800" dirty="0">
                          <a:effectLst/>
                        </a:rPr>
                        <a:t> </a:t>
                      </a:r>
                      <a:r>
                        <a:rPr lang="en-US" sz="2800" dirty="0" err="1">
                          <a:effectLst/>
                        </a:rPr>
                        <a:t>tiết</a:t>
                      </a:r>
                      <a:r>
                        <a:rPr lang="en-US" sz="2800" dirty="0">
                          <a:effectLst/>
                        </a:rPr>
                        <a:t>/ca</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114300" marR="114300" marT="0" marB="0"/>
                </a:tc>
              </a:tr>
            </a:tbl>
          </a:graphicData>
        </a:graphic>
      </p:graphicFrame>
    </p:spTree>
    <p:extLst>
      <p:ext uri="{BB962C8B-B14F-4D97-AF65-F5344CB8AC3E}">
        <p14:creationId xmlns:p14="http://schemas.microsoft.com/office/powerpoint/2010/main" val="73885266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17225" y="-68821"/>
            <a:ext cx="8446477" cy="1051719"/>
          </a:xfrm>
        </p:spPr>
        <p:txBody>
          <a:bodyPr/>
          <a:lstStyle/>
          <a:p>
            <a:pPr algn="ctr"/>
            <a:r>
              <a:rPr lang="en-US" sz="2800" b="1" dirty="0" err="1">
                <a:solidFill>
                  <a:srgbClr val="FF0000"/>
                </a:solidFill>
                <a:latin typeface="+mn-lt"/>
              </a:rPr>
              <a:t>BÀI</a:t>
            </a:r>
            <a:r>
              <a:rPr lang="en-US" sz="2800" b="1" dirty="0">
                <a:solidFill>
                  <a:srgbClr val="FF0000"/>
                </a:solidFill>
                <a:latin typeface="+mn-lt"/>
              </a:rPr>
              <a:t> 10: </a:t>
            </a:r>
            <a:r>
              <a:rPr lang="en-US" sz="2800" b="1" dirty="0" err="1">
                <a:solidFill>
                  <a:srgbClr val="FF0000"/>
                </a:solidFill>
                <a:latin typeface="+mn-lt"/>
              </a:rPr>
              <a:t>TIỆN</a:t>
            </a:r>
            <a:r>
              <a:rPr lang="en-US" sz="2800" b="1" dirty="0">
                <a:solidFill>
                  <a:srgbClr val="FF0000"/>
                </a:solidFill>
                <a:latin typeface="+mn-lt"/>
              </a:rPr>
              <a:t> REN TAM </a:t>
            </a:r>
            <a:r>
              <a:rPr lang="en-US" sz="2800" b="1" dirty="0" err="1">
                <a:solidFill>
                  <a:srgbClr val="FF0000"/>
                </a:solidFill>
                <a:latin typeface="+mn-lt"/>
              </a:rPr>
              <a:t>GIÁC</a:t>
            </a:r>
            <a:r>
              <a:rPr lang="en-US" sz="2800" b="1" dirty="0">
                <a:solidFill>
                  <a:srgbClr val="FF0000"/>
                </a:solidFill>
                <a:latin typeface="+mn-lt"/>
              </a:rPr>
              <a:t> </a:t>
            </a:r>
            <a:r>
              <a:rPr lang="en-US" sz="2800" b="1" dirty="0" err="1">
                <a:solidFill>
                  <a:srgbClr val="FF0000"/>
                </a:solidFill>
                <a:latin typeface="+mn-lt"/>
              </a:rPr>
              <a:t>LẮP</a:t>
            </a:r>
            <a:r>
              <a:rPr lang="en-US" sz="2800" b="1" dirty="0">
                <a:solidFill>
                  <a:srgbClr val="FF0000"/>
                </a:solidFill>
                <a:latin typeface="+mn-lt"/>
              </a:rPr>
              <a:t> </a:t>
            </a:r>
            <a:r>
              <a:rPr lang="en-US" sz="2800" b="1" dirty="0" err="1">
                <a:solidFill>
                  <a:srgbClr val="FF0000"/>
                </a:solidFill>
                <a:latin typeface="+mn-lt"/>
              </a:rPr>
              <a:t>GHÉP</a:t>
            </a:r>
            <a:endParaRPr lang="en-US" sz="2800" b="1" dirty="0">
              <a:solidFill>
                <a:srgbClr val="FF0000"/>
              </a:solidFill>
              <a:latin typeface="+mn-lt"/>
            </a:endParaRPr>
          </a:p>
        </p:txBody>
      </p:sp>
      <p:sp>
        <p:nvSpPr>
          <p:cNvPr id="2" name="Rectangle 1"/>
          <p:cNvSpPr/>
          <p:nvPr/>
        </p:nvSpPr>
        <p:spPr>
          <a:xfrm>
            <a:off x="325315" y="1450147"/>
            <a:ext cx="8534400" cy="523220"/>
          </a:xfrm>
          <a:prstGeom prst="rect">
            <a:avLst/>
          </a:prstGeom>
        </p:spPr>
        <p:txBody>
          <a:bodyPr wrap="square">
            <a:spAutoFit/>
          </a:bodyPr>
          <a:lstStyle/>
          <a:p>
            <a:r>
              <a:rPr lang="en-US" sz="2800" b="1" dirty="0"/>
              <a:t>III. </a:t>
            </a:r>
            <a:r>
              <a:rPr lang="en-US" sz="2800" b="1" dirty="0" err="1"/>
              <a:t>KIẾN</a:t>
            </a:r>
            <a:r>
              <a:rPr lang="en-US" sz="2800" b="1" dirty="0"/>
              <a:t> </a:t>
            </a:r>
            <a:r>
              <a:rPr lang="en-US" sz="2800" b="1" dirty="0" err="1"/>
              <a:t>THỨC</a:t>
            </a:r>
            <a:r>
              <a:rPr lang="en-US" sz="2800" b="1" dirty="0"/>
              <a:t> </a:t>
            </a:r>
            <a:r>
              <a:rPr lang="en-US" sz="2800" b="1" dirty="0" err="1"/>
              <a:t>LIÊN</a:t>
            </a:r>
            <a:r>
              <a:rPr lang="en-US" sz="2800" b="1" dirty="0"/>
              <a:t> </a:t>
            </a:r>
            <a:r>
              <a:rPr lang="en-US" sz="2800" b="1" dirty="0" err="1"/>
              <a:t>QUAN</a:t>
            </a:r>
            <a:r>
              <a:rPr lang="en-US" sz="2800" b="1" dirty="0" smtClean="0"/>
              <a:t>:</a:t>
            </a:r>
            <a:endParaRPr lang="en-US" sz="2800" dirty="0"/>
          </a:p>
        </p:txBody>
      </p:sp>
      <p:sp>
        <p:nvSpPr>
          <p:cNvPr id="21" name="Rectangle 16"/>
          <p:cNvSpPr>
            <a:spLocks noChangeArrowheads="1"/>
          </p:cNvSpPr>
          <p:nvPr/>
        </p:nvSpPr>
        <p:spPr bwMode="auto">
          <a:xfrm>
            <a:off x="0" y="3810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en-US" sz="13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700" b="0" i="0" u="none" strike="noStrike" cap="none" normalizeH="0" baseline="0" smtClean="0">
                <a:ln>
                  <a:noFill/>
                </a:ln>
                <a:solidFill>
                  <a:schemeClr val="tx1"/>
                </a:solidFill>
                <a:effectLst/>
                <a:latin typeface="Arial" panose="020B0604020202020204" pitchFamily="34" charset="0"/>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13" name="Rectangle 12"/>
          <p:cNvSpPr/>
          <p:nvPr/>
        </p:nvSpPr>
        <p:spPr>
          <a:xfrm>
            <a:off x="609600" y="2080459"/>
            <a:ext cx="6781800" cy="523220"/>
          </a:xfrm>
          <a:prstGeom prst="rect">
            <a:avLst/>
          </a:prstGeom>
        </p:spPr>
        <p:txBody>
          <a:bodyPr wrap="square">
            <a:spAutoFit/>
          </a:bodyPr>
          <a:lstStyle/>
          <a:p>
            <a:pPr marL="342900" lvl="0" indent="-342900" algn="just">
              <a:spcBef>
                <a:spcPts val="600"/>
              </a:spcBef>
              <a:spcAft>
                <a:spcPts val="600"/>
              </a:spcAft>
              <a:buFont typeface="Symbol" panose="05050102010706020507" pitchFamily="18" charset="2"/>
              <a:buChar char=""/>
              <a:tabLst>
                <a:tab pos="1143000" algn="l"/>
              </a:tabLst>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Công thức lý thuyết</a:t>
            </a:r>
            <a:r>
              <a:rPr lang="nl-NL" sz="2800" b="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graphicFrame>
        <p:nvGraphicFramePr>
          <p:cNvPr id="14" name="Object 13"/>
          <p:cNvGraphicFramePr>
            <a:graphicFrameLocks noChangeAspect="1"/>
          </p:cNvGraphicFramePr>
          <p:nvPr>
            <p:extLst>
              <p:ext uri="{D42A27DB-BD31-4B8C-83A1-F6EECF244321}">
                <p14:modId xmlns:p14="http://schemas.microsoft.com/office/powerpoint/2010/main" val="703884807"/>
              </p:ext>
            </p:extLst>
          </p:nvPr>
        </p:nvGraphicFramePr>
        <p:xfrm>
          <a:off x="838200" y="3185399"/>
          <a:ext cx="104775" cy="219075"/>
        </p:xfrm>
        <a:graphic>
          <a:graphicData uri="http://schemas.openxmlformats.org/presentationml/2006/ole">
            <mc:AlternateContent xmlns:mc="http://schemas.openxmlformats.org/markup-compatibility/2006">
              <mc:Choice xmlns:v="urn:schemas-microsoft-com:vml" Requires="v">
                <p:oleObj spid="_x0000_s1145" name="Equation" r:id="rId3" imgW="114151" imgH="215619" progId="Equation.3">
                  <p:embed/>
                </p:oleObj>
              </mc:Choice>
              <mc:Fallback>
                <p:oleObj name="Equation" r:id="rId3" imgW="114151" imgH="215619" progId="Equation.3">
                  <p:embed/>
                  <p:pic>
                    <p:nvPicPr>
                      <p:cNvPr id="0" name="Object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 y="3185399"/>
                        <a:ext cx="104775" cy="2190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8" name="Rectangle 12"/>
          <p:cNvSpPr>
            <a:spLocks noChangeArrowheads="1"/>
          </p:cNvSpPr>
          <p:nvPr/>
        </p:nvSpPr>
        <p:spPr bwMode="auto">
          <a:xfrm>
            <a:off x="1524000" y="3480674"/>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4" name="Rectangle 23"/>
          <p:cNvSpPr/>
          <p:nvPr/>
        </p:nvSpPr>
        <p:spPr>
          <a:xfrm>
            <a:off x="838200" y="2809318"/>
            <a:ext cx="2286000" cy="523220"/>
          </a:xfrm>
          <a:prstGeom prst="rect">
            <a:avLst/>
          </a:prstGeom>
        </p:spPr>
        <p:txBody>
          <a:bodyPr wrap="square">
            <a:spAutoFit/>
          </a:bodyPr>
          <a:lstStyle/>
          <a:p>
            <a:r>
              <a:rPr lang="nl-NL" sz="2800" dirty="0">
                <a:latin typeface="Times New Roman" panose="02020603050405020304" pitchFamily="18" charset="0"/>
                <a:ea typeface="Times New Roman" panose="02020603050405020304" pitchFamily="18" charset="0"/>
              </a:rPr>
              <a:t>Tốc độ </a:t>
            </a:r>
            <a:r>
              <a:rPr lang="nl-NL" sz="2800" dirty="0" smtClean="0">
                <a:latin typeface="Times New Roman" panose="02020603050405020304" pitchFamily="18" charset="0"/>
                <a:ea typeface="Times New Roman" panose="02020603050405020304" pitchFamily="18" charset="0"/>
              </a:rPr>
              <a:t>cắt :</a:t>
            </a:r>
            <a:endParaRPr lang="en-US" sz="2800" dirty="0"/>
          </a:p>
        </p:txBody>
      </p:sp>
      <p:pic>
        <p:nvPicPr>
          <p:cNvPr id="25" name="Picture 24"/>
          <p:cNvPicPr>
            <a:picLocks noChangeAspect="1"/>
          </p:cNvPicPr>
          <p:nvPr/>
        </p:nvPicPr>
        <p:blipFill>
          <a:blip r:embed="rId5"/>
          <a:stretch>
            <a:fillRect/>
          </a:stretch>
        </p:blipFill>
        <p:spPr>
          <a:xfrm>
            <a:off x="3087914" y="2699097"/>
            <a:ext cx="2705100" cy="859267"/>
          </a:xfrm>
          <a:prstGeom prst="rect">
            <a:avLst/>
          </a:prstGeom>
        </p:spPr>
      </p:pic>
      <p:pic>
        <p:nvPicPr>
          <p:cNvPr id="26" name="Picture 25"/>
          <p:cNvPicPr>
            <a:picLocks noChangeAspect="1"/>
          </p:cNvPicPr>
          <p:nvPr/>
        </p:nvPicPr>
        <p:blipFill>
          <a:blip r:embed="rId6"/>
          <a:stretch>
            <a:fillRect/>
          </a:stretch>
        </p:blipFill>
        <p:spPr>
          <a:xfrm>
            <a:off x="2513568" y="3636835"/>
            <a:ext cx="3477955" cy="802605"/>
          </a:xfrm>
          <a:prstGeom prst="rect">
            <a:avLst/>
          </a:prstGeom>
        </p:spPr>
      </p:pic>
      <p:sp>
        <p:nvSpPr>
          <p:cNvPr id="27" name="Rectangle 26"/>
          <p:cNvSpPr/>
          <p:nvPr/>
        </p:nvSpPr>
        <p:spPr>
          <a:xfrm>
            <a:off x="-553357" y="4638583"/>
            <a:ext cx="9413072" cy="1384995"/>
          </a:xfrm>
          <a:prstGeom prst="rect">
            <a:avLst/>
          </a:prstGeom>
        </p:spPr>
        <p:txBody>
          <a:bodyPr wrap="square">
            <a:spAutoFit/>
          </a:bodyPr>
          <a:lstStyle/>
          <a:p>
            <a:pPr marL="1141095" algn="just" hangingPunct="0">
              <a:spcBef>
                <a:spcPts val="600"/>
              </a:spcBef>
              <a:spcAft>
                <a:spcPts val="600"/>
              </a:spcAft>
            </a:pPr>
            <a:r>
              <a:rPr lang="nl-NL" sz="2800" dirty="0">
                <a:latin typeface="Times New Roman" panose="02020603050405020304" pitchFamily="18" charset="0"/>
                <a:ea typeface="Times New Roman" panose="02020603050405020304" pitchFamily="18" charset="0"/>
                <a:cs typeface="Times New Roman" panose="02020603050405020304" pitchFamily="18" charset="0"/>
              </a:rPr>
              <a:t>Khi tiện ren tam giác ngoài ta có thể thực hiện với tốc độ cắt V = 20 </a:t>
            </a:r>
            <a:r>
              <a:rPr lang="nl-NL"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35 m/ph (Hướng dẫn thực hành ĐHSP KT TPHCM và Sổ tay thợ tiện</a:t>
            </a:r>
            <a:r>
              <a:rPr lang="nl-NL" sz="28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06402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57200" y="381000"/>
            <a:ext cx="5867400" cy="523220"/>
          </a:xfrm>
          <a:prstGeom prst="rect">
            <a:avLst/>
          </a:prstGeom>
        </p:spPr>
        <p:txBody>
          <a:bodyPr wrap="square">
            <a:spAutoFit/>
          </a:bodyPr>
          <a:lstStyle/>
          <a:p>
            <a:r>
              <a:rPr lang="en-US" sz="2800" b="1" dirty="0"/>
              <a:t>III. </a:t>
            </a:r>
            <a:r>
              <a:rPr lang="en-US" sz="2800" b="1" dirty="0" err="1"/>
              <a:t>KIẾN</a:t>
            </a:r>
            <a:r>
              <a:rPr lang="en-US" sz="2800" b="1" dirty="0"/>
              <a:t> </a:t>
            </a:r>
            <a:r>
              <a:rPr lang="en-US" sz="2800" b="1" dirty="0" err="1"/>
              <a:t>THỨC</a:t>
            </a:r>
            <a:r>
              <a:rPr lang="en-US" sz="2800" b="1" dirty="0"/>
              <a:t> </a:t>
            </a:r>
            <a:r>
              <a:rPr lang="en-US" sz="2800" b="1" dirty="0" err="1"/>
              <a:t>LIÊN</a:t>
            </a:r>
            <a:r>
              <a:rPr lang="en-US" sz="2800" b="1" dirty="0"/>
              <a:t> </a:t>
            </a:r>
            <a:r>
              <a:rPr lang="en-US" sz="2800" b="1" dirty="0" err="1"/>
              <a:t>QUAN</a:t>
            </a:r>
            <a:r>
              <a:rPr lang="en-US" sz="2800" b="1" dirty="0"/>
              <a:t>:</a:t>
            </a:r>
            <a:endParaRPr lang="en-US" sz="2800" dirty="0"/>
          </a:p>
        </p:txBody>
      </p:sp>
      <p:sp>
        <p:nvSpPr>
          <p:cNvPr id="11" name="Rectangle 10"/>
          <p:cNvSpPr/>
          <p:nvPr/>
        </p:nvSpPr>
        <p:spPr>
          <a:xfrm>
            <a:off x="-609600" y="1524000"/>
            <a:ext cx="9677400" cy="1969770"/>
          </a:xfrm>
          <a:prstGeom prst="rect">
            <a:avLst/>
          </a:prstGeom>
        </p:spPr>
        <p:txBody>
          <a:bodyPr wrap="square">
            <a:spAutoFit/>
          </a:bodyPr>
          <a:lstStyle/>
          <a:p>
            <a:pPr marL="1141095" algn="just" hangingPunct="0">
              <a:spcBef>
                <a:spcPts val="600"/>
              </a:spcBef>
              <a:spcAft>
                <a:spcPts val="600"/>
              </a:spcAft>
            </a:pPr>
            <a:r>
              <a:rPr lang="nl-NL" dirty="0">
                <a:latin typeface="Times New Roman" panose="02020603050405020304" pitchFamily="18" charset="0"/>
                <a:ea typeface="Times New Roman" panose="02020603050405020304" pitchFamily="18" charset="0"/>
                <a:cs typeface="Times New Roman" panose="02020603050405020304" pitchFamily="18" charset="0"/>
              </a:rPr>
              <a:t>- </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Khi tiện tinh ta giảm tốc độ cắt từ 1,5 </a:t>
            </a:r>
            <a:r>
              <a:rPr lang="nl-NL"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2 lần so với tiện phá </a:t>
            </a:r>
            <a:r>
              <a:rPr lang="nl-NL" sz="2800" dirty="0" smtClean="0">
                <a:latin typeface="Times New Roman" panose="02020603050405020304" pitchFamily="18" charset="0"/>
                <a:ea typeface="Times New Roman" panose="02020603050405020304" pitchFamily="18" charset="0"/>
                <a:cs typeface="Times New Roman" panose="02020603050405020304" pitchFamily="18" charset="0"/>
              </a:rPr>
              <a:t>thô.    </a:t>
            </a:r>
            <a:endParaRPr lang="en-US" sz="2800" dirty="0">
              <a:latin typeface="VNI-Times" pitchFamily="2" charset="0"/>
              <a:ea typeface="Times New Roman" panose="02020603050405020304" pitchFamily="18" charset="0"/>
              <a:cs typeface="Times New Roman" panose="02020603050405020304" pitchFamily="18" charset="0"/>
            </a:endParaRPr>
          </a:p>
          <a:p>
            <a:pPr marL="1141095" algn="just" hangingPunct="0">
              <a:spcBef>
                <a:spcPts val="600"/>
              </a:spcBef>
              <a:spcAft>
                <a:spcPts val="600"/>
              </a:spcAft>
            </a:pPr>
            <a:r>
              <a:rPr lang="nl-NL" sz="2800" dirty="0">
                <a:latin typeface="Times New Roman" panose="02020603050405020304" pitchFamily="18" charset="0"/>
                <a:ea typeface="Times New Roman" panose="02020603050405020304" pitchFamily="18" charset="0"/>
                <a:cs typeface="Times New Roman" panose="02020603050405020304" pitchFamily="18" charset="0"/>
              </a:rPr>
              <a:t>- Tốc độ cắt khi tiện ren tam giác trong ta giảm đi 1/3 so với tiện ren </a:t>
            </a:r>
            <a:r>
              <a:rPr lang="nl-NL" sz="2800" dirty="0" smtClean="0">
                <a:latin typeface="Times New Roman" panose="02020603050405020304" pitchFamily="18" charset="0"/>
                <a:ea typeface="Times New Roman" panose="02020603050405020304" pitchFamily="18" charset="0"/>
                <a:cs typeface="Times New Roman" panose="02020603050405020304" pitchFamily="18" charset="0"/>
              </a:rPr>
              <a:t>ngoài. </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92165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88257" y="32657"/>
            <a:ext cx="5867400" cy="523220"/>
          </a:xfrm>
          <a:prstGeom prst="rect">
            <a:avLst/>
          </a:prstGeom>
        </p:spPr>
        <p:txBody>
          <a:bodyPr wrap="square">
            <a:spAutoFit/>
          </a:bodyPr>
          <a:lstStyle/>
          <a:p>
            <a:r>
              <a:rPr lang="en-US" sz="2800" b="1" dirty="0"/>
              <a:t>III. </a:t>
            </a:r>
            <a:r>
              <a:rPr lang="en-US" sz="2800" b="1" dirty="0" err="1"/>
              <a:t>KIẾN</a:t>
            </a:r>
            <a:r>
              <a:rPr lang="en-US" sz="2800" b="1" dirty="0"/>
              <a:t> </a:t>
            </a:r>
            <a:r>
              <a:rPr lang="en-US" sz="2800" b="1" dirty="0" err="1"/>
              <a:t>THỨC</a:t>
            </a:r>
            <a:r>
              <a:rPr lang="en-US" sz="2800" b="1" dirty="0"/>
              <a:t> </a:t>
            </a:r>
            <a:r>
              <a:rPr lang="en-US" sz="2800" b="1" dirty="0" err="1"/>
              <a:t>LIÊN</a:t>
            </a:r>
            <a:r>
              <a:rPr lang="en-US" sz="2800" b="1" dirty="0"/>
              <a:t> </a:t>
            </a:r>
            <a:r>
              <a:rPr lang="en-US" sz="2800" b="1" dirty="0" err="1"/>
              <a:t>QUAN</a:t>
            </a:r>
            <a:r>
              <a:rPr lang="en-US" sz="2800" b="1" dirty="0"/>
              <a:t>:</a:t>
            </a:r>
            <a:endParaRPr lang="en-US" sz="2800" dirty="0"/>
          </a:p>
        </p:txBody>
      </p:sp>
      <p:sp>
        <p:nvSpPr>
          <p:cNvPr id="5" name="Rectangle 4"/>
          <p:cNvSpPr/>
          <p:nvPr/>
        </p:nvSpPr>
        <p:spPr>
          <a:xfrm>
            <a:off x="609600" y="685800"/>
            <a:ext cx="2895600" cy="523220"/>
          </a:xfrm>
          <a:prstGeom prst="rect">
            <a:avLst/>
          </a:prstGeom>
        </p:spPr>
        <p:txBody>
          <a:bodyPr wrap="square">
            <a:spAutoFit/>
          </a:bodyPr>
          <a:lstStyle/>
          <a:p>
            <a:pPr algn="just" hangingPunct="0">
              <a:spcAft>
                <a:spcPts val="0"/>
              </a:spcAft>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Sơ đồ gá dao ren:</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pic>
        <p:nvPicPr>
          <p:cNvPr id="7" name="Picture 6" descr="Goc%20nang"/>
          <p:cNvPicPr/>
          <p:nvPr/>
        </p:nvPicPr>
        <p:blipFill>
          <a:blip r:embed="rId2">
            <a:extLst>
              <a:ext uri="{28A0092B-C50C-407E-A947-70E740481C1C}">
                <a14:useLocalDpi xmlns:a14="http://schemas.microsoft.com/office/drawing/2010/main" val="0"/>
              </a:ext>
            </a:extLst>
          </a:blip>
          <a:srcRect l="24797" t="19952" r="21027" b="27922"/>
          <a:stretch>
            <a:fillRect/>
          </a:stretch>
        </p:blipFill>
        <p:spPr bwMode="auto">
          <a:xfrm>
            <a:off x="1752600" y="1600200"/>
            <a:ext cx="4038600" cy="2133600"/>
          </a:xfrm>
          <a:prstGeom prst="rect">
            <a:avLst/>
          </a:prstGeom>
          <a:noFill/>
          <a:ln>
            <a:noFill/>
          </a:ln>
        </p:spPr>
      </p:pic>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13915" y="4146751"/>
            <a:ext cx="3677285" cy="1819275"/>
          </a:xfrm>
          <a:prstGeom prst="rect">
            <a:avLst/>
          </a:prstGeom>
          <a:noFill/>
          <a:ln>
            <a:noFill/>
          </a:ln>
        </p:spPr>
      </p:pic>
      <p:sp>
        <p:nvSpPr>
          <p:cNvPr id="6" name="Rectangle 5"/>
          <p:cNvSpPr/>
          <p:nvPr/>
        </p:nvSpPr>
        <p:spPr>
          <a:xfrm>
            <a:off x="1903790" y="6035045"/>
            <a:ext cx="4097533" cy="523220"/>
          </a:xfrm>
          <a:prstGeom prst="rect">
            <a:avLst/>
          </a:prstGeom>
        </p:spPr>
        <p:txBody>
          <a:bodyPr wrap="none">
            <a:spAutoFit/>
          </a:bodyPr>
          <a:lstStyle/>
          <a:p>
            <a:pPr algn="ctr" hangingPunct="0">
              <a:spcAft>
                <a:spcPts val="0"/>
              </a:spcAft>
            </a:pPr>
            <a:r>
              <a:rPr lang="vi-VN" sz="2800" b="1" dirty="0">
                <a:ea typeface="Times New Roman" panose="02020603050405020304" pitchFamily="18" charset="0"/>
                <a:cs typeface="Times New Roman" panose="02020603050405020304" pitchFamily="18" charset="0"/>
              </a:rPr>
              <a:t>Dưỡng kiểm tra bước ren</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966338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88257" y="32657"/>
            <a:ext cx="5867400" cy="523220"/>
          </a:xfrm>
          <a:prstGeom prst="rect">
            <a:avLst/>
          </a:prstGeom>
        </p:spPr>
        <p:txBody>
          <a:bodyPr wrap="square">
            <a:spAutoFit/>
          </a:bodyPr>
          <a:lstStyle/>
          <a:p>
            <a:r>
              <a:rPr lang="en-US" sz="2800" b="1" dirty="0"/>
              <a:t>III. </a:t>
            </a:r>
            <a:r>
              <a:rPr lang="en-US" sz="2800" b="1" dirty="0" err="1"/>
              <a:t>KIẾN</a:t>
            </a:r>
            <a:r>
              <a:rPr lang="en-US" sz="2800" b="1" dirty="0"/>
              <a:t> </a:t>
            </a:r>
            <a:r>
              <a:rPr lang="en-US" sz="2800" b="1" dirty="0" err="1"/>
              <a:t>THỨC</a:t>
            </a:r>
            <a:r>
              <a:rPr lang="en-US" sz="2800" b="1" dirty="0"/>
              <a:t> </a:t>
            </a:r>
            <a:r>
              <a:rPr lang="en-US" sz="2800" b="1" dirty="0" err="1"/>
              <a:t>LIÊN</a:t>
            </a:r>
            <a:r>
              <a:rPr lang="en-US" sz="2800" b="1" dirty="0"/>
              <a:t> </a:t>
            </a:r>
            <a:r>
              <a:rPr lang="en-US" sz="2800" b="1" dirty="0" err="1"/>
              <a:t>QUAN</a:t>
            </a:r>
            <a:r>
              <a:rPr lang="en-US" sz="2800" b="1" dirty="0"/>
              <a:t>:</a:t>
            </a:r>
            <a:endParaRPr lang="en-US" sz="2800" dirty="0"/>
          </a:p>
        </p:txBody>
      </p:sp>
      <p:pic>
        <p:nvPicPr>
          <p:cNvPr id="8" name="Picture 7"/>
          <p:cNvPicPr/>
          <p:nvPr/>
        </p:nvPicPr>
        <p:blipFill>
          <a:blip r:embed="rId2">
            <a:extLst>
              <a:ext uri="{28A0092B-C50C-407E-A947-70E740481C1C}">
                <a14:useLocalDpi xmlns:a14="http://schemas.microsoft.com/office/drawing/2010/main" val="0"/>
              </a:ext>
            </a:extLst>
          </a:blip>
          <a:srcRect/>
          <a:stretch>
            <a:fillRect/>
          </a:stretch>
        </p:blipFill>
        <p:spPr bwMode="auto">
          <a:xfrm>
            <a:off x="1752600" y="1295400"/>
            <a:ext cx="6477000" cy="3581400"/>
          </a:xfrm>
          <a:prstGeom prst="rect">
            <a:avLst/>
          </a:prstGeom>
          <a:noFill/>
          <a:ln>
            <a:noFill/>
          </a:ln>
        </p:spPr>
      </p:pic>
      <p:sp>
        <p:nvSpPr>
          <p:cNvPr id="3" name="Rectangle 2"/>
          <p:cNvSpPr/>
          <p:nvPr/>
        </p:nvSpPr>
        <p:spPr>
          <a:xfrm>
            <a:off x="304800" y="3496385"/>
            <a:ext cx="5410200" cy="3108543"/>
          </a:xfrm>
          <a:prstGeom prst="rect">
            <a:avLst/>
          </a:prstGeom>
        </p:spPr>
        <p:txBody>
          <a:bodyPr wrap="square">
            <a:spAutoFit/>
          </a:bodyPr>
          <a:lstStyle/>
          <a:p>
            <a:pPr algn="ctr">
              <a:spcBef>
                <a:spcPts val="600"/>
              </a:spcBef>
              <a:spcAft>
                <a:spcPts val="1200"/>
              </a:spcAft>
            </a:pPr>
            <a:r>
              <a:rPr lang="en-US" sz="2400" b="1" u="sng"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Yêu</a:t>
            </a:r>
            <a:r>
              <a:rPr lang="en-US" sz="2400" b="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Cầu</a:t>
            </a:r>
            <a:r>
              <a:rPr lang="en-US" sz="2400" b="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Kỹ</a:t>
            </a:r>
            <a:r>
              <a:rPr lang="en-US" sz="2400" b="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Thuật</a:t>
            </a:r>
            <a:endParaRPr lang="en-US" sz="2400" dirty="0">
              <a:latin typeface="VNI-Times" pitchFamily="2" charset="0"/>
              <a:ea typeface="Times New Roman" panose="02020603050405020304" pitchFamily="18" charset="0"/>
              <a:cs typeface="Times New Roman" panose="02020603050405020304" pitchFamily="18" charset="0"/>
            </a:endParaRPr>
          </a:p>
          <a:p>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Ren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đúng</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trắc</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diện</a:t>
            </a:r>
            <a:endParaRPr lang="en-US" sz="2400" dirty="0">
              <a:latin typeface="VNI-Times" pitchFamily="2" charset="0"/>
              <a:ea typeface="Times New Roman" panose="02020603050405020304" pitchFamily="18" charset="0"/>
              <a:cs typeface="Times New Roman" panose="02020603050405020304" pitchFamily="18" charset="0"/>
            </a:endParaRPr>
          </a:p>
          <a:p>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Không</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bị</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đổ</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mẻ</a:t>
            </a:r>
            <a:endParaRPr lang="en-US" sz="2400" dirty="0">
              <a:latin typeface="VNI-Times" pitchFamily="2" charset="0"/>
              <a:ea typeface="Times New Roman" panose="02020603050405020304" pitchFamily="18" charset="0"/>
              <a:cs typeface="Times New Roman" panose="02020603050405020304" pitchFamily="18" charset="0"/>
            </a:endParaRPr>
          </a:p>
          <a:p>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Lắp</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ghép</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đai</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ốc</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mẫu</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êm</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nhẹ</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latin typeface="VNI-Times" pitchFamily="2" charset="0"/>
              <a:ea typeface="Times New Roman" panose="02020603050405020304" pitchFamily="18" charset="0"/>
              <a:cs typeface="Times New Roman" panose="02020603050405020304" pitchFamily="18" charset="0"/>
            </a:endParaRPr>
          </a:p>
          <a:p>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Độ</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bóng</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Rz40</a:t>
            </a:r>
            <a:endParaRPr lang="en-US" sz="2400" dirty="0">
              <a:latin typeface="VNI-Times" pitchFamily="2" charset="0"/>
              <a:ea typeface="Times New Roman" panose="02020603050405020304" pitchFamily="18" charset="0"/>
              <a:cs typeface="Times New Roman" panose="02020603050405020304" pitchFamily="18" charset="0"/>
            </a:endParaRPr>
          </a:p>
          <a:p>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Dung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sai</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kích</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thước</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còn</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lại</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±0.1</a:t>
            </a:r>
            <a:endParaRPr lang="en-US" sz="2400" dirty="0">
              <a:latin typeface="VNI-Times" pitchFamily="2" charset="0"/>
              <a:ea typeface="Times New Roman" panose="02020603050405020304" pitchFamily="18" charset="0"/>
              <a:cs typeface="Times New Roman" panose="02020603050405020304" pitchFamily="18" charset="0"/>
            </a:endParaRPr>
          </a:p>
          <a:p>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cạnh</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còn</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lại</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vát</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0.5x45</a:t>
            </a:r>
            <a:r>
              <a:rPr lang="en-US" sz="2400" baseline="300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o</a:t>
            </a:r>
            <a:endParaRPr lang="en-US" sz="2400" dirty="0">
              <a:latin typeface="VNI-Times" pitchFamily="2" charset="0"/>
              <a:ea typeface="Times New Roman" panose="02020603050405020304" pitchFamily="18" charset="0"/>
              <a:cs typeface="Times New Roman" panose="02020603050405020304" pitchFamily="18" charset="0"/>
            </a:endParaRPr>
          </a:p>
          <a:p>
            <a:pPr hangingPunct="0">
              <a:spcAft>
                <a:spcPts val="0"/>
              </a:spcAft>
            </a:pPr>
            <a:r>
              <a:rPr lang="en-US" dirty="0">
                <a:latin typeface="VNI-Times" pitchFamily="2" charset="0"/>
                <a:ea typeface="Times New Roman" panose="02020603050405020304" pitchFamily="18" charset="0"/>
                <a:cs typeface="Times New Roman" panose="02020603050405020304" pitchFamily="18" charset="0"/>
              </a:rPr>
              <a:t> </a:t>
            </a:r>
            <a:endParaRPr lang="en-US" dirty="0">
              <a:effectLst/>
              <a:latin typeface="VNI-Times" pitchFamily="2"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78743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676400" y="457200"/>
            <a:ext cx="6400800" cy="523220"/>
          </a:xfrm>
          <a:prstGeom prst="rect">
            <a:avLst/>
          </a:prstGeom>
        </p:spPr>
        <p:txBody>
          <a:bodyPr wrap="square">
            <a:spAutoFit/>
          </a:bodyPr>
          <a:lstStyle/>
          <a:p>
            <a:r>
              <a:rPr lang="en-US" sz="2800" b="1" dirty="0" smtClean="0"/>
              <a:t>B. </a:t>
            </a:r>
            <a:r>
              <a:rPr lang="en-US" sz="2800" b="1" dirty="0" err="1" smtClean="0"/>
              <a:t>TRÌNH</a:t>
            </a:r>
            <a:r>
              <a:rPr lang="en-US" sz="2800" b="1" dirty="0" smtClean="0"/>
              <a:t> </a:t>
            </a:r>
            <a:r>
              <a:rPr lang="en-US" sz="2800" b="1" dirty="0" err="1"/>
              <a:t>TỰ</a:t>
            </a:r>
            <a:r>
              <a:rPr lang="en-US" sz="2800" b="1" dirty="0"/>
              <a:t> </a:t>
            </a:r>
            <a:r>
              <a:rPr lang="en-US" sz="2800" b="1" dirty="0" err="1"/>
              <a:t>THỰC</a:t>
            </a:r>
            <a:r>
              <a:rPr lang="en-US" sz="2800" b="1" dirty="0"/>
              <a:t> </a:t>
            </a:r>
            <a:r>
              <a:rPr lang="en-US" sz="2800" b="1" dirty="0" err="1"/>
              <a:t>HIỆN</a:t>
            </a:r>
            <a:endParaRPr lang="en-US" sz="2800" dirty="0"/>
          </a:p>
        </p:txBody>
      </p:sp>
      <p:sp>
        <p:nvSpPr>
          <p:cNvPr id="3" name="Rectangle 2"/>
          <p:cNvSpPr/>
          <p:nvPr/>
        </p:nvSpPr>
        <p:spPr>
          <a:xfrm>
            <a:off x="381000" y="1524000"/>
            <a:ext cx="8534400" cy="5262979"/>
          </a:xfrm>
          <a:prstGeom prst="rect">
            <a:avLst/>
          </a:prstGeom>
        </p:spPr>
        <p:txBody>
          <a:bodyPr wrap="square">
            <a:spAutoFit/>
          </a:bodyPr>
          <a:lstStyle/>
          <a:p>
            <a:r>
              <a:rPr lang="en-US" sz="2800" dirty="0" err="1" smtClean="0">
                <a:latin typeface="Times New Roman" panose="02020603050405020304" pitchFamily="18" charset="0"/>
                <a:ea typeface="Times New Roman" panose="02020603050405020304" pitchFamily="18" charset="0"/>
              </a:rPr>
              <a:t>Bước</a:t>
            </a:r>
            <a:r>
              <a:rPr lang="en-US" sz="2800" dirty="0" smtClean="0">
                <a:latin typeface="Times New Roman" panose="02020603050405020304" pitchFamily="18" charset="0"/>
                <a:ea typeface="Times New Roman" panose="02020603050405020304" pitchFamily="18" charset="0"/>
              </a:rPr>
              <a:t> 1. </a:t>
            </a:r>
            <a:r>
              <a:rPr lang="en-US" sz="2800" dirty="0" err="1" smtClean="0">
                <a:latin typeface="Times New Roman" panose="02020603050405020304" pitchFamily="18" charset="0"/>
                <a:ea typeface="Times New Roman" panose="02020603050405020304" pitchFamily="18" charset="0"/>
              </a:rPr>
              <a:t>Đọc</a:t>
            </a:r>
            <a:r>
              <a:rPr lang="en-US" sz="2800" dirty="0" smtClean="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và</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nghiên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cứu</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bản</a:t>
            </a:r>
            <a:r>
              <a:rPr lang="en-US" sz="2800" dirty="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vẽ</a:t>
            </a:r>
            <a:endParaRPr lang="en-US" sz="2800" dirty="0">
              <a:latin typeface="Times New Roman" panose="02020603050405020304" pitchFamily="18" charset="0"/>
              <a:ea typeface="Times New Roman" panose="02020603050405020304" pitchFamily="18" charset="0"/>
            </a:endParaRPr>
          </a:p>
          <a:p>
            <a:pPr hangingPunct="0"/>
            <a:r>
              <a:rPr lang="en-US" sz="2800" dirty="0" err="1" smtClean="0">
                <a:latin typeface="Times New Roman" panose="02020603050405020304" pitchFamily="18" charset="0"/>
                <a:ea typeface="Times New Roman" panose="02020603050405020304" pitchFamily="18" charset="0"/>
              </a:rPr>
              <a:t>Bước</a:t>
            </a:r>
            <a:r>
              <a:rPr lang="en-US" sz="2800" dirty="0" smtClean="0">
                <a:latin typeface="Times New Roman" panose="02020603050405020304" pitchFamily="18" charset="0"/>
                <a:ea typeface="Times New Roman" panose="02020603050405020304" pitchFamily="18" charset="0"/>
              </a:rPr>
              <a:t> 2.</a:t>
            </a:r>
            <a:r>
              <a:rPr lang="en-US" sz="2800" dirty="0"/>
              <a:t> </a:t>
            </a:r>
            <a:r>
              <a:rPr lang="en-US" sz="2800" dirty="0" err="1"/>
              <a:t>Chọn</a:t>
            </a:r>
            <a:r>
              <a:rPr lang="en-US" sz="2800" dirty="0"/>
              <a:t>: </a:t>
            </a:r>
            <a:r>
              <a:rPr lang="en-US" sz="2800" dirty="0" err="1"/>
              <a:t>Máy</a:t>
            </a:r>
            <a:r>
              <a:rPr lang="en-US" sz="2800" dirty="0"/>
              <a:t>, </a:t>
            </a:r>
            <a:r>
              <a:rPr lang="en-US" sz="2800" dirty="0" err="1"/>
              <a:t>gá</a:t>
            </a:r>
            <a:r>
              <a:rPr lang="en-US" sz="2800" dirty="0"/>
              <a:t>, </a:t>
            </a:r>
            <a:r>
              <a:rPr lang="en-US" sz="2800" dirty="0" err="1"/>
              <a:t>dao</a:t>
            </a:r>
            <a:r>
              <a:rPr lang="en-US" sz="2800" dirty="0"/>
              <a:t>, </a:t>
            </a:r>
            <a:r>
              <a:rPr lang="en-US" sz="2800" dirty="0" err="1"/>
              <a:t>phôi</a:t>
            </a:r>
            <a:r>
              <a:rPr lang="en-US" sz="2800" dirty="0"/>
              <a:t>, </a:t>
            </a:r>
            <a:r>
              <a:rPr lang="en-US" sz="2800" dirty="0" err="1"/>
              <a:t>dụng</a:t>
            </a:r>
            <a:r>
              <a:rPr lang="en-US" sz="2800" dirty="0"/>
              <a:t> </a:t>
            </a:r>
            <a:r>
              <a:rPr lang="en-US" sz="2800" dirty="0" err="1"/>
              <a:t>cụ</a:t>
            </a:r>
            <a:r>
              <a:rPr lang="en-US" sz="2800" dirty="0"/>
              <a:t> </a:t>
            </a:r>
            <a:r>
              <a:rPr lang="en-US" sz="2800" dirty="0" err="1"/>
              <a:t>đo</a:t>
            </a:r>
            <a:r>
              <a:rPr lang="en-US" sz="2800" dirty="0" smtClean="0"/>
              <a:t>.</a:t>
            </a:r>
            <a:endParaRPr lang="nl-NL" sz="2800" dirty="0"/>
          </a:p>
          <a:p>
            <a:pPr hangingPunct="0"/>
            <a:r>
              <a:rPr lang="en-US" sz="2800" dirty="0" err="1">
                <a:latin typeface="Times New Roman" panose="02020603050405020304" pitchFamily="18" charset="0"/>
                <a:ea typeface="Times New Roman" panose="02020603050405020304" pitchFamily="18" charset="0"/>
              </a:rPr>
              <a:t>Bước</a:t>
            </a:r>
            <a:r>
              <a:rPr lang="en-US" sz="2800" dirty="0">
                <a:latin typeface="Times New Roman" panose="02020603050405020304" pitchFamily="18" charset="0"/>
                <a:ea typeface="Times New Roman" panose="02020603050405020304" pitchFamily="18" charset="0"/>
              </a:rPr>
              <a:t> 3. </a:t>
            </a:r>
            <a:r>
              <a:rPr lang="en-US" sz="2800" dirty="0" err="1"/>
              <a:t>Gá</a:t>
            </a:r>
            <a:r>
              <a:rPr lang="en-US" sz="2800" dirty="0"/>
              <a:t> </a:t>
            </a:r>
            <a:r>
              <a:rPr lang="en-US" sz="2800" dirty="0" err="1"/>
              <a:t>phôi</a:t>
            </a:r>
            <a:endParaRPr lang="en-US" sz="2800" dirty="0"/>
          </a:p>
          <a:p>
            <a:pPr hangingPunct="0"/>
            <a:r>
              <a:rPr lang="en-US" sz="2800" dirty="0" err="1" smtClean="0">
                <a:latin typeface="Times New Roman" panose="02020603050405020304" pitchFamily="18" charset="0"/>
                <a:ea typeface="Times New Roman" panose="02020603050405020304" pitchFamily="18" charset="0"/>
              </a:rPr>
              <a:t>Bước</a:t>
            </a:r>
            <a:r>
              <a:rPr lang="en-US" sz="2800" dirty="0" smtClean="0">
                <a:latin typeface="Times New Roman" panose="02020603050405020304" pitchFamily="18" charset="0"/>
                <a:ea typeface="Times New Roman" panose="02020603050405020304" pitchFamily="18" charset="0"/>
              </a:rPr>
              <a:t> 4. </a:t>
            </a:r>
            <a:r>
              <a:rPr lang="vi-VN" sz="2800" dirty="0"/>
              <a:t>Tiện trụ </a:t>
            </a:r>
            <a:r>
              <a:rPr lang="en-US" sz="2800" dirty="0" err="1"/>
              <a:t>Ø26</a:t>
            </a:r>
            <a:r>
              <a:rPr lang="en-US" sz="2800" dirty="0"/>
              <a:t> </a:t>
            </a:r>
            <a:r>
              <a:rPr lang="vi-VN" sz="2800" dirty="0">
                <a:sym typeface="Wingdings" panose="05000000000000000000" pitchFamily="2" charset="2"/>
              </a:rPr>
              <a:t></a:t>
            </a:r>
            <a:r>
              <a:rPr lang="en-US" sz="2800" dirty="0"/>
              <a:t> </a:t>
            </a:r>
            <a:r>
              <a:rPr lang="en-US" sz="2800" dirty="0" err="1"/>
              <a:t>Ø20</a:t>
            </a:r>
            <a:r>
              <a:rPr lang="vi-VN" sz="2800" dirty="0"/>
              <a:t>±0.1</a:t>
            </a:r>
            <a:r>
              <a:rPr lang="en-US" sz="2800" dirty="0" smtClean="0"/>
              <a:t>; </a:t>
            </a:r>
            <a:r>
              <a:rPr lang="en-US" sz="2800" dirty="0"/>
              <a:t>L= </a:t>
            </a:r>
            <a:r>
              <a:rPr lang="en-US" sz="2800" dirty="0" err="1" smtClean="0"/>
              <a:t>65mm</a:t>
            </a:r>
            <a:endParaRPr lang="en-US" sz="2800" dirty="0" smtClean="0"/>
          </a:p>
          <a:p>
            <a:r>
              <a:rPr lang="en-US" sz="2800" dirty="0" err="1" smtClean="0">
                <a:latin typeface="Times New Roman" panose="02020603050405020304" pitchFamily="18" charset="0"/>
                <a:ea typeface="Times New Roman" panose="02020603050405020304" pitchFamily="18" charset="0"/>
              </a:rPr>
              <a:t>Bước</a:t>
            </a:r>
            <a:r>
              <a:rPr lang="en-US" sz="2800" dirty="0" smtClean="0">
                <a:latin typeface="Times New Roman" panose="02020603050405020304" pitchFamily="18" charset="0"/>
                <a:ea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rPr>
              <a:t>5. </a:t>
            </a:r>
            <a:r>
              <a:rPr lang="vi-VN" sz="2800" dirty="0"/>
              <a:t>Cắt rãnh L=1</a:t>
            </a:r>
            <a:r>
              <a:rPr lang="en-US" sz="2800" dirty="0"/>
              <a:t>5</a:t>
            </a:r>
            <a:r>
              <a:rPr lang="vi-VN" sz="2800" dirty="0"/>
              <a:t>; </a:t>
            </a:r>
            <a:r>
              <a:rPr lang="en-US" sz="2800" dirty="0" err="1"/>
              <a:t>Ø20</a:t>
            </a:r>
            <a:r>
              <a:rPr lang="vi-VN" sz="2800" dirty="0">
                <a:sym typeface="Wingdings" panose="05000000000000000000" pitchFamily="2" charset="2"/>
              </a:rPr>
              <a:t></a:t>
            </a:r>
            <a:r>
              <a:rPr lang="en-US" sz="2800" dirty="0"/>
              <a:t> </a:t>
            </a:r>
            <a:r>
              <a:rPr lang="en-US" sz="2800" dirty="0" err="1"/>
              <a:t>Ø17</a:t>
            </a:r>
            <a:r>
              <a:rPr lang="vi-VN" sz="2800" dirty="0" smtClean="0"/>
              <a:t>±0.1</a:t>
            </a:r>
            <a:endParaRPr lang="en-US" sz="2800" dirty="0" smtClean="0"/>
          </a:p>
          <a:p>
            <a:r>
              <a:rPr lang="en-US" sz="2800" dirty="0" err="1" smtClean="0">
                <a:latin typeface="Times New Roman" panose="02020603050405020304" pitchFamily="18" charset="0"/>
                <a:ea typeface="Times New Roman" panose="02020603050405020304" pitchFamily="18" charset="0"/>
              </a:rPr>
              <a:t>Bước</a:t>
            </a:r>
            <a:r>
              <a:rPr lang="en-US" sz="2800" dirty="0" smtClean="0">
                <a:latin typeface="Times New Roman" panose="02020603050405020304" pitchFamily="18" charset="0"/>
                <a:ea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rPr>
              <a:t>6. </a:t>
            </a:r>
            <a:r>
              <a:rPr lang="en-US" sz="2800" dirty="0" err="1"/>
              <a:t>Vát</a:t>
            </a:r>
            <a:r>
              <a:rPr lang="en-US" sz="2800" dirty="0"/>
              <a:t> </a:t>
            </a:r>
            <a:r>
              <a:rPr lang="en-US" sz="2800" dirty="0" err="1"/>
              <a:t>cạnh</a:t>
            </a:r>
            <a:endParaRPr lang="nl-NL" sz="2800" dirty="0" smtClean="0"/>
          </a:p>
          <a:p>
            <a:pPr hangingPunct="0"/>
            <a:r>
              <a:rPr lang="en-US" sz="2800" dirty="0" err="1" smtClean="0">
                <a:latin typeface="Times New Roman" panose="02020603050405020304" pitchFamily="18" charset="0"/>
                <a:ea typeface="Times New Roman" panose="02020603050405020304" pitchFamily="18" charset="0"/>
              </a:rPr>
              <a:t>Bước</a:t>
            </a:r>
            <a:r>
              <a:rPr lang="en-US" sz="2800" dirty="0" smtClean="0">
                <a:latin typeface="Times New Roman" panose="02020603050405020304" pitchFamily="18" charset="0"/>
                <a:ea typeface="Times New Roman" panose="02020603050405020304" pitchFamily="18" charset="0"/>
              </a:rPr>
              <a:t> 7. </a:t>
            </a:r>
            <a:r>
              <a:rPr lang="vi-VN" sz="2800" dirty="0"/>
              <a:t>Gá dao tiện </a:t>
            </a:r>
            <a:r>
              <a:rPr lang="vi-VN" sz="2800" dirty="0" smtClean="0"/>
              <a:t>ren</a:t>
            </a:r>
            <a:endParaRPr lang="en-US" sz="2800" dirty="0" smtClean="0"/>
          </a:p>
          <a:p>
            <a:pPr hangingPunct="0"/>
            <a:r>
              <a:rPr lang="en-US" sz="2800" dirty="0" err="1">
                <a:latin typeface="Times New Roman" panose="02020603050405020304" pitchFamily="18" charset="0"/>
                <a:ea typeface="Times New Roman" panose="02020603050405020304" pitchFamily="18" charset="0"/>
              </a:rPr>
              <a:t>Bước</a:t>
            </a:r>
            <a:r>
              <a:rPr lang="en-US" sz="2800" dirty="0">
                <a:latin typeface="Times New Roman" panose="02020603050405020304" pitchFamily="18" charset="0"/>
                <a:ea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rPr>
              <a:t>8. </a:t>
            </a:r>
            <a:r>
              <a:rPr lang="vi-VN" sz="2800" dirty="0" smtClean="0"/>
              <a:t>Tiện </a:t>
            </a:r>
            <a:r>
              <a:rPr lang="en-US" sz="2800" dirty="0" err="1"/>
              <a:t>thô</a:t>
            </a:r>
            <a:r>
              <a:rPr lang="en-US" sz="2800" dirty="0"/>
              <a:t> </a:t>
            </a:r>
            <a:r>
              <a:rPr lang="vi-VN" sz="2800" dirty="0" smtClean="0"/>
              <a:t>ren</a:t>
            </a:r>
            <a:endParaRPr lang="en-US" sz="2800" dirty="0" smtClean="0"/>
          </a:p>
          <a:p>
            <a:pPr hangingPunct="0"/>
            <a:r>
              <a:rPr lang="en-US" sz="2800" dirty="0" err="1">
                <a:latin typeface="Times New Roman" panose="02020603050405020304" pitchFamily="18" charset="0"/>
                <a:ea typeface="Times New Roman" panose="02020603050405020304" pitchFamily="18" charset="0"/>
              </a:rPr>
              <a:t>Bước</a:t>
            </a:r>
            <a:r>
              <a:rPr lang="en-US" sz="2800" dirty="0">
                <a:latin typeface="Times New Roman" panose="02020603050405020304" pitchFamily="18" charset="0"/>
                <a:ea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rPr>
              <a:t>9. </a:t>
            </a:r>
            <a:r>
              <a:rPr lang="vi-VN" sz="2800" dirty="0" smtClean="0"/>
              <a:t>Tiện </a:t>
            </a:r>
            <a:r>
              <a:rPr lang="en-US" sz="2800" dirty="0" err="1"/>
              <a:t>Tinh</a:t>
            </a:r>
            <a:r>
              <a:rPr lang="en-US" sz="2800" dirty="0"/>
              <a:t> </a:t>
            </a:r>
            <a:r>
              <a:rPr lang="vi-VN" sz="2800" dirty="0" smtClean="0"/>
              <a:t>ren</a:t>
            </a:r>
            <a:endParaRPr lang="en-US" sz="2800" dirty="0" smtClean="0"/>
          </a:p>
          <a:p>
            <a:pPr hangingPunct="0"/>
            <a:r>
              <a:rPr lang="en-US" sz="2800" dirty="0" err="1">
                <a:latin typeface="Times New Roman" panose="02020603050405020304" pitchFamily="18" charset="0"/>
                <a:ea typeface="Times New Roman" panose="02020603050405020304" pitchFamily="18" charset="0"/>
              </a:rPr>
              <a:t>Bước</a:t>
            </a:r>
            <a:r>
              <a:rPr lang="en-US" sz="2800" dirty="0">
                <a:latin typeface="Times New Roman" panose="02020603050405020304" pitchFamily="18" charset="0"/>
                <a:ea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rPr>
              <a:t>10. </a:t>
            </a:r>
            <a:r>
              <a:rPr lang="en-US" sz="2800" dirty="0" err="1"/>
              <a:t>Kiểm</a:t>
            </a:r>
            <a:r>
              <a:rPr lang="en-US" sz="2800" dirty="0"/>
              <a:t> </a:t>
            </a:r>
            <a:r>
              <a:rPr lang="en-US" sz="2800" dirty="0" err="1"/>
              <a:t>tra</a:t>
            </a:r>
            <a:r>
              <a:rPr lang="en-US" sz="2800" dirty="0"/>
              <a:t> </a:t>
            </a:r>
            <a:r>
              <a:rPr lang="en-US" sz="2800" dirty="0" err="1"/>
              <a:t>lại</a:t>
            </a:r>
            <a:r>
              <a:rPr lang="en-US" sz="2800" dirty="0"/>
              <a:t> </a:t>
            </a:r>
            <a:r>
              <a:rPr lang="en-US" sz="2800" dirty="0" err="1"/>
              <a:t>các</a:t>
            </a:r>
            <a:r>
              <a:rPr lang="en-US" sz="2800" dirty="0"/>
              <a:t> </a:t>
            </a:r>
            <a:r>
              <a:rPr lang="en-US" sz="2800" dirty="0" err="1"/>
              <a:t>kích</a:t>
            </a:r>
            <a:r>
              <a:rPr lang="en-US" sz="2800" dirty="0"/>
              <a:t> </a:t>
            </a:r>
            <a:r>
              <a:rPr lang="en-US" sz="2800" dirty="0" err="1"/>
              <a:t>thước</a:t>
            </a:r>
            <a:r>
              <a:rPr lang="en-US" sz="2800" dirty="0"/>
              <a:t> </a:t>
            </a:r>
            <a:r>
              <a:rPr lang="en-US" sz="2800" dirty="0" err="1"/>
              <a:t>trước</a:t>
            </a:r>
            <a:r>
              <a:rPr lang="en-US" sz="2800" dirty="0"/>
              <a:t> </a:t>
            </a:r>
            <a:r>
              <a:rPr lang="en-US" sz="2800" dirty="0" err="1"/>
              <a:t>khi</a:t>
            </a:r>
            <a:r>
              <a:rPr lang="en-US" sz="2800" dirty="0"/>
              <a:t> </a:t>
            </a:r>
            <a:r>
              <a:rPr lang="en-US" sz="2800" dirty="0" err="1"/>
              <a:t>tháo</a:t>
            </a:r>
            <a:r>
              <a:rPr lang="en-US" sz="2800" dirty="0"/>
              <a:t> chi </a:t>
            </a:r>
            <a:r>
              <a:rPr lang="en-US" sz="2800" dirty="0" err="1" smtClean="0"/>
              <a:t>tiết</a:t>
            </a:r>
            <a:r>
              <a:rPr lang="en-US" sz="2800" dirty="0" smtClean="0"/>
              <a:t>.</a:t>
            </a:r>
            <a:endParaRPr lang="nl-NL" sz="2800" dirty="0"/>
          </a:p>
          <a:p>
            <a:pPr hangingPunct="0"/>
            <a:endParaRPr lang="nl-NL" sz="2800" dirty="0" smtClean="0"/>
          </a:p>
        </p:txBody>
      </p:sp>
    </p:spTree>
    <p:extLst>
      <p:ext uri="{BB962C8B-B14F-4D97-AF65-F5344CB8AC3E}">
        <p14:creationId xmlns:p14="http://schemas.microsoft.com/office/powerpoint/2010/main" val="412540093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sz="3600" b="1" dirty="0" err="1" smtClean="0">
                <a:solidFill>
                  <a:schemeClr val="tx1"/>
                </a:solidFill>
                <a:latin typeface="+mn-lt"/>
              </a:rPr>
              <a:t>IV.Các</a:t>
            </a:r>
            <a:r>
              <a:rPr lang="en-US" sz="3600" b="1" dirty="0" smtClean="0">
                <a:solidFill>
                  <a:schemeClr val="tx1"/>
                </a:solidFill>
                <a:latin typeface="+mn-lt"/>
              </a:rPr>
              <a:t> </a:t>
            </a:r>
            <a:r>
              <a:rPr lang="en-US" sz="3600" b="1" dirty="0" err="1" smtClean="0">
                <a:solidFill>
                  <a:schemeClr val="tx1"/>
                </a:solidFill>
                <a:latin typeface="+mn-lt"/>
              </a:rPr>
              <a:t>dạng</a:t>
            </a:r>
            <a:r>
              <a:rPr lang="en-US" sz="3600" b="1" dirty="0" smtClean="0">
                <a:solidFill>
                  <a:schemeClr val="tx1"/>
                </a:solidFill>
                <a:latin typeface="+mn-lt"/>
              </a:rPr>
              <a:t> </a:t>
            </a:r>
            <a:r>
              <a:rPr lang="en-US" sz="3600" b="1" dirty="0" err="1" smtClean="0">
                <a:solidFill>
                  <a:schemeClr val="tx1"/>
                </a:solidFill>
                <a:latin typeface="+mn-lt"/>
              </a:rPr>
              <a:t>sai</a:t>
            </a:r>
            <a:r>
              <a:rPr lang="en-US" sz="3600" b="1" dirty="0" smtClean="0">
                <a:solidFill>
                  <a:schemeClr val="tx1"/>
                </a:solidFill>
                <a:latin typeface="+mn-lt"/>
              </a:rPr>
              <a:t> </a:t>
            </a:r>
            <a:r>
              <a:rPr lang="en-US" sz="3600" b="1" dirty="0" err="1" smtClean="0">
                <a:solidFill>
                  <a:schemeClr val="tx1"/>
                </a:solidFill>
                <a:latin typeface="+mn-lt"/>
              </a:rPr>
              <a:t>hỏng</a:t>
            </a:r>
            <a:r>
              <a:rPr lang="en-US" sz="3600" b="1" dirty="0" smtClean="0">
                <a:solidFill>
                  <a:schemeClr val="tx1"/>
                </a:solidFill>
                <a:latin typeface="+mn-lt"/>
              </a:rPr>
              <a:t> – </a:t>
            </a:r>
            <a:r>
              <a:rPr lang="en-US" sz="3600" b="1" dirty="0" err="1" smtClean="0">
                <a:solidFill>
                  <a:schemeClr val="tx1"/>
                </a:solidFill>
                <a:latin typeface="+mn-lt"/>
              </a:rPr>
              <a:t>Nguyên</a:t>
            </a:r>
            <a:r>
              <a:rPr lang="en-US" sz="3600" b="1" dirty="0" smtClean="0">
                <a:solidFill>
                  <a:schemeClr val="tx1"/>
                </a:solidFill>
                <a:latin typeface="+mn-lt"/>
              </a:rPr>
              <a:t> </a:t>
            </a:r>
            <a:r>
              <a:rPr lang="en-US" sz="3600" b="1" dirty="0" err="1" smtClean="0">
                <a:solidFill>
                  <a:schemeClr val="tx1"/>
                </a:solidFill>
                <a:latin typeface="+mn-lt"/>
              </a:rPr>
              <a:t>nhân</a:t>
            </a:r>
            <a:r>
              <a:rPr lang="en-US" sz="3600" b="1" dirty="0" smtClean="0">
                <a:solidFill>
                  <a:schemeClr val="tx1"/>
                </a:solidFill>
                <a:latin typeface="+mn-lt"/>
              </a:rPr>
              <a:t> - </a:t>
            </a:r>
            <a:r>
              <a:rPr lang="en-US" sz="3600" b="1" dirty="0" err="1" smtClean="0">
                <a:solidFill>
                  <a:schemeClr val="tx1"/>
                </a:solidFill>
                <a:latin typeface="+mn-lt"/>
              </a:rPr>
              <a:t>Biện</a:t>
            </a:r>
            <a:r>
              <a:rPr lang="en-US" sz="3600" b="1" dirty="0" smtClean="0">
                <a:solidFill>
                  <a:schemeClr val="tx1"/>
                </a:solidFill>
                <a:latin typeface="+mn-lt"/>
              </a:rPr>
              <a:t> </a:t>
            </a:r>
            <a:r>
              <a:rPr lang="en-US" sz="3600" b="1" dirty="0" err="1" smtClean="0">
                <a:solidFill>
                  <a:schemeClr val="tx1"/>
                </a:solidFill>
                <a:latin typeface="+mn-lt"/>
              </a:rPr>
              <a:t>pháp</a:t>
            </a:r>
            <a:r>
              <a:rPr lang="en-US" sz="3600" b="1" dirty="0" smtClean="0">
                <a:solidFill>
                  <a:schemeClr val="tx1"/>
                </a:solidFill>
                <a:latin typeface="+mn-lt"/>
              </a:rPr>
              <a:t> </a:t>
            </a:r>
            <a:r>
              <a:rPr lang="en-US" sz="3600" b="1" dirty="0" err="1" smtClean="0">
                <a:solidFill>
                  <a:schemeClr val="tx1"/>
                </a:solidFill>
                <a:latin typeface="+mn-lt"/>
              </a:rPr>
              <a:t>khắc</a:t>
            </a:r>
            <a:r>
              <a:rPr lang="en-US" sz="3600" b="1" dirty="0" smtClean="0">
                <a:solidFill>
                  <a:schemeClr val="tx1"/>
                </a:solidFill>
                <a:latin typeface="+mn-lt"/>
              </a:rPr>
              <a:t> </a:t>
            </a:r>
            <a:r>
              <a:rPr lang="en-US" sz="3600" b="1" dirty="0" err="1" smtClean="0">
                <a:solidFill>
                  <a:schemeClr val="tx1"/>
                </a:solidFill>
                <a:latin typeface="+mn-lt"/>
              </a:rPr>
              <a:t>phục</a:t>
            </a:r>
            <a:endParaRPr lang="en-US" sz="3600" b="1" dirty="0">
              <a:solidFill>
                <a:schemeClr val="tx1"/>
              </a:solidFill>
              <a:latin typeface="+mn-lt"/>
            </a:endParaRPr>
          </a:p>
        </p:txBody>
      </p:sp>
      <p:graphicFrame>
        <p:nvGraphicFramePr>
          <p:cNvPr id="5" name="Table 4"/>
          <p:cNvGraphicFramePr>
            <a:graphicFrameLocks noGrp="1"/>
          </p:cNvGraphicFramePr>
          <p:nvPr>
            <p:extLst>
              <p:ext uri="{D42A27DB-BD31-4B8C-83A1-F6EECF244321}">
                <p14:modId xmlns:p14="http://schemas.microsoft.com/office/powerpoint/2010/main" val="3515666733"/>
              </p:ext>
            </p:extLst>
          </p:nvPr>
        </p:nvGraphicFramePr>
        <p:xfrm>
          <a:off x="228600" y="1600200"/>
          <a:ext cx="8787008" cy="4419600"/>
        </p:xfrm>
        <a:graphic>
          <a:graphicData uri="http://schemas.openxmlformats.org/drawingml/2006/table">
            <a:tbl>
              <a:tblPr>
                <a:tableStyleId>{5C22544A-7EE6-4342-B048-85BDC9FD1C3A}</a:tableStyleId>
              </a:tblPr>
              <a:tblGrid>
                <a:gridCol w="4130359"/>
                <a:gridCol w="4656649"/>
              </a:tblGrid>
              <a:tr h="844458">
                <a:tc>
                  <a:txBody>
                    <a:bodyPr/>
                    <a:lstStyle/>
                    <a:p>
                      <a:pPr algn="ctr" hangingPunct="0">
                        <a:lnSpc>
                          <a:spcPct val="107000"/>
                        </a:lnSpc>
                        <a:spcBef>
                          <a:spcPts val="300"/>
                        </a:spcBef>
                        <a:spcAft>
                          <a:spcPts val="300"/>
                        </a:spcAft>
                      </a:pPr>
                      <a:r>
                        <a:rPr lang="nl-NL" sz="2800" b="1" dirty="0">
                          <a:solidFill>
                            <a:srgbClr val="0000FF"/>
                          </a:solidFill>
                          <a:effectLst/>
                        </a:rPr>
                        <a:t>NGUYÊN NHÂN</a:t>
                      </a:r>
                      <a:endParaRPr lang="en-US" sz="2800" b="1" dirty="0">
                        <a:solidFill>
                          <a:srgbClr val="0000FF"/>
                        </a:solidFill>
                        <a:effectLst/>
                        <a:latin typeface="VNI-Times" pitchFamily="2" charset="0"/>
                        <a:ea typeface="Times New Roman" panose="02020603050405020304" pitchFamily="18" charset="0"/>
                        <a:cs typeface="Times New Roman" panose="02020603050405020304" pitchFamily="18" charset="0"/>
                      </a:endParaRPr>
                    </a:p>
                  </a:txBody>
                  <a:tcPr marL="62702" marR="62702" marT="0" marB="0"/>
                </a:tc>
                <a:tc>
                  <a:txBody>
                    <a:bodyPr/>
                    <a:lstStyle/>
                    <a:p>
                      <a:pPr algn="ctr" hangingPunct="0">
                        <a:lnSpc>
                          <a:spcPct val="107000"/>
                        </a:lnSpc>
                        <a:spcBef>
                          <a:spcPts val="300"/>
                        </a:spcBef>
                        <a:spcAft>
                          <a:spcPts val="300"/>
                        </a:spcAft>
                      </a:pPr>
                      <a:r>
                        <a:rPr lang="nl-NL" sz="2800" b="1" kern="0" dirty="0">
                          <a:solidFill>
                            <a:srgbClr val="0000FF"/>
                          </a:solidFill>
                          <a:effectLst/>
                        </a:rPr>
                        <a:t>BIỆN PHÁP KHẮC PHỤC</a:t>
                      </a:r>
                      <a:endParaRPr lang="en-US" sz="2800" b="1" kern="0" dirty="0">
                        <a:solidFill>
                          <a:srgbClr val="0000FF"/>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2702" marR="62702" marT="0" marB="0"/>
                </a:tc>
              </a:tr>
              <a:tr h="900832">
                <a:tc gridSpan="2">
                  <a:txBody>
                    <a:bodyPr/>
                    <a:lstStyle/>
                    <a:p>
                      <a:pPr algn="ctr" hangingPunct="0">
                        <a:lnSpc>
                          <a:spcPct val="100000"/>
                        </a:lnSpc>
                        <a:spcBef>
                          <a:spcPts val="0"/>
                        </a:spcBef>
                        <a:spcAft>
                          <a:spcPts val="0"/>
                        </a:spcAft>
                      </a:pPr>
                      <a:r>
                        <a:rPr lang="nl-NL" sz="2800" b="1" kern="1200" dirty="0" smtClean="0">
                          <a:solidFill>
                            <a:schemeClr val="dk1"/>
                          </a:solidFill>
                          <a:effectLst/>
                          <a:latin typeface="+mn-lt"/>
                          <a:ea typeface="+mn-ea"/>
                          <a:cs typeface="+mn-cs"/>
                        </a:rPr>
                        <a:t>A. Ren không đủ chiều cao</a:t>
                      </a:r>
                      <a:endParaRPr lang="en-US" sz="2800" b="1" i="1" dirty="0">
                        <a:solidFill>
                          <a:srgbClr val="2F5496"/>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2702" marR="62702" marT="0" marB="0"/>
                </a:tc>
                <a:tc hMerge="1">
                  <a:txBody>
                    <a:bodyPr/>
                    <a:lstStyle/>
                    <a:p>
                      <a:endParaRPr lang="en-US"/>
                    </a:p>
                  </a:txBody>
                  <a:tcPr/>
                </a:tc>
              </a:tr>
              <a:tr h="2674310">
                <a:tc>
                  <a:txBody>
                    <a:bodyPr/>
                    <a:lstStyle/>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Chuẩn bị phôi không đúng</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Đường kính nhỏ</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Chuẩn bị phôi không đúng</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Đường kính nhỏ</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18798421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sz="3600" b="1" dirty="0" err="1" smtClean="0">
                <a:solidFill>
                  <a:schemeClr val="tx1"/>
                </a:solidFill>
                <a:latin typeface="+mn-lt"/>
              </a:rPr>
              <a:t>IV.Các</a:t>
            </a:r>
            <a:r>
              <a:rPr lang="en-US" sz="3600" b="1" dirty="0" smtClean="0">
                <a:solidFill>
                  <a:schemeClr val="tx1"/>
                </a:solidFill>
                <a:latin typeface="+mn-lt"/>
              </a:rPr>
              <a:t> </a:t>
            </a:r>
            <a:r>
              <a:rPr lang="en-US" sz="3600" b="1" dirty="0" err="1" smtClean="0">
                <a:solidFill>
                  <a:schemeClr val="tx1"/>
                </a:solidFill>
                <a:latin typeface="+mn-lt"/>
              </a:rPr>
              <a:t>dạng</a:t>
            </a:r>
            <a:r>
              <a:rPr lang="en-US" sz="3600" b="1" dirty="0" smtClean="0">
                <a:solidFill>
                  <a:schemeClr val="tx1"/>
                </a:solidFill>
                <a:latin typeface="+mn-lt"/>
              </a:rPr>
              <a:t> </a:t>
            </a:r>
            <a:r>
              <a:rPr lang="en-US" sz="3600" b="1" dirty="0" err="1" smtClean="0">
                <a:solidFill>
                  <a:schemeClr val="tx1"/>
                </a:solidFill>
                <a:latin typeface="+mn-lt"/>
              </a:rPr>
              <a:t>sai</a:t>
            </a:r>
            <a:r>
              <a:rPr lang="en-US" sz="3600" b="1" dirty="0" smtClean="0">
                <a:solidFill>
                  <a:schemeClr val="tx1"/>
                </a:solidFill>
                <a:latin typeface="+mn-lt"/>
              </a:rPr>
              <a:t> </a:t>
            </a:r>
            <a:r>
              <a:rPr lang="en-US" sz="3600" b="1" dirty="0" err="1" smtClean="0">
                <a:solidFill>
                  <a:schemeClr val="tx1"/>
                </a:solidFill>
                <a:latin typeface="+mn-lt"/>
              </a:rPr>
              <a:t>hỏng</a:t>
            </a:r>
            <a:r>
              <a:rPr lang="en-US" sz="3600" b="1" dirty="0" smtClean="0">
                <a:solidFill>
                  <a:schemeClr val="tx1"/>
                </a:solidFill>
                <a:latin typeface="+mn-lt"/>
              </a:rPr>
              <a:t> – </a:t>
            </a:r>
            <a:r>
              <a:rPr lang="en-US" sz="3600" b="1" dirty="0" err="1" smtClean="0">
                <a:solidFill>
                  <a:schemeClr val="tx1"/>
                </a:solidFill>
                <a:latin typeface="+mn-lt"/>
              </a:rPr>
              <a:t>Nguyên</a:t>
            </a:r>
            <a:r>
              <a:rPr lang="en-US" sz="3600" b="1" dirty="0" smtClean="0">
                <a:solidFill>
                  <a:schemeClr val="tx1"/>
                </a:solidFill>
                <a:latin typeface="+mn-lt"/>
              </a:rPr>
              <a:t> </a:t>
            </a:r>
            <a:r>
              <a:rPr lang="en-US" sz="3600" b="1" dirty="0" err="1" smtClean="0">
                <a:solidFill>
                  <a:schemeClr val="tx1"/>
                </a:solidFill>
                <a:latin typeface="+mn-lt"/>
              </a:rPr>
              <a:t>nhân</a:t>
            </a:r>
            <a:r>
              <a:rPr lang="en-US" sz="3600" b="1" dirty="0" smtClean="0">
                <a:solidFill>
                  <a:schemeClr val="tx1"/>
                </a:solidFill>
                <a:latin typeface="+mn-lt"/>
              </a:rPr>
              <a:t> - </a:t>
            </a:r>
            <a:r>
              <a:rPr lang="en-US" sz="3600" b="1" dirty="0" err="1" smtClean="0">
                <a:solidFill>
                  <a:schemeClr val="tx1"/>
                </a:solidFill>
                <a:latin typeface="+mn-lt"/>
              </a:rPr>
              <a:t>Biện</a:t>
            </a:r>
            <a:r>
              <a:rPr lang="en-US" sz="3600" b="1" dirty="0" smtClean="0">
                <a:solidFill>
                  <a:schemeClr val="tx1"/>
                </a:solidFill>
                <a:latin typeface="+mn-lt"/>
              </a:rPr>
              <a:t> </a:t>
            </a:r>
            <a:r>
              <a:rPr lang="en-US" sz="3600" b="1" dirty="0" err="1" smtClean="0">
                <a:solidFill>
                  <a:schemeClr val="tx1"/>
                </a:solidFill>
                <a:latin typeface="+mn-lt"/>
              </a:rPr>
              <a:t>pháp</a:t>
            </a:r>
            <a:r>
              <a:rPr lang="en-US" sz="3600" b="1" dirty="0" smtClean="0">
                <a:solidFill>
                  <a:schemeClr val="tx1"/>
                </a:solidFill>
                <a:latin typeface="+mn-lt"/>
              </a:rPr>
              <a:t> </a:t>
            </a:r>
            <a:r>
              <a:rPr lang="en-US" sz="3600" b="1" dirty="0" err="1" smtClean="0">
                <a:solidFill>
                  <a:schemeClr val="tx1"/>
                </a:solidFill>
                <a:latin typeface="+mn-lt"/>
              </a:rPr>
              <a:t>khắc</a:t>
            </a:r>
            <a:r>
              <a:rPr lang="en-US" sz="3600" b="1" dirty="0" smtClean="0">
                <a:solidFill>
                  <a:schemeClr val="tx1"/>
                </a:solidFill>
                <a:latin typeface="+mn-lt"/>
              </a:rPr>
              <a:t> </a:t>
            </a:r>
            <a:r>
              <a:rPr lang="en-US" sz="3600" b="1" dirty="0" err="1" smtClean="0">
                <a:solidFill>
                  <a:schemeClr val="tx1"/>
                </a:solidFill>
                <a:latin typeface="+mn-lt"/>
              </a:rPr>
              <a:t>phục</a:t>
            </a:r>
            <a:endParaRPr lang="en-US" sz="3600" b="1" dirty="0">
              <a:solidFill>
                <a:schemeClr val="tx1"/>
              </a:solidFill>
              <a:latin typeface="+mn-lt"/>
            </a:endParaRPr>
          </a:p>
        </p:txBody>
      </p:sp>
      <p:graphicFrame>
        <p:nvGraphicFramePr>
          <p:cNvPr id="5" name="Table 4"/>
          <p:cNvGraphicFramePr>
            <a:graphicFrameLocks noGrp="1"/>
          </p:cNvGraphicFramePr>
          <p:nvPr>
            <p:extLst>
              <p:ext uri="{D42A27DB-BD31-4B8C-83A1-F6EECF244321}">
                <p14:modId xmlns:p14="http://schemas.microsoft.com/office/powerpoint/2010/main" val="2517112223"/>
              </p:ext>
            </p:extLst>
          </p:nvPr>
        </p:nvGraphicFramePr>
        <p:xfrm>
          <a:off x="740229" y="1635084"/>
          <a:ext cx="7924800" cy="5165119"/>
        </p:xfrm>
        <a:graphic>
          <a:graphicData uri="http://schemas.openxmlformats.org/drawingml/2006/table">
            <a:tbl>
              <a:tblPr>
                <a:tableStyleId>{5C22544A-7EE6-4342-B048-85BDC9FD1C3A}</a:tableStyleId>
              </a:tblPr>
              <a:tblGrid>
                <a:gridCol w="3725076"/>
                <a:gridCol w="4199724"/>
              </a:tblGrid>
              <a:tr h="931533">
                <a:tc>
                  <a:txBody>
                    <a:bodyPr/>
                    <a:lstStyle/>
                    <a:p>
                      <a:pPr algn="ctr" hangingPunct="0">
                        <a:lnSpc>
                          <a:spcPct val="107000"/>
                        </a:lnSpc>
                        <a:spcBef>
                          <a:spcPts val="300"/>
                        </a:spcBef>
                        <a:spcAft>
                          <a:spcPts val="300"/>
                        </a:spcAft>
                      </a:pPr>
                      <a:r>
                        <a:rPr lang="nl-NL" sz="2800" dirty="0">
                          <a:solidFill>
                            <a:srgbClr val="0000FF"/>
                          </a:solidFill>
                          <a:effectLst/>
                        </a:rPr>
                        <a:t>NGUYÊN NHÂN</a:t>
                      </a:r>
                      <a:endParaRPr lang="en-US" sz="2800" dirty="0">
                        <a:solidFill>
                          <a:srgbClr val="0000FF"/>
                        </a:solidFill>
                        <a:effectLst/>
                        <a:latin typeface="VNI-Times" pitchFamily="2" charset="0"/>
                        <a:ea typeface="Times New Roman" panose="02020603050405020304" pitchFamily="18" charset="0"/>
                        <a:cs typeface="Times New Roman" panose="02020603050405020304" pitchFamily="18" charset="0"/>
                      </a:endParaRPr>
                    </a:p>
                  </a:txBody>
                  <a:tcPr marL="62702" marR="62702" marT="0" marB="0"/>
                </a:tc>
                <a:tc>
                  <a:txBody>
                    <a:bodyPr/>
                    <a:lstStyle/>
                    <a:p>
                      <a:pPr algn="ctr" hangingPunct="0">
                        <a:lnSpc>
                          <a:spcPct val="107000"/>
                        </a:lnSpc>
                        <a:spcBef>
                          <a:spcPts val="300"/>
                        </a:spcBef>
                        <a:spcAft>
                          <a:spcPts val="300"/>
                        </a:spcAft>
                      </a:pPr>
                      <a:r>
                        <a:rPr lang="nl-NL" sz="2800" kern="0" dirty="0">
                          <a:solidFill>
                            <a:srgbClr val="0000FF"/>
                          </a:solidFill>
                          <a:effectLst/>
                        </a:rPr>
                        <a:t>BIỆN PHÁP KHẮC </a:t>
                      </a:r>
                      <a:r>
                        <a:rPr lang="nl-NL" sz="2800" kern="0" dirty="0" smtClean="0">
                          <a:solidFill>
                            <a:srgbClr val="0000FF"/>
                          </a:solidFill>
                          <a:effectLst/>
                        </a:rPr>
                        <a:t>PHỤC</a:t>
                      </a:r>
                    </a:p>
                    <a:p>
                      <a:pPr algn="ctr" hangingPunct="0">
                        <a:lnSpc>
                          <a:spcPct val="107000"/>
                        </a:lnSpc>
                        <a:spcBef>
                          <a:spcPts val="300"/>
                        </a:spcBef>
                        <a:spcAft>
                          <a:spcPts val="300"/>
                        </a:spcAft>
                      </a:pPr>
                      <a:endParaRPr lang="en-US" sz="2800" b="1" kern="0" dirty="0">
                        <a:solidFill>
                          <a:srgbClr val="0000FF"/>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2702" marR="62702" marT="0" marB="0"/>
                </a:tc>
              </a:tr>
              <a:tr h="931533">
                <a:tc gridSpan="2">
                  <a:txBody>
                    <a:bodyPr/>
                    <a:lstStyle/>
                    <a:p>
                      <a:pPr algn="ctr" hangingPunct="0">
                        <a:lnSpc>
                          <a:spcPct val="107000"/>
                        </a:lnSpc>
                        <a:spcBef>
                          <a:spcPts val="300"/>
                        </a:spcBef>
                        <a:spcAft>
                          <a:spcPts val="300"/>
                        </a:spcAft>
                      </a:pPr>
                      <a:r>
                        <a:rPr lang="nl-NL" sz="2800" b="1" kern="1200" dirty="0" smtClean="0">
                          <a:solidFill>
                            <a:schemeClr val="dk1"/>
                          </a:solidFill>
                          <a:effectLst/>
                          <a:latin typeface="+mn-lt"/>
                          <a:ea typeface="+mn-ea"/>
                          <a:cs typeface="+mn-cs"/>
                        </a:rPr>
                        <a:t>B. Chiều cao ren không đều trên suốt chiều dài</a:t>
                      </a:r>
                      <a:endParaRPr lang="en-US" sz="2800" b="1" i="1" dirty="0">
                        <a:solidFill>
                          <a:srgbClr val="2F5496"/>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US"/>
                    </a:p>
                  </a:txBody>
                  <a:tcPr/>
                </a:tc>
              </a:tr>
              <a:tr h="3244256">
                <a:tc>
                  <a:txBody>
                    <a:bodyPr/>
                    <a:lstStyle/>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Chi tiết bị côn</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Dao mòn</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Dao kẹp không chặt</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Chi tiết bị côn</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Dao mòn</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Dao kẹp không chặt</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66949041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sz="3600" b="1" dirty="0" err="1" smtClean="0">
                <a:solidFill>
                  <a:schemeClr val="tx1"/>
                </a:solidFill>
                <a:latin typeface="+mn-lt"/>
              </a:rPr>
              <a:t>IV.Các</a:t>
            </a:r>
            <a:r>
              <a:rPr lang="en-US" sz="3600" b="1" dirty="0" smtClean="0">
                <a:solidFill>
                  <a:schemeClr val="tx1"/>
                </a:solidFill>
                <a:latin typeface="+mn-lt"/>
              </a:rPr>
              <a:t> </a:t>
            </a:r>
            <a:r>
              <a:rPr lang="en-US" sz="3600" b="1" dirty="0" err="1" smtClean="0">
                <a:solidFill>
                  <a:schemeClr val="tx1"/>
                </a:solidFill>
                <a:latin typeface="+mn-lt"/>
              </a:rPr>
              <a:t>dạng</a:t>
            </a:r>
            <a:r>
              <a:rPr lang="en-US" sz="3600" b="1" dirty="0" smtClean="0">
                <a:solidFill>
                  <a:schemeClr val="tx1"/>
                </a:solidFill>
                <a:latin typeface="+mn-lt"/>
              </a:rPr>
              <a:t> </a:t>
            </a:r>
            <a:r>
              <a:rPr lang="en-US" sz="3600" b="1" dirty="0" err="1" smtClean="0">
                <a:solidFill>
                  <a:schemeClr val="tx1"/>
                </a:solidFill>
                <a:latin typeface="+mn-lt"/>
              </a:rPr>
              <a:t>sai</a:t>
            </a:r>
            <a:r>
              <a:rPr lang="en-US" sz="3600" b="1" dirty="0" smtClean="0">
                <a:solidFill>
                  <a:schemeClr val="tx1"/>
                </a:solidFill>
                <a:latin typeface="+mn-lt"/>
              </a:rPr>
              <a:t> </a:t>
            </a:r>
            <a:r>
              <a:rPr lang="en-US" sz="3600" b="1" dirty="0" err="1" smtClean="0">
                <a:solidFill>
                  <a:schemeClr val="tx1"/>
                </a:solidFill>
                <a:latin typeface="+mn-lt"/>
              </a:rPr>
              <a:t>hỏng</a:t>
            </a:r>
            <a:r>
              <a:rPr lang="en-US" sz="3600" b="1" dirty="0" smtClean="0">
                <a:solidFill>
                  <a:schemeClr val="tx1"/>
                </a:solidFill>
                <a:latin typeface="+mn-lt"/>
              </a:rPr>
              <a:t> – </a:t>
            </a:r>
            <a:r>
              <a:rPr lang="en-US" sz="3600" b="1" dirty="0" err="1" smtClean="0">
                <a:solidFill>
                  <a:schemeClr val="tx1"/>
                </a:solidFill>
                <a:latin typeface="+mn-lt"/>
              </a:rPr>
              <a:t>Nguyên</a:t>
            </a:r>
            <a:r>
              <a:rPr lang="en-US" sz="3600" b="1" dirty="0" smtClean="0">
                <a:solidFill>
                  <a:schemeClr val="tx1"/>
                </a:solidFill>
                <a:latin typeface="+mn-lt"/>
              </a:rPr>
              <a:t> </a:t>
            </a:r>
            <a:r>
              <a:rPr lang="en-US" sz="3600" b="1" dirty="0" err="1" smtClean="0">
                <a:solidFill>
                  <a:schemeClr val="tx1"/>
                </a:solidFill>
                <a:latin typeface="+mn-lt"/>
              </a:rPr>
              <a:t>nhân</a:t>
            </a:r>
            <a:r>
              <a:rPr lang="en-US" sz="3600" b="1" dirty="0" smtClean="0">
                <a:solidFill>
                  <a:schemeClr val="tx1"/>
                </a:solidFill>
                <a:latin typeface="+mn-lt"/>
              </a:rPr>
              <a:t> - </a:t>
            </a:r>
            <a:r>
              <a:rPr lang="en-US" sz="3600" b="1" dirty="0" err="1" smtClean="0">
                <a:solidFill>
                  <a:schemeClr val="tx1"/>
                </a:solidFill>
                <a:latin typeface="+mn-lt"/>
              </a:rPr>
              <a:t>Biện</a:t>
            </a:r>
            <a:r>
              <a:rPr lang="en-US" sz="3600" b="1" dirty="0" smtClean="0">
                <a:solidFill>
                  <a:schemeClr val="tx1"/>
                </a:solidFill>
                <a:latin typeface="+mn-lt"/>
              </a:rPr>
              <a:t> </a:t>
            </a:r>
            <a:r>
              <a:rPr lang="en-US" sz="3600" b="1" dirty="0" err="1" smtClean="0">
                <a:solidFill>
                  <a:schemeClr val="tx1"/>
                </a:solidFill>
                <a:latin typeface="+mn-lt"/>
              </a:rPr>
              <a:t>pháp</a:t>
            </a:r>
            <a:r>
              <a:rPr lang="en-US" sz="3600" b="1" dirty="0" smtClean="0">
                <a:solidFill>
                  <a:schemeClr val="tx1"/>
                </a:solidFill>
                <a:latin typeface="+mn-lt"/>
              </a:rPr>
              <a:t> </a:t>
            </a:r>
            <a:r>
              <a:rPr lang="en-US" sz="3600" b="1" dirty="0" err="1" smtClean="0">
                <a:solidFill>
                  <a:schemeClr val="tx1"/>
                </a:solidFill>
                <a:latin typeface="+mn-lt"/>
              </a:rPr>
              <a:t>khắc</a:t>
            </a:r>
            <a:r>
              <a:rPr lang="en-US" sz="3600" b="1" dirty="0" smtClean="0">
                <a:solidFill>
                  <a:schemeClr val="tx1"/>
                </a:solidFill>
                <a:latin typeface="+mn-lt"/>
              </a:rPr>
              <a:t> </a:t>
            </a:r>
            <a:r>
              <a:rPr lang="en-US" sz="3600" b="1" dirty="0" err="1" smtClean="0">
                <a:solidFill>
                  <a:schemeClr val="tx1"/>
                </a:solidFill>
                <a:latin typeface="+mn-lt"/>
              </a:rPr>
              <a:t>phục</a:t>
            </a:r>
            <a:endParaRPr lang="en-US" sz="3600" b="1" dirty="0">
              <a:solidFill>
                <a:schemeClr val="tx1"/>
              </a:solidFill>
              <a:latin typeface="+mn-lt"/>
            </a:endParaRPr>
          </a:p>
        </p:txBody>
      </p:sp>
      <p:graphicFrame>
        <p:nvGraphicFramePr>
          <p:cNvPr id="5" name="Table 4"/>
          <p:cNvGraphicFramePr>
            <a:graphicFrameLocks noGrp="1"/>
          </p:cNvGraphicFramePr>
          <p:nvPr>
            <p:extLst>
              <p:ext uri="{D42A27DB-BD31-4B8C-83A1-F6EECF244321}">
                <p14:modId xmlns:p14="http://schemas.microsoft.com/office/powerpoint/2010/main" val="2121870315"/>
              </p:ext>
            </p:extLst>
          </p:nvPr>
        </p:nvGraphicFramePr>
        <p:xfrm>
          <a:off x="228600" y="1524000"/>
          <a:ext cx="8915400" cy="5427820"/>
        </p:xfrm>
        <a:graphic>
          <a:graphicData uri="http://schemas.openxmlformats.org/drawingml/2006/table">
            <a:tbl>
              <a:tblPr>
                <a:tableStyleId>{5C22544A-7EE6-4342-B048-85BDC9FD1C3A}</a:tableStyleId>
              </a:tblPr>
              <a:tblGrid>
                <a:gridCol w="4190710"/>
                <a:gridCol w="4724690"/>
              </a:tblGrid>
              <a:tr h="500773">
                <a:tc>
                  <a:txBody>
                    <a:bodyPr/>
                    <a:lstStyle/>
                    <a:p>
                      <a:pPr algn="ctr" hangingPunct="0">
                        <a:lnSpc>
                          <a:spcPct val="107000"/>
                        </a:lnSpc>
                        <a:spcBef>
                          <a:spcPts val="300"/>
                        </a:spcBef>
                        <a:spcAft>
                          <a:spcPts val="300"/>
                        </a:spcAft>
                      </a:pPr>
                      <a:r>
                        <a:rPr lang="nl-NL" sz="2800" dirty="0">
                          <a:solidFill>
                            <a:srgbClr val="0000FF"/>
                          </a:solidFill>
                          <a:effectLst/>
                        </a:rPr>
                        <a:t>NGUYÊN NHÂN</a:t>
                      </a:r>
                      <a:endParaRPr lang="en-US" sz="2800" dirty="0">
                        <a:solidFill>
                          <a:srgbClr val="0000FF"/>
                        </a:solidFill>
                        <a:effectLst/>
                        <a:latin typeface="VNI-Times" pitchFamily="2" charset="0"/>
                        <a:ea typeface="Times New Roman" panose="02020603050405020304" pitchFamily="18" charset="0"/>
                        <a:cs typeface="Times New Roman" panose="02020603050405020304" pitchFamily="18" charset="0"/>
                      </a:endParaRPr>
                    </a:p>
                  </a:txBody>
                  <a:tcPr marL="62702" marR="62702" marT="0" marB="0"/>
                </a:tc>
                <a:tc>
                  <a:txBody>
                    <a:bodyPr/>
                    <a:lstStyle/>
                    <a:p>
                      <a:pPr algn="ctr" hangingPunct="0">
                        <a:lnSpc>
                          <a:spcPct val="107000"/>
                        </a:lnSpc>
                        <a:spcBef>
                          <a:spcPts val="300"/>
                        </a:spcBef>
                        <a:spcAft>
                          <a:spcPts val="300"/>
                        </a:spcAft>
                      </a:pPr>
                      <a:r>
                        <a:rPr lang="nl-NL" sz="2800" kern="0" dirty="0">
                          <a:solidFill>
                            <a:srgbClr val="0000FF"/>
                          </a:solidFill>
                          <a:effectLst/>
                        </a:rPr>
                        <a:t>BIỆN PHÁP KHẮC PHỤC</a:t>
                      </a:r>
                      <a:endParaRPr lang="en-US" sz="2800" b="1" kern="0" dirty="0">
                        <a:solidFill>
                          <a:srgbClr val="0000FF"/>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2702" marR="62702" marT="0" marB="0"/>
                </a:tc>
              </a:tr>
              <a:tr h="850093">
                <a:tc gridSpan="2">
                  <a:txBody>
                    <a:bodyPr/>
                    <a:lstStyle/>
                    <a:p>
                      <a:pPr algn="ctr" hangingPunct="0">
                        <a:lnSpc>
                          <a:spcPct val="107000"/>
                        </a:lnSpc>
                        <a:spcBef>
                          <a:spcPts val="300"/>
                        </a:spcBef>
                        <a:spcAft>
                          <a:spcPts val="300"/>
                        </a:spcAft>
                      </a:pPr>
                      <a:r>
                        <a:rPr lang="nl-NL" sz="2800" b="1" kern="1200" dirty="0" smtClean="0">
                          <a:solidFill>
                            <a:schemeClr val="dk1"/>
                          </a:solidFill>
                          <a:effectLst/>
                          <a:latin typeface="+mn-lt"/>
                          <a:ea typeface="+mn-ea"/>
                          <a:cs typeface="+mn-cs"/>
                        </a:rPr>
                        <a:t>C. Ren không đạt độ nhẵn</a:t>
                      </a:r>
                      <a:endParaRPr lang="en-US" sz="2800" b="1" i="1" dirty="0">
                        <a:solidFill>
                          <a:srgbClr val="2F5496"/>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US"/>
                    </a:p>
                  </a:txBody>
                  <a:tcPr/>
                </a:tc>
              </a:tr>
              <a:tr h="3983134">
                <a:tc>
                  <a:txBody>
                    <a:bodyPr/>
                    <a:lstStyle/>
                    <a:p>
                      <a:pPr algn="just" hangingPunct="0">
                        <a:lnSpc>
                          <a:spcPct val="107000"/>
                        </a:lnSpc>
                        <a:spcAft>
                          <a:spcPts val="0"/>
                        </a:spcAft>
                      </a:pP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Dao mòn, Mài dao không tốt</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Tốc độ cắt không hợp lý</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Dung dịch tưới nguội không đúng</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Máy bị rung động</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Mài lại dao đạt yêu cầu kỹ thuật</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Điều chỉnh lại tốc độ cắt</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Chọn lại dung dịch theo sổ tay thợ tiện</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Kiểm tra lại độ rung động của máy</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311332541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sz="3600" b="1" dirty="0" err="1" smtClean="0">
                <a:solidFill>
                  <a:schemeClr val="tx1"/>
                </a:solidFill>
                <a:latin typeface="+mn-lt"/>
              </a:rPr>
              <a:t>IV.Các</a:t>
            </a:r>
            <a:r>
              <a:rPr lang="en-US" sz="3600" b="1" dirty="0" smtClean="0">
                <a:solidFill>
                  <a:schemeClr val="tx1"/>
                </a:solidFill>
                <a:latin typeface="+mn-lt"/>
              </a:rPr>
              <a:t> </a:t>
            </a:r>
            <a:r>
              <a:rPr lang="en-US" sz="3600" b="1" dirty="0" err="1" smtClean="0">
                <a:solidFill>
                  <a:schemeClr val="tx1"/>
                </a:solidFill>
                <a:latin typeface="+mn-lt"/>
              </a:rPr>
              <a:t>dạng</a:t>
            </a:r>
            <a:r>
              <a:rPr lang="en-US" sz="3600" b="1" dirty="0" smtClean="0">
                <a:solidFill>
                  <a:schemeClr val="tx1"/>
                </a:solidFill>
                <a:latin typeface="+mn-lt"/>
              </a:rPr>
              <a:t> </a:t>
            </a:r>
            <a:r>
              <a:rPr lang="en-US" sz="3600" b="1" dirty="0" err="1" smtClean="0">
                <a:solidFill>
                  <a:schemeClr val="tx1"/>
                </a:solidFill>
                <a:latin typeface="+mn-lt"/>
              </a:rPr>
              <a:t>sai</a:t>
            </a:r>
            <a:r>
              <a:rPr lang="en-US" sz="3600" b="1" dirty="0" smtClean="0">
                <a:solidFill>
                  <a:schemeClr val="tx1"/>
                </a:solidFill>
                <a:latin typeface="+mn-lt"/>
              </a:rPr>
              <a:t> </a:t>
            </a:r>
            <a:r>
              <a:rPr lang="en-US" sz="3600" b="1" dirty="0" err="1" smtClean="0">
                <a:solidFill>
                  <a:schemeClr val="tx1"/>
                </a:solidFill>
                <a:latin typeface="+mn-lt"/>
              </a:rPr>
              <a:t>hỏng</a:t>
            </a:r>
            <a:r>
              <a:rPr lang="en-US" sz="3600" b="1" dirty="0" smtClean="0">
                <a:solidFill>
                  <a:schemeClr val="tx1"/>
                </a:solidFill>
                <a:latin typeface="+mn-lt"/>
              </a:rPr>
              <a:t> – </a:t>
            </a:r>
            <a:r>
              <a:rPr lang="en-US" sz="3600" b="1" dirty="0" err="1" smtClean="0">
                <a:solidFill>
                  <a:schemeClr val="tx1"/>
                </a:solidFill>
                <a:latin typeface="+mn-lt"/>
              </a:rPr>
              <a:t>Nguyên</a:t>
            </a:r>
            <a:r>
              <a:rPr lang="en-US" sz="3600" b="1" dirty="0" smtClean="0">
                <a:solidFill>
                  <a:schemeClr val="tx1"/>
                </a:solidFill>
                <a:latin typeface="+mn-lt"/>
              </a:rPr>
              <a:t> </a:t>
            </a:r>
            <a:r>
              <a:rPr lang="en-US" sz="3600" b="1" dirty="0" err="1" smtClean="0">
                <a:solidFill>
                  <a:schemeClr val="tx1"/>
                </a:solidFill>
                <a:latin typeface="+mn-lt"/>
              </a:rPr>
              <a:t>nhân</a:t>
            </a:r>
            <a:r>
              <a:rPr lang="en-US" sz="3600" b="1" dirty="0" smtClean="0">
                <a:solidFill>
                  <a:schemeClr val="tx1"/>
                </a:solidFill>
                <a:latin typeface="+mn-lt"/>
              </a:rPr>
              <a:t> - </a:t>
            </a:r>
            <a:r>
              <a:rPr lang="en-US" sz="3600" b="1" dirty="0" err="1" smtClean="0">
                <a:solidFill>
                  <a:schemeClr val="tx1"/>
                </a:solidFill>
                <a:latin typeface="+mn-lt"/>
              </a:rPr>
              <a:t>Biện</a:t>
            </a:r>
            <a:r>
              <a:rPr lang="en-US" sz="3600" b="1" dirty="0" smtClean="0">
                <a:solidFill>
                  <a:schemeClr val="tx1"/>
                </a:solidFill>
                <a:latin typeface="+mn-lt"/>
              </a:rPr>
              <a:t> </a:t>
            </a:r>
            <a:r>
              <a:rPr lang="en-US" sz="3600" b="1" dirty="0" err="1" smtClean="0">
                <a:solidFill>
                  <a:schemeClr val="tx1"/>
                </a:solidFill>
                <a:latin typeface="+mn-lt"/>
              </a:rPr>
              <a:t>pháp</a:t>
            </a:r>
            <a:r>
              <a:rPr lang="en-US" sz="3600" b="1" dirty="0" smtClean="0">
                <a:solidFill>
                  <a:schemeClr val="tx1"/>
                </a:solidFill>
                <a:latin typeface="+mn-lt"/>
              </a:rPr>
              <a:t> </a:t>
            </a:r>
            <a:r>
              <a:rPr lang="en-US" sz="3600" b="1" dirty="0" err="1" smtClean="0">
                <a:solidFill>
                  <a:schemeClr val="tx1"/>
                </a:solidFill>
                <a:latin typeface="+mn-lt"/>
              </a:rPr>
              <a:t>khắc</a:t>
            </a:r>
            <a:r>
              <a:rPr lang="en-US" sz="3600" b="1" dirty="0" smtClean="0">
                <a:solidFill>
                  <a:schemeClr val="tx1"/>
                </a:solidFill>
                <a:latin typeface="+mn-lt"/>
              </a:rPr>
              <a:t> </a:t>
            </a:r>
            <a:r>
              <a:rPr lang="en-US" sz="3600" b="1" dirty="0" err="1" smtClean="0">
                <a:solidFill>
                  <a:schemeClr val="tx1"/>
                </a:solidFill>
                <a:latin typeface="+mn-lt"/>
              </a:rPr>
              <a:t>phục</a:t>
            </a:r>
            <a:endParaRPr lang="en-US" sz="3600" b="1" dirty="0">
              <a:solidFill>
                <a:schemeClr val="tx1"/>
              </a:solidFill>
              <a:latin typeface="+mn-lt"/>
            </a:endParaRPr>
          </a:p>
        </p:txBody>
      </p:sp>
      <p:graphicFrame>
        <p:nvGraphicFramePr>
          <p:cNvPr id="5" name="Table 4"/>
          <p:cNvGraphicFramePr>
            <a:graphicFrameLocks noGrp="1"/>
          </p:cNvGraphicFramePr>
          <p:nvPr>
            <p:extLst>
              <p:ext uri="{D42A27DB-BD31-4B8C-83A1-F6EECF244321}">
                <p14:modId xmlns:p14="http://schemas.microsoft.com/office/powerpoint/2010/main" val="857526812"/>
              </p:ext>
            </p:extLst>
          </p:nvPr>
        </p:nvGraphicFramePr>
        <p:xfrm>
          <a:off x="228600" y="1524000"/>
          <a:ext cx="8915400" cy="5345103"/>
        </p:xfrm>
        <a:graphic>
          <a:graphicData uri="http://schemas.openxmlformats.org/drawingml/2006/table">
            <a:tbl>
              <a:tblPr>
                <a:tableStyleId>{5C22544A-7EE6-4342-B048-85BDC9FD1C3A}</a:tableStyleId>
              </a:tblPr>
              <a:tblGrid>
                <a:gridCol w="4190710"/>
                <a:gridCol w="4724690"/>
              </a:tblGrid>
              <a:tr h="472157">
                <a:tc>
                  <a:txBody>
                    <a:bodyPr/>
                    <a:lstStyle/>
                    <a:p>
                      <a:pPr algn="ctr" hangingPunct="0">
                        <a:lnSpc>
                          <a:spcPct val="107000"/>
                        </a:lnSpc>
                        <a:spcBef>
                          <a:spcPts val="300"/>
                        </a:spcBef>
                        <a:spcAft>
                          <a:spcPts val="300"/>
                        </a:spcAft>
                      </a:pPr>
                      <a:r>
                        <a:rPr lang="nl-NL" sz="2800" dirty="0">
                          <a:solidFill>
                            <a:srgbClr val="0000FF"/>
                          </a:solidFill>
                          <a:effectLst/>
                        </a:rPr>
                        <a:t>NGUYÊN NHÂN</a:t>
                      </a:r>
                      <a:endParaRPr lang="en-US" sz="2800" dirty="0">
                        <a:solidFill>
                          <a:srgbClr val="0000FF"/>
                        </a:solidFill>
                        <a:effectLst/>
                        <a:latin typeface="VNI-Times" pitchFamily="2" charset="0"/>
                        <a:ea typeface="Times New Roman" panose="02020603050405020304" pitchFamily="18" charset="0"/>
                        <a:cs typeface="Times New Roman" panose="02020603050405020304" pitchFamily="18" charset="0"/>
                      </a:endParaRPr>
                    </a:p>
                  </a:txBody>
                  <a:tcPr marL="62702" marR="62702" marT="0" marB="0"/>
                </a:tc>
                <a:tc>
                  <a:txBody>
                    <a:bodyPr/>
                    <a:lstStyle/>
                    <a:p>
                      <a:pPr algn="ctr" hangingPunct="0">
                        <a:lnSpc>
                          <a:spcPct val="107000"/>
                        </a:lnSpc>
                        <a:spcBef>
                          <a:spcPts val="300"/>
                        </a:spcBef>
                        <a:spcAft>
                          <a:spcPts val="300"/>
                        </a:spcAft>
                      </a:pPr>
                      <a:r>
                        <a:rPr lang="nl-NL" sz="2800" kern="0" dirty="0">
                          <a:solidFill>
                            <a:srgbClr val="0000FF"/>
                          </a:solidFill>
                          <a:effectLst/>
                        </a:rPr>
                        <a:t>BIỆN PHÁP KHẮC PHỤC</a:t>
                      </a:r>
                      <a:endParaRPr lang="en-US" sz="2800" b="1" kern="0" dirty="0">
                        <a:solidFill>
                          <a:srgbClr val="0000FF"/>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2702" marR="62702" marT="0" marB="0"/>
                </a:tc>
              </a:tr>
              <a:tr h="801516">
                <a:tc gridSpan="2">
                  <a:txBody>
                    <a:bodyPr/>
                    <a:lstStyle/>
                    <a:p>
                      <a:pPr algn="ctr" hangingPunct="0">
                        <a:lnSpc>
                          <a:spcPct val="107000"/>
                        </a:lnSpc>
                        <a:spcBef>
                          <a:spcPts val="300"/>
                        </a:spcBef>
                        <a:spcAft>
                          <a:spcPts val="300"/>
                        </a:spcAft>
                      </a:pPr>
                      <a:r>
                        <a:rPr lang="nl-NL" sz="2800" b="1" kern="1200" dirty="0" smtClean="0">
                          <a:solidFill>
                            <a:schemeClr val="dk1"/>
                          </a:solidFill>
                          <a:effectLst/>
                          <a:latin typeface="+mn-lt"/>
                          <a:ea typeface="+mn-ea"/>
                          <a:cs typeface="+mn-cs"/>
                        </a:rPr>
                        <a:t>D. Ren bị phá huỷ</a:t>
                      </a:r>
                      <a:endParaRPr lang="en-US" sz="2800" b="1" i="1" dirty="0">
                        <a:solidFill>
                          <a:srgbClr val="2F5496"/>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US"/>
                    </a:p>
                  </a:txBody>
                  <a:tcPr/>
                </a:tc>
              </a:tr>
              <a:tr h="3755526">
                <a:tc>
                  <a:txBody>
                    <a:bodyPr/>
                    <a:lstStyle/>
                    <a:p>
                      <a:pPr algn="just" hangingPunct="0">
                        <a:lnSpc>
                          <a:spcPct val="107000"/>
                        </a:lnSpc>
                        <a:spcAft>
                          <a:spcPts val="0"/>
                        </a:spcAft>
                      </a:pP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Mài dao không đúng góc độ</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Dao bị dịch chuyển trong quá trình cắt</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Bước vít me không phải là bội số của bước thực hiện</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Vít me có độ rơ dọc trục</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Mài dao lại đạt YCKT</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Kiểm tra lại lực siết</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Kiểm tra lại bước của vít me</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Kiểm tra lại độ rơ dọc trục vít me (sửa lại)</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Kiểm tra lại đai ốc hai nửa (thay mới</a:t>
                      </a:r>
                      <a:r>
                        <a:rPr lang="nl-NL" sz="280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18770558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sz="3600" b="1" dirty="0" err="1" smtClean="0">
                <a:solidFill>
                  <a:schemeClr val="tx1"/>
                </a:solidFill>
                <a:latin typeface="+mn-lt"/>
              </a:rPr>
              <a:t>IV.Các</a:t>
            </a:r>
            <a:r>
              <a:rPr lang="en-US" sz="3600" b="1" dirty="0" smtClean="0">
                <a:solidFill>
                  <a:schemeClr val="tx1"/>
                </a:solidFill>
                <a:latin typeface="+mn-lt"/>
              </a:rPr>
              <a:t> </a:t>
            </a:r>
            <a:r>
              <a:rPr lang="en-US" sz="3600" b="1" dirty="0" err="1" smtClean="0">
                <a:solidFill>
                  <a:schemeClr val="tx1"/>
                </a:solidFill>
                <a:latin typeface="+mn-lt"/>
              </a:rPr>
              <a:t>dạng</a:t>
            </a:r>
            <a:r>
              <a:rPr lang="en-US" sz="3600" b="1" dirty="0" smtClean="0">
                <a:solidFill>
                  <a:schemeClr val="tx1"/>
                </a:solidFill>
                <a:latin typeface="+mn-lt"/>
              </a:rPr>
              <a:t> </a:t>
            </a:r>
            <a:r>
              <a:rPr lang="en-US" sz="3600" b="1" dirty="0" err="1" smtClean="0">
                <a:solidFill>
                  <a:schemeClr val="tx1"/>
                </a:solidFill>
                <a:latin typeface="+mn-lt"/>
              </a:rPr>
              <a:t>sai</a:t>
            </a:r>
            <a:r>
              <a:rPr lang="en-US" sz="3600" b="1" dirty="0" smtClean="0">
                <a:solidFill>
                  <a:schemeClr val="tx1"/>
                </a:solidFill>
                <a:latin typeface="+mn-lt"/>
              </a:rPr>
              <a:t> </a:t>
            </a:r>
            <a:r>
              <a:rPr lang="en-US" sz="3600" b="1" dirty="0" err="1" smtClean="0">
                <a:solidFill>
                  <a:schemeClr val="tx1"/>
                </a:solidFill>
                <a:latin typeface="+mn-lt"/>
              </a:rPr>
              <a:t>hỏng</a:t>
            </a:r>
            <a:r>
              <a:rPr lang="en-US" sz="3600" b="1" dirty="0" smtClean="0">
                <a:solidFill>
                  <a:schemeClr val="tx1"/>
                </a:solidFill>
                <a:latin typeface="+mn-lt"/>
              </a:rPr>
              <a:t> – </a:t>
            </a:r>
            <a:r>
              <a:rPr lang="en-US" sz="3600" b="1" dirty="0" err="1" smtClean="0">
                <a:solidFill>
                  <a:schemeClr val="tx1"/>
                </a:solidFill>
                <a:latin typeface="+mn-lt"/>
              </a:rPr>
              <a:t>Nguyên</a:t>
            </a:r>
            <a:r>
              <a:rPr lang="en-US" sz="3600" b="1" dirty="0" smtClean="0">
                <a:solidFill>
                  <a:schemeClr val="tx1"/>
                </a:solidFill>
                <a:latin typeface="+mn-lt"/>
              </a:rPr>
              <a:t> </a:t>
            </a:r>
            <a:r>
              <a:rPr lang="en-US" sz="3600" b="1" dirty="0" err="1" smtClean="0">
                <a:solidFill>
                  <a:schemeClr val="tx1"/>
                </a:solidFill>
                <a:latin typeface="+mn-lt"/>
              </a:rPr>
              <a:t>nhân</a:t>
            </a:r>
            <a:r>
              <a:rPr lang="en-US" sz="3600" b="1" dirty="0" smtClean="0">
                <a:solidFill>
                  <a:schemeClr val="tx1"/>
                </a:solidFill>
                <a:latin typeface="+mn-lt"/>
              </a:rPr>
              <a:t> - </a:t>
            </a:r>
            <a:r>
              <a:rPr lang="en-US" sz="3600" b="1" dirty="0" err="1" smtClean="0">
                <a:solidFill>
                  <a:schemeClr val="tx1"/>
                </a:solidFill>
                <a:latin typeface="+mn-lt"/>
              </a:rPr>
              <a:t>Biện</a:t>
            </a:r>
            <a:r>
              <a:rPr lang="en-US" sz="3600" b="1" dirty="0" smtClean="0">
                <a:solidFill>
                  <a:schemeClr val="tx1"/>
                </a:solidFill>
                <a:latin typeface="+mn-lt"/>
              </a:rPr>
              <a:t> </a:t>
            </a:r>
            <a:r>
              <a:rPr lang="en-US" sz="3600" b="1" dirty="0" err="1" smtClean="0">
                <a:solidFill>
                  <a:schemeClr val="tx1"/>
                </a:solidFill>
                <a:latin typeface="+mn-lt"/>
              </a:rPr>
              <a:t>pháp</a:t>
            </a:r>
            <a:r>
              <a:rPr lang="en-US" sz="3600" b="1" dirty="0" smtClean="0">
                <a:solidFill>
                  <a:schemeClr val="tx1"/>
                </a:solidFill>
                <a:latin typeface="+mn-lt"/>
              </a:rPr>
              <a:t> </a:t>
            </a:r>
            <a:r>
              <a:rPr lang="en-US" sz="3600" b="1" dirty="0" err="1" smtClean="0">
                <a:solidFill>
                  <a:schemeClr val="tx1"/>
                </a:solidFill>
                <a:latin typeface="+mn-lt"/>
              </a:rPr>
              <a:t>khắc</a:t>
            </a:r>
            <a:r>
              <a:rPr lang="en-US" sz="3600" b="1" dirty="0" smtClean="0">
                <a:solidFill>
                  <a:schemeClr val="tx1"/>
                </a:solidFill>
                <a:latin typeface="+mn-lt"/>
              </a:rPr>
              <a:t> </a:t>
            </a:r>
            <a:r>
              <a:rPr lang="en-US" sz="3600" b="1" dirty="0" err="1" smtClean="0">
                <a:solidFill>
                  <a:schemeClr val="tx1"/>
                </a:solidFill>
                <a:latin typeface="+mn-lt"/>
              </a:rPr>
              <a:t>phục</a:t>
            </a:r>
            <a:endParaRPr lang="en-US" sz="3600" b="1" dirty="0">
              <a:solidFill>
                <a:schemeClr val="tx1"/>
              </a:solidFill>
              <a:latin typeface="+mn-lt"/>
            </a:endParaRPr>
          </a:p>
        </p:txBody>
      </p:sp>
      <p:graphicFrame>
        <p:nvGraphicFramePr>
          <p:cNvPr id="5" name="Table 4"/>
          <p:cNvGraphicFramePr>
            <a:graphicFrameLocks noGrp="1"/>
          </p:cNvGraphicFramePr>
          <p:nvPr>
            <p:extLst>
              <p:ext uri="{D42A27DB-BD31-4B8C-83A1-F6EECF244321}">
                <p14:modId xmlns:p14="http://schemas.microsoft.com/office/powerpoint/2010/main" val="1488745379"/>
              </p:ext>
            </p:extLst>
          </p:nvPr>
        </p:nvGraphicFramePr>
        <p:xfrm>
          <a:off x="228600" y="1524000"/>
          <a:ext cx="8915400" cy="5029199"/>
        </p:xfrm>
        <a:graphic>
          <a:graphicData uri="http://schemas.openxmlformats.org/drawingml/2006/table">
            <a:tbl>
              <a:tblPr>
                <a:tableStyleId>{5C22544A-7EE6-4342-B048-85BDC9FD1C3A}</a:tableStyleId>
              </a:tblPr>
              <a:tblGrid>
                <a:gridCol w="4190710"/>
                <a:gridCol w="4724690"/>
              </a:tblGrid>
              <a:tr h="472157">
                <a:tc>
                  <a:txBody>
                    <a:bodyPr/>
                    <a:lstStyle/>
                    <a:p>
                      <a:pPr algn="ctr" hangingPunct="0">
                        <a:lnSpc>
                          <a:spcPct val="107000"/>
                        </a:lnSpc>
                        <a:spcBef>
                          <a:spcPts val="300"/>
                        </a:spcBef>
                        <a:spcAft>
                          <a:spcPts val="300"/>
                        </a:spcAft>
                      </a:pPr>
                      <a:r>
                        <a:rPr lang="nl-NL" sz="2800" dirty="0">
                          <a:solidFill>
                            <a:srgbClr val="0000FF"/>
                          </a:solidFill>
                          <a:effectLst/>
                        </a:rPr>
                        <a:t>NGUYÊN NHÂN</a:t>
                      </a:r>
                      <a:endParaRPr lang="en-US" sz="2800" dirty="0">
                        <a:solidFill>
                          <a:srgbClr val="0000FF"/>
                        </a:solidFill>
                        <a:effectLst/>
                        <a:latin typeface="VNI-Times" pitchFamily="2" charset="0"/>
                        <a:ea typeface="Times New Roman" panose="02020603050405020304" pitchFamily="18" charset="0"/>
                        <a:cs typeface="Times New Roman" panose="02020603050405020304" pitchFamily="18" charset="0"/>
                      </a:endParaRPr>
                    </a:p>
                  </a:txBody>
                  <a:tcPr marL="62702" marR="62702" marT="0" marB="0"/>
                </a:tc>
                <a:tc>
                  <a:txBody>
                    <a:bodyPr/>
                    <a:lstStyle/>
                    <a:p>
                      <a:pPr algn="ctr" hangingPunct="0">
                        <a:lnSpc>
                          <a:spcPct val="107000"/>
                        </a:lnSpc>
                        <a:spcBef>
                          <a:spcPts val="300"/>
                        </a:spcBef>
                        <a:spcAft>
                          <a:spcPts val="300"/>
                        </a:spcAft>
                      </a:pPr>
                      <a:r>
                        <a:rPr lang="nl-NL" sz="2800" kern="0" dirty="0">
                          <a:solidFill>
                            <a:srgbClr val="0000FF"/>
                          </a:solidFill>
                          <a:effectLst/>
                        </a:rPr>
                        <a:t>BIỆN PHÁP KHẮC PHỤC</a:t>
                      </a:r>
                      <a:endParaRPr lang="en-US" sz="2800" b="1" kern="0" dirty="0">
                        <a:solidFill>
                          <a:srgbClr val="0000FF"/>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2702" marR="62702" marT="0" marB="0"/>
                </a:tc>
              </a:tr>
              <a:tr h="801516">
                <a:tc gridSpan="2">
                  <a:txBody>
                    <a:bodyPr/>
                    <a:lstStyle/>
                    <a:p>
                      <a:pPr algn="ctr" hangingPunct="0">
                        <a:lnSpc>
                          <a:spcPct val="107000"/>
                        </a:lnSpc>
                        <a:spcBef>
                          <a:spcPts val="300"/>
                        </a:spcBef>
                        <a:spcAft>
                          <a:spcPts val="300"/>
                        </a:spcAft>
                      </a:pPr>
                      <a:r>
                        <a:rPr lang="nl-NL" sz="2800" b="1" kern="1200" dirty="0" smtClean="0">
                          <a:solidFill>
                            <a:schemeClr val="dk1"/>
                          </a:solidFill>
                          <a:effectLst/>
                          <a:latin typeface="+mn-lt"/>
                          <a:ea typeface="+mn-ea"/>
                          <a:cs typeface="+mn-cs"/>
                        </a:rPr>
                        <a:t>D. Ren bị phá huỷ</a:t>
                      </a:r>
                      <a:endParaRPr lang="en-US" sz="2800" b="1" i="1" dirty="0">
                        <a:solidFill>
                          <a:srgbClr val="2F5496"/>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US"/>
                    </a:p>
                  </a:txBody>
                  <a:tcPr/>
                </a:tc>
              </a:tr>
              <a:tr h="3755526">
                <a:tc>
                  <a:txBody>
                    <a:bodyPr/>
                    <a:lstStyle/>
                    <a:p>
                      <a:pPr algn="just" hangingPunct="0">
                        <a:lnSpc>
                          <a:spcPct val="107000"/>
                        </a:lnSpc>
                        <a:spcAft>
                          <a:spcPts val="0"/>
                        </a:spcAft>
                      </a:pP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Vít me có độ rơ dọc trục</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Đai ốc hai nửa quá mòn</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Độ ăn khớp giữa đai ốc hai nửa và vít me không tốt</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algn="just" hangingPunct="0">
                        <a:lnSpc>
                          <a:spcPct val="107000"/>
                        </a:lnSpc>
                        <a:spcAft>
                          <a:spcPts val="0"/>
                        </a:spcAft>
                      </a:pP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Kiểm tra lại độ rơ dọc trục vít me (sửa lại)</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Kiểm tra lại đai ốc hai nửa (thay mới)</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60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Điều chỉnh lại độ ăn khớp</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27626339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sz="3600" b="1" dirty="0" err="1" smtClean="0">
                <a:solidFill>
                  <a:schemeClr val="tx1"/>
                </a:solidFill>
                <a:latin typeface="+mn-lt"/>
              </a:rPr>
              <a:t>IV.Các</a:t>
            </a:r>
            <a:r>
              <a:rPr lang="en-US" sz="3600" b="1" dirty="0" smtClean="0">
                <a:solidFill>
                  <a:schemeClr val="tx1"/>
                </a:solidFill>
                <a:latin typeface="+mn-lt"/>
              </a:rPr>
              <a:t> </a:t>
            </a:r>
            <a:r>
              <a:rPr lang="en-US" sz="3600" b="1" dirty="0" err="1" smtClean="0">
                <a:solidFill>
                  <a:schemeClr val="tx1"/>
                </a:solidFill>
                <a:latin typeface="+mn-lt"/>
              </a:rPr>
              <a:t>dạng</a:t>
            </a:r>
            <a:r>
              <a:rPr lang="en-US" sz="3600" b="1" dirty="0" smtClean="0">
                <a:solidFill>
                  <a:schemeClr val="tx1"/>
                </a:solidFill>
                <a:latin typeface="+mn-lt"/>
              </a:rPr>
              <a:t> </a:t>
            </a:r>
            <a:r>
              <a:rPr lang="en-US" sz="3600" b="1" dirty="0" err="1" smtClean="0">
                <a:solidFill>
                  <a:schemeClr val="tx1"/>
                </a:solidFill>
                <a:latin typeface="+mn-lt"/>
              </a:rPr>
              <a:t>sai</a:t>
            </a:r>
            <a:r>
              <a:rPr lang="en-US" sz="3600" b="1" dirty="0" smtClean="0">
                <a:solidFill>
                  <a:schemeClr val="tx1"/>
                </a:solidFill>
                <a:latin typeface="+mn-lt"/>
              </a:rPr>
              <a:t> </a:t>
            </a:r>
            <a:r>
              <a:rPr lang="en-US" sz="3600" b="1" dirty="0" err="1" smtClean="0">
                <a:solidFill>
                  <a:schemeClr val="tx1"/>
                </a:solidFill>
                <a:latin typeface="+mn-lt"/>
              </a:rPr>
              <a:t>hỏng</a:t>
            </a:r>
            <a:r>
              <a:rPr lang="en-US" sz="3600" b="1" dirty="0" smtClean="0">
                <a:solidFill>
                  <a:schemeClr val="tx1"/>
                </a:solidFill>
                <a:latin typeface="+mn-lt"/>
              </a:rPr>
              <a:t> – </a:t>
            </a:r>
            <a:r>
              <a:rPr lang="en-US" sz="3600" b="1" dirty="0" err="1" smtClean="0">
                <a:solidFill>
                  <a:schemeClr val="tx1"/>
                </a:solidFill>
                <a:latin typeface="+mn-lt"/>
              </a:rPr>
              <a:t>Nguyên</a:t>
            </a:r>
            <a:r>
              <a:rPr lang="en-US" sz="3600" b="1" dirty="0" smtClean="0">
                <a:solidFill>
                  <a:schemeClr val="tx1"/>
                </a:solidFill>
                <a:latin typeface="+mn-lt"/>
              </a:rPr>
              <a:t> </a:t>
            </a:r>
            <a:r>
              <a:rPr lang="en-US" sz="3600" b="1" dirty="0" err="1" smtClean="0">
                <a:solidFill>
                  <a:schemeClr val="tx1"/>
                </a:solidFill>
                <a:latin typeface="+mn-lt"/>
              </a:rPr>
              <a:t>nhân</a:t>
            </a:r>
            <a:r>
              <a:rPr lang="en-US" sz="3600" b="1" dirty="0" smtClean="0">
                <a:solidFill>
                  <a:schemeClr val="tx1"/>
                </a:solidFill>
                <a:latin typeface="+mn-lt"/>
              </a:rPr>
              <a:t> - </a:t>
            </a:r>
            <a:r>
              <a:rPr lang="en-US" sz="3600" b="1" dirty="0" err="1" smtClean="0">
                <a:solidFill>
                  <a:schemeClr val="tx1"/>
                </a:solidFill>
                <a:latin typeface="+mn-lt"/>
              </a:rPr>
              <a:t>Biện</a:t>
            </a:r>
            <a:r>
              <a:rPr lang="en-US" sz="3600" b="1" dirty="0" smtClean="0">
                <a:solidFill>
                  <a:schemeClr val="tx1"/>
                </a:solidFill>
                <a:latin typeface="+mn-lt"/>
              </a:rPr>
              <a:t> </a:t>
            </a:r>
            <a:r>
              <a:rPr lang="en-US" sz="3600" b="1" dirty="0" err="1" smtClean="0">
                <a:solidFill>
                  <a:schemeClr val="tx1"/>
                </a:solidFill>
                <a:latin typeface="+mn-lt"/>
              </a:rPr>
              <a:t>pháp</a:t>
            </a:r>
            <a:r>
              <a:rPr lang="en-US" sz="3600" b="1" dirty="0" smtClean="0">
                <a:solidFill>
                  <a:schemeClr val="tx1"/>
                </a:solidFill>
                <a:latin typeface="+mn-lt"/>
              </a:rPr>
              <a:t> </a:t>
            </a:r>
            <a:r>
              <a:rPr lang="en-US" sz="3600" b="1" dirty="0" err="1" smtClean="0">
                <a:solidFill>
                  <a:schemeClr val="tx1"/>
                </a:solidFill>
                <a:latin typeface="+mn-lt"/>
              </a:rPr>
              <a:t>khắc</a:t>
            </a:r>
            <a:r>
              <a:rPr lang="en-US" sz="3600" b="1" dirty="0" smtClean="0">
                <a:solidFill>
                  <a:schemeClr val="tx1"/>
                </a:solidFill>
                <a:latin typeface="+mn-lt"/>
              </a:rPr>
              <a:t> </a:t>
            </a:r>
            <a:r>
              <a:rPr lang="en-US" sz="3600" b="1" dirty="0" err="1" smtClean="0">
                <a:solidFill>
                  <a:schemeClr val="tx1"/>
                </a:solidFill>
                <a:latin typeface="+mn-lt"/>
              </a:rPr>
              <a:t>phục</a:t>
            </a:r>
            <a:endParaRPr lang="en-US" sz="3600" b="1" dirty="0">
              <a:solidFill>
                <a:schemeClr val="tx1"/>
              </a:solidFill>
              <a:latin typeface="+mn-lt"/>
            </a:endParaRPr>
          </a:p>
        </p:txBody>
      </p:sp>
      <p:graphicFrame>
        <p:nvGraphicFramePr>
          <p:cNvPr id="5" name="Table 4"/>
          <p:cNvGraphicFramePr>
            <a:graphicFrameLocks noGrp="1"/>
          </p:cNvGraphicFramePr>
          <p:nvPr>
            <p:extLst>
              <p:ext uri="{D42A27DB-BD31-4B8C-83A1-F6EECF244321}">
                <p14:modId xmlns:p14="http://schemas.microsoft.com/office/powerpoint/2010/main" val="1921614817"/>
              </p:ext>
            </p:extLst>
          </p:nvPr>
        </p:nvGraphicFramePr>
        <p:xfrm>
          <a:off x="275771" y="1362467"/>
          <a:ext cx="8534400" cy="5495533"/>
        </p:xfrm>
        <a:graphic>
          <a:graphicData uri="http://schemas.openxmlformats.org/drawingml/2006/table">
            <a:tbl>
              <a:tblPr>
                <a:tableStyleId>{5C22544A-7EE6-4342-B048-85BDC9FD1C3A}</a:tableStyleId>
              </a:tblPr>
              <a:tblGrid>
                <a:gridCol w="4011620"/>
                <a:gridCol w="4522780"/>
              </a:tblGrid>
              <a:tr h="483459">
                <a:tc>
                  <a:txBody>
                    <a:bodyPr/>
                    <a:lstStyle/>
                    <a:p>
                      <a:pPr algn="ctr" hangingPunct="0">
                        <a:lnSpc>
                          <a:spcPct val="107000"/>
                        </a:lnSpc>
                        <a:spcBef>
                          <a:spcPts val="300"/>
                        </a:spcBef>
                        <a:spcAft>
                          <a:spcPts val="300"/>
                        </a:spcAft>
                      </a:pPr>
                      <a:r>
                        <a:rPr lang="nl-NL" sz="2800" dirty="0">
                          <a:solidFill>
                            <a:srgbClr val="0000FF"/>
                          </a:solidFill>
                          <a:effectLst/>
                        </a:rPr>
                        <a:t>NGUYÊN NHÂN</a:t>
                      </a:r>
                      <a:endParaRPr lang="en-US" sz="2800" dirty="0">
                        <a:solidFill>
                          <a:srgbClr val="0000FF"/>
                        </a:solidFill>
                        <a:effectLst/>
                        <a:latin typeface="VNI-Times" pitchFamily="2" charset="0"/>
                        <a:ea typeface="Times New Roman" panose="02020603050405020304" pitchFamily="18" charset="0"/>
                        <a:cs typeface="Times New Roman" panose="02020603050405020304" pitchFamily="18" charset="0"/>
                      </a:endParaRPr>
                    </a:p>
                  </a:txBody>
                  <a:tcPr marL="62702" marR="62702" marT="0" marB="0"/>
                </a:tc>
                <a:tc>
                  <a:txBody>
                    <a:bodyPr/>
                    <a:lstStyle/>
                    <a:p>
                      <a:pPr algn="ctr" hangingPunct="0">
                        <a:lnSpc>
                          <a:spcPct val="107000"/>
                        </a:lnSpc>
                        <a:spcBef>
                          <a:spcPts val="300"/>
                        </a:spcBef>
                        <a:spcAft>
                          <a:spcPts val="300"/>
                        </a:spcAft>
                      </a:pPr>
                      <a:r>
                        <a:rPr lang="nl-NL" sz="2800" kern="0" dirty="0">
                          <a:solidFill>
                            <a:srgbClr val="0000FF"/>
                          </a:solidFill>
                          <a:effectLst/>
                        </a:rPr>
                        <a:t>BIỆN PHÁP KHẮC PHỤC</a:t>
                      </a:r>
                      <a:endParaRPr lang="en-US" sz="2800" b="1" kern="0" dirty="0">
                        <a:solidFill>
                          <a:srgbClr val="0000FF"/>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2702" marR="62702" marT="0" marB="0"/>
                </a:tc>
              </a:tr>
              <a:tr h="685355">
                <a:tc gridSpan="2">
                  <a:txBody>
                    <a:bodyPr/>
                    <a:lstStyle/>
                    <a:p>
                      <a:pPr algn="ctr" hangingPunct="0">
                        <a:lnSpc>
                          <a:spcPct val="107000"/>
                        </a:lnSpc>
                        <a:spcBef>
                          <a:spcPts val="300"/>
                        </a:spcBef>
                        <a:spcAft>
                          <a:spcPts val="300"/>
                        </a:spcAft>
                      </a:pPr>
                      <a:r>
                        <a:rPr lang="nl-NL" sz="2800" b="1" kern="1200" dirty="0" smtClean="0">
                          <a:solidFill>
                            <a:schemeClr val="dk1"/>
                          </a:solidFill>
                          <a:effectLst/>
                          <a:latin typeface="+mn-lt"/>
                          <a:ea typeface="+mn-ea"/>
                          <a:cs typeface="+mn-cs"/>
                        </a:rPr>
                        <a:t>E. Prôfin ren sai</a:t>
                      </a:r>
                      <a:endParaRPr lang="en-US" sz="2800" b="1" i="1" dirty="0">
                        <a:solidFill>
                          <a:srgbClr val="2F5496"/>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US"/>
                    </a:p>
                  </a:txBody>
                  <a:tcPr/>
                </a:tc>
              </a:tr>
              <a:tr h="4326719">
                <a:tc>
                  <a:txBody>
                    <a:bodyPr/>
                    <a:lstStyle/>
                    <a:p>
                      <a:pPr algn="just" hangingPunct="0">
                        <a:lnSpc>
                          <a:spcPct val="107000"/>
                        </a:lnSpc>
                        <a:spcAft>
                          <a:spcPts val="0"/>
                        </a:spcAft>
                      </a:pPr>
                      <a:r>
                        <a:rPr lang="nl-NL" sz="24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nl-NL" sz="2400" dirty="0">
                          <a:effectLst/>
                          <a:latin typeface="Times New Roman" panose="02020603050405020304" pitchFamily="18" charset="0"/>
                          <a:ea typeface="Times New Roman" panose="02020603050405020304" pitchFamily="18" charset="0"/>
                          <a:cs typeface="Times New Roman" panose="02020603050405020304" pitchFamily="18" charset="0"/>
                        </a:rPr>
                        <a:t>Góc đỉnh ren sai: Do góc mũi dao sai</a:t>
                      </a:r>
                      <a:endParaRPr lang="en-US" sz="24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400" dirty="0">
                          <a:effectLst/>
                          <a:latin typeface="Times New Roman" panose="02020603050405020304" pitchFamily="18" charset="0"/>
                          <a:ea typeface="Times New Roman" panose="02020603050405020304" pitchFamily="18" charset="0"/>
                          <a:cs typeface="Times New Roman" panose="02020603050405020304" pitchFamily="18" charset="0"/>
                        </a:rPr>
                        <a:t>- Ren bị nghiêng: Do dao gá không cân hoặc gá dao không chắc nên khi cắt bị xoay dao</a:t>
                      </a:r>
                      <a:endParaRPr lang="en-US" sz="24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algn="just" hangingPunct="0">
                        <a:lnSpc>
                          <a:spcPct val="107000"/>
                        </a:lnSpc>
                        <a:spcAft>
                          <a:spcPts val="0"/>
                        </a:spcAft>
                      </a:pPr>
                      <a:r>
                        <a:rPr lang="nl-NL"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nl-NL" sz="24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nl-NL" sz="2400" dirty="0">
                          <a:effectLst/>
                          <a:latin typeface="Times New Roman" panose="02020603050405020304" pitchFamily="18" charset="0"/>
                          <a:ea typeface="Times New Roman" panose="02020603050405020304" pitchFamily="18" charset="0"/>
                          <a:cs typeface="Times New Roman" panose="02020603050405020304" pitchFamily="18" charset="0"/>
                        </a:rPr>
                        <a:t>Mài và kiểm tra góc mũi dao theo dưỡng </a:t>
                      </a:r>
                      <a:endParaRPr lang="en-US" sz="24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400" dirty="0">
                          <a:effectLst/>
                          <a:latin typeface="Times New Roman" panose="02020603050405020304" pitchFamily="18" charset="0"/>
                          <a:ea typeface="Times New Roman" panose="02020603050405020304" pitchFamily="18" charset="0"/>
                          <a:cs typeface="Times New Roman" panose="02020603050405020304" pitchFamily="18" charset="0"/>
                        </a:rPr>
                        <a:t>- Sau khi gá dao phải dùng dưỡng kiểm tra lại dao và gá dao thật chắc chắn đề phòng khi cắt dao bị xoay</a:t>
                      </a:r>
                      <a:endParaRPr lang="en-US" sz="24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40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nl-NL" sz="2400" kern="1200" dirty="0" smtClean="0">
                          <a:solidFill>
                            <a:schemeClr val="dk1"/>
                          </a:solidFill>
                          <a:effectLst/>
                          <a:latin typeface="+mn-lt"/>
                          <a:ea typeface="+mn-ea"/>
                          <a:cs typeface="+mn-cs"/>
                        </a:rPr>
                        <a:t>Trong quá trình cắt nếu để dao va quệt vào vai bậc chi tiết hoặc mũi tâm thì phải ngừng tiện, tiến hành kiểm tra lại dao xem có sai lệch gì không</a:t>
                      </a:r>
                      <a:endParaRPr lang="en-US" sz="24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r>
            </a:tbl>
          </a:graphicData>
        </a:graphic>
      </p:graphicFrame>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228600" y="4724400"/>
            <a:ext cx="3733800" cy="1371600"/>
          </a:xfrm>
          <a:prstGeom prst="rect">
            <a:avLst/>
          </a:prstGeom>
          <a:noFill/>
          <a:ln>
            <a:noFill/>
          </a:ln>
        </p:spPr>
      </p:pic>
    </p:spTree>
    <p:extLst>
      <p:ext uri="{BB962C8B-B14F-4D97-AF65-F5344CB8AC3E}">
        <p14:creationId xmlns:p14="http://schemas.microsoft.com/office/powerpoint/2010/main" val="338286176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p:cNvGrpSpPr/>
        <p:nvPr/>
      </p:nvGrpSpPr>
      <p:grpSpPr>
        <a:xfrm>
          <a:off x="0" y="0"/>
          <a:ext cx="0" cy="0"/>
          <a:chOff x="0" y="0"/>
          <a:chExt cx="0" cy="0"/>
        </a:xfrm>
      </p:grpSpPr>
      <p:sp>
        <p:nvSpPr>
          <p:cNvPr id="2" name="Subtitle 2"/>
          <p:cNvSpPr txBox="1">
            <a:spLocks/>
          </p:cNvSpPr>
          <p:nvPr/>
        </p:nvSpPr>
        <p:spPr>
          <a:xfrm>
            <a:off x="141515" y="2819400"/>
            <a:ext cx="9002486" cy="2819400"/>
          </a:xfrm>
          <a:prstGeom prst="rect">
            <a:avLst/>
          </a:prstGeom>
        </p:spPr>
        <p:txBody>
          <a:bodyPr/>
          <a:lstStyle>
            <a:lvl1pPr marL="452438" indent="-452438" algn="l" rtl="0" eaLnBrk="1" fontAlgn="base" hangingPunct="1">
              <a:spcBef>
                <a:spcPct val="20000"/>
              </a:spcBef>
              <a:spcAft>
                <a:spcPct val="0"/>
              </a:spcAft>
              <a:buClr>
                <a:schemeClr val="bg2"/>
              </a:buClr>
              <a:buFont typeface="Wingdings" pitchFamily="2" charset="2"/>
              <a:buBlip>
                <a:blip r:embed="rId3"/>
              </a:buBlip>
              <a:defRPr sz="2800">
                <a:solidFill>
                  <a:schemeClr val="tx1"/>
                </a:solidFill>
                <a:latin typeface="+mn-lt"/>
                <a:ea typeface="+mn-ea"/>
                <a:cs typeface="+mn-cs"/>
              </a:defRPr>
            </a:lvl1pPr>
            <a:lvl2pPr marL="852488" indent="-285750" algn="l" rtl="0" eaLnBrk="1" fontAlgn="base" hangingPunct="1">
              <a:spcBef>
                <a:spcPct val="20000"/>
              </a:spcBef>
              <a:spcAft>
                <a:spcPct val="0"/>
              </a:spcAft>
              <a:buClr>
                <a:schemeClr val="tx2"/>
              </a:buClr>
              <a:buSzPct val="85000"/>
              <a:buFont typeface="Wingdings" pitchFamily="2" charset="2"/>
              <a:buChar char="¯"/>
              <a:defRPr sz="2400" i="1">
                <a:solidFill>
                  <a:schemeClr val="tx1"/>
                </a:solidFill>
                <a:latin typeface="+mn-lt"/>
                <a:cs typeface="+mn-cs"/>
              </a:defRPr>
            </a:lvl2pPr>
            <a:lvl3pPr marL="1195388" indent="-228600" algn="l" rtl="0" eaLnBrk="1" fontAlgn="base" hangingPunct="1">
              <a:spcBef>
                <a:spcPct val="20000"/>
              </a:spcBef>
              <a:spcAft>
                <a:spcPct val="0"/>
              </a:spcAft>
              <a:buClr>
                <a:schemeClr val="accent1"/>
              </a:buClr>
              <a:buSzPct val="65000"/>
              <a:buFont typeface="Wingdings" pitchFamily="2" charset="2"/>
              <a:buChar char="p"/>
              <a:defRPr sz="2000">
                <a:solidFill>
                  <a:schemeClr val="tx1"/>
                </a:solidFill>
                <a:latin typeface="+mn-lt"/>
                <a:cs typeface="+mn-cs"/>
              </a:defRPr>
            </a:lvl3pPr>
            <a:lvl4pPr marL="1600200" indent="-228600" algn="l" rtl="0" eaLnBrk="1" fontAlgn="base" hangingPunct="1">
              <a:spcBef>
                <a:spcPct val="20000"/>
              </a:spcBef>
              <a:spcAft>
                <a:spcPct val="0"/>
              </a:spcAft>
              <a:buClr>
                <a:schemeClr val="bg2"/>
              </a:buClr>
              <a:buFont typeface="Wingdings" pitchFamily="2" charset="2"/>
              <a:buChar char="§"/>
              <a:defRPr sz="2000">
                <a:solidFill>
                  <a:schemeClr val="tx1"/>
                </a:solidFill>
                <a:latin typeface="+mn-lt"/>
                <a:cs typeface="+mn-cs"/>
              </a:defRPr>
            </a:lvl4pPr>
            <a:lvl5pPr marL="2057400" indent="-228600" algn="l" rtl="0" eaLnBrk="1" fontAlgn="base" hangingPunct="1">
              <a:spcBef>
                <a:spcPct val="20000"/>
              </a:spcBef>
              <a:spcAft>
                <a:spcPct val="0"/>
              </a:spcAft>
              <a:buClr>
                <a:schemeClr val="tx2"/>
              </a:buClr>
              <a:buSzPct val="80000"/>
              <a:buFont typeface="Wingdings" pitchFamily="2" charset="2"/>
              <a:buChar char="§"/>
              <a:defRPr sz="2000">
                <a:solidFill>
                  <a:schemeClr val="tx1"/>
                </a:solidFill>
                <a:latin typeface="+mn-lt"/>
                <a:cs typeface="+mn-cs"/>
              </a:defRPr>
            </a:lvl5pPr>
            <a:lvl6pPr marL="25146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6pPr>
            <a:lvl7pPr marL="29718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7pPr>
            <a:lvl8pPr marL="34290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8pPr>
            <a:lvl9pPr marL="38862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9pPr>
          </a:lstStyle>
          <a:p>
            <a:pPr marL="0" indent="0">
              <a:lnSpc>
                <a:spcPct val="150000"/>
              </a:lnSpc>
              <a:buClr>
                <a:srgbClr val="E7E6E6"/>
              </a:buClr>
              <a:buFont typeface="Wingdings" pitchFamily="2" charset="2"/>
              <a:buNone/>
            </a:pPr>
            <a:endParaRPr lang="en-US" sz="4800" b="1">
              <a:solidFill>
                <a:srgbClr val="FF0000"/>
              </a:solidFill>
              <a:latin typeface="Calibri Light" panose="020F0302020204030204"/>
            </a:endParaRPr>
          </a:p>
        </p:txBody>
      </p:sp>
      <p:sp>
        <p:nvSpPr>
          <p:cNvPr id="6" name="TextBox 5"/>
          <p:cNvSpPr txBox="1"/>
          <p:nvPr/>
        </p:nvSpPr>
        <p:spPr>
          <a:xfrm>
            <a:off x="304800" y="2971800"/>
            <a:ext cx="8458200" cy="677108"/>
          </a:xfrm>
          <a:prstGeom prst="rect">
            <a:avLst/>
          </a:prstGeom>
          <a:noFill/>
        </p:spPr>
        <p:txBody>
          <a:bodyPr wrap="square" rtlCol="0">
            <a:spAutoFit/>
          </a:bodyPr>
          <a:lstStyle/>
          <a:p>
            <a:pPr algn="ctr"/>
            <a:r>
              <a:rPr lang="en-US" sz="3800" b="1">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THANK FOR  YOUR </a:t>
            </a:r>
            <a:r>
              <a:rPr lang="en-US" sz="3800" b="1" smtClean="0">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ATTENTION !</a:t>
            </a:r>
            <a:endParaRPr lang="en-US" sz="3800" b="1">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381992356"/>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Level 10">
      <a:dk1>
        <a:srgbClr val="000000"/>
      </a:dk1>
      <a:lt1>
        <a:srgbClr val="FFFFFF"/>
      </a:lt1>
      <a:dk2>
        <a:srgbClr val="339966"/>
      </a:dk2>
      <a:lt2>
        <a:srgbClr val="663300"/>
      </a:lt2>
      <a:accent1>
        <a:srgbClr val="FFF300"/>
      </a:accent1>
      <a:accent2>
        <a:srgbClr val="CC6600"/>
      </a:accent2>
      <a:accent3>
        <a:srgbClr val="FFFFFF"/>
      </a:accent3>
      <a:accent4>
        <a:srgbClr val="000000"/>
      </a:accent4>
      <a:accent5>
        <a:srgbClr val="FFF8AA"/>
      </a:accent5>
      <a:accent6>
        <a:srgbClr val="B95C00"/>
      </a:accent6>
      <a:hlink>
        <a:srgbClr val="CC9900"/>
      </a:hlink>
      <a:folHlink>
        <a:srgbClr val="CC330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Grid">
      <a:fillStyleLst>
        <a:solidFill>
          <a:schemeClr val="phClr"/>
        </a:solidFill>
        <a:solidFill>
          <a:schemeClr val="phClr">
            <a:tint val="50000"/>
          </a:schemeClr>
        </a:solidFill>
        <a:gradFill rotWithShape="1">
          <a:gsLst>
            <a:gs pos="0">
              <a:schemeClr val="phClr"/>
            </a:gs>
            <a:gs pos="90000">
              <a:schemeClr val="phClr">
                <a:shade val="100000"/>
              </a:schemeClr>
            </a:gs>
            <a:gs pos="100000">
              <a:schemeClr val="phClr">
                <a:shade val="85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effectStyle>
        <a:effectStyle>
          <a:effectLst>
            <a:outerShdw blurRad="31750" dist="25400" dir="5400000" rotWithShape="0">
              <a:srgbClr val="000000">
                <a:alpha val="50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defRPr>
        </a:defPPr>
      </a:lstStyle>
    </a:lnDef>
  </a:objectDefaults>
  <a:extraClrSchemeLst>
    <a:extraClrScheme>
      <a:clrScheme name="Level 1">
        <a:dk1>
          <a:srgbClr val="006699"/>
        </a:dk1>
        <a:lt1>
          <a:srgbClr val="FFFFFF"/>
        </a:lt1>
        <a:dk2>
          <a:srgbClr val="000000"/>
        </a:dk2>
        <a:lt2>
          <a:srgbClr val="99FF99"/>
        </a:lt2>
        <a:accent1>
          <a:srgbClr val="00CC99"/>
        </a:accent1>
        <a:accent2>
          <a:srgbClr val="009999"/>
        </a:accent2>
        <a:accent3>
          <a:srgbClr val="AAAAAA"/>
        </a:accent3>
        <a:accent4>
          <a:srgbClr val="DADADA"/>
        </a:accent4>
        <a:accent5>
          <a:srgbClr val="AAE2CA"/>
        </a:accent5>
        <a:accent6>
          <a:srgbClr val="008A8A"/>
        </a:accent6>
        <a:hlink>
          <a:srgbClr val="0066FF"/>
        </a:hlink>
        <a:folHlink>
          <a:srgbClr val="989CBA"/>
        </a:folHlink>
      </a:clrScheme>
      <a:clrMap bg1="dk2" tx1="lt1" bg2="dk1" tx2="lt2" accent1="accent1" accent2="accent2" accent3="accent3" accent4="accent4" accent5="accent5" accent6="accent6" hlink="hlink" folHlink="folHlink"/>
    </a:extraClrScheme>
    <a:extraClrScheme>
      <a:clrScheme name="Level 2">
        <a:dk1>
          <a:srgbClr val="808000"/>
        </a:dk1>
        <a:lt1>
          <a:srgbClr val="FFFFFF"/>
        </a:lt1>
        <a:dk2>
          <a:srgbClr val="5C271E"/>
        </a:dk2>
        <a:lt2>
          <a:srgbClr val="FFDD89"/>
        </a:lt2>
        <a:accent1>
          <a:srgbClr val="CC6600"/>
        </a:accent1>
        <a:accent2>
          <a:srgbClr val="CC9900"/>
        </a:accent2>
        <a:accent3>
          <a:srgbClr val="B5ACAB"/>
        </a:accent3>
        <a:accent4>
          <a:srgbClr val="DADADA"/>
        </a:accent4>
        <a:accent5>
          <a:srgbClr val="E2B8AA"/>
        </a:accent5>
        <a:accent6>
          <a:srgbClr val="B98A00"/>
        </a:accent6>
        <a:hlink>
          <a:srgbClr val="669900"/>
        </a:hlink>
        <a:folHlink>
          <a:srgbClr val="A3A274"/>
        </a:folHlink>
      </a:clrScheme>
      <a:clrMap bg1="dk2" tx1="lt1" bg2="dk1" tx2="lt2" accent1="accent1" accent2="accent2" accent3="accent3" accent4="accent4" accent5="accent5" accent6="accent6" hlink="hlink" folHlink="folHlink"/>
    </a:extraClrScheme>
    <a:extraClrScheme>
      <a:clrScheme name="Level 3">
        <a:dk1>
          <a:srgbClr val="763B00"/>
        </a:dk1>
        <a:lt1>
          <a:srgbClr val="FFFFFF"/>
        </a:lt1>
        <a:dk2>
          <a:srgbClr val="330000"/>
        </a:dk2>
        <a:lt2>
          <a:srgbClr val="CC9900"/>
        </a:lt2>
        <a:accent1>
          <a:srgbClr val="FFCC00"/>
        </a:accent1>
        <a:accent2>
          <a:srgbClr val="CC3300"/>
        </a:accent2>
        <a:accent3>
          <a:srgbClr val="ADAAAA"/>
        </a:accent3>
        <a:accent4>
          <a:srgbClr val="DADADA"/>
        </a:accent4>
        <a:accent5>
          <a:srgbClr val="FFE2AA"/>
        </a:accent5>
        <a:accent6>
          <a:srgbClr val="B92D00"/>
        </a:accent6>
        <a:hlink>
          <a:srgbClr val="666699"/>
        </a:hlink>
        <a:folHlink>
          <a:srgbClr val="999966"/>
        </a:folHlink>
      </a:clrScheme>
      <a:clrMap bg1="dk2" tx1="lt1" bg2="dk1" tx2="lt2" accent1="accent1" accent2="accent2" accent3="accent3" accent4="accent4" accent5="accent5" accent6="accent6" hlink="hlink" folHlink="folHlink"/>
    </a:extraClrScheme>
    <a:extraClrScheme>
      <a:clrScheme name="Level 4">
        <a:dk1>
          <a:srgbClr val="6D3696"/>
        </a:dk1>
        <a:lt1>
          <a:srgbClr val="FFFFFF"/>
        </a:lt1>
        <a:dk2>
          <a:srgbClr val="51255D"/>
        </a:dk2>
        <a:lt2>
          <a:srgbClr val="FFFFCC"/>
        </a:lt2>
        <a:accent1>
          <a:srgbClr val="666699"/>
        </a:accent1>
        <a:accent2>
          <a:srgbClr val="800080"/>
        </a:accent2>
        <a:accent3>
          <a:srgbClr val="B3ACB6"/>
        </a:accent3>
        <a:accent4>
          <a:srgbClr val="DADADA"/>
        </a:accent4>
        <a:accent5>
          <a:srgbClr val="B8B8CA"/>
        </a:accent5>
        <a:accent6>
          <a:srgbClr val="730073"/>
        </a:accent6>
        <a:hlink>
          <a:srgbClr val="CCCC00"/>
        </a:hlink>
        <a:folHlink>
          <a:srgbClr val="A3A274"/>
        </a:folHlink>
      </a:clrScheme>
      <a:clrMap bg1="dk2" tx1="lt1" bg2="dk1" tx2="lt2" accent1="accent1" accent2="accent2" accent3="accent3" accent4="accent4" accent5="accent5" accent6="accent6" hlink="hlink" folHlink="folHlink"/>
    </a:extraClrScheme>
    <a:extraClrScheme>
      <a:clrScheme name="Level 5">
        <a:dk1>
          <a:srgbClr val="CC6600"/>
        </a:dk1>
        <a:lt1>
          <a:srgbClr val="FFFFFF"/>
        </a:lt1>
        <a:dk2>
          <a:srgbClr val="4A553B"/>
        </a:dk2>
        <a:lt2>
          <a:srgbClr val="FFBF1F"/>
        </a:lt2>
        <a:accent1>
          <a:srgbClr val="FFCC00"/>
        </a:accent1>
        <a:accent2>
          <a:srgbClr val="CC9900"/>
        </a:accent2>
        <a:accent3>
          <a:srgbClr val="B1B4AF"/>
        </a:accent3>
        <a:accent4>
          <a:srgbClr val="DADADA"/>
        </a:accent4>
        <a:accent5>
          <a:srgbClr val="FFE2AA"/>
        </a:accent5>
        <a:accent6>
          <a:srgbClr val="B98A00"/>
        </a:accent6>
        <a:hlink>
          <a:srgbClr val="669900"/>
        </a:hlink>
        <a:folHlink>
          <a:srgbClr val="A3A274"/>
        </a:folHlink>
      </a:clrScheme>
      <a:clrMap bg1="dk2" tx1="lt1" bg2="dk1" tx2="lt2" accent1="accent1" accent2="accent2" accent3="accent3" accent4="accent4" accent5="accent5" accent6="accent6" hlink="hlink" folHlink="folHlink"/>
    </a:extraClrScheme>
    <a:extraClrScheme>
      <a:clrScheme name="Level 6">
        <a:dk1>
          <a:srgbClr val="000000"/>
        </a:dk1>
        <a:lt1>
          <a:srgbClr val="FFFFFF"/>
        </a:lt1>
        <a:dk2>
          <a:srgbClr val="666699"/>
        </a:dk2>
        <a:lt2>
          <a:srgbClr val="FFCC00"/>
        </a:lt2>
        <a:accent1>
          <a:srgbClr val="FF9900"/>
        </a:accent1>
        <a:accent2>
          <a:srgbClr val="FF0000"/>
        </a:accent2>
        <a:accent3>
          <a:srgbClr val="FFFFFF"/>
        </a:accent3>
        <a:accent4>
          <a:srgbClr val="000000"/>
        </a:accent4>
        <a:accent5>
          <a:srgbClr val="FFCAAA"/>
        </a:accent5>
        <a:accent6>
          <a:srgbClr val="E70000"/>
        </a:accent6>
        <a:hlink>
          <a:srgbClr val="666699"/>
        </a:hlink>
        <a:folHlink>
          <a:srgbClr val="999966"/>
        </a:folHlink>
      </a:clrScheme>
      <a:clrMap bg1="lt1" tx1="dk1" bg2="lt2" tx2="dk2" accent1="accent1" accent2="accent2" accent3="accent3" accent4="accent4" accent5="accent5" accent6="accent6" hlink="hlink" folHlink="folHlink"/>
    </a:extraClrScheme>
    <a:extraClrScheme>
      <a:clrScheme name="Level 7">
        <a:dk1>
          <a:srgbClr val="000000"/>
        </a:dk1>
        <a:lt1>
          <a:srgbClr val="FFFFFF"/>
        </a:lt1>
        <a:dk2>
          <a:srgbClr val="CC3300"/>
        </a:dk2>
        <a:lt2>
          <a:srgbClr val="663300"/>
        </a:lt2>
        <a:accent1>
          <a:srgbClr val="FFCC00"/>
        </a:accent1>
        <a:accent2>
          <a:srgbClr val="CC6600"/>
        </a:accent2>
        <a:accent3>
          <a:srgbClr val="FFFFFF"/>
        </a:accent3>
        <a:accent4>
          <a:srgbClr val="000000"/>
        </a:accent4>
        <a:accent5>
          <a:srgbClr val="FFE2AA"/>
        </a:accent5>
        <a:accent6>
          <a:srgbClr val="B95C00"/>
        </a:accent6>
        <a:hlink>
          <a:srgbClr val="CC9900"/>
        </a:hlink>
        <a:folHlink>
          <a:srgbClr val="996633"/>
        </a:folHlink>
      </a:clrScheme>
      <a:clrMap bg1="lt1" tx1="dk1" bg2="lt2" tx2="dk2" accent1="accent1" accent2="accent2" accent3="accent3" accent4="accent4" accent5="accent5" accent6="accent6" hlink="hlink" folHlink="folHlink"/>
    </a:extraClrScheme>
    <a:extraClrScheme>
      <a:clrScheme name="Level 8">
        <a:dk1>
          <a:srgbClr val="000000"/>
        </a:dk1>
        <a:lt1>
          <a:srgbClr val="FFFFFF"/>
        </a:lt1>
        <a:dk2>
          <a:srgbClr val="999900"/>
        </a:dk2>
        <a:lt2>
          <a:srgbClr val="666600"/>
        </a:lt2>
        <a:accent1>
          <a:srgbClr val="99CC00"/>
        </a:accent1>
        <a:accent2>
          <a:srgbClr val="CCCC66"/>
        </a:accent2>
        <a:accent3>
          <a:srgbClr val="FFFFFF"/>
        </a:accent3>
        <a:accent4>
          <a:srgbClr val="000000"/>
        </a:accent4>
        <a:accent5>
          <a:srgbClr val="CAE2AA"/>
        </a:accent5>
        <a:accent6>
          <a:srgbClr val="B9B95C"/>
        </a:accent6>
        <a:hlink>
          <a:srgbClr val="FFCC00"/>
        </a:hlink>
        <a:folHlink>
          <a:srgbClr val="CC9900"/>
        </a:folHlink>
      </a:clrScheme>
      <a:clrMap bg1="lt1" tx1="dk1" bg2="lt2" tx2="dk2" accent1="accent1" accent2="accent2" accent3="accent3" accent4="accent4" accent5="accent5" accent6="accent6" hlink="hlink" folHlink="folHlink"/>
    </a:extraClrScheme>
    <a:extraClrScheme>
      <a:clrScheme name="Level 9">
        <a:dk1>
          <a:srgbClr val="000000"/>
        </a:dk1>
        <a:lt1>
          <a:srgbClr val="FFFFFF"/>
        </a:lt1>
        <a:dk2>
          <a:srgbClr val="339966"/>
        </a:dk2>
        <a:lt2>
          <a:srgbClr val="663300"/>
        </a:lt2>
        <a:accent1>
          <a:srgbClr val="FFF300"/>
        </a:accent1>
        <a:accent2>
          <a:srgbClr val="CC6600"/>
        </a:accent2>
        <a:accent3>
          <a:srgbClr val="FFFFFF"/>
        </a:accent3>
        <a:accent4>
          <a:srgbClr val="000000"/>
        </a:accent4>
        <a:accent5>
          <a:srgbClr val="FFF8AA"/>
        </a:accent5>
        <a:accent6>
          <a:srgbClr val="B95C00"/>
        </a:accent6>
        <a:hlink>
          <a:srgbClr val="CC9900"/>
        </a:hlink>
        <a:folHlink>
          <a:srgbClr val="996633"/>
        </a:folHlink>
      </a:clrScheme>
      <a:clrMap bg1="lt1" tx1="dk1" bg2="lt2" tx2="dk2" accent1="accent1" accent2="accent2" accent3="accent3" accent4="accent4" accent5="accent5" accent6="accent6" hlink="hlink" folHlink="folHlink"/>
    </a:extraClrScheme>
    <a:extraClrScheme>
      <a:clrScheme name="Level 10">
        <a:dk1>
          <a:srgbClr val="000000"/>
        </a:dk1>
        <a:lt1>
          <a:srgbClr val="FFFFFF"/>
        </a:lt1>
        <a:dk2>
          <a:srgbClr val="339966"/>
        </a:dk2>
        <a:lt2>
          <a:srgbClr val="663300"/>
        </a:lt2>
        <a:accent1>
          <a:srgbClr val="FFF300"/>
        </a:accent1>
        <a:accent2>
          <a:srgbClr val="CC6600"/>
        </a:accent2>
        <a:accent3>
          <a:srgbClr val="FFFFFF"/>
        </a:accent3>
        <a:accent4>
          <a:srgbClr val="000000"/>
        </a:accent4>
        <a:accent5>
          <a:srgbClr val="FFF8AA"/>
        </a:accent5>
        <a:accent6>
          <a:srgbClr val="B95C00"/>
        </a:accent6>
        <a:hlink>
          <a:srgbClr val="CC9900"/>
        </a:hlink>
        <a:folHlink>
          <a:srgbClr val="CC33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Default Design">
  <a:themeElements>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defRPr>
        </a:defPPr>
      </a:lstStyle>
    </a:lnDef>
  </a:objectDefaults>
  <a:extraClrSchemeLst>
    <a:extraClrScheme>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Theme1</Template>
  <TotalTime>7526</TotalTime>
  <Words>804</Words>
  <Application>Microsoft Office PowerPoint</Application>
  <PresentationFormat>On-screen Show (4:3)</PresentationFormat>
  <Paragraphs>143</Paragraphs>
  <Slides>15</Slides>
  <Notes>9</Notes>
  <HiddenSlides>0</HiddenSlides>
  <MMClips>0</MMClips>
  <ScaleCrop>false</ScaleCrop>
  <HeadingPairs>
    <vt:vector size="8" baseType="variant">
      <vt:variant>
        <vt:lpstr>Fonts Used</vt:lpstr>
      </vt:variant>
      <vt:variant>
        <vt:i4>11</vt:i4>
      </vt:variant>
      <vt:variant>
        <vt:lpstr>Theme</vt:lpstr>
      </vt:variant>
      <vt:variant>
        <vt:i4>3</vt:i4>
      </vt:variant>
      <vt:variant>
        <vt:lpstr>Embedded OLE Servers</vt:lpstr>
      </vt:variant>
      <vt:variant>
        <vt:i4>1</vt:i4>
      </vt:variant>
      <vt:variant>
        <vt:lpstr>Slide Titles</vt:lpstr>
      </vt:variant>
      <vt:variant>
        <vt:i4>15</vt:i4>
      </vt:variant>
    </vt:vector>
  </HeadingPairs>
  <TitlesOfParts>
    <vt:vector size="30" baseType="lpstr">
      <vt:lpstr>Arial</vt:lpstr>
      <vt:lpstr>Calibri</vt:lpstr>
      <vt:lpstr>Calibri Light</vt:lpstr>
      <vt:lpstr>Garamond</vt:lpstr>
      <vt:lpstr>Symbol</vt:lpstr>
      <vt:lpstr>Tahoma</vt:lpstr>
      <vt:lpstr>Times New Roman</vt:lpstr>
      <vt:lpstr>VNI-Avo</vt:lpstr>
      <vt:lpstr>VNI-Times</vt:lpstr>
      <vt:lpstr>Wingdings</vt:lpstr>
      <vt:lpstr>Wingdings 2</vt:lpstr>
      <vt:lpstr>Theme1</vt:lpstr>
      <vt:lpstr>2_Default Design</vt:lpstr>
      <vt:lpstr>Office Theme</vt:lpstr>
      <vt:lpstr>Equation</vt:lpstr>
      <vt:lpstr>PowerPoint Presentation</vt:lpstr>
      <vt:lpstr>BÀI 10: TIỆN REN TAM GIÁC LẮP GHÉP</vt:lpstr>
      <vt:lpstr>BÀI 10: TIỆN REN TAM GIÁC LẮP GHÉP</vt:lpstr>
      <vt:lpstr>BÀI 10: TIỆN REN TAM GIÁC LẮP GHÉP</vt:lpstr>
      <vt:lpstr>PowerPoint Presentation</vt:lpstr>
      <vt:lpstr>PowerPoint Presentation</vt:lpstr>
      <vt:lpstr>PowerPoint Presentation</vt:lpstr>
      <vt:lpstr>PowerPoint Presentation</vt:lpstr>
      <vt:lpstr>IV.Các dạng sai hỏng – Nguyên nhân - Biện pháp khắc phục</vt:lpstr>
      <vt:lpstr>IV.Các dạng sai hỏng – Nguyên nhân - Biện pháp khắc phục</vt:lpstr>
      <vt:lpstr>IV.Các dạng sai hỏng – Nguyên nhân - Biện pháp khắc phục</vt:lpstr>
      <vt:lpstr>IV.Các dạng sai hỏng – Nguyên nhân - Biện pháp khắc phục</vt:lpstr>
      <vt:lpstr>IV.Các dạng sai hỏng – Nguyên nhân - Biện pháp khắc phục</vt:lpstr>
      <vt:lpstr>IV.Các dạng sai hỏng – Nguyên nhân - Biện pháp khắc phục</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1</dc:title>
  <dc:creator>NN</dc:creator>
  <cp:lastModifiedBy>THANH GIANG</cp:lastModifiedBy>
  <cp:revision>812</cp:revision>
  <dcterms:created xsi:type="dcterms:W3CDTF">2006-08-16T00:00:00Z</dcterms:created>
  <dcterms:modified xsi:type="dcterms:W3CDTF">2021-07-27T13:07:43Z</dcterms:modified>
</cp:coreProperties>
</file>