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  <p:sldMasterId id="2147483672" r:id="rId2"/>
    <p:sldMasterId id="2147483684" r:id="rId3"/>
  </p:sldMasterIdLst>
  <p:notesMasterIdLst>
    <p:notesMasterId r:id="rId18"/>
  </p:notesMasterIdLst>
  <p:sldIdLst>
    <p:sldId id="366" r:id="rId4"/>
    <p:sldId id="342" r:id="rId5"/>
    <p:sldId id="367" r:id="rId6"/>
    <p:sldId id="368" r:id="rId7"/>
    <p:sldId id="369" r:id="rId8"/>
    <p:sldId id="370" r:id="rId9"/>
    <p:sldId id="371" r:id="rId10"/>
    <p:sldId id="372" r:id="rId11"/>
    <p:sldId id="373" r:id="rId12"/>
    <p:sldId id="374" r:id="rId13"/>
    <p:sldId id="375" r:id="rId14"/>
    <p:sldId id="376" r:id="rId15"/>
    <p:sldId id="377" r:id="rId16"/>
    <p:sldId id="338" r:id="rId1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83309" autoAdjust="0"/>
  </p:normalViewPr>
  <p:slideViewPr>
    <p:cSldViewPr>
      <p:cViewPr varScale="1">
        <p:scale>
          <a:sx n="77" d="100"/>
          <a:sy n="77" d="100"/>
        </p:scale>
        <p:origin x="17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7DE3702-7C44-400C-AEE3-21F1E2FA697B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008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42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459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16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205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551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95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1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683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443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48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2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915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vi-VN" sz="2800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2800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alt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 </a:t>
            </a: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endParaRPr lang="en-US" sz="320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290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95299" y="228600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</a:t>
            </a: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3. TIỆN TRỤ TRƠN NGẮN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3253" y="1524000"/>
            <a:ext cx="8698523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AutoNum type="romanUcPeriod"/>
            </a:pPr>
            <a:r>
              <a:rPr lang="en-US" sz="2800" b="1" dirty="0" err="1" smtClean="0"/>
              <a:t>MỤC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TIÊU</a:t>
            </a:r>
            <a:endParaRPr lang="en-US" sz="2800" dirty="0"/>
          </a:p>
          <a:p>
            <a:pPr hangingPunct="0">
              <a:lnSpc>
                <a:spcPct val="150000"/>
              </a:lnSpc>
            </a:pPr>
            <a:r>
              <a:rPr lang="de-DE" sz="2800" i="1" dirty="0"/>
              <a:t>- Tiện được trụ trơn ngắn đúng YCKT</a:t>
            </a:r>
            <a:endParaRPr lang="en-US" sz="2800" dirty="0"/>
          </a:p>
          <a:p>
            <a:pPr hangingPunct="0">
              <a:lnSpc>
                <a:spcPct val="150000"/>
              </a:lnSpc>
            </a:pPr>
            <a:r>
              <a:rPr lang="de-DE" sz="2800" i="1" dirty="0"/>
              <a:t>- Trình bày được quy trình công nghệ gia công chi tiết.</a:t>
            </a:r>
            <a:endParaRPr lang="en-US" sz="2800" dirty="0"/>
          </a:p>
          <a:p>
            <a:pPr hangingPunct="0">
              <a:lnSpc>
                <a:spcPct val="150000"/>
              </a:lnSpc>
            </a:pPr>
            <a:r>
              <a:rPr lang="de-DE" sz="2800" i="1" dirty="0" smtClean="0"/>
              <a:t>- </a:t>
            </a:r>
            <a:r>
              <a:rPr lang="de-DE" sz="2800" i="1" dirty="0"/>
              <a:t>Tính toán và lựa chọn được chế độ cắt hơp lý.</a:t>
            </a:r>
            <a:endParaRPr lang="en-US" sz="2800" dirty="0"/>
          </a:p>
          <a:p>
            <a:pPr hangingPunct="0">
              <a:lnSpc>
                <a:spcPct val="150000"/>
              </a:lnSpc>
            </a:pPr>
            <a:r>
              <a:rPr lang="de-DE" sz="2800" i="1" dirty="0"/>
              <a:t>- Rà gá được phôi và dao chuẩn xác.</a:t>
            </a:r>
            <a:endParaRPr lang="en-US" sz="2800" dirty="0"/>
          </a:p>
          <a:p>
            <a:pPr hangingPunct="0">
              <a:lnSpc>
                <a:spcPct val="150000"/>
              </a:lnSpc>
            </a:pPr>
            <a:r>
              <a:rPr lang="de-DE" sz="2800" i="1" dirty="0"/>
              <a:t>- Sắp xếp nơi làm việc gọn gàng, sạch sẽ và hợp lý.</a:t>
            </a:r>
            <a:endParaRPr lang="en-US" sz="2800" dirty="0"/>
          </a:p>
          <a:p>
            <a:pPr hangingPunct="0">
              <a:lnSpc>
                <a:spcPct val="150000"/>
              </a:lnSpc>
            </a:pPr>
            <a:r>
              <a:rPr lang="de-DE" sz="2800" i="1" dirty="0"/>
              <a:t>- Đảm bảo ATLĐ cho người và thiết bị. </a:t>
            </a:r>
            <a:endParaRPr lang="en-US" sz="2800" dirty="0"/>
          </a:p>
          <a:p>
            <a:pPr hangingPunct="0">
              <a:lnSpc>
                <a:spcPct val="150000"/>
              </a:lnSpc>
            </a:pPr>
            <a:endParaRPr lang="en-US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0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3. TIỆN TRỤ TRƠN NGẮN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3685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CHO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1.Thiết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2.Vật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thép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C45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Ø35mm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; L=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250mm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3.Dụng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150; 1/20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Dao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r>
              <a:rPr lang="en-US" sz="2800" baseline="300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khoan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1SV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1chi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/ca</a:t>
            </a:r>
            <a:endParaRPr lang="en-US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8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3. TIỆN TRỤ TRƠN NGẮN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09600" y="2242810"/>
            <a:ext cx="190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190484"/>
            <a:ext cx="2705100" cy="8592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403419"/>
            <a:ext cx="3477955" cy="802605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247215" y="4157416"/>
            <a:ext cx="86223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 trung bình của dao thép gió khi tiện thép có độ cứng trung bình:</a:t>
            </a:r>
            <a:endParaRPr lang="en-US" sz="2800" dirty="0"/>
          </a:p>
        </p:txBody>
      </p:sp>
      <p:sp>
        <p:nvSpPr>
          <p:cNvPr id="25" name="Rectangle 24"/>
          <p:cNvSpPr/>
          <p:nvPr/>
        </p:nvSpPr>
        <p:spPr>
          <a:xfrm>
            <a:off x="1219200" y="5111523"/>
            <a:ext cx="5820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0" indent="228600" algn="just" hangingPunct="0">
              <a:spcAft>
                <a:spcPts val="0"/>
              </a:spcAft>
            </a:pP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 phá  V = 25 </a:t>
            </a:r>
            <a:r>
              <a:rPr lang="nl-N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÷ 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35  m/ph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905000" y="5811226"/>
            <a:ext cx="5168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85800"/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 tinh  V = 40  </a:t>
            </a:r>
            <a:r>
              <a:rPr lang="nl-N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60  m/ph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0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5563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403" y="926313"/>
            <a:ext cx="3147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1600" y="4038600"/>
            <a:ext cx="7162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err="1"/>
              <a:t>YÊU</a:t>
            </a:r>
            <a:r>
              <a:rPr lang="en-US" sz="2800" b="1" dirty="0"/>
              <a:t> </a:t>
            </a:r>
            <a:r>
              <a:rPr lang="en-US" sz="2800" b="1" dirty="0" err="1"/>
              <a:t>CẦU</a:t>
            </a:r>
            <a:r>
              <a:rPr lang="en-US" sz="2800" b="1" dirty="0"/>
              <a:t> </a:t>
            </a:r>
            <a:r>
              <a:rPr lang="en-US" sz="2800" b="1" dirty="0" err="1"/>
              <a:t>KỸ</a:t>
            </a:r>
            <a:r>
              <a:rPr lang="en-US" sz="2800" b="1" dirty="0"/>
              <a:t> </a:t>
            </a:r>
            <a:r>
              <a:rPr lang="en-US" sz="2800" b="1" dirty="0" err="1"/>
              <a:t>THUẬT</a:t>
            </a:r>
            <a:endParaRPr lang="en-US" sz="2800" dirty="0"/>
          </a:p>
          <a:p>
            <a:pPr hangingPunct="0"/>
            <a:r>
              <a:rPr lang="en-US" sz="2400" b="1" dirty="0"/>
              <a:t> </a:t>
            </a:r>
            <a:endParaRPr lang="en-US" sz="2400" dirty="0"/>
          </a:p>
          <a:p>
            <a:pPr hangingPunct="0"/>
            <a:r>
              <a:rPr lang="en-US" sz="2800" dirty="0"/>
              <a:t>-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trụ</a:t>
            </a:r>
            <a:r>
              <a:rPr lang="en-US" sz="2800" dirty="0"/>
              <a:t> ≤0.1/100</a:t>
            </a:r>
          </a:p>
          <a:p>
            <a:pPr hangingPunct="0"/>
            <a:r>
              <a:rPr lang="en-US" sz="2800" dirty="0"/>
              <a:t>-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bóng</a:t>
            </a:r>
            <a:r>
              <a:rPr lang="en-US" sz="2800" dirty="0"/>
              <a:t> </a:t>
            </a:r>
            <a:r>
              <a:rPr lang="en-US" sz="2800" dirty="0" err="1"/>
              <a:t>Rz80</a:t>
            </a:r>
            <a:endParaRPr lang="en-US" sz="2800" dirty="0"/>
          </a:p>
          <a:p>
            <a:pPr hangingPunct="0"/>
            <a:r>
              <a:rPr lang="en-US" sz="2800" dirty="0"/>
              <a:t>-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phẳng</a:t>
            </a:r>
            <a:r>
              <a:rPr lang="en-US" sz="2800" dirty="0"/>
              <a:t>, </a:t>
            </a:r>
            <a:r>
              <a:rPr lang="en-US" sz="2800" dirty="0" err="1"/>
              <a:t>vuông</a:t>
            </a:r>
            <a:r>
              <a:rPr lang="en-US" sz="2800" dirty="0"/>
              <a:t> </a:t>
            </a:r>
            <a:r>
              <a:rPr lang="en-US" sz="2800" dirty="0" err="1"/>
              <a:t>góc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tâm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endParaRPr lang="en-US" sz="2800" dirty="0"/>
          </a:p>
          <a:p>
            <a:pPr hangingPunct="0">
              <a:spcAft>
                <a:spcPts val="0"/>
              </a:spcAft>
            </a:pP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92105"/>
            <a:ext cx="7366635" cy="21475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921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51635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831099" y="2159127"/>
            <a:ext cx="56500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phôi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855107" y="2913068"/>
            <a:ext cx="2366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phôi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dao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1981200" y="3577058"/>
            <a:ext cx="1936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Vạt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endParaRPr lang="en-US" sz="2800" dirty="0"/>
          </a:p>
        </p:txBody>
      </p:sp>
      <p:sp>
        <p:nvSpPr>
          <p:cNvPr id="12" name="Rectangle 11"/>
          <p:cNvSpPr/>
          <p:nvPr/>
        </p:nvSpPr>
        <p:spPr>
          <a:xfrm>
            <a:off x="1981200" y="4201878"/>
            <a:ext cx="2137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Khoan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lỗ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tâm</a:t>
            </a:r>
            <a:endParaRPr lang="en-US" sz="2800" dirty="0"/>
          </a:p>
        </p:txBody>
      </p:sp>
      <p:sp>
        <p:nvSpPr>
          <p:cNvPr id="13" name="Rectangle 12"/>
          <p:cNvSpPr/>
          <p:nvPr/>
        </p:nvSpPr>
        <p:spPr>
          <a:xfrm>
            <a:off x="1829010" y="4890531"/>
            <a:ext cx="43508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hangingPunct="0"/>
            <a:r>
              <a:rPr lang="en-US" sz="2800" dirty="0" smtClean="0"/>
              <a:t> </a:t>
            </a:r>
            <a:r>
              <a:rPr lang="en-US" sz="2800" dirty="0" err="1"/>
              <a:t>Lấy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 L=20 mm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96466" y="2138862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en-US" sz="2800" dirty="0"/>
          </a:p>
        </p:txBody>
      </p:sp>
      <p:sp>
        <p:nvSpPr>
          <p:cNvPr id="16" name="Rectangle 15"/>
          <p:cNvSpPr/>
          <p:nvPr/>
        </p:nvSpPr>
        <p:spPr>
          <a:xfrm>
            <a:off x="610573" y="2876428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en-US" sz="2800" dirty="0"/>
          </a:p>
        </p:txBody>
      </p:sp>
      <p:sp>
        <p:nvSpPr>
          <p:cNvPr id="17" name="Rectangle 16"/>
          <p:cNvSpPr/>
          <p:nvPr/>
        </p:nvSpPr>
        <p:spPr>
          <a:xfrm>
            <a:off x="649195" y="3590061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59827" y="4194673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endParaRPr lang="en-US" sz="2800" dirty="0"/>
          </a:p>
        </p:txBody>
      </p:sp>
      <p:sp>
        <p:nvSpPr>
          <p:cNvPr id="19" name="Rectangle 18"/>
          <p:cNvSpPr/>
          <p:nvPr/>
        </p:nvSpPr>
        <p:spPr>
          <a:xfrm>
            <a:off x="594377" y="4891694"/>
            <a:ext cx="1234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7625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152400" y="1518775"/>
            <a:ext cx="8991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7.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thô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Ø35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Ø30,5</a:t>
            </a:r>
            <a:r>
              <a:rPr lang="en-US" sz="2800" dirty="0"/>
              <a:t>; </a:t>
            </a:r>
            <a:r>
              <a:rPr lang="en-US" sz="2800" dirty="0" smtClean="0"/>
              <a:t>L=19,5</a:t>
            </a:r>
          </a:p>
          <a:p>
            <a:r>
              <a:rPr lang="en-US" sz="2800" dirty="0" smtClean="0"/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en-US" sz="2800" dirty="0" smtClean="0"/>
              <a:t> .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tinh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Ø30,5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Ø30±0.2</a:t>
            </a:r>
            <a:r>
              <a:rPr lang="en-US" sz="2800" dirty="0"/>
              <a:t>; </a:t>
            </a:r>
            <a:r>
              <a:rPr lang="en-US" sz="2800" dirty="0" smtClean="0"/>
              <a:t>L=20±0.2</a:t>
            </a:r>
          </a:p>
          <a:p>
            <a:r>
              <a:rPr lang="en-US" sz="2800" dirty="0" smtClean="0"/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9.</a:t>
            </a:r>
            <a:r>
              <a:rPr lang="en-US" sz="2800" dirty="0" smtClean="0"/>
              <a:t> </a:t>
            </a:r>
            <a:r>
              <a:rPr lang="en-US" sz="2800" dirty="0" err="1" smtClean="0"/>
              <a:t>Vát</a:t>
            </a:r>
            <a:r>
              <a:rPr lang="en-US" sz="2800" dirty="0" smtClean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 smtClean="0"/>
              <a:t>1,5x45</a:t>
            </a:r>
            <a:r>
              <a:rPr lang="en-US" sz="2800" baseline="30000" dirty="0" err="1" smtClean="0"/>
              <a:t>o</a:t>
            </a:r>
            <a:endParaRPr lang="en-US" sz="2800" dirty="0"/>
          </a:p>
          <a:p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10.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tháo</a:t>
            </a:r>
            <a:r>
              <a:rPr lang="en-US" sz="2800" dirty="0"/>
              <a:t> </a:t>
            </a:r>
            <a:r>
              <a:rPr lang="en-US" sz="2800" dirty="0" err="1"/>
              <a:t>phôi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494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067612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b="1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 Mặt trụ có chỗ chưa gia công hết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marL="7620"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Lượng dư không đủ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7620"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Chi tiết không tròn đều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KT phôi trước khi gia công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Rà tròn phôi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8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574952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 Sai kích thước đường kính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marL="7620"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Đo kiểm kích thước sai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7620"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Lấy dấu du xích sai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i="0" dirty="0">
                          <a:solidFill>
                            <a:srgbClr val="2F549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nl-NL" sz="2800" b="1" i="1" dirty="0">
                          <a:solidFill>
                            <a:srgbClr val="2F549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nl-NL" sz="2800" b="1" i="0" dirty="0">
                          <a:solidFill>
                            <a:srgbClr val="2F5496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Kiểm tra lại thao tác đo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VNI-Times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ểm tra lại thao tác lấy dấu du xích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49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126599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C. Sai kích thước chiều dài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Lấy dấu sai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Đặt cữ chiều dài không đúng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Lấy dấu chiều dài xong phải kiểm tra lại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cữ chiều dài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33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893668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D. Mặt trụ bị côn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Băng máy bị mòn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mòn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Kẹp dao không chặt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băng máy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lực kẹp chặt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07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209744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</a:rPr>
                        <a:t>NGUYÊN NHÂN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effectLst/>
                        </a:rPr>
                        <a:t>BIỆN PHÁP KHẮC PHỤC</a:t>
                      </a:r>
                      <a:endParaRPr lang="en-US" sz="2800" b="1" kern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 Mặt trụ bị Ô van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Trục chính máy bị đảo do vòng bi mòn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Kẹp phôi không chặt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độ rơ của trục chính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lực siết của mâm cặp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585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874469"/>
              </p:ext>
            </p:extLst>
          </p:nvPr>
        </p:nvGraphicFramePr>
        <p:xfrm>
          <a:off x="0" y="1524000"/>
          <a:ext cx="9067800" cy="5334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1032341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</a:rPr>
                        <a:t>NGUYÊN NHÂN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>
                          <a:effectLst/>
                        </a:rPr>
                        <a:t>BIỆN PHÁP KHẮC PHỤC</a:t>
                      </a:r>
                      <a:endParaRPr lang="en-US" sz="2800" b="1" ker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1032341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F. Độ nhẵn không đạt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931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mài không tốt, dao mòn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gá thấp hoặc cao tâm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Chế độ cắt không hợp lý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Máy bị rung động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sắc lại dao đạt yêu cầu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Gá dao đúng tâm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Chọn chế độ cắt theo sổ tay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độ rung động, giảm số vòng quay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6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41515" y="2819400"/>
            <a:ext cx="9002486" cy="2819400"/>
          </a:xfrm>
          <a:prstGeom prst="rect">
            <a:avLst/>
          </a:prstGeom>
        </p:spPr>
        <p:txBody>
          <a:bodyPr/>
          <a:lstStyle>
            <a:lvl1pPr marL="452438" indent="-4524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2488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¯"/>
              <a:defRPr sz="2400" i="1">
                <a:solidFill>
                  <a:schemeClr val="tx1"/>
                </a:solidFill>
                <a:latin typeface="+mn-lt"/>
                <a:cs typeface="+mn-cs"/>
              </a:defRPr>
            </a:lvl2pPr>
            <a:lvl3pPr marL="1195388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E7E6E6"/>
              </a:buClr>
              <a:buFont typeface="Wingdings" pitchFamily="2" charset="2"/>
              <a:buNone/>
            </a:pPr>
            <a:endParaRPr lang="en-US" sz="4800" b="1">
              <a:solidFill>
                <a:srgbClr val="FF0000"/>
              </a:solidFill>
              <a:latin typeface="Calibri Light" panose="020F03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6805</TotalTime>
  <Words>697</Words>
  <Application>Microsoft Office PowerPoint</Application>
  <PresentationFormat>On-screen Show (4:3)</PresentationFormat>
  <Paragraphs>109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Calibri Light</vt:lpstr>
      <vt:lpstr>Garamond</vt:lpstr>
      <vt:lpstr>Tahoma</vt:lpstr>
      <vt:lpstr>Times New Roman</vt:lpstr>
      <vt:lpstr>VNI-Avo</vt:lpstr>
      <vt:lpstr>VNI-Times</vt:lpstr>
      <vt:lpstr>Wingdings</vt:lpstr>
      <vt:lpstr>Wingdings 2</vt:lpstr>
      <vt:lpstr>Theme1</vt:lpstr>
      <vt:lpstr>2_Default Design</vt:lpstr>
      <vt:lpstr>Office Theme</vt:lpstr>
      <vt:lpstr>PowerPoint Presentation</vt:lpstr>
      <vt:lpstr>BÀI 3. TIỆN TRỤ TRƠN NGẮN</vt:lpstr>
      <vt:lpstr>BÀI 3. TIỆN TRỤ TRƠN NGẮN</vt:lpstr>
      <vt:lpstr>BÀI 3. TIỆN TRỤ TRƠN NGẮN</vt:lpstr>
      <vt:lpstr>PowerPoint Presentation</vt:lpstr>
      <vt:lpstr>PowerPoint Presentation</vt:lpstr>
      <vt:lpstr>PowerPoint Presentation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664</cp:revision>
  <dcterms:created xsi:type="dcterms:W3CDTF">2006-08-16T00:00:00Z</dcterms:created>
  <dcterms:modified xsi:type="dcterms:W3CDTF">2021-07-21T12:13:58Z</dcterms:modified>
</cp:coreProperties>
</file>