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9"/>
  </p:notesMasterIdLst>
  <p:sldIdLst>
    <p:sldId id="303" r:id="rId2"/>
    <p:sldId id="270" r:id="rId3"/>
    <p:sldId id="275" r:id="rId4"/>
    <p:sldId id="274" r:id="rId5"/>
    <p:sldId id="283" r:id="rId6"/>
    <p:sldId id="282" r:id="rId7"/>
    <p:sldId id="273" r:id="rId8"/>
    <p:sldId id="284" r:id="rId9"/>
    <p:sldId id="285" r:id="rId10"/>
    <p:sldId id="287" r:id="rId11"/>
    <p:sldId id="288" r:id="rId12"/>
    <p:sldId id="289" r:id="rId13"/>
    <p:sldId id="290" r:id="rId14"/>
    <p:sldId id="291" r:id="rId15"/>
    <p:sldId id="272" r:id="rId16"/>
    <p:sldId id="271" r:id="rId17"/>
    <p:sldId id="296" r:id="rId18"/>
    <p:sldId id="297" r:id="rId19"/>
    <p:sldId id="298" r:id="rId20"/>
    <p:sldId id="299" r:id="rId21"/>
    <p:sldId id="295" r:id="rId22"/>
    <p:sldId id="300" r:id="rId23"/>
    <p:sldId id="301" r:id="rId24"/>
    <p:sldId id="294" r:id="rId25"/>
    <p:sldId id="293" r:id="rId26"/>
    <p:sldId id="292" r:id="rId27"/>
    <p:sldId id="277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F536C-F01D-4D96-AFC8-1188B51F342A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E05A2-56B1-42B6-A4A5-54CF4806E3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01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3810000"/>
          </a:xfrm>
        </p:spPr>
        <p:txBody>
          <a:bodyPr>
            <a:normAutofit fontScale="92500" lnSpcReduction="10000"/>
          </a:bodyPr>
          <a:lstStyle/>
          <a:p>
            <a:pPr marL="109728" indent="0" algn="ctr">
              <a:buNone/>
            </a:pP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Mục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bày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nhám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15240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35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5410200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1.1.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trải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nghĩa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vực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vực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miền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2971800"/>
            <a:ext cx="481965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736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066800"/>
            <a:ext cx="8915400" cy="5029200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1.2.1.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xếp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vật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liệu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cứng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dẻo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thấp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dầy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(Ví dụ: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cứng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nhôm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…).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kéo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dài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từng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ngắn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đối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diện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rất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bóng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còn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nhiều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gợn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nẻ.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694238"/>
            <a:ext cx="4479866" cy="301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028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19200"/>
            <a:ext cx="8534400" cy="5334000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1.2.2.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cứng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nhôm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nhôm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dải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dưới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nhẵn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mà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844" y="3048000"/>
            <a:ext cx="4356174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560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6200" y="1143000"/>
            <a:ext cx="8915400" cy="5334000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1.2.3.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mềm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đồng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chì,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thiếc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dẻo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dải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dài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bước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hoặc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xoắn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bước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̉). Ở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thấy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xếp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276600"/>
            <a:ext cx="5334000" cy="3439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48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19200"/>
            <a:ext cx="8610600" cy="5334000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1.2.4.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vật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liệu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giòn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(gang,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đồng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cứng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vật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liệu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giòn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dẻo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mà chỉ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xuất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đàn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hồi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hủy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ứng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suất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kéo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gãy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bóng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540" y="3733800"/>
            <a:ext cx="4252260" cy="2970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43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838200"/>
            <a:ext cx="83820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1.3.1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Mỗi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dưới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phía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bị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lệch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ngắn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dày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co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đặc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bởi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co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= L</a:t>
            </a:r>
            <a:r>
              <a:rPr lang="en-US" sz="28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/L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đường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[mm]).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L là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 mm].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7159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62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838200"/>
            <a:ext cx="83820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1.3.1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7159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1" y="1600200"/>
            <a:ext cx="5791200" cy="4415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390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838200"/>
            <a:ext cx="85344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1.3.2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mềm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mẩu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lưỡi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Mẩu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cứng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vật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liệu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2,5 ÷ 3,5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mất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xuất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7159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62" y="3491552"/>
            <a:ext cx="6109627" cy="306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887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19200"/>
            <a:ext cx="85344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1.3.2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Ả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hưởng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mẩu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tải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mình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trước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bị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nóng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mài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mòn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Vì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vậy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mà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thậm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chí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còn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lợi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02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371600"/>
            <a:ext cx="85344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1.3.2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Ả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hưởng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vì nó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chính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nhẳn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Mẩu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mà nó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xuất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rồi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vết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xước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nhẵn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50838"/>
            <a:ext cx="8229600" cy="768278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3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838200"/>
            <a:ext cx="85344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1.3.2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Ả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hưởng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vì nó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chính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nhẳn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Mẩu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mà nó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xuất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rồi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vết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xước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nhẵn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7159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98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19200"/>
            <a:ext cx="85344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1.3.2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Biện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khắc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phục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thích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= 15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m/ph.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≤ 7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ở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vùng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cứng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mẫu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&gt; 80 m/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dính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vào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mà bị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cuốn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ngoài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vật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liệu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bằng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cứng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0936" lvl="2" indent="0">
              <a:buNone/>
            </a:pP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9600" cy="9445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01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19200"/>
            <a:ext cx="8534400" cy="4876800"/>
          </a:xfrm>
        </p:spPr>
        <p:txBody>
          <a:bodyPr>
            <a:noAutofit/>
          </a:bodyPr>
          <a:lstStyle/>
          <a:p>
            <a:pPr marL="630936" lvl="2" indent="0">
              <a:buNone/>
            </a:pP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1.3.2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Biện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khắc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phục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bóng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sẽ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“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lớp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Dùng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dịch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nguội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nguội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mức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hấp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nhất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9600" cy="94456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2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endParaRPr lang="en-US" sz="32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55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371600"/>
            <a:ext cx="8534400" cy="4525963"/>
          </a:xfrm>
        </p:spPr>
        <p:txBody>
          <a:bodyPr>
            <a:normAutofit fontScale="92500" lnSpcReduction="20000"/>
          </a:bodyPr>
          <a:lstStyle/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1.3.3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/>
              <a:t>Mặt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̃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giơ</a:t>
            </a:r>
            <a:r>
              <a:rPr lang="en-US" dirty="0"/>
              <a:t>̀ </a:t>
            </a:r>
            <a:r>
              <a:rPr lang="en-US" dirty="0" err="1"/>
              <a:t>cũng</a:t>
            </a:r>
            <a:r>
              <a:rPr lang="en-US" dirty="0"/>
              <a:t> có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cứng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toàn</a:t>
            </a:r>
            <a:r>
              <a:rPr lang="en-US" dirty="0"/>
              <a:t> </a:t>
            </a:r>
            <a:r>
              <a:rPr lang="en-US" dirty="0" err="1"/>
              <a:t>bô</a:t>
            </a:r>
            <a:r>
              <a:rPr lang="en-US" dirty="0"/>
              <a:t>̣ </a:t>
            </a:r>
            <a:r>
              <a:rPr lang="en-US" dirty="0" err="1"/>
              <a:t>phôi</a:t>
            </a:r>
            <a:r>
              <a:rPr lang="en-US" dirty="0"/>
              <a:t>. </a:t>
            </a:r>
            <a:r>
              <a:rPr lang="en-US" dirty="0" err="1"/>
              <a:t>Đo</a:t>
            </a:r>
            <a:r>
              <a:rPr lang="en-US" dirty="0"/>
              <a:t>́ là </a:t>
            </a:r>
            <a:r>
              <a:rPr lang="en-US" dirty="0" err="1"/>
              <a:t>kết</a:t>
            </a:r>
            <a:r>
              <a:rPr lang="en-US" dirty="0"/>
              <a:t> quả </a:t>
            </a:r>
            <a:r>
              <a:rPr lang="en-US" dirty="0" err="1"/>
              <a:t>của</a:t>
            </a:r>
            <a:r>
              <a:rPr lang="en-US" dirty="0"/>
              <a:t> </a:t>
            </a:r>
            <a:r>
              <a:rPr lang="en-US" dirty="0" err="1"/>
              <a:t>hiện</a:t>
            </a:r>
            <a:r>
              <a:rPr lang="en-US" dirty="0"/>
              <a:t> </a:t>
            </a:r>
            <a:r>
              <a:rPr lang="en-US" dirty="0" err="1"/>
              <a:t>tượng</a:t>
            </a:r>
            <a:r>
              <a:rPr lang="en-US" dirty="0"/>
              <a:t> </a:t>
            </a:r>
            <a:r>
              <a:rPr lang="en-US" dirty="0" err="1"/>
              <a:t>hóa</a:t>
            </a:r>
            <a:r>
              <a:rPr lang="en-US" dirty="0"/>
              <a:t> </a:t>
            </a:r>
            <a:r>
              <a:rPr lang="en-US" dirty="0" err="1"/>
              <a:t>cứng</a:t>
            </a:r>
            <a:r>
              <a:rPr lang="en-US" dirty="0"/>
              <a:t> (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đổi</a:t>
            </a:r>
            <a:r>
              <a:rPr lang="en-US" dirty="0"/>
              <a:t> </a:t>
            </a:r>
            <a:r>
              <a:rPr lang="en-US" dirty="0" err="1"/>
              <a:t>kết</a:t>
            </a:r>
            <a:r>
              <a:rPr lang="en-US" dirty="0"/>
              <a:t> </a:t>
            </a:r>
            <a:r>
              <a:rPr lang="en-US" dirty="0" err="1"/>
              <a:t>cấu</a:t>
            </a:r>
            <a:r>
              <a:rPr lang="en-US" dirty="0"/>
              <a:t>) </a:t>
            </a:r>
            <a:r>
              <a:rPr lang="en-US" dirty="0" err="1"/>
              <a:t>của</a:t>
            </a:r>
            <a:r>
              <a:rPr lang="en-US" dirty="0"/>
              <a:t> </a:t>
            </a:r>
            <a:r>
              <a:rPr lang="en-US" dirty="0" err="1"/>
              <a:t>lớp</a:t>
            </a:r>
            <a:r>
              <a:rPr lang="en-US" dirty="0"/>
              <a:t> </a:t>
            </a:r>
            <a:r>
              <a:rPr lang="en-US" dirty="0" err="1"/>
              <a:t>bê</a:t>
            </a:r>
            <a:r>
              <a:rPr lang="en-US" dirty="0"/>
              <a:t>̀ </a:t>
            </a:r>
            <a:r>
              <a:rPr lang="en-US" dirty="0" err="1"/>
              <a:t>mặt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loại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do </a:t>
            </a:r>
            <a:r>
              <a:rPr lang="en-US" dirty="0" err="1"/>
              <a:t>tác</a:t>
            </a:r>
            <a:r>
              <a:rPr lang="en-US" dirty="0"/>
              <a:t> </a:t>
            </a:r>
            <a:r>
              <a:rPr lang="en-US" dirty="0" err="1"/>
              <a:t>dụng</a:t>
            </a:r>
            <a:r>
              <a:rPr lang="en-US" dirty="0"/>
              <a:t> </a:t>
            </a:r>
            <a:r>
              <a:rPr lang="en-US" dirty="0" err="1"/>
              <a:t>của</a:t>
            </a:r>
            <a:r>
              <a:rPr lang="en-US" dirty="0"/>
              <a:t> </a:t>
            </a:r>
            <a:r>
              <a:rPr lang="en-US" dirty="0" err="1"/>
              <a:t>sư</a:t>
            </a:r>
            <a:r>
              <a:rPr lang="en-US" dirty="0"/>
              <a:t>̣ </a:t>
            </a:r>
            <a:r>
              <a:rPr lang="en-US" dirty="0" err="1"/>
              <a:t>biến</a:t>
            </a:r>
            <a:r>
              <a:rPr lang="en-US" dirty="0"/>
              <a:t> </a:t>
            </a:r>
            <a:r>
              <a:rPr lang="en-US" dirty="0" err="1"/>
              <a:t>dạng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loại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đôi</a:t>
            </a:r>
            <a:r>
              <a:rPr lang="en-US" dirty="0"/>
              <a:t> </a:t>
            </a:r>
            <a:r>
              <a:rPr lang="en-US" dirty="0" err="1"/>
              <a:t>với</a:t>
            </a:r>
            <a:r>
              <a:rPr lang="en-US" dirty="0"/>
              <a:t> </a:t>
            </a:r>
            <a:r>
              <a:rPr lang="en-US" dirty="0" err="1"/>
              <a:t>sư</a:t>
            </a:r>
            <a:r>
              <a:rPr lang="en-US" dirty="0"/>
              <a:t>̣ </a:t>
            </a:r>
            <a:r>
              <a:rPr lang="en-US" dirty="0" err="1"/>
              <a:t>trượt</a:t>
            </a:r>
            <a:r>
              <a:rPr lang="en-US" dirty="0"/>
              <a:t> </a:t>
            </a:r>
            <a:r>
              <a:rPr lang="en-US" dirty="0" err="1"/>
              <a:t>của</a:t>
            </a:r>
            <a:r>
              <a:rPr lang="en-US" dirty="0"/>
              <a:t> </a:t>
            </a:r>
            <a:r>
              <a:rPr lang="en-US" dirty="0" err="1"/>
              <a:t>các</a:t>
            </a:r>
            <a:r>
              <a:rPr lang="en-US" dirty="0"/>
              <a:t> </a:t>
            </a:r>
            <a:r>
              <a:rPr lang="en-US" dirty="0" err="1"/>
              <a:t>phần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̉ </a:t>
            </a:r>
            <a:r>
              <a:rPr lang="en-US" dirty="0" err="1"/>
              <a:t>phôi</a:t>
            </a:r>
            <a:r>
              <a:rPr lang="en-US" dirty="0"/>
              <a:t>. </a:t>
            </a:r>
            <a:r>
              <a:rPr lang="en-US" dirty="0" err="1"/>
              <a:t>Chiều</a:t>
            </a:r>
            <a:r>
              <a:rPr lang="en-US" dirty="0"/>
              <a:t> </a:t>
            </a:r>
            <a:r>
              <a:rPr lang="en-US" dirty="0" err="1"/>
              <a:t>sâu</a:t>
            </a:r>
            <a:r>
              <a:rPr lang="en-US" dirty="0"/>
              <a:t> </a:t>
            </a:r>
            <a:r>
              <a:rPr lang="en-US" dirty="0" err="1"/>
              <a:t>lớp</a:t>
            </a:r>
            <a:r>
              <a:rPr lang="en-US" dirty="0"/>
              <a:t> </a:t>
            </a:r>
            <a:r>
              <a:rPr lang="en-US" dirty="0" err="1"/>
              <a:t>hóa</a:t>
            </a:r>
            <a:r>
              <a:rPr lang="en-US" dirty="0"/>
              <a:t> </a:t>
            </a:r>
            <a:r>
              <a:rPr lang="en-US" dirty="0" err="1"/>
              <a:t>cứng</a:t>
            </a:r>
            <a:r>
              <a:rPr lang="en-US" dirty="0"/>
              <a:t> </a:t>
            </a:r>
            <a:r>
              <a:rPr lang="en-US" dirty="0" err="1"/>
              <a:t>tới</a:t>
            </a:r>
            <a:r>
              <a:rPr lang="en-US" dirty="0"/>
              <a:t> </a:t>
            </a:r>
            <a:r>
              <a:rPr lang="en-US" dirty="0" smtClean="0"/>
              <a:t>1- </a:t>
            </a:r>
            <a:r>
              <a:rPr lang="en-US" dirty="0"/>
              <a:t>2 mm. </a:t>
            </a:r>
            <a:r>
              <a:rPr lang="en-US" dirty="0" err="1"/>
              <a:t>Mức</a:t>
            </a:r>
            <a:r>
              <a:rPr lang="en-US" dirty="0"/>
              <a:t>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hóa</a:t>
            </a:r>
            <a:r>
              <a:rPr lang="en-US" dirty="0"/>
              <a:t> </a:t>
            </a:r>
            <a:r>
              <a:rPr lang="en-US" dirty="0" err="1"/>
              <a:t>cứng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̀ </a:t>
            </a:r>
            <a:r>
              <a:rPr lang="en-US" dirty="0" err="1"/>
              <a:t>chiều</a:t>
            </a:r>
            <a:r>
              <a:rPr lang="en-US" dirty="0"/>
              <a:t> </a:t>
            </a:r>
            <a:r>
              <a:rPr lang="en-US" dirty="0" err="1"/>
              <a:t>sâu</a:t>
            </a:r>
            <a:r>
              <a:rPr lang="en-US" dirty="0"/>
              <a:t> </a:t>
            </a:r>
            <a:r>
              <a:rPr lang="en-US" dirty="0" err="1"/>
              <a:t>lớp</a:t>
            </a:r>
            <a:r>
              <a:rPr lang="en-US" dirty="0"/>
              <a:t> </a:t>
            </a:r>
            <a:r>
              <a:rPr lang="en-US" dirty="0" err="1"/>
              <a:t>hóa</a:t>
            </a:r>
            <a:r>
              <a:rPr lang="en-US" dirty="0"/>
              <a:t> </a:t>
            </a:r>
            <a:r>
              <a:rPr lang="en-US" dirty="0" err="1"/>
              <a:t>cứng</a:t>
            </a:r>
            <a:r>
              <a:rPr lang="en-US" dirty="0"/>
              <a:t> </a:t>
            </a:r>
            <a:r>
              <a:rPr lang="en-US" dirty="0" err="1"/>
              <a:t>phu</a:t>
            </a:r>
            <a:r>
              <a:rPr lang="en-US" dirty="0"/>
              <a:t>̣ </a:t>
            </a:r>
            <a:r>
              <a:rPr lang="en-US" dirty="0" err="1"/>
              <a:t>thuộc</a:t>
            </a:r>
            <a:r>
              <a:rPr lang="en-US" dirty="0"/>
              <a:t> </a:t>
            </a:r>
            <a:r>
              <a:rPr lang="en-US" dirty="0" err="1"/>
              <a:t>vào</a:t>
            </a:r>
            <a:r>
              <a:rPr lang="en-US" dirty="0"/>
              <a:t> </a:t>
            </a:r>
            <a:r>
              <a:rPr lang="en-US" dirty="0" err="1"/>
              <a:t>tính</a:t>
            </a:r>
            <a:r>
              <a:rPr lang="en-US" dirty="0"/>
              <a:t> </a:t>
            </a:r>
            <a:r>
              <a:rPr lang="en-US" dirty="0" err="1"/>
              <a:t>chất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học</a:t>
            </a:r>
            <a:r>
              <a:rPr lang="en-US" dirty="0"/>
              <a:t> </a:t>
            </a:r>
            <a:r>
              <a:rPr lang="en-US" dirty="0" err="1"/>
              <a:t>của</a:t>
            </a:r>
            <a:r>
              <a:rPr lang="en-US" dirty="0"/>
              <a:t> </a:t>
            </a:r>
            <a:r>
              <a:rPr lang="en-US" dirty="0" err="1"/>
              <a:t>vật</a:t>
            </a:r>
            <a:r>
              <a:rPr lang="en-US" dirty="0"/>
              <a:t> </a:t>
            </a:r>
            <a:r>
              <a:rPr lang="en-US" dirty="0" err="1"/>
              <a:t>liệu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(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loại</a:t>
            </a:r>
            <a:r>
              <a:rPr lang="en-US" dirty="0"/>
              <a:t> </a:t>
            </a:r>
            <a:r>
              <a:rPr lang="en-US" dirty="0" err="1"/>
              <a:t>dòn</a:t>
            </a:r>
            <a:r>
              <a:rPr lang="en-US" dirty="0"/>
              <a:t> có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hóa</a:t>
            </a:r>
            <a:r>
              <a:rPr lang="en-US" dirty="0"/>
              <a:t> </a:t>
            </a:r>
            <a:r>
              <a:rPr lang="en-US" dirty="0" err="1"/>
              <a:t>cứng</a:t>
            </a:r>
            <a:r>
              <a:rPr lang="en-US" dirty="0"/>
              <a:t> </a:t>
            </a:r>
            <a:r>
              <a:rPr lang="en-US" dirty="0" err="1"/>
              <a:t>nho</a:t>
            </a:r>
            <a:r>
              <a:rPr lang="en-US" dirty="0"/>
              <a:t>̉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loại</a:t>
            </a:r>
            <a:r>
              <a:rPr lang="en-US" dirty="0"/>
              <a:t> </a:t>
            </a:r>
            <a:r>
              <a:rPr lang="en-US" dirty="0" err="1"/>
              <a:t>dẻo</a:t>
            </a:r>
            <a:r>
              <a:rPr lang="en-US" dirty="0"/>
              <a:t>), </a:t>
            </a:r>
            <a:r>
              <a:rPr lang="en-US" dirty="0" err="1"/>
              <a:t>vào</a:t>
            </a:r>
            <a:r>
              <a:rPr lang="en-US" dirty="0"/>
              <a:t> </a:t>
            </a:r>
            <a:r>
              <a:rPr lang="en-US" dirty="0" err="1"/>
              <a:t>hình</a:t>
            </a:r>
            <a:r>
              <a:rPr lang="en-US" dirty="0"/>
              <a:t> </a:t>
            </a:r>
            <a:r>
              <a:rPr lang="en-US" dirty="0" err="1"/>
              <a:t>dáng</a:t>
            </a:r>
            <a:r>
              <a:rPr lang="en-US" dirty="0"/>
              <a:t> </a:t>
            </a:r>
            <a:r>
              <a:rPr lang="en-US" dirty="0" err="1"/>
              <a:t>hình</a:t>
            </a:r>
            <a:r>
              <a:rPr lang="en-US" dirty="0"/>
              <a:t> </a:t>
            </a:r>
            <a:r>
              <a:rPr lang="en-US" dirty="0" err="1"/>
              <a:t>học</a:t>
            </a:r>
            <a:r>
              <a:rPr lang="en-US" dirty="0"/>
              <a:t> </a:t>
            </a:r>
            <a:r>
              <a:rPr lang="en-US" dirty="0" err="1"/>
              <a:t>của</a:t>
            </a:r>
            <a:r>
              <a:rPr lang="en-US" dirty="0"/>
              <a:t> </a:t>
            </a:r>
            <a:r>
              <a:rPr lang="en-US" dirty="0" err="1"/>
              <a:t>dao</a:t>
            </a:r>
            <a:r>
              <a:rPr lang="en-US" dirty="0"/>
              <a:t> (</a:t>
            </a:r>
            <a:r>
              <a:rPr lang="en-US" dirty="0" err="1"/>
              <a:t>góc</a:t>
            </a:r>
            <a:r>
              <a:rPr lang="en-US" dirty="0"/>
              <a:t> </a:t>
            </a:r>
            <a:r>
              <a:rPr lang="en-US" dirty="0" err="1"/>
              <a:t>trước</a:t>
            </a:r>
            <a:r>
              <a:rPr lang="en-US" dirty="0"/>
              <a:t> </a:t>
            </a:r>
            <a:r>
              <a:rPr lang="en-US" dirty="0" err="1"/>
              <a:t>của</a:t>
            </a:r>
            <a:r>
              <a:rPr lang="en-US" dirty="0"/>
              <a:t> </a:t>
            </a:r>
            <a:r>
              <a:rPr lang="en-US" dirty="0" err="1"/>
              <a:t>dao</a:t>
            </a:r>
            <a:r>
              <a:rPr lang="en-US" dirty="0"/>
              <a:t> </a:t>
            </a:r>
            <a:r>
              <a:rPr lang="en-US" dirty="0" err="1"/>
              <a:t>càng</a:t>
            </a:r>
            <a:r>
              <a:rPr lang="en-US" dirty="0"/>
              <a:t> </a:t>
            </a:r>
            <a:r>
              <a:rPr lang="en-US" dirty="0" err="1"/>
              <a:t>nho</a:t>
            </a:r>
            <a:r>
              <a:rPr lang="en-US" dirty="0"/>
              <a:t>̉ </a:t>
            </a:r>
            <a:r>
              <a:rPr lang="en-US" dirty="0" err="1"/>
              <a:t>thi</a:t>
            </a:r>
            <a:r>
              <a:rPr lang="en-US" dirty="0"/>
              <a:t>̀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hoa</a:t>
            </a:r>
            <a:r>
              <a:rPr lang="en-US" dirty="0"/>
              <a:t>́ </a:t>
            </a:r>
            <a:r>
              <a:rPr lang="en-US" dirty="0" err="1"/>
              <a:t>cứng</a:t>
            </a:r>
            <a:r>
              <a:rPr lang="en-US" dirty="0"/>
              <a:t> </a:t>
            </a:r>
            <a:r>
              <a:rPr lang="en-US" dirty="0" err="1"/>
              <a:t>càng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), </a:t>
            </a:r>
            <a:r>
              <a:rPr lang="en-US" dirty="0" err="1"/>
              <a:t>chê</a:t>
            </a:r>
            <a:r>
              <a:rPr lang="en-US" dirty="0"/>
              <a:t>́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cắt</a:t>
            </a:r>
            <a:r>
              <a:rPr lang="en-US" dirty="0"/>
              <a:t>, dung </a:t>
            </a:r>
            <a:r>
              <a:rPr lang="en-US" dirty="0" err="1"/>
              <a:t>dịch</a:t>
            </a:r>
            <a:r>
              <a:rPr lang="en-US" dirty="0"/>
              <a:t> </a:t>
            </a:r>
            <a:r>
              <a:rPr lang="en-US" dirty="0" err="1"/>
              <a:t>trơn</a:t>
            </a:r>
            <a:r>
              <a:rPr lang="en-US" dirty="0"/>
              <a:t> </a:t>
            </a:r>
            <a:r>
              <a:rPr lang="en-US" dirty="0" err="1"/>
              <a:t>nguội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̀ </a:t>
            </a:r>
            <a:r>
              <a:rPr lang="en-US" dirty="0" err="1"/>
              <a:t>các</a:t>
            </a:r>
            <a:r>
              <a:rPr lang="en-US" dirty="0"/>
              <a:t> </a:t>
            </a:r>
            <a:r>
              <a:rPr lang="en-US" dirty="0" err="1"/>
              <a:t>yếu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́ </a:t>
            </a:r>
            <a:r>
              <a:rPr lang="en-US" dirty="0" err="1"/>
              <a:t>khác</a:t>
            </a:r>
            <a:r>
              <a:rPr lang="en-US" dirty="0"/>
              <a:t>. </a:t>
            </a:r>
            <a:r>
              <a:rPr lang="en-US" dirty="0" err="1"/>
              <a:t>Hiện</a:t>
            </a:r>
            <a:r>
              <a:rPr lang="en-US" dirty="0"/>
              <a:t> </a:t>
            </a:r>
            <a:r>
              <a:rPr lang="en-US" dirty="0" err="1"/>
              <a:t>tượng</a:t>
            </a:r>
            <a:r>
              <a:rPr lang="en-US" dirty="0"/>
              <a:t> </a:t>
            </a:r>
            <a:r>
              <a:rPr lang="en-US" dirty="0" err="1"/>
              <a:t>hóa</a:t>
            </a:r>
            <a:r>
              <a:rPr lang="en-US" dirty="0"/>
              <a:t> </a:t>
            </a:r>
            <a:r>
              <a:rPr lang="en-US" dirty="0" err="1"/>
              <a:t>cứng</a:t>
            </a:r>
            <a:r>
              <a:rPr lang="en-US" dirty="0"/>
              <a:t> </a:t>
            </a:r>
            <a:r>
              <a:rPr lang="en-US" dirty="0" err="1"/>
              <a:t>được</a:t>
            </a:r>
            <a:r>
              <a:rPr lang="en-US" dirty="0"/>
              <a:t> </a:t>
            </a:r>
            <a:r>
              <a:rPr lang="en-US" dirty="0" err="1"/>
              <a:t>khắc</a:t>
            </a:r>
            <a:r>
              <a:rPr lang="en-US" dirty="0"/>
              <a:t> </a:t>
            </a:r>
            <a:r>
              <a:rPr lang="en-US" dirty="0" err="1"/>
              <a:t>phục</a:t>
            </a:r>
            <a:r>
              <a:rPr lang="en-US" dirty="0"/>
              <a:t> </a:t>
            </a:r>
            <a:r>
              <a:rPr lang="en-US" dirty="0" err="1"/>
              <a:t>bằng</a:t>
            </a:r>
            <a:r>
              <a:rPr lang="en-US" dirty="0"/>
              <a:t> </a:t>
            </a:r>
            <a:r>
              <a:rPr lang="en-US" dirty="0" err="1"/>
              <a:t>cách</a:t>
            </a:r>
            <a:r>
              <a:rPr lang="en-US" dirty="0"/>
              <a:t> ủ.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2747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1.3.4.1 Rung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cưỡng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bức</a:t>
            </a:r>
            <a:endParaRPr lang="en-US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Là do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kích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thích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ngoài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Rung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cưỡng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bức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có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hoặc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tùy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kích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thích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hoặc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57996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endParaRPr lang="en-US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3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1.3.4.1 Rung </a:t>
            </a:r>
            <a:r>
              <a:rPr lang="en-US" sz="33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cưỡng</a:t>
            </a: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bức</a:t>
            </a:r>
            <a:endParaRPr lang="en-US" sz="33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kích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thích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rung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cưỡng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bức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do:</a:t>
            </a:r>
          </a:p>
          <a:p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tiết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máy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hoặc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tiết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bằng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Có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sô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tiết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máy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lượng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đều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tục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xúc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khe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̉.		</a:t>
            </a:r>
          </a:p>
          <a:p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rung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máy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kém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endParaRPr lang="en-US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421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525963"/>
          </a:xfrm>
        </p:spPr>
        <p:txBody>
          <a:bodyPr>
            <a:normAutofit/>
          </a:bodyPr>
          <a:lstStyle/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1.3.4.1 Rung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cưỡng</a:t>
            </a:r>
            <a:r>
              <a:rPr lang="en-US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bức</a:t>
            </a:r>
            <a:endParaRPr lang="en-US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máy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ổn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mòn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tuổi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suất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toàn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gọt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Biện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khắc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phục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endParaRPr lang="en-US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184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1.3.4.2 Rung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rung (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bản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nó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trì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bởi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ngừng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rung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cũng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thúc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3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đổi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trước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đổi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dẻo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vật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liệu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khiến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đổi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mất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lẹo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đàn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hồi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chi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tiết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endParaRPr lang="en-US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38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525963"/>
          </a:xfrm>
        </p:spPr>
        <p:txBody>
          <a:bodyPr>
            <a:normAutofit/>
          </a:bodyPr>
          <a:lstStyle/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1.3.4.2 Rung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rung (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Rung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máy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ổn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mòn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tuổi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chất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lượng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giảm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suất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gọt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toàn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gọt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Biện</a:t>
            </a: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pháp</a:t>
            </a: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khắc</a:t>
            </a:r>
            <a:r>
              <a:rPr lang="en-US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phục</a:t>
            </a:r>
            <a:endParaRPr lang="en-US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1.3.4.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HIỆN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TƯỢNG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XẢY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QUÁ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endParaRPr lang="en-US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37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64291"/>
          </a:xfrm>
        </p:spPr>
        <p:txBody>
          <a:bodyPr>
            <a:normAutofit lnSpcReduction="10000"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vi) là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đánh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nhẵn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dài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chuẩn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rất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ngắn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Theo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chuẩn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ứng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trị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nhất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ứng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 (R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0,01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0,05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bản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thuật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trị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12(R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2,5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0,04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Theo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trị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320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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hoặc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0,08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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365760" lvl="2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endParaRPr lang="en-US" sz="2000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1.3.5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03743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4864291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vi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Khoảng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cách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đỉnh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nhấp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́ vi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H: Chiều cao của sóng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L: Khoảng cách giữa hai đỉnh sóng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t-BR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Độ nhám bề mặt ứng với tỷ lệ: l/h =0 ÷50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t-BR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Độ sóng bề mặt ứng với tỷ lệ: L/H =50 ÷</a:t>
            </a:r>
            <a:r>
              <a:rPr lang="pt-BR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096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1.3.5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4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581400"/>
            <a:ext cx="4889320" cy="298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62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864291"/>
          </a:xfrm>
        </p:spPr>
        <p:txBody>
          <a:bodyPr>
            <a:normAutofit/>
          </a:bodyPr>
          <a:lstStyle/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Trị số của R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được xác định như sau: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09600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1.3.5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NHÁM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4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834" y="2895600"/>
            <a:ext cx="5423123" cy="400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7476568"/>
              </p:ext>
            </p:extLst>
          </p:nvPr>
        </p:nvGraphicFramePr>
        <p:xfrm>
          <a:off x="1143000" y="1447800"/>
          <a:ext cx="532855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5" r:id="rId4" imgW="3200400" imgH="393700" progId="Equation.3">
                  <p:embed/>
                </p:oleObj>
              </mc:Choice>
              <mc:Fallback>
                <p:oleObj r:id="rId4" imgW="3200400" imgH="3937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447800"/>
                        <a:ext cx="5328557" cy="838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5202611"/>
              </p:ext>
            </p:extLst>
          </p:nvPr>
        </p:nvGraphicFramePr>
        <p:xfrm>
          <a:off x="1524000" y="2314575"/>
          <a:ext cx="5253148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6" r:id="rId6" imgW="3352800" imgH="406400" progId="Equation.3">
                  <p:embed/>
                </p:oleObj>
              </mc:Choice>
              <mc:Fallback>
                <p:oleObj r:id="rId6" imgW="3352800" imgH="406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314575"/>
                        <a:ext cx="5253148" cy="8096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994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6200"/>
            <a:ext cx="6629400" cy="610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685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8586652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45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198" y="135386"/>
            <a:ext cx="6185802" cy="6065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543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42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335</TotalTime>
  <Words>1764</Words>
  <Application>Microsoft Office PowerPoint</Application>
  <PresentationFormat>On-screen Show (4:3)</PresentationFormat>
  <Paragraphs>128</Paragraphs>
  <Slides>27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Concourse</vt:lpstr>
      <vt:lpstr>Equation.3</vt:lpstr>
      <vt:lpstr>BÀI GIẢNG NGUYÊN LÝ CẮT KIM LOẠI</vt:lpstr>
      <vt:lpstr> CHƯƠNG 1: QUÁ TRÌNH CẮT GỌT KIM LOẠI </vt:lpstr>
      <vt:lpstr>CHƯƠNG 1: QUÁ TRÌNH CẮT GỌT KIM LOẠI</vt:lpstr>
      <vt:lpstr>CHƯƠNG 1: QUÁ TRÌNH CẮT GỌT KIM LOẠI</vt:lpstr>
      <vt:lpstr>CHƯƠNG 1: QUÁ TRÌNH CẮT GỌT KIM LOẠI</vt:lpstr>
      <vt:lpstr>CHƯƠNG 1: QUÁ TRÌNH CẮT GỌT KIM LOẠI</vt:lpstr>
      <vt:lpstr>1.3. CÁC BIỂU HIỆN BIẾN DẠNG</vt:lpstr>
      <vt:lpstr>1.3. CÁC BIỂU HIỆN BIẾN DẠNG</vt:lpstr>
      <vt:lpstr>1.3. CÁC BIỂU HIỆN BIẾN DẠNG</vt:lpstr>
      <vt:lpstr>1.3. CÁC BIỂU HIỆN BIẾN DẠNG</vt:lpstr>
      <vt:lpstr>1.3. CÁC BIỂU HIỆN BIẾN DẠNG</vt:lpstr>
      <vt:lpstr>1.3. CÁC BIỂU HIỆN BIẾN DẠNG</vt:lpstr>
      <vt:lpstr>1.3. CÁC BIỂU HIỆN BIẾN DẠNG</vt:lpstr>
      <vt:lpstr>1.3. CÁC BIỂU HIỆN BIẾN DẠNG</vt:lpstr>
      <vt:lpstr>CHƯƠNG 1: QUÁ TRÌNH CẮT GỌT KIM LOẠI</vt:lpstr>
      <vt:lpstr>CHƯƠNG 1: QUÁ TRÌNH CẮT GỌT KIM LOẠI</vt:lpstr>
      <vt:lpstr>1.3.4. CÁC HIỆN TƯỢNG XẢY RA TRONG QUÁ TRÌNH CẮT</vt:lpstr>
      <vt:lpstr>1.3.4. CÁC HIỆN TƯỢNG XẢY RA TRONG QUÁ TRÌNH CẮT</vt:lpstr>
      <vt:lpstr>1.3.4. CÁC HIỆN TƯỢNG XẢY RA TRONG QUÁ TRÌNH CẮT</vt:lpstr>
      <vt:lpstr>1.3.4. CÁC HIỆN TƯỢNG XẢY RA TRONG QUÁ TRÌNH CẮT</vt:lpstr>
      <vt:lpstr>1.3.5 ĐỘ NHÁM BỀ MẶT GIA CÔNG</vt:lpstr>
      <vt:lpstr>1.3.5 ĐỘ NHÁM BỀ MẶT GIA CÔNG</vt:lpstr>
      <vt:lpstr>1.3.5 ĐỘ NHÁM BỀ MẶT GIA CÔNG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GIẢNG MÁY CẮT KIM LOẠI</dc:title>
  <dc:creator>MAN</dc:creator>
  <cp:lastModifiedBy>MAN</cp:lastModifiedBy>
  <cp:revision>50</cp:revision>
  <dcterms:created xsi:type="dcterms:W3CDTF">2006-08-16T00:00:00Z</dcterms:created>
  <dcterms:modified xsi:type="dcterms:W3CDTF">2021-08-30T00:59:10Z</dcterms:modified>
</cp:coreProperties>
</file>